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commentAuthors.xml" ContentType="application/vnd.openxmlformats-officedocument.presentationml.commentAuthors+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jpeg" ContentType="image/jpeg"/>
  <Override PartName="/ppt/slideLayouts/slideLayout16.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84" r:id="rId2"/>
  </p:sldMasterIdLst>
  <p:notesMasterIdLst>
    <p:notesMasterId r:id="rId23"/>
  </p:notesMasterIdLst>
  <p:handoutMasterIdLst>
    <p:handoutMasterId r:id="rId24"/>
  </p:handoutMasterIdLst>
  <p:sldIdLst>
    <p:sldId id="258" r:id="rId3"/>
    <p:sldId id="377" r:id="rId4"/>
    <p:sldId id="379" r:id="rId5"/>
    <p:sldId id="428" r:id="rId6"/>
    <p:sldId id="390" r:id="rId7"/>
    <p:sldId id="392" r:id="rId8"/>
    <p:sldId id="424" r:id="rId9"/>
    <p:sldId id="425" r:id="rId10"/>
    <p:sldId id="429" r:id="rId11"/>
    <p:sldId id="430" r:id="rId12"/>
    <p:sldId id="433" r:id="rId13"/>
    <p:sldId id="431" r:id="rId14"/>
    <p:sldId id="432" r:id="rId15"/>
    <p:sldId id="421" r:id="rId16"/>
    <p:sldId id="422" r:id="rId17"/>
    <p:sldId id="423" r:id="rId18"/>
    <p:sldId id="401" r:id="rId19"/>
    <p:sldId id="402" r:id="rId20"/>
    <p:sldId id="363" r:id="rId21"/>
    <p:sldId id="372" r:id="rId22"/>
  </p:sldIdLst>
  <p:sldSz cx="9144000" cy="6858000" type="screen4x3"/>
  <p:notesSz cx="6794500" cy="99314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POZZI, Stefano" initials="" lastIdx="1"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104F75"/>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368" autoAdjust="0"/>
    <p:restoredTop sz="69272" autoAdjust="0"/>
  </p:normalViewPr>
  <p:slideViewPr>
    <p:cSldViewPr>
      <p:cViewPr varScale="1">
        <p:scale>
          <a:sx n="53" d="100"/>
          <a:sy n="53" d="100"/>
        </p:scale>
        <p:origin x="-1038" y="-96"/>
      </p:cViewPr>
      <p:guideLst>
        <p:guide orient="horz" pos="2160"/>
        <p:guide pos="2880"/>
      </p:guideLst>
    </p:cSldViewPr>
  </p:slideViewPr>
  <p:outlineViewPr>
    <p:cViewPr>
      <p:scale>
        <a:sx n="33" d="100"/>
        <a:sy n="33" d="100"/>
      </p:scale>
      <p:origin x="48" y="1704"/>
    </p:cViewPr>
  </p:outlineViewPr>
  <p:notesTextViewPr>
    <p:cViewPr>
      <p:scale>
        <a:sx n="1" d="1"/>
        <a:sy n="1" d="1"/>
      </p:scale>
      <p:origin x="0" y="0"/>
    </p:cViewPr>
  </p:notesTextViewPr>
  <p:sorterViewPr>
    <p:cViewPr>
      <p:scale>
        <a:sx n="100" d="100"/>
        <a:sy n="100" d="100"/>
      </p:scale>
      <p:origin x="0" y="6192"/>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commentAuthors" Target="commentAuthor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handoutMaster" Target="handoutMasters/handout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notesMaster" Target="notesMasters/notesMaster1.xml"/><Relationship Id="rId28"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4813" cy="496888"/>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n-GB"/>
          </a:p>
        </p:txBody>
      </p:sp>
      <p:sp>
        <p:nvSpPr>
          <p:cNvPr id="3" name="Date Placeholder 2"/>
          <p:cNvSpPr>
            <a:spLocks noGrp="1"/>
          </p:cNvSpPr>
          <p:nvPr>
            <p:ph type="dt" sz="quarter" idx="1"/>
          </p:nvPr>
        </p:nvSpPr>
        <p:spPr>
          <a:xfrm>
            <a:off x="3848100" y="0"/>
            <a:ext cx="2944813" cy="496888"/>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0EC8A3A0-F7E1-4731-8885-3BEEC52D5192}" type="datetimeFigureOut">
              <a:rPr lang="en-GB"/>
              <a:pPr>
                <a:defRPr/>
              </a:pPr>
              <a:t>04/06/2013</a:t>
            </a:fld>
            <a:endParaRPr lang="en-GB"/>
          </a:p>
        </p:txBody>
      </p:sp>
      <p:sp>
        <p:nvSpPr>
          <p:cNvPr id="4" name="Footer Placeholder 3"/>
          <p:cNvSpPr>
            <a:spLocks noGrp="1"/>
          </p:cNvSpPr>
          <p:nvPr>
            <p:ph type="ftr" sz="quarter" idx="2"/>
          </p:nvPr>
        </p:nvSpPr>
        <p:spPr>
          <a:xfrm>
            <a:off x="0" y="9432925"/>
            <a:ext cx="2944813" cy="496888"/>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n-GB"/>
          </a:p>
        </p:txBody>
      </p:sp>
      <p:sp>
        <p:nvSpPr>
          <p:cNvPr id="5" name="Slide Number Placeholder 4"/>
          <p:cNvSpPr>
            <a:spLocks noGrp="1"/>
          </p:cNvSpPr>
          <p:nvPr>
            <p:ph type="sldNum" sz="quarter" idx="3"/>
          </p:nvPr>
        </p:nvSpPr>
        <p:spPr>
          <a:xfrm>
            <a:off x="3848100" y="9432925"/>
            <a:ext cx="2944813" cy="496888"/>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56EDFFC6-5450-4C83-BA2F-BBF1B917A789}"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4813" cy="496888"/>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n-GB"/>
          </a:p>
        </p:txBody>
      </p:sp>
      <p:sp>
        <p:nvSpPr>
          <p:cNvPr id="3" name="Date Placeholder 2"/>
          <p:cNvSpPr>
            <a:spLocks noGrp="1"/>
          </p:cNvSpPr>
          <p:nvPr>
            <p:ph type="dt" idx="1"/>
          </p:nvPr>
        </p:nvSpPr>
        <p:spPr>
          <a:xfrm>
            <a:off x="3848100" y="0"/>
            <a:ext cx="2944813" cy="496888"/>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97C91FAD-4E5B-4EB6-8260-6275E6778376}" type="datetimeFigureOut">
              <a:rPr lang="en-GB"/>
              <a:pPr>
                <a:defRPr/>
              </a:pPr>
              <a:t>04/06/2013</a:t>
            </a:fld>
            <a:endParaRPr lang="en-GB"/>
          </a:p>
        </p:txBody>
      </p:sp>
      <p:sp>
        <p:nvSpPr>
          <p:cNvPr id="4" name="Slide Image Placeholder 3"/>
          <p:cNvSpPr>
            <a:spLocks noGrp="1" noRot="1" noChangeAspect="1"/>
          </p:cNvSpPr>
          <p:nvPr>
            <p:ph type="sldImg" idx="2"/>
          </p:nvPr>
        </p:nvSpPr>
        <p:spPr>
          <a:xfrm>
            <a:off x="914400" y="744538"/>
            <a:ext cx="4965700" cy="3724275"/>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79450" y="4718050"/>
            <a:ext cx="5435600" cy="4468813"/>
          </a:xfrm>
          <a:prstGeom prst="rect">
            <a:avLst/>
          </a:prstGeom>
        </p:spPr>
        <p:txBody>
          <a:bodyPr vert="horz" lIns="91440" tIns="45720" rIns="91440" bIns="45720" rtlCol="0"/>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GB" noProof="0"/>
          </a:p>
        </p:txBody>
      </p:sp>
      <p:sp>
        <p:nvSpPr>
          <p:cNvPr id="6" name="Footer Placeholder 5"/>
          <p:cNvSpPr>
            <a:spLocks noGrp="1"/>
          </p:cNvSpPr>
          <p:nvPr>
            <p:ph type="ftr" sz="quarter" idx="4"/>
          </p:nvPr>
        </p:nvSpPr>
        <p:spPr>
          <a:xfrm>
            <a:off x="0" y="9432925"/>
            <a:ext cx="2944813" cy="496888"/>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n-GB"/>
          </a:p>
        </p:txBody>
      </p:sp>
      <p:sp>
        <p:nvSpPr>
          <p:cNvPr id="7" name="Slide Number Placeholder 6"/>
          <p:cNvSpPr>
            <a:spLocks noGrp="1"/>
          </p:cNvSpPr>
          <p:nvPr>
            <p:ph type="sldNum" sz="quarter" idx="5"/>
          </p:nvPr>
        </p:nvSpPr>
        <p:spPr>
          <a:xfrm>
            <a:off x="3848100" y="9432925"/>
            <a:ext cx="2944813" cy="496888"/>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CA628F5B-3BC8-41EB-A439-954A515F7DBD}"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Slide Image Placeholder 1"/>
          <p:cNvSpPr>
            <a:spLocks noGrp="1" noRot="1" noChangeAspect="1" noTextEdit="1"/>
          </p:cNvSpPr>
          <p:nvPr>
            <p:ph type="sldImg"/>
          </p:nvPr>
        </p:nvSpPr>
        <p:spPr bwMode="auto">
          <a:noFill/>
          <a:ln>
            <a:solidFill>
              <a:srgbClr val="000000"/>
            </a:solidFill>
            <a:miter lim="800000"/>
            <a:headEnd/>
            <a:tailEnd/>
          </a:ln>
        </p:spPr>
      </p:sp>
      <p:sp>
        <p:nvSpPr>
          <p:cNvPr id="28674"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GB" smtClean="0"/>
          </a:p>
        </p:txBody>
      </p:sp>
      <p:sp>
        <p:nvSpPr>
          <p:cNvPr id="28675"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E7E75E12-DE2B-4A4A-9C4E-A2DF28A1D0A8}" type="slidenum">
              <a:rPr lang="en-GB">
                <a:solidFill>
                  <a:srgbClr val="000000"/>
                </a:solidFill>
                <a:latin typeface="Arial" charset="0"/>
                <a:cs typeface="Arial" charset="0"/>
              </a:rPr>
              <a:pPr fontAlgn="base">
                <a:spcBef>
                  <a:spcPct val="0"/>
                </a:spcBef>
                <a:spcAft>
                  <a:spcPct val="0"/>
                </a:spcAft>
              </a:pPr>
              <a:t>1</a:t>
            </a:fld>
            <a:endParaRPr lang="en-GB">
              <a:solidFill>
                <a:srgbClr val="000000"/>
              </a:solidFill>
              <a:latin typeface="Arial" charset="0"/>
              <a:cs typeface="Arial"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Slide Image Placeholder 1"/>
          <p:cNvSpPr>
            <a:spLocks noGrp="1" noRot="1" noChangeAspect="1"/>
          </p:cNvSpPr>
          <p:nvPr>
            <p:ph type="sldImg"/>
          </p:nvPr>
        </p:nvSpPr>
        <p:spPr bwMode="auto">
          <a:noFill/>
          <a:ln>
            <a:solidFill>
              <a:srgbClr val="000000"/>
            </a:solidFill>
            <a:miter lim="800000"/>
            <a:headEnd/>
            <a:tailEnd/>
          </a:ln>
        </p:spPr>
      </p:sp>
      <p:sp>
        <p:nvSpPr>
          <p:cNvPr id="30722"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GB" smtClean="0"/>
          </a:p>
        </p:txBody>
      </p:sp>
      <p:sp>
        <p:nvSpPr>
          <p:cNvPr id="30723"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D9FC27FD-C653-4043-9EAE-AEA2BC8A1A9A}" type="slidenum">
              <a:rPr lang="en-GB">
                <a:cs typeface="Arial" charset="0"/>
              </a:rPr>
              <a:pPr fontAlgn="base">
                <a:spcBef>
                  <a:spcPct val="0"/>
                </a:spcBef>
                <a:spcAft>
                  <a:spcPct val="0"/>
                </a:spcAft>
              </a:pPr>
              <a:t>2</a:t>
            </a:fld>
            <a:endParaRPr lang="en-GB">
              <a:cs typeface="Arial"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Slide Image Placeholder 1"/>
          <p:cNvSpPr>
            <a:spLocks noGrp="1" noRot="1" noChangeAspect="1"/>
          </p:cNvSpPr>
          <p:nvPr>
            <p:ph type="sldImg"/>
          </p:nvPr>
        </p:nvSpPr>
        <p:spPr bwMode="auto">
          <a:noFill/>
          <a:ln>
            <a:solidFill>
              <a:srgbClr val="000000"/>
            </a:solidFill>
            <a:miter lim="800000"/>
            <a:headEnd/>
            <a:tailEnd/>
          </a:ln>
        </p:spPr>
      </p:sp>
      <p:sp>
        <p:nvSpPr>
          <p:cNvPr id="32770"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GB" smtClean="0"/>
          </a:p>
        </p:txBody>
      </p:sp>
      <p:sp>
        <p:nvSpPr>
          <p:cNvPr id="32771"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EF0C0B6A-5626-453F-933D-17C02B828F54}" type="slidenum">
              <a:rPr lang="en-GB">
                <a:cs typeface="Arial" charset="0"/>
              </a:rPr>
              <a:pPr fontAlgn="base">
                <a:spcBef>
                  <a:spcPct val="0"/>
                </a:spcBef>
                <a:spcAft>
                  <a:spcPct val="0"/>
                </a:spcAft>
              </a:pPr>
              <a:t>3</a:t>
            </a:fld>
            <a:endParaRPr lang="en-GB">
              <a:cs typeface="Arial"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p:cNvSpPr>
            <a:spLocks noGrp="1" noRot="1" noChangeAspect="1" noTextEdit="1"/>
          </p:cNvSpPr>
          <p:nvPr>
            <p:ph type="sldImg"/>
          </p:nvPr>
        </p:nvSpPr>
        <p:spPr bwMode="auto">
          <a:noFill/>
          <a:ln>
            <a:solidFill>
              <a:srgbClr val="000000"/>
            </a:solidFill>
            <a:miter lim="800000"/>
            <a:headEnd/>
            <a:tailEnd/>
          </a:ln>
        </p:spPr>
      </p:sp>
      <p:sp>
        <p:nvSpPr>
          <p:cNvPr id="75779"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GB" smtClean="0"/>
              <a:t>In countries where schools have greater autonomy over what is taught and how students are assessed, students tend to perform better.</a:t>
            </a:r>
          </a:p>
          <a:p>
            <a:pPr>
              <a:spcBef>
                <a:spcPct val="0"/>
              </a:spcBef>
            </a:pPr>
            <a:r>
              <a:rPr lang="en-GB" smtClean="0"/>
              <a:t>In countries where schools account for their results by posting achievement data publicly, schools that enjoy greater autonomy in resource allocation tend to show better student performance than those with less autonomy. In countries where there are no such accountability arrangements, schools with greater autonomy in resource allocation tend to perform worse.</a:t>
            </a:r>
          </a:p>
          <a:p>
            <a:pPr>
              <a:spcBef>
                <a:spcPct val="0"/>
              </a:spcBef>
            </a:pPr>
            <a:r>
              <a:rPr lang="en-GB" b="1" smtClean="0"/>
              <a:t>Autonomy in curricula and assessments</a:t>
            </a:r>
          </a:p>
          <a:p>
            <a:pPr>
              <a:spcBef>
                <a:spcPct val="0"/>
              </a:spcBef>
            </a:pPr>
            <a:r>
              <a:rPr lang="en-GB" smtClean="0"/>
              <a:t>PISA 2009 asked school principals to report whether “principals”, “teachers”, a “school governing board”, a “regional or local education authority”, or a “national education authority” has considerable responsibility for: establishing student-assessment policies; choosing which textbooks are used; determining course content; and deciding which courses are offered. The ratio of the number of these four activities for which “principals” and/or “teachers” have responsibility to the number of these activities for which a “regional or local education authority” and/or a “national</a:t>
            </a:r>
          </a:p>
          <a:p>
            <a:pPr>
              <a:spcBef>
                <a:spcPct val="0"/>
              </a:spcBef>
            </a:pPr>
            <a:r>
              <a:rPr lang="en-GB" smtClean="0"/>
              <a:t>education authority” has responsibility was computed.</a:t>
            </a:r>
          </a:p>
          <a:p>
            <a:pPr>
              <a:spcBef>
                <a:spcPct val="0"/>
              </a:spcBef>
            </a:pPr>
            <a:r>
              <a:rPr lang="en-GB" b="1" smtClean="0"/>
              <a:t>Autonomy in resource allocation</a:t>
            </a:r>
          </a:p>
          <a:p>
            <a:pPr>
              <a:spcBef>
                <a:spcPct val="0"/>
              </a:spcBef>
            </a:pPr>
            <a:r>
              <a:rPr lang="en-GB" smtClean="0"/>
              <a:t>PISA 2009 asked school principals to report whether “principals”, “teachers”, a “school governing board”, a “regional or local education</a:t>
            </a:r>
          </a:p>
          <a:p>
            <a:pPr>
              <a:spcBef>
                <a:spcPct val="0"/>
              </a:spcBef>
            </a:pPr>
            <a:r>
              <a:rPr lang="en-GB" smtClean="0"/>
              <a:t>authority” or a “national education authority” has considerable responsibility for: selecting teachers for hire; dismissing teachers;</a:t>
            </a:r>
          </a:p>
          <a:p>
            <a:pPr>
              <a:spcBef>
                <a:spcPct val="0"/>
              </a:spcBef>
            </a:pPr>
            <a:r>
              <a:rPr lang="en-GB" smtClean="0"/>
              <a:t>establishing teachers’ starting salaries;  determining teachers’ salary increases; formulating the school budget; and deciding on budget allocations</a:t>
            </a:r>
          </a:p>
          <a:p>
            <a:pPr>
              <a:spcBef>
                <a:spcPct val="0"/>
              </a:spcBef>
            </a:pPr>
            <a:r>
              <a:rPr lang="en-GB" smtClean="0"/>
              <a:t>within the school. The ratio of the number of these six activities for which “principals” and/or “teachers” have responsibility to the number of</a:t>
            </a:r>
          </a:p>
          <a:p>
            <a:pPr>
              <a:spcBef>
                <a:spcPct val="0"/>
              </a:spcBef>
            </a:pPr>
            <a:r>
              <a:rPr lang="en-GB" smtClean="0"/>
              <a:t>these activities for which a “regional or local education authority” and/or a “national education authority” has authority was computed.</a:t>
            </a:r>
          </a:p>
        </p:txBody>
      </p:sp>
      <p:sp>
        <p:nvSpPr>
          <p:cNvPr id="75780" name="Slide Number Placeholder 3"/>
          <p:cNvSpPr txBox="1">
            <a:spLocks noGrp="1"/>
          </p:cNvSpPr>
          <p:nvPr/>
        </p:nvSpPr>
        <p:spPr bwMode="auto">
          <a:xfrm>
            <a:off x="3848100" y="9432925"/>
            <a:ext cx="2944813" cy="496888"/>
          </a:xfrm>
          <a:prstGeom prst="rect">
            <a:avLst/>
          </a:prstGeom>
          <a:noFill/>
          <a:ln w="9525">
            <a:noFill/>
            <a:miter lim="800000"/>
            <a:headEnd/>
            <a:tailEnd/>
          </a:ln>
        </p:spPr>
        <p:txBody>
          <a:bodyPr anchor="b"/>
          <a:lstStyle/>
          <a:p>
            <a:pPr algn="r"/>
            <a:fld id="{9B6CB351-380D-4A35-A390-1B9758359A4C}" type="slidenum">
              <a:rPr lang="en-GB" sz="1200">
                <a:latin typeface="Calibri" pitchFamily="34" charset="0"/>
              </a:rPr>
              <a:pPr algn="r"/>
              <a:t>4</a:t>
            </a:fld>
            <a:endParaRPr lang="en-GB" sz="1200">
              <a:latin typeface="Calibri"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Slide Image Placeholder 1"/>
          <p:cNvSpPr>
            <a:spLocks noGrp="1" noRot="1" noChangeAspect="1"/>
          </p:cNvSpPr>
          <p:nvPr>
            <p:ph type="sldImg"/>
          </p:nvPr>
        </p:nvSpPr>
        <p:spPr bwMode="auto">
          <a:noFill/>
          <a:ln>
            <a:solidFill>
              <a:srgbClr val="000000"/>
            </a:solidFill>
            <a:miter lim="800000"/>
            <a:headEnd/>
            <a:tailEnd/>
          </a:ln>
        </p:spPr>
      </p:sp>
      <p:sp>
        <p:nvSpPr>
          <p:cNvPr id="40962"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GB" smtClean="0">
                <a:solidFill>
                  <a:srgbClr val="104F75"/>
                </a:solidFill>
              </a:rPr>
              <a:t>By the end of each key stage, pupils are expected to know, apply and understand the matters, skills and processes specified in the relevant programme of study</a:t>
            </a:r>
            <a:r>
              <a:rPr lang="en-GB" smtClean="0"/>
              <a:t>.</a:t>
            </a:r>
          </a:p>
          <a:p>
            <a:pPr>
              <a:spcBef>
                <a:spcPct val="0"/>
              </a:spcBef>
            </a:pPr>
            <a:endParaRPr lang="en-GB" smtClean="0"/>
          </a:p>
        </p:txBody>
      </p:sp>
      <p:sp>
        <p:nvSpPr>
          <p:cNvPr id="40963"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34A488B9-3D0F-4199-AFEC-F9939137D3CB}" type="slidenum">
              <a:rPr lang="en-GB">
                <a:cs typeface="Arial" charset="0"/>
              </a:rPr>
              <a:pPr fontAlgn="base">
                <a:spcBef>
                  <a:spcPct val="0"/>
                </a:spcBef>
                <a:spcAft>
                  <a:spcPct val="0"/>
                </a:spcAft>
              </a:pPr>
              <a:t>5</a:t>
            </a:fld>
            <a:endParaRPr lang="en-GB">
              <a:cs typeface="Arial"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Slide Image Placeholder 1"/>
          <p:cNvSpPr>
            <a:spLocks noGrp="1" noRot="1" noChangeAspect="1" noTextEdit="1"/>
          </p:cNvSpPr>
          <p:nvPr>
            <p:ph type="sldImg"/>
          </p:nvPr>
        </p:nvSpPr>
        <p:spPr bwMode="auto">
          <a:noFill/>
          <a:ln>
            <a:solidFill>
              <a:srgbClr val="000000"/>
            </a:solidFill>
            <a:miter lim="800000"/>
            <a:headEnd/>
            <a:tailEnd/>
          </a:ln>
        </p:spPr>
      </p:sp>
      <p:sp>
        <p:nvSpPr>
          <p:cNvPr id="44034"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GB" smtClean="0"/>
          </a:p>
          <a:p>
            <a:pPr>
              <a:spcBef>
                <a:spcPct val="0"/>
              </a:spcBef>
            </a:pPr>
            <a:endParaRPr lang="en-GB" smtClean="0"/>
          </a:p>
          <a:p>
            <a:pPr>
              <a:spcBef>
                <a:spcPct val="0"/>
              </a:spcBef>
            </a:pPr>
            <a:r>
              <a:rPr lang="en-GB" smtClean="0"/>
              <a:t> </a:t>
            </a:r>
          </a:p>
        </p:txBody>
      </p:sp>
      <p:sp>
        <p:nvSpPr>
          <p:cNvPr id="44035"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F0E00DD-3C9E-4DF2-B3E8-F228A4257533}" type="slidenum">
              <a:rPr lang="en-GB">
                <a:latin typeface="Arial" charset="0"/>
                <a:cs typeface="Arial" charset="0"/>
              </a:rPr>
              <a:pPr fontAlgn="base">
                <a:spcBef>
                  <a:spcPct val="0"/>
                </a:spcBef>
                <a:spcAft>
                  <a:spcPct val="0"/>
                </a:spcAft>
              </a:pPr>
              <a:t>7</a:t>
            </a:fld>
            <a:endParaRPr lang="en-GB">
              <a:latin typeface="Arial" charset="0"/>
              <a:cs typeface="Arial"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Slide Image Placeholder 1"/>
          <p:cNvSpPr>
            <a:spLocks noGrp="1" noRot="1" noChangeAspect="1" noTextEdit="1"/>
          </p:cNvSpPr>
          <p:nvPr>
            <p:ph type="sldImg"/>
          </p:nvPr>
        </p:nvSpPr>
        <p:spPr bwMode="auto">
          <a:noFill/>
          <a:ln>
            <a:solidFill>
              <a:srgbClr val="000000"/>
            </a:solidFill>
            <a:miter lim="800000"/>
            <a:headEnd/>
            <a:tailEnd/>
          </a:ln>
        </p:spPr>
      </p:sp>
      <p:sp>
        <p:nvSpPr>
          <p:cNvPr id="46082"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GB" smtClean="0"/>
          </a:p>
          <a:p>
            <a:pPr>
              <a:spcBef>
                <a:spcPct val="0"/>
              </a:spcBef>
            </a:pPr>
            <a:endParaRPr lang="en-GB" smtClean="0"/>
          </a:p>
          <a:p>
            <a:pPr>
              <a:spcBef>
                <a:spcPct val="0"/>
              </a:spcBef>
            </a:pPr>
            <a:r>
              <a:rPr lang="en-GB" smtClean="0"/>
              <a:t> </a:t>
            </a:r>
          </a:p>
        </p:txBody>
      </p:sp>
      <p:sp>
        <p:nvSpPr>
          <p:cNvPr id="46083"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6F87E6A8-53F6-4105-8EF8-9159272D1767}" type="slidenum">
              <a:rPr lang="en-GB">
                <a:latin typeface="Arial" charset="0"/>
                <a:cs typeface="Arial" charset="0"/>
              </a:rPr>
              <a:pPr fontAlgn="base">
                <a:spcBef>
                  <a:spcPct val="0"/>
                </a:spcBef>
                <a:spcAft>
                  <a:spcPct val="0"/>
                </a:spcAft>
              </a:pPr>
              <a:t>8</a:t>
            </a:fld>
            <a:endParaRPr lang="en-GB">
              <a:latin typeface="Arial" charset="0"/>
              <a:cs typeface="Arial"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Slide Image Placeholder 1"/>
          <p:cNvSpPr>
            <a:spLocks noGrp="1" noRot="1" noChangeAspect="1"/>
          </p:cNvSpPr>
          <p:nvPr>
            <p:ph type="sldImg"/>
          </p:nvPr>
        </p:nvSpPr>
        <p:spPr bwMode="auto">
          <a:noFill/>
          <a:ln>
            <a:solidFill>
              <a:srgbClr val="000000"/>
            </a:solidFill>
            <a:miter lim="800000"/>
            <a:headEnd/>
            <a:tailEnd/>
          </a:ln>
        </p:spPr>
      </p:sp>
      <p:sp>
        <p:nvSpPr>
          <p:cNvPr id="48130"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GB" smtClean="0"/>
          </a:p>
        </p:txBody>
      </p:sp>
      <p:sp>
        <p:nvSpPr>
          <p:cNvPr id="48131"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A8656CFA-7F9B-4EEB-A086-2ABC3EA09645}" type="slidenum">
              <a:rPr lang="en-GB">
                <a:solidFill>
                  <a:srgbClr val="000000"/>
                </a:solidFill>
                <a:cs typeface="Arial" charset="0"/>
              </a:rPr>
              <a:pPr fontAlgn="base">
                <a:spcBef>
                  <a:spcPct val="0"/>
                </a:spcBef>
                <a:spcAft>
                  <a:spcPct val="0"/>
                </a:spcAft>
              </a:pPr>
              <a:t>14</a:t>
            </a:fld>
            <a:endParaRPr lang="en-GB">
              <a:solidFill>
                <a:srgbClr val="000000"/>
              </a:solidFill>
              <a:cs typeface="Arial"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Slide Image Placeholder 1"/>
          <p:cNvSpPr>
            <a:spLocks noGrp="1" noRot="1" noChangeAspect="1"/>
          </p:cNvSpPr>
          <p:nvPr>
            <p:ph type="sldImg"/>
          </p:nvPr>
        </p:nvSpPr>
        <p:spPr bwMode="auto">
          <a:noFill/>
          <a:ln>
            <a:solidFill>
              <a:srgbClr val="000000"/>
            </a:solidFill>
            <a:miter lim="800000"/>
            <a:headEnd/>
            <a:tailEnd/>
          </a:ln>
        </p:spPr>
      </p:sp>
      <p:sp>
        <p:nvSpPr>
          <p:cNvPr id="51202" name="Notes Placeholder 2"/>
          <p:cNvSpPr>
            <a:spLocks noGrp="1"/>
          </p:cNvSpPr>
          <p:nvPr>
            <p:ph type="body" idx="1"/>
          </p:nvPr>
        </p:nvSpPr>
        <p:spPr bwMode="auto">
          <a:noFill/>
        </p:spPr>
        <p:txBody>
          <a:bodyPr wrap="square" numCol="1" anchor="t" anchorCtr="0" compatLnSpc="1">
            <a:prstTxWarp prst="textNoShape">
              <a:avLst/>
            </a:prstTxWarp>
          </a:bodyPr>
          <a:lstStyle/>
          <a:p>
            <a:pPr hangingPunct="0">
              <a:spcBef>
                <a:spcPct val="0"/>
              </a:spcBef>
            </a:pPr>
            <a:r>
              <a:rPr lang="en-GB" b="1" smtClean="0"/>
              <a:t> </a:t>
            </a:r>
            <a:endParaRPr lang="en-GB" smtClean="0"/>
          </a:p>
          <a:p>
            <a:pPr>
              <a:spcBef>
                <a:spcPct val="0"/>
              </a:spcBef>
            </a:pPr>
            <a:r>
              <a:rPr lang="en-GB" smtClean="0"/>
              <a:t> </a:t>
            </a:r>
          </a:p>
          <a:p>
            <a:pPr>
              <a:spcBef>
                <a:spcPct val="0"/>
              </a:spcBef>
            </a:pPr>
            <a:endParaRPr lang="en-GB" smtClean="0"/>
          </a:p>
        </p:txBody>
      </p:sp>
      <p:sp>
        <p:nvSpPr>
          <p:cNvPr id="51203"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C4F925F0-37BC-496D-B6D6-79C7F3C67E38}" type="slidenum">
              <a:rPr lang="en-GB">
                <a:solidFill>
                  <a:srgbClr val="000000"/>
                </a:solidFill>
                <a:cs typeface="Arial" charset="0"/>
              </a:rPr>
              <a:pPr fontAlgn="base">
                <a:spcBef>
                  <a:spcPct val="0"/>
                </a:spcBef>
                <a:spcAft>
                  <a:spcPct val="0"/>
                </a:spcAft>
              </a:pPr>
              <a:t>16</a:t>
            </a:fld>
            <a:endParaRPr lang="en-GB">
              <a:solidFill>
                <a:srgbClr val="000000"/>
              </a:solidFill>
              <a:cs typeface="Arial"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Slide Image Placeholder 1"/>
          <p:cNvSpPr>
            <a:spLocks noGrp="1" noRot="1" noChangeAspect="1" noTextEdit="1"/>
          </p:cNvSpPr>
          <p:nvPr>
            <p:ph type="sldImg"/>
          </p:nvPr>
        </p:nvSpPr>
        <p:spPr bwMode="auto">
          <a:noFill/>
          <a:ln>
            <a:solidFill>
              <a:srgbClr val="000000"/>
            </a:solidFill>
            <a:miter lim="800000"/>
            <a:headEnd/>
            <a:tailEnd/>
          </a:ln>
        </p:spPr>
      </p:sp>
      <p:sp>
        <p:nvSpPr>
          <p:cNvPr id="53250"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50000"/>
              </a:spcBef>
            </a:pPr>
            <a:endParaRPr lang="en-GB" b="1" smtClean="0"/>
          </a:p>
          <a:p>
            <a:pPr>
              <a:spcBef>
                <a:spcPct val="0"/>
              </a:spcBef>
            </a:pPr>
            <a:endParaRPr lang="en-GB"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Slide Image Placeholder 1"/>
          <p:cNvSpPr>
            <a:spLocks noGrp="1" noRot="1" noChangeAspect="1" noTextEdit="1"/>
          </p:cNvSpPr>
          <p:nvPr>
            <p:ph type="sldImg"/>
          </p:nvPr>
        </p:nvSpPr>
        <p:spPr bwMode="auto">
          <a:noFill/>
          <a:ln>
            <a:solidFill>
              <a:srgbClr val="000000"/>
            </a:solidFill>
            <a:miter lim="800000"/>
            <a:headEnd/>
            <a:tailEnd/>
          </a:ln>
        </p:spPr>
      </p:sp>
      <p:sp>
        <p:nvSpPr>
          <p:cNvPr id="55298"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GB" smtClean="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13"/>
          <p:cNvSpPr>
            <a:spLocks noChangeArrowheads="1"/>
          </p:cNvSpPr>
          <p:nvPr userDrawn="1"/>
        </p:nvSpPr>
        <p:spPr bwMode="auto">
          <a:xfrm>
            <a:off x="0" y="5734050"/>
            <a:ext cx="9144000" cy="1123950"/>
          </a:xfrm>
          <a:prstGeom prst="rect">
            <a:avLst/>
          </a:prstGeom>
          <a:solidFill>
            <a:schemeClr val="bg1"/>
          </a:solidFill>
          <a:ln>
            <a:noFill/>
          </a:ln>
          <a:effectLst/>
          <a:extLst>
            <a:ext uri="{91240B29-F687-4F45-9708-019B960494DF}"/>
            <a:ext uri="{AF507438-7753-43E0-B8FC-AC1667EBCBE1}"/>
          </a:extLst>
        </p:spPr>
        <p:txBody>
          <a:bodyPr wrap="none" anchor="ctr"/>
          <a:lstStyle/>
          <a:p>
            <a:pPr algn="ctr">
              <a:defRPr/>
            </a:pPr>
            <a:endParaRPr lang="en-US" sz="3200" b="1">
              <a:solidFill>
                <a:srgbClr val="104F75"/>
              </a:solidFill>
              <a:latin typeface="+mn-lt"/>
              <a:cs typeface="+mn-cs"/>
            </a:endParaRPr>
          </a:p>
        </p:txBody>
      </p:sp>
      <p:pic>
        <p:nvPicPr>
          <p:cNvPr id="5" name="Picture 1" descr="Description: Description: Description: DfE 2955"/>
          <p:cNvPicPr>
            <a:picLocks noChangeAspect="1" noChangeArrowheads="1"/>
          </p:cNvPicPr>
          <p:nvPr userDrawn="1"/>
        </p:nvPicPr>
        <p:blipFill>
          <a:blip r:embed="rId2"/>
          <a:srcRect/>
          <a:stretch>
            <a:fillRect/>
          </a:stretch>
        </p:blipFill>
        <p:spPr bwMode="auto">
          <a:xfrm>
            <a:off x="158750" y="5732463"/>
            <a:ext cx="1487488" cy="877887"/>
          </a:xfrm>
          <a:prstGeom prst="rect">
            <a:avLst/>
          </a:prstGeom>
          <a:noFill/>
          <a:ln w="9525">
            <a:noFill/>
            <a:miter lim="800000"/>
            <a:headEnd/>
            <a:tailEnd/>
          </a:ln>
        </p:spPr>
      </p:pic>
      <p:sp>
        <p:nvSpPr>
          <p:cNvPr id="3075" name="Rectangle 3"/>
          <p:cNvSpPr>
            <a:spLocks noGrp="1" noChangeArrowheads="1"/>
          </p:cNvSpPr>
          <p:nvPr>
            <p:ph type="ctrTitle"/>
          </p:nvPr>
        </p:nvSpPr>
        <p:spPr>
          <a:xfrm>
            <a:off x="647700" y="1590675"/>
            <a:ext cx="8075613" cy="830263"/>
          </a:xfrm>
        </p:spPr>
        <p:txBody>
          <a:bodyPr/>
          <a:lstStyle>
            <a:lvl1pPr>
              <a:defRPr sz="4100"/>
            </a:lvl1pPr>
          </a:lstStyle>
          <a:p>
            <a:pPr lvl="0"/>
            <a:r>
              <a:rPr lang="en-GB" noProof="0" smtClean="0"/>
              <a:t>Title</a:t>
            </a:r>
          </a:p>
        </p:txBody>
      </p:sp>
      <p:sp>
        <p:nvSpPr>
          <p:cNvPr id="3076" name="Rectangle 4"/>
          <p:cNvSpPr>
            <a:spLocks noGrp="1" noChangeArrowheads="1"/>
          </p:cNvSpPr>
          <p:nvPr>
            <p:ph type="subTitle" idx="1"/>
          </p:nvPr>
        </p:nvSpPr>
        <p:spPr>
          <a:xfrm>
            <a:off x="647700" y="2420938"/>
            <a:ext cx="8075613" cy="1320800"/>
          </a:xfrm>
        </p:spPr>
        <p:txBody>
          <a:bodyPr/>
          <a:lstStyle>
            <a:lvl1pPr marL="0" indent="0">
              <a:buFont typeface="Wingdings" pitchFamily="2" charset="2"/>
              <a:buNone/>
              <a:defRPr/>
            </a:lvl1pPr>
          </a:lstStyle>
          <a:p>
            <a:pPr lvl="0"/>
            <a:r>
              <a:rPr lang="en-GB" noProof="0" smtClean="0"/>
              <a:t>Sub-title</a:t>
            </a:r>
          </a:p>
        </p:txBody>
      </p:sp>
      <p:sp>
        <p:nvSpPr>
          <p:cNvPr id="6" name="Rectangle 14"/>
          <p:cNvSpPr>
            <a:spLocks noGrp="1" noChangeArrowheads="1"/>
          </p:cNvSpPr>
          <p:nvPr>
            <p:ph type="sldNum" sz="quarter" idx="10"/>
          </p:nvPr>
        </p:nvSpPr>
        <p:spPr/>
        <p:txBody>
          <a:bodyPr/>
          <a:lstStyle>
            <a:lvl1pPr fontAlgn="auto">
              <a:spcBef>
                <a:spcPts val="0"/>
              </a:spcBef>
              <a:spcAft>
                <a:spcPts val="0"/>
              </a:spcAft>
              <a:defRPr>
                <a:solidFill>
                  <a:srgbClr val="104F75"/>
                </a:solidFill>
              </a:defRPr>
            </a:lvl1pPr>
          </a:lstStyle>
          <a:p>
            <a:pPr>
              <a:defRPr/>
            </a:pPr>
            <a:fld id="{51D55A7A-5ACE-4880-ABAC-C950CAA5021C}" type="slidenum">
              <a:rPr lang="en-GB"/>
              <a:pPr>
                <a:defRPr/>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Slide Number Placeholder 3"/>
          <p:cNvSpPr>
            <a:spLocks noGrp="1"/>
          </p:cNvSpPr>
          <p:nvPr>
            <p:ph type="sldNum" sz="quarter" idx="10"/>
          </p:nvPr>
        </p:nvSpPr>
        <p:spPr/>
        <p:txBody>
          <a:bodyPr/>
          <a:lstStyle>
            <a:lvl1pPr fontAlgn="auto">
              <a:spcBef>
                <a:spcPts val="0"/>
              </a:spcBef>
              <a:spcAft>
                <a:spcPts val="0"/>
              </a:spcAft>
              <a:defRPr/>
            </a:lvl1pPr>
          </a:lstStyle>
          <a:p>
            <a:pPr>
              <a:defRPr/>
            </a:pPr>
            <a:fld id="{26980556-86AD-485B-953E-962D81A50485}" type="slidenum">
              <a:rPr lang="en-GB"/>
              <a:pPr>
                <a:defRPr/>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Slide Number Placeholder 3"/>
          <p:cNvSpPr>
            <a:spLocks noGrp="1"/>
          </p:cNvSpPr>
          <p:nvPr>
            <p:ph type="sldNum" sz="quarter" idx="10"/>
          </p:nvPr>
        </p:nvSpPr>
        <p:spPr/>
        <p:txBody>
          <a:bodyPr/>
          <a:lstStyle>
            <a:lvl1pPr fontAlgn="auto">
              <a:spcBef>
                <a:spcPts val="0"/>
              </a:spcBef>
              <a:spcAft>
                <a:spcPts val="0"/>
              </a:spcAft>
              <a:defRPr/>
            </a:lvl1pPr>
          </a:lstStyle>
          <a:p>
            <a:pPr>
              <a:defRPr/>
            </a:pPr>
            <a:fld id="{572EFCC9-3CE1-48F2-A022-F891769839D2}" type="slidenum">
              <a:rPr lang="en-GB"/>
              <a:pPr>
                <a:defRPr/>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47700" y="1657350"/>
            <a:ext cx="3960813" cy="37322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760913" y="1657350"/>
            <a:ext cx="3962400" cy="37322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Slide Number Placeholder 3"/>
          <p:cNvSpPr>
            <a:spLocks noGrp="1"/>
          </p:cNvSpPr>
          <p:nvPr>
            <p:ph type="sldNum" sz="quarter" idx="10"/>
          </p:nvPr>
        </p:nvSpPr>
        <p:spPr/>
        <p:txBody>
          <a:bodyPr/>
          <a:lstStyle>
            <a:lvl1pPr fontAlgn="auto">
              <a:spcBef>
                <a:spcPts val="0"/>
              </a:spcBef>
              <a:spcAft>
                <a:spcPts val="0"/>
              </a:spcAft>
              <a:defRPr/>
            </a:lvl1pPr>
          </a:lstStyle>
          <a:p>
            <a:pPr>
              <a:defRPr/>
            </a:pPr>
            <a:fld id="{4494F0C0-5ADF-4ACD-8414-3E9D06AB38B7}" type="slidenum">
              <a:rPr lang="en-GB"/>
              <a:pPr>
                <a:defRPr/>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Slide Number Placeholder 3"/>
          <p:cNvSpPr>
            <a:spLocks noGrp="1"/>
          </p:cNvSpPr>
          <p:nvPr>
            <p:ph type="sldNum" sz="quarter" idx="10"/>
          </p:nvPr>
        </p:nvSpPr>
        <p:spPr/>
        <p:txBody>
          <a:bodyPr/>
          <a:lstStyle>
            <a:lvl1pPr fontAlgn="auto">
              <a:spcBef>
                <a:spcPts val="0"/>
              </a:spcBef>
              <a:spcAft>
                <a:spcPts val="0"/>
              </a:spcAft>
              <a:defRPr/>
            </a:lvl1pPr>
          </a:lstStyle>
          <a:p>
            <a:pPr>
              <a:defRPr/>
            </a:pPr>
            <a:fld id="{326BB3F4-0762-41F2-9188-8194F1FCFDAD}" type="slidenum">
              <a:rPr lang="en-GB"/>
              <a:pPr>
                <a:defRPr/>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Slide Number Placeholder 3"/>
          <p:cNvSpPr>
            <a:spLocks noGrp="1"/>
          </p:cNvSpPr>
          <p:nvPr>
            <p:ph type="sldNum" sz="quarter" idx="10"/>
          </p:nvPr>
        </p:nvSpPr>
        <p:spPr/>
        <p:txBody>
          <a:bodyPr/>
          <a:lstStyle>
            <a:lvl1pPr fontAlgn="auto">
              <a:spcBef>
                <a:spcPts val="0"/>
              </a:spcBef>
              <a:spcAft>
                <a:spcPts val="0"/>
              </a:spcAft>
              <a:defRPr/>
            </a:lvl1pPr>
          </a:lstStyle>
          <a:p>
            <a:pPr>
              <a:defRPr/>
            </a:pPr>
            <a:fld id="{41E372B1-6301-4A2C-890B-1BC65C855FEE}" type="slidenum">
              <a:rPr lang="en-GB"/>
              <a:pPr>
                <a:defRPr/>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Slide Number Placeholder 3"/>
          <p:cNvSpPr>
            <a:spLocks noGrp="1"/>
          </p:cNvSpPr>
          <p:nvPr>
            <p:ph type="sldNum" sz="quarter" idx="10"/>
          </p:nvPr>
        </p:nvSpPr>
        <p:spPr/>
        <p:txBody>
          <a:bodyPr/>
          <a:lstStyle>
            <a:lvl1pPr fontAlgn="auto">
              <a:spcBef>
                <a:spcPts val="0"/>
              </a:spcBef>
              <a:spcAft>
                <a:spcPts val="0"/>
              </a:spcAft>
              <a:defRPr/>
            </a:lvl1pPr>
          </a:lstStyle>
          <a:p>
            <a:pPr>
              <a:defRPr/>
            </a:pPr>
            <a:fld id="{3293C097-53EF-4BAA-8A9A-62A2CCB9C14A}" type="slidenum">
              <a:rPr lang="en-GB"/>
              <a:pPr>
                <a:defRPr/>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Slide Number Placeholder 3"/>
          <p:cNvSpPr>
            <a:spLocks noGrp="1"/>
          </p:cNvSpPr>
          <p:nvPr>
            <p:ph type="sldNum" sz="quarter" idx="10"/>
          </p:nvPr>
        </p:nvSpPr>
        <p:spPr/>
        <p:txBody>
          <a:bodyPr/>
          <a:lstStyle>
            <a:lvl1pPr fontAlgn="auto">
              <a:spcBef>
                <a:spcPts val="0"/>
              </a:spcBef>
              <a:spcAft>
                <a:spcPts val="0"/>
              </a:spcAft>
              <a:defRPr/>
            </a:lvl1pPr>
          </a:lstStyle>
          <a:p>
            <a:pPr>
              <a:defRPr/>
            </a:pPr>
            <a:fld id="{63C4416A-B85B-4E27-84C1-7BA4307950E9}" type="slidenum">
              <a:rPr lang="en-GB"/>
              <a:pPr>
                <a:defRPr/>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Slide Number Placeholder 3"/>
          <p:cNvSpPr>
            <a:spLocks noGrp="1"/>
          </p:cNvSpPr>
          <p:nvPr>
            <p:ph type="sldNum" sz="quarter" idx="10"/>
          </p:nvPr>
        </p:nvSpPr>
        <p:spPr/>
        <p:txBody>
          <a:bodyPr/>
          <a:lstStyle>
            <a:lvl1pPr fontAlgn="auto">
              <a:spcBef>
                <a:spcPts val="0"/>
              </a:spcBef>
              <a:spcAft>
                <a:spcPts val="0"/>
              </a:spcAft>
              <a:defRPr/>
            </a:lvl1pPr>
          </a:lstStyle>
          <a:p>
            <a:pPr>
              <a:defRPr/>
            </a:pPr>
            <a:fld id="{FE94B2D7-7AA9-4720-BA2B-A1BD958AAEC6}" type="slidenum">
              <a:rPr lang="en-GB"/>
              <a:pPr>
                <a:defRPr/>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Slide Number Placeholder 3"/>
          <p:cNvSpPr>
            <a:spLocks noGrp="1"/>
          </p:cNvSpPr>
          <p:nvPr>
            <p:ph type="sldNum" sz="quarter" idx="10"/>
          </p:nvPr>
        </p:nvSpPr>
        <p:spPr/>
        <p:txBody>
          <a:bodyPr/>
          <a:lstStyle>
            <a:lvl1pPr fontAlgn="auto">
              <a:spcBef>
                <a:spcPts val="0"/>
              </a:spcBef>
              <a:spcAft>
                <a:spcPts val="0"/>
              </a:spcAft>
              <a:defRPr/>
            </a:lvl1pPr>
          </a:lstStyle>
          <a:p>
            <a:pPr>
              <a:defRPr/>
            </a:pPr>
            <a:fld id="{C5C5E56B-666D-4B2E-98E5-5A3C3AA3093E}" type="slidenum">
              <a:rPr lang="en-GB"/>
              <a:pPr>
                <a:defRPr/>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05600" y="549275"/>
            <a:ext cx="2017713" cy="484028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47700" y="549275"/>
            <a:ext cx="5905500" cy="484028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Slide Number Placeholder 3"/>
          <p:cNvSpPr>
            <a:spLocks noGrp="1"/>
          </p:cNvSpPr>
          <p:nvPr>
            <p:ph type="sldNum" sz="quarter" idx="10"/>
          </p:nvPr>
        </p:nvSpPr>
        <p:spPr/>
        <p:txBody>
          <a:bodyPr/>
          <a:lstStyle>
            <a:lvl1pPr fontAlgn="auto">
              <a:spcBef>
                <a:spcPts val="0"/>
              </a:spcBef>
              <a:spcAft>
                <a:spcPts val="0"/>
              </a:spcAft>
              <a:defRPr/>
            </a:lvl1pPr>
          </a:lstStyle>
          <a:p>
            <a:pPr>
              <a:defRPr/>
            </a:pPr>
            <a:fld id="{15084BAB-C6C7-43C7-99FA-B2F11CFD4AB2}" type="slidenum">
              <a:rPr lang="en-GB"/>
              <a:pPr>
                <a:defRPr/>
              </a:pPr>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4"/>
          <p:cNvPicPr>
            <a:picLocks noChangeAspect="1"/>
          </p:cNvPicPr>
          <p:nvPr userDrawn="1"/>
        </p:nvPicPr>
        <p:blipFill>
          <a:blip r:embed="rId2"/>
          <a:srcRect/>
          <a:stretch>
            <a:fillRect/>
          </a:stretch>
        </p:blipFill>
        <p:spPr bwMode="auto">
          <a:xfrm>
            <a:off x="539750" y="5734050"/>
            <a:ext cx="1643063" cy="965200"/>
          </a:xfrm>
          <a:prstGeom prst="rect">
            <a:avLst/>
          </a:prstGeom>
          <a:noFill/>
          <a:ln w="9525">
            <a:noFill/>
            <a:miter lim="800000"/>
            <a:headEnd/>
            <a:tailEnd/>
          </a:ln>
        </p:spPr>
      </p:pic>
      <p:sp>
        <p:nvSpPr>
          <p:cNvPr id="3075" name="Rectangle 3"/>
          <p:cNvSpPr>
            <a:spLocks noGrp="1" noChangeArrowheads="1"/>
          </p:cNvSpPr>
          <p:nvPr>
            <p:ph type="ctrTitle"/>
          </p:nvPr>
        </p:nvSpPr>
        <p:spPr>
          <a:xfrm>
            <a:off x="647700" y="1590675"/>
            <a:ext cx="8075613" cy="830263"/>
          </a:xfrm>
        </p:spPr>
        <p:txBody>
          <a:bodyPr/>
          <a:lstStyle>
            <a:lvl1pPr>
              <a:defRPr sz="4100"/>
            </a:lvl1pPr>
          </a:lstStyle>
          <a:p>
            <a:pPr lvl="0"/>
            <a:r>
              <a:rPr lang="en-GB" noProof="0" smtClean="0"/>
              <a:t>Title</a:t>
            </a:r>
          </a:p>
        </p:txBody>
      </p:sp>
      <p:sp>
        <p:nvSpPr>
          <p:cNvPr id="3076" name="Rectangle 4"/>
          <p:cNvSpPr>
            <a:spLocks noGrp="1" noChangeArrowheads="1"/>
          </p:cNvSpPr>
          <p:nvPr>
            <p:ph type="subTitle" idx="1"/>
          </p:nvPr>
        </p:nvSpPr>
        <p:spPr>
          <a:xfrm>
            <a:off x="647700" y="2420938"/>
            <a:ext cx="8075613" cy="1320800"/>
          </a:xfrm>
        </p:spPr>
        <p:txBody>
          <a:bodyPr/>
          <a:lstStyle>
            <a:lvl1pPr marL="0" indent="0">
              <a:buFont typeface="Wingdings" pitchFamily="2" charset="2"/>
              <a:buNone/>
              <a:defRPr/>
            </a:lvl1pPr>
          </a:lstStyle>
          <a:p>
            <a:pPr lvl="0"/>
            <a:r>
              <a:rPr lang="en-GB" noProof="0" smtClean="0"/>
              <a:t>Sub-title</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47700" y="1657350"/>
            <a:ext cx="3960813" cy="37322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760913" y="1657350"/>
            <a:ext cx="3962400" cy="37322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05600" y="549275"/>
            <a:ext cx="2017713" cy="484028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47700" y="549275"/>
            <a:ext cx="5905500" cy="484028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47700" y="549275"/>
            <a:ext cx="8075613" cy="1125538"/>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en-GB" smtClean="0"/>
              <a:t>Click to edit Master title style</a:t>
            </a:r>
          </a:p>
        </p:txBody>
      </p:sp>
      <p:sp>
        <p:nvSpPr>
          <p:cNvPr id="1027" name="Rectangle 3"/>
          <p:cNvSpPr>
            <a:spLocks noGrp="1" noChangeArrowheads="1"/>
          </p:cNvSpPr>
          <p:nvPr>
            <p:ph type="body" idx="1"/>
          </p:nvPr>
        </p:nvSpPr>
        <p:spPr bwMode="auto">
          <a:xfrm>
            <a:off x="647700" y="1657350"/>
            <a:ext cx="8075613" cy="3732213"/>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en-GB" smtClean="0"/>
              <a:t>Main bullet style</a:t>
            </a:r>
          </a:p>
          <a:p>
            <a:pPr lvl="1"/>
            <a:r>
              <a:rPr lang="en-GB" smtClean="0"/>
              <a:t>Second level</a:t>
            </a:r>
          </a:p>
          <a:p>
            <a:pPr lvl="2"/>
            <a:r>
              <a:rPr lang="en-GB" smtClean="0"/>
              <a:t>Third level</a:t>
            </a:r>
          </a:p>
          <a:p>
            <a:pPr lvl="3"/>
            <a:r>
              <a:rPr lang="en-GB" smtClean="0"/>
              <a:t>Fourth level</a:t>
            </a:r>
          </a:p>
          <a:p>
            <a:pPr lvl="4"/>
            <a:r>
              <a:rPr lang="en-GB" smtClean="0"/>
              <a:t>Fifth level</a:t>
            </a:r>
          </a:p>
        </p:txBody>
      </p:sp>
      <p:sp>
        <p:nvSpPr>
          <p:cNvPr id="1028" name="Rectangle 19"/>
          <p:cNvSpPr>
            <a:spLocks noChangeArrowheads="1"/>
          </p:cNvSpPr>
          <p:nvPr userDrawn="1"/>
        </p:nvSpPr>
        <p:spPr bwMode="auto">
          <a:xfrm>
            <a:off x="0" y="5734050"/>
            <a:ext cx="9144000" cy="1123950"/>
          </a:xfrm>
          <a:prstGeom prst="rect">
            <a:avLst/>
          </a:prstGeom>
          <a:solidFill>
            <a:schemeClr val="bg1"/>
          </a:solidFill>
          <a:ln>
            <a:noFill/>
          </a:ln>
          <a:effectLst/>
          <a:extLst>
            <a:ext uri="{91240B29-F687-4F45-9708-019B960494DF}"/>
            <a:ext uri="{AF507438-7753-43E0-B8FC-AC1667EBCBE1}"/>
          </a:extLst>
        </p:spPr>
        <p:txBody>
          <a:bodyPr wrap="none" anchor="ctr"/>
          <a:lstStyle/>
          <a:p>
            <a:pPr algn="ctr">
              <a:defRPr/>
            </a:pPr>
            <a:endParaRPr lang="en-US">
              <a:solidFill>
                <a:srgbClr val="000000"/>
              </a:solidFill>
              <a:latin typeface="+mn-lt"/>
              <a:cs typeface="+mn-cs"/>
            </a:endParaRPr>
          </a:p>
        </p:txBody>
      </p:sp>
      <p:sp>
        <p:nvSpPr>
          <p:cNvPr id="7" name="Slide Number Placeholder 3"/>
          <p:cNvSpPr>
            <a:spLocks noGrp="1"/>
          </p:cNvSpPr>
          <p:nvPr>
            <p:ph type="sldNum" sz="quarter" idx="4"/>
          </p:nvPr>
        </p:nvSpPr>
        <p:spPr bwMode="auto">
          <a:xfrm>
            <a:off x="6553200" y="6245225"/>
            <a:ext cx="2133600" cy="476250"/>
          </a:xfrm>
          <a:prstGeom prst="rect">
            <a:avLst/>
          </a:prstGeom>
          <a:extLst>
            <a:ext uri="{909E8E84-426E-40DD-AFC4-6F175D3DCCD1}"/>
            <a:ext uri="{91240B29-F687-4F45-9708-019B960494DF}"/>
            <a:ext uri="{AF507438-7753-43E0-B8FC-AC1667EBCBE1}"/>
          </a:extLst>
        </p:spPr>
        <p:txBody>
          <a:bodyPr vert="horz" wrap="square" lIns="91440" tIns="45720" rIns="91440" bIns="45720" numCol="1" anchor="t" anchorCtr="0" compatLnSpc="1">
            <a:prstTxWarp prst="textNoShape">
              <a:avLst/>
            </a:prstTxWarp>
          </a:bodyPr>
          <a:lstStyle>
            <a:lvl1pPr algn="r">
              <a:defRPr sz="2000">
                <a:solidFill>
                  <a:srgbClr val="000000"/>
                </a:solidFill>
                <a:latin typeface="Arial" charset="0"/>
                <a:cs typeface="+mn-cs"/>
              </a:defRPr>
            </a:lvl1pPr>
          </a:lstStyle>
          <a:p>
            <a:pPr>
              <a:defRPr/>
            </a:pPr>
            <a:fld id="{82D447DF-8918-4FEC-B52C-2D30A0EB5AFA}" type="slidenum">
              <a:rPr lang="en-GB"/>
              <a:pPr>
                <a:defRPr/>
              </a:pPr>
              <a:t>‹#›</a:t>
            </a:fld>
            <a:endParaRPr lang="en-GB"/>
          </a:p>
        </p:txBody>
      </p:sp>
      <p:pic>
        <p:nvPicPr>
          <p:cNvPr id="1030" name="Picture 1" descr="Description: Description: Description: DfE 2955"/>
          <p:cNvPicPr>
            <a:picLocks noChangeAspect="1" noChangeArrowheads="1"/>
          </p:cNvPicPr>
          <p:nvPr userDrawn="1"/>
        </p:nvPicPr>
        <p:blipFill>
          <a:blip r:embed="rId13"/>
          <a:srcRect/>
          <a:stretch>
            <a:fillRect/>
          </a:stretch>
        </p:blipFill>
        <p:spPr bwMode="auto">
          <a:xfrm>
            <a:off x="158750" y="5732463"/>
            <a:ext cx="1487488" cy="877887"/>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2" r:id="rId6"/>
    <p:sldLayoutId id="2147483713" r:id="rId7"/>
    <p:sldLayoutId id="2147483714" r:id="rId8"/>
    <p:sldLayoutId id="2147483715" r:id="rId9"/>
    <p:sldLayoutId id="2147483716" r:id="rId10"/>
    <p:sldLayoutId id="2147483717" r:id="rId11"/>
  </p:sldLayoutIdLst>
  <p:timing>
    <p:tnLst>
      <p:par>
        <p:cTn id="1" dur="indefinite" restart="never" nodeType="tmRoot"/>
      </p:par>
    </p:tnLst>
  </p:timing>
  <p:hf hdr="0" ftr="0" dt="0"/>
  <p:txStyles>
    <p:titleStyle>
      <a:lvl1pPr algn="l" rtl="0" eaLnBrk="0" fontAlgn="base" hangingPunct="0">
        <a:spcBef>
          <a:spcPct val="0"/>
        </a:spcBef>
        <a:spcAft>
          <a:spcPct val="0"/>
        </a:spcAft>
        <a:defRPr sz="3200" b="1">
          <a:solidFill>
            <a:schemeClr val="tx1"/>
          </a:solidFill>
          <a:latin typeface="+mj-lt"/>
          <a:ea typeface="+mj-ea"/>
          <a:cs typeface="+mj-cs"/>
        </a:defRPr>
      </a:lvl1pPr>
      <a:lvl2pPr algn="l" rtl="0" eaLnBrk="0" fontAlgn="base" hangingPunct="0">
        <a:spcBef>
          <a:spcPct val="0"/>
        </a:spcBef>
        <a:spcAft>
          <a:spcPct val="0"/>
        </a:spcAft>
        <a:defRPr sz="3200" b="1">
          <a:solidFill>
            <a:schemeClr val="tx1"/>
          </a:solidFill>
          <a:latin typeface="Arial" charset="0"/>
        </a:defRPr>
      </a:lvl2pPr>
      <a:lvl3pPr algn="l" rtl="0" eaLnBrk="0" fontAlgn="base" hangingPunct="0">
        <a:spcBef>
          <a:spcPct val="0"/>
        </a:spcBef>
        <a:spcAft>
          <a:spcPct val="0"/>
        </a:spcAft>
        <a:defRPr sz="3200" b="1">
          <a:solidFill>
            <a:schemeClr val="tx1"/>
          </a:solidFill>
          <a:latin typeface="Arial" charset="0"/>
        </a:defRPr>
      </a:lvl3pPr>
      <a:lvl4pPr algn="l" rtl="0" eaLnBrk="0" fontAlgn="base" hangingPunct="0">
        <a:spcBef>
          <a:spcPct val="0"/>
        </a:spcBef>
        <a:spcAft>
          <a:spcPct val="0"/>
        </a:spcAft>
        <a:defRPr sz="3200" b="1">
          <a:solidFill>
            <a:schemeClr val="tx1"/>
          </a:solidFill>
          <a:latin typeface="Arial" charset="0"/>
        </a:defRPr>
      </a:lvl4pPr>
      <a:lvl5pPr algn="l" rtl="0" eaLnBrk="0" fontAlgn="base" hangingPunct="0">
        <a:spcBef>
          <a:spcPct val="0"/>
        </a:spcBef>
        <a:spcAft>
          <a:spcPct val="0"/>
        </a:spcAft>
        <a:defRPr sz="3200" b="1">
          <a:solidFill>
            <a:schemeClr val="tx1"/>
          </a:solidFill>
          <a:latin typeface="Arial" charset="0"/>
        </a:defRPr>
      </a:lvl5pPr>
      <a:lvl6pPr marL="457200" algn="l" rtl="0" fontAlgn="base">
        <a:spcBef>
          <a:spcPct val="0"/>
        </a:spcBef>
        <a:spcAft>
          <a:spcPct val="0"/>
        </a:spcAft>
        <a:defRPr sz="3200" b="1">
          <a:solidFill>
            <a:schemeClr val="tx1"/>
          </a:solidFill>
          <a:latin typeface="Arial" charset="0"/>
        </a:defRPr>
      </a:lvl6pPr>
      <a:lvl7pPr marL="914400" algn="l" rtl="0" fontAlgn="base">
        <a:spcBef>
          <a:spcPct val="0"/>
        </a:spcBef>
        <a:spcAft>
          <a:spcPct val="0"/>
        </a:spcAft>
        <a:defRPr sz="3200" b="1">
          <a:solidFill>
            <a:schemeClr val="tx1"/>
          </a:solidFill>
          <a:latin typeface="Arial" charset="0"/>
        </a:defRPr>
      </a:lvl7pPr>
      <a:lvl8pPr marL="1371600" algn="l" rtl="0" fontAlgn="base">
        <a:spcBef>
          <a:spcPct val="0"/>
        </a:spcBef>
        <a:spcAft>
          <a:spcPct val="0"/>
        </a:spcAft>
        <a:defRPr sz="3200" b="1">
          <a:solidFill>
            <a:schemeClr val="tx1"/>
          </a:solidFill>
          <a:latin typeface="Arial" charset="0"/>
        </a:defRPr>
      </a:lvl8pPr>
      <a:lvl9pPr marL="1828800" algn="l" rtl="0" fontAlgn="base">
        <a:spcBef>
          <a:spcPct val="0"/>
        </a:spcBef>
        <a:spcAft>
          <a:spcPct val="0"/>
        </a:spcAft>
        <a:defRPr sz="3200" b="1">
          <a:solidFill>
            <a:schemeClr val="tx1"/>
          </a:solidFill>
          <a:latin typeface="Arial" charset="0"/>
        </a:defRPr>
      </a:lvl9pPr>
    </p:titleStyle>
    <p:bodyStyle>
      <a:lvl1pPr marL="365125" indent="-365125" algn="l" rtl="0" eaLnBrk="0" fontAlgn="base" hangingPunct="0">
        <a:spcBef>
          <a:spcPct val="20000"/>
        </a:spcBef>
        <a:spcAft>
          <a:spcPct val="0"/>
        </a:spcAft>
        <a:buFont typeface="Wingdings" pitchFamily="2" charset="2"/>
        <a:buChar char="§"/>
        <a:defRPr sz="2000" b="1">
          <a:solidFill>
            <a:schemeClr val="tx1"/>
          </a:solidFill>
          <a:latin typeface="+mn-lt"/>
          <a:ea typeface="+mn-ea"/>
          <a:cs typeface="+mn-cs"/>
        </a:defRPr>
      </a:lvl1pPr>
      <a:lvl2pPr marL="835025" indent="-290513" algn="l" rtl="0" eaLnBrk="0" fontAlgn="base" hangingPunct="0">
        <a:spcBef>
          <a:spcPct val="20000"/>
        </a:spcBef>
        <a:spcAft>
          <a:spcPct val="0"/>
        </a:spcAft>
        <a:buChar char="–"/>
        <a:defRPr sz="2000">
          <a:solidFill>
            <a:schemeClr val="tx1"/>
          </a:solidFill>
          <a:latin typeface="+mn-lt"/>
        </a:defRPr>
      </a:lvl2pPr>
      <a:lvl3pPr marL="1196975" indent="-182563" algn="l" rtl="0" eaLnBrk="0" fontAlgn="base" hangingPunct="0">
        <a:spcBef>
          <a:spcPct val="20000"/>
        </a:spcBef>
        <a:spcAft>
          <a:spcPct val="0"/>
        </a:spcAft>
        <a:buChar char="•"/>
        <a:defRPr sz="2000">
          <a:solidFill>
            <a:schemeClr val="tx1"/>
          </a:solidFill>
          <a:latin typeface="+mn-lt"/>
        </a:defRPr>
      </a:lvl3pPr>
      <a:lvl4pPr marL="1604963" indent="-228600" algn="l" rtl="0" eaLnBrk="0" fontAlgn="base" hangingPunct="0">
        <a:spcBef>
          <a:spcPct val="20000"/>
        </a:spcBef>
        <a:spcAft>
          <a:spcPct val="0"/>
        </a:spcAft>
        <a:buChar char="–"/>
        <a:defRPr sz="1600">
          <a:solidFill>
            <a:schemeClr val="tx1"/>
          </a:solidFill>
          <a:latin typeface="+mn-lt"/>
        </a:defRPr>
      </a:lvl4pPr>
      <a:lvl5pPr marL="1978025" indent="-193675" algn="l" rtl="0" eaLnBrk="0" fontAlgn="base" hangingPunct="0">
        <a:spcBef>
          <a:spcPct val="20000"/>
        </a:spcBef>
        <a:spcAft>
          <a:spcPct val="0"/>
        </a:spcAft>
        <a:buChar char="»"/>
        <a:defRPr sz="1600">
          <a:solidFill>
            <a:schemeClr val="tx1"/>
          </a:solidFill>
          <a:latin typeface="+mn-lt"/>
        </a:defRPr>
      </a:lvl5pPr>
      <a:lvl6pPr marL="2435225" indent="-193675" algn="l" rtl="0" fontAlgn="base">
        <a:spcBef>
          <a:spcPct val="20000"/>
        </a:spcBef>
        <a:spcAft>
          <a:spcPct val="0"/>
        </a:spcAft>
        <a:buChar char="»"/>
        <a:defRPr sz="1600">
          <a:solidFill>
            <a:schemeClr val="tx1"/>
          </a:solidFill>
          <a:latin typeface="+mn-lt"/>
        </a:defRPr>
      </a:lvl6pPr>
      <a:lvl7pPr marL="2892425" indent="-193675" algn="l" rtl="0" fontAlgn="base">
        <a:spcBef>
          <a:spcPct val="20000"/>
        </a:spcBef>
        <a:spcAft>
          <a:spcPct val="0"/>
        </a:spcAft>
        <a:buChar char="»"/>
        <a:defRPr sz="1600">
          <a:solidFill>
            <a:schemeClr val="tx1"/>
          </a:solidFill>
          <a:latin typeface="+mn-lt"/>
        </a:defRPr>
      </a:lvl7pPr>
      <a:lvl8pPr marL="3349625" indent="-193675" algn="l" rtl="0" fontAlgn="base">
        <a:spcBef>
          <a:spcPct val="20000"/>
        </a:spcBef>
        <a:spcAft>
          <a:spcPct val="0"/>
        </a:spcAft>
        <a:buChar char="»"/>
        <a:defRPr sz="1600">
          <a:solidFill>
            <a:schemeClr val="tx1"/>
          </a:solidFill>
          <a:latin typeface="+mn-lt"/>
        </a:defRPr>
      </a:lvl8pPr>
      <a:lvl9pPr marL="3806825" indent="-193675" algn="l" rtl="0" fontAlgn="base">
        <a:spcBef>
          <a:spcPct val="20000"/>
        </a:spcBef>
        <a:spcAft>
          <a:spcPct val="0"/>
        </a:spcAft>
        <a:buChar char="»"/>
        <a:defRPr sz="16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bwMode="auto">
          <a:xfrm>
            <a:off x="647700" y="549275"/>
            <a:ext cx="8075613" cy="1125538"/>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en-GB" smtClean="0"/>
              <a:t>Click to edit Master title style</a:t>
            </a:r>
          </a:p>
        </p:txBody>
      </p:sp>
      <p:sp>
        <p:nvSpPr>
          <p:cNvPr id="13315" name="Rectangle 3"/>
          <p:cNvSpPr>
            <a:spLocks noGrp="1" noChangeArrowheads="1"/>
          </p:cNvSpPr>
          <p:nvPr>
            <p:ph type="body" idx="1"/>
          </p:nvPr>
        </p:nvSpPr>
        <p:spPr bwMode="auto">
          <a:xfrm>
            <a:off x="647700" y="1657350"/>
            <a:ext cx="8075613" cy="3732213"/>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en-GB" smtClean="0"/>
              <a:t>Main bullet style</a:t>
            </a:r>
          </a:p>
          <a:p>
            <a:pPr lvl="1"/>
            <a:r>
              <a:rPr lang="en-GB" smtClean="0"/>
              <a:t>Second level</a:t>
            </a:r>
          </a:p>
          <a:p>
            <a:pPr lvl="2"/>
            <a:r>
              <a:rPr lang="en-GB" smtClean="0"/>
              <a:t>Third level</a:t>
            </a:r>
          </a:p>
          <a:p>
            <a:pPr lvl="3"/>
            <a:r>
              <a:rPr lang="en-GB" smtClean="0"/>
              <a:t>Fourth level</a:t>
            </a:r>
          </a:p>
          <a:p>
            <a:pPr lvl="4"/>
            <a:r>
              <a:rPr lang="en-GB" smtClean="0"/>
              <a:t>Fifth level</a:t>
            </a:r>
          </a:p>
        </p:txBody>
      </p:sp>
      <p:pic>
        <p:nvPicPr>
          <p:cNvPr id="13316" name="Picture 7"/>
          <p:cNvPicPr>
            <a:picLocks noChangeAspect="1"/>
          </p:cNvPicPr>
          <p:nvPr userDrawn="1"/>
        </p:nvPicPr>
        <p:blipFill>
          <a:blip r:embed="rId13"/>
          <a:srcRect/>
          <a:stretch>
            <a:fillRect/>
          </a:stretch>
        </p:blipFill>
        <p:spPr bwMode="auto">
          <a:xfrm>
            <a:off x="539750" y="5734050"/>
            <a:ext cx="1643063" cy="96520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718" r:id="rId1"/>
    <p:sldLayoutId id="2147483706" r:id="rId2"/>
    <p:sldLayoutId id="2147483705" r:id="rId3"/>
    <p:sldLayoutId id="2147483704" r:id="rId4"/>
    <p:sldLayoutId id="2147483703" r:id="rId5"/>
    <p:sldLayoutId id="2147483702" r:id="rId6"/>
    <p:sldLayoutId id="2147483701" r:id="rId7"/>
    <p:sldLayoutId id="2147483700" r:id="rId8"/>
    <p:sldLayoutId id="2147483699" r:id="rId9"/>
    <p:sldLayoutId id="2147483698" r:id="rId10"/>
    <p:sldLayoutId id="2147483697" r:id="rId11"/>
  </p:sldLayoutIdLst>
  <p:timing>
    <p:tnLst>
      <p:par>
        <p:cTn id="1" dur="indefinite" restart="never" nodeType="tmRoot"/>
      </p:par>
    </p:tnLst>
  </p:timing>
  <p:hf sldNum="0" hdr="0" ftr="0" dt="0"/>
  <p:txStyles>
    <p:titleStyle>
      <a:lvl1pPr algn="l" rtl="0" eaLnBrk="0" fontAlgn="base" hangingPunct="0">
        <a:spcBef>
          <a:spcPct val="0"/>
        </a:spcBef>
        <a:spcAft>
          <a:spcPct val="0"/>
        </a:spcAft>
        <a:defRPr sz="3200" b="1">
          <a:solidFill>
            <a:schemeClr val="tx1"/>
          </a:solidFill>
          <a:latin typeface="+mj-lt"/>
          <a:ea typeface="+mj-ea"/>
          <a:cs typeface="+mj-cs"/>
        </a:defRPr>
      </a:lvl1pPr>
      <a:lvl2pPr algn="l" rtl="0" eaLnBrk="0" fontAlgn="base" hangingPunct="0">
        <a:spcBef>
          <a:spcPct val="0"/>
        </a:spcBef>
        <a:spcAft>
          <a:spcPct val="0"/>
        </a:spcAft>
        <a:defRPr sz="3200" b="1">
          <a:solidFill>
            <a:schemeClr val="tx1"/>
          </a:solidFill>
          <a:latin typeface="Arial" charset="0"/>
        </a:defRPr>
      </a:lvl2pPr>
      <a:lvl3pPr algn="l" rtl="0" eaLnBrk="0" fontAlgn="base" hangingPunct="0">
        <a:spcBef>
          <a:spcPct val="0"/>
        </a:spcBef>
        <a:spcAft>
          <a:spcPct val="0"/>
        </a:spcAft>
        <a:defRPr sz="3200" b="1">
          <a:solidFill>
            <a:schemeClr val="tx1"/>
          </a:solidFill>
          <a:latin typeface="Arial" charset="0"/>
        </a:defRPr>
      </a:lvl3pPr>
      <a:lvl4pPr algn="l" rtl="0" eaLnBrk="0" fontAlgn="base" hangingPunct="0">
        <a:spcBef>
          <a:spcPct val="0"/>
        </a:spcBef>
        <a:spcAft>
          <a:spcPct val="0"/>
        </a:spcAft>
        <a:defRPr sz="3200" b="1">
          <a:solidFill>
            <a:schemeClr val="tx1"/>
          </a:solidFill>
          <a:latin typeface="Arial" charset="0"/>
        </a:defRPr>
      </a:lvl4pPr>
      <a:lvl5pPr algn="l" rtl="0" eaLnBrk="0" fontAlgn="base" hangingPunct="0">
        <a:spcBef>
          <a:spcPct val="0"/>
        </a:spcBef>
        <a:spcAft>
          <a:spcPct val="0"/>
        </a:spcAft>
        <a:defRPr sz="3200" b="1">
          <a:solidFill>
            <a:schemeClr val="tx1"/>
          </a:solidFill>
          <a:latin typeface="Arial" charset="0"/>
        </a:defRPr>
      </a:lvl5pPr>
      <a:lvl6pPr marL="457200" algn="l" rtl="0" fontAlgn="base">
        <a:spcBef>
          <a:spcPct val="0"/>
        </a:spcBef>
        <a:spcAft>
          <a:spcPct val="0"/>
        </a:spcAft>
        <a:defRPr sz="3200" b="1">
          <a:solidFill>
            <a:schemeClr val="tx1"/>
          </a:solidFill>
          <a:latin typeface="Arial" charset="0"/>
        </a:defRPr>
      </a:lvl6pPr>
      <a:lvl7pPr marL="914400" algn="l" rtl="0" fontAlgn="base">
        <a:spcBef>
          <a:spcPct val="0"/>
        </a:spcBef>
        <a:spcAft>
          <a:spcPct val="0"/>
        </a:spcAft>
        <a:defRPr sz="3200" b="1">
          <a:solidFill>
            <a:schemeClr val="tx1"/>
          </a:solidFill>
          <a:latin typeface="Arial" charset="0"/>
        </a:defRPr>
      </a:lvl7pPr>
      <a:lvl8pPr marL="1371600" algn="l" rtl="0" fontAlgn="base">
        <a:spcBef>
          <a:spcPct val="0"/>
        </a:spcBef>
        <a:spcAft>
          <a:spcPct val="0"/>
        </a:spcAft>
        <a:defRPr sz="3200" b="1">
          <a:solidFill>
            <a:schemeClr val="tx1"/>
          </a:solidFill>
          <a:latin typeface="Arial" charset="0"/>
        </a:defRPr>
      </a:lvl8pPr>
      <a:lvl9pPr marL="1828800" algn="l" rtl="0" fontAlgn="base">
        <a:spcBef>
          <a:spcPct val="0"/>
        </a:spcBef>
        <a:spcAft>
          <a:spcPct val="0"/>
        </a:spcAft>
        <a:defRPr sz="3200" b="1">
          <a:solidFill>
            <a:schemeClr val="tx1"/>
          </a:solidFill>
          <a:latin typeface="Arial" charset="0"/>
        </a:defRPr>
      </a:lvl9pPr>
    </p:titleStyle>
    <p:bodyStyle>
      <a:lvl1pPr marL="365125" indent="-365125" algn="l" rtl="0" eaLnBrk="0" fontAlgn="base" hangingPunct="0">
        <a:spcBef>
          <a:spcPct val="20000"/>
        </a:spcBef>
        <a:spcAft>
          <a:spcPct val="0"/>
        </a:spcAft>
        <a:buFont typeface="Wingdings" pitchFamily="2" charset="2"/>
        <a:buChar char="§"/>
        <a:defRPr sz="2000" b="1">
          <a:solidFill>
            <a:schemeClr val="tx1"/>
          </a:solidFill>
          <a:latin typeface="+mn-lt"/>
          <a:ea typeface="+mn-ea"/>
          <a:cs typeface="+mn-cs"/>
        </a:defRPr>
      </a:lvl1pPr>
      <a:lvl2pPr marL="835025" indent="-290513" algn="l" rtl="0" eaLnBrk="0" fontAlgn="base" hangingPunct="0">
        <a:spcBef>
          <a:spcPct val="20000"/>
        </a:spcBef>
        <a:spcAft>
          <a:spcPct val="0"/>
        </a:spcAft>
        <a:buChar char="–"/>
        <a:defRPr sz="2000">
          <a:solidFill>
            <a:schemeClr val="tx1"/>
          </a:solidFill>
          <a:latin typeface="+mn-lt"/>
        </a:defRPr>
      </a:lvl2pPr>
      <a:lvl3pPr marL="1196975" indent="-182563" algn="l" rtl="0" eaLnBrk="0" fontAlgn="base" hangingPunct="0">
        <a:spcBef>
          <a:spcPct val="20000"/>
        </a:spcBef>
        <a:spcAft>
          <a:spcPct val="0"/>
        </a:spcAft>
        <a:buChar char="•"/>
        <a:defRPr sz="2000">
          <a:solidFill>
            <a:schemeClr val="tx1"/>
          </a:solidFill>
          <a:latin typeface="+mn-lt"/>
        </a:defRPr>
      </a:lvl3pPr>
      <a:lvl4pPr marL="1604963" indent="-228600" algn="l" rtl="0" eaLnBrk="0" fontAlgn="base" hangingPunct="0">
        <a:spcBef>
          <a:spcPct val="20000"/>
        </a:spcBef>
        <a:spcAft>
          <a:spcPct val="0"/>
        </a:spcAft>
        <a:buChar char="–"/>
        <a:defRPr sz="1600">
          <a:solidFill>
            <a:schemeClr val="tx1"/>
          </a:solidFill>
          <a:latin typeface="+mn-lt"/>
        </a:defRPr>
      </a:lvl4pPr>
      <a:lvl5pPr marL="1978025" indent="-193675" algn="l" rtl="0" eaLnBrk="0" fontAlgn="base" hangingPunct="0">
        <a:spcBef>
          <a:spcPct val="20000"/>
        </a:spcBef>
        <a:spcAft>
          <a:spcPct val="0"/>
        </a:spcAft>
        <a:buChar char="»"/>
        <a:defRPr sz="1600">
          <a:solidFill>
            <a:schemeClr val="tx1"/>
          </a:solidFill>
          <a:latin typeface="+mn-lt"/>
        </a:defRPr>
      </a:lvl5pPr>
      <a:lvl6pPr marL="2435225" indent="-193675" algn="l" rtl="0" fontAlgn="base">
        <a:spcBef>
          <a:spcPct val="20000"/>
        </a:spcBef>
        <a:spcAft>
          <a:spcPct val="0"/>
        </a:spcAft>
        <a:buChar char="»"/>
        <a:defRPr sz="1600">
          <a:solidFill>
            <a:schemeClr val="tx1"/>
          </a:solidFill>
          <a:latin typeface="+mn-lt"/>
        </a:defRPr>
      </a:lvl6pPr>
      <a:lvl7pPr marL="2892425" indent="-193675" algn="l" rtl="0" fontAlgn="base">
        <a:spcBef>
          <a:spcPct val="20000"/>
        </a:spcBef>
        <a:spcAft>
          <a:spcPct val="0"/>
        </a:spcAft>
        <a:buChar char="»"/>
        <a:defRPr sz="1600">
          <a:solidFill>
            <a:schemeClr val="tx1"/>
          </a:solidFill>
          <a:latin typeface="+mn-lt"/>
        </a:defRPr>
      </a:lvl7pPr>
      <a:lvl8pPr marL="3349625" indent="-193675" algn="l" rtl="0" fontAlgn="base">
        <a:spcBef>
          <a:spcPct val="20000"/>
        </a:spcBef>
        <a:spcAft>
          <a:spcPct val="0"/>
        </a:spcAft>
        <a:buChar char="»"/>
        <a:defRPr sz="1600">
          <a:solidFill>
            <a:schemeClr val="tx1"/>
          </a:solidFill>
          <a:latin typeface="+mn-lt"/>
        </a:defRPr>
      </a:lvl8pPr>
      <a:lvl9pPr marL="3806825" indent="-193675" algn="l" rtl="0" fontAlgn="base">
        <a:spcBef>
          <a:spcPct val="20000"/>
        </a:spcBef>
        <a:spcAft>
          <a:spcPct val="0"/>
        </a:spcAft>
        <a:buChar char="»"/>
        <a:defRPr sz="16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www.education.gov.uk/schools/teachingandlearning/qualifications/gcses" TargetMode="External"/><Relationship Id="rId2" Type="http://schemas.openxmlformats.org/officeDocument/2006/relationships/hyperlink" Target="http://www.education.gov.uk/nationalcurriculum" TargetMode="External"/><Relationship Id="rId1" Type="http://schemas.openxmlformats.org/officeDocument/2006/relationships/slideLayout" Target="../slideLayouts/slideLayout2.xml"/><Relationship Id="rId4" Type="http://schemas.openxmlformats.org/officeDocument/2006/relationships/hyperlink" Target="http://www.education.gov.uk/aboutdfe/departmentalinformation/consultation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7" name="Text Box 2"/>
          <p:cNvSpPr txBox="1">
            <a:spLocks noChangeArrowheads="1"/>
          </p:cNvSpPr>
          <p:nvPr/>
        </p:nvSpPr>
        <p:spPr bwMode="auto">
          <a:xfrm>
            <a:off x="611188" y="549275"/>
            <a:ext cx="8532812" cy="4908550"/>
          </a:xfrm>
          <a:prstGeom prst="rect">
            <a:avLst/>
          </a:prstGeom>
          <a:noFill/>
          <a:ln>
            <a:noFill/>
          </a:ln>
          <a:effectLst/>
          <a:extLst>
            <a:ext uri="{909E8E84-426E-40DD-AFC4-6F175D3DCCD1}"/>
            <a:ext uri="{91240B29-F687-4F45-9708-019B960494DF}"/>
            <a:ext uri="{AF507438-7753-43E0-B8FC-AC1667EBCBE1}"/>
          </a:extLst>
        </p:spPr>
        <p:txBody>
          <a:bodyPr>
            <a:spAutoFit/>
          </a:bodyPr>
          <a:lstStyle/>
          <a:p>
            <a:pPr>
              <a:spcBef>
                <a:spcPct val="50000"/>
              </a:spcBef>
            </a:pPr>
            <a:r>
              <a:rPr lang="en-GB" sz="3600" b="1">
                <a:solidFill>
                  <a:srgbClr val="104F75"/>
                </a:solidFill>
              </a:rPr>
              <a:t/>
            </a:r>
            <a:br>
              <a:rPr lang="en-GB" sz="3600" b="1">
                <a:solidFill>
                  <a:srgbClr val="104F75"/>
                </a:solidFill>
              </a:rPr>
            </a:br>
            <a:r>
              <a:rPr lang="en-GB" sz="3600" b="1">
                <a:solidFill>
                  <a:srgbClr val="104F75"/>
                </a:solidFill>
              </a:rPr>
              <a:t>The National Curriculum Review</a:t>
            </a:r>
          </a:p>
          <a:p>
            <a:pPr>
              <a:spcBef>
                <a:spcPct val="50000"/>
              </a:spcBef>
            </a:pPr>
            <a:endParaRPr lang="en-GB" sz="2400" b="1">
              <a:solidFill>
                <a:srgbClr val="104F75"/>
              </a:solidFill>
            </a:endParaRPr>
          </a:p>
          <a:p>
            <a:pPr>
              <a:spcBef>
                <a:spcPct val="50000"/>
              </a:spcBef>
            </a:pPr>
            <a:r>
              <a:rPr lang="en-GB" sz="2400" b="1">
                <a:solidFill>
                  <a:srgbClr val="104F75"/>
                </a:solidFill>
              </a:rPr>
              <a:t>Phil Bannister</a:t>
            </a:r>
            <a:br>
              <a:rPr lang="en-GB" sz="2400" b="1">
                <a:solidFill>
                  <a:srgbClr val="104F75"/>
                </a:solidFill>
              </a:rPr>
            </a:br>
            <a:r>
              <a:rPr lang="en-GB" sz="2400" b="1">
                <a:solidFill>
                  <a:srgbClr val="104F75"/>
                </a:solidFill>
              </a:rPr>
              <a:t>National Curriculum Review Division</a:t>
            </a:r>
            <a:br>
              <a:rPr lang="en-GB" sz="2400" b="1">
                <a:solidFill>
                  <a:srgbClr val="104F75"/>
                </a:solidFill>
              </a:rPr>
            </a:br>
            <a:r>
              <a:rPr lang="en-GB" sz="2400" b="1">
                <a:solidFill>
                  <a:srgbClr val="104F75"/>
                </a:solidFill>
              </a:rPr>
              <a:t>Department for Education</a:t>
            </a:r>
            <a:br>
              <a:rPr lang="en-GB" sz="2400" b="1">
                <a:solidFill>
                  <a:srgbClr val="104F75"/>
                </a:solidFill>
              </a:rPr>
            </a:br>
            <a:r>
              <a:rPr lang="en-GB" sz="100" b="1">
                <a:solidFill>
                  <a:srgbClr val="104F75"/>
                </a:solidFill>
              </a:rPr>
              <a:t>20</a:t>
            </a:r>
          </a:p>
          <a:p>
            <a:pPr>
              <a:spcBef>
                <a:spcPct val="50000"/>
              </a:spcBef>
            </a:pPr>
            <a:endParaRPr lang="en-GB" sz="100" b="1">
              <a:solidFill>
                <a:srgbClr val="104F75"/>
              </a:solidFill>
            </a:endParaRPr>
          </a:p>
          <a:p>
            <a:pPr>
              <a:spcBef>
                <a:spcPct val="50000"/>
              </a:spcBef>
            </a:pPr>
            <a:endParaRPr lang="en-GB" sz="100" b="1">
              <a:solidFill>
                <a:srgbClr val="104F75"/>
              </a:solidFill>
            </a:endParaRPr>
          </a:p>
          <a:p>
            <a:pPr>
              <a:spcBef>
                <a:spcPct val="50000"/>
              </a:spcBef>
            </a:pPr>
            <a:endParaRPr lang="en-GB" sz="100" b="1">
              <a:solidFill>
                <a:srgbClr val="104F75"/>
              </a:solidFill>
            </a:endParaRPr>
          </a:p>
          <a:p>
            <a:pPr>
              <a:spcBef>
                <a:spcPct val="50000"/>
              </a:spcBef>
            </a:pPr>
            <a:endParaRPr lang="en-GB" sz="100" b="1">
              <a:solidFill>
                <a:srgbClr val="104F75"/>
              </a:solidFill>
            </a:endParaRPr>
          </a:p>
          <a:p>
            <a:pPr>
              <a:spcBef>
                <a:spcPct val="50000"/>
              </a:spcBef>
            </a:pPr>
            <a:endParaRPr lang="en-GB" sz="100" b="1">
              <a:solidFill>
                <a:srgbClr val="104F75"/>
              </a:solidFill>
            </a:endParaRPr>
          </a:p>
          <a:p>
            <a:pPr>
              <a:spcBef>
                <a:spcPct val="50000"/>
              </a:spcBef>
            </a:pPr>
            <a:endParaRPr lang="en-GB" sz="100" b="1">
              <a:solidFill>
                <a:srgbClr val="104F75"/>
              </a:solidFill>
            </a:endParaRPr>
          </a:p>
          <a:p>
            <a:pPr>
              <a:spcBef>
                <a:spcPct val="50000"/>
              </a:spcBef>
            </a:pPr>
            <a:endParaRPr lang="en-GB" sz="100" b="1">
              <a:solidFill>
                <a:srgbClr val="104F75"/>
              </a:solidFill>
            </a:endParaRPr>
          </a:p>
          <a:p>
            <a:pPr>
              <a:spcBef>
                <a:spcPct val="50000"/>
              </a:spcBef>
            </a:pPr>
            <a:endParaRPr lang="en-GB" sz="100" b="1">
              <a:solidFill>
                <a:srgbClr val="104F75"/>
              </a:solidFill>
            </a:endParaRPr>
          </a:p>
          <a:p>
            <a:pPr>
              <a:spcBef>
                <a:spcPct val="50000"/>
              </a:spcBef>
            </a:pPr>
            <a:endParaRPr lang="en-GB" sz="100" b="1">
              <a:solidFill>
                <a:srgbClr val="104F75"/>
              </a:solidFill>
            </a:endParaRPr>
          </a:p>
          <a:p>
            <a:pPr>
              <a:spcBef>
                <a:spcPct val="50000"/>
              </a:spcBef>
            </a:pPr>
            <a:endParaRPr lang="en-GB" sz="100" b="1">
              <a:solidFill>
                <a:srgbClr val="104F75"/>
              </a:solidFill>
            </a:endParaRPr>
          </a:p>
          <a:p>
            <a:pPr>
              <a:spcBef>
                <a:spcPct val="50000"/>
              </a:spcBef>
            </a:pPr>
            <a:endParaRPr lang="en-GB" sz="100" b="1">
              <a:solidFill>
                <a:srgbClr val="104F75"/>
              </a:solidFill>
            </a:endParaRPr>
          </a:p>
          <a:p>
            <a:pPr>
              <a:spcBef>
                <a:spcPct val="50000"/>
              </a:spcBef>
            </a:pPr>
            <a:endParaRPr lang="en-GB" sz="100" b="1">
              <a:solidFill>
                <a:srgbClr val="104F75"/>
              </a:solidFill>
            </a:endParaRPr>
          </a:p>
          <a:p>
            <a:pPr>
              <a:spcBef>
                <a:spcPct val="50000"/>
              </a:spcBef>
            </a:pPr>
            <a:endParaRPr lang="en-GB" sz="100" b="1">
              <a:solidFill>
                <a:srgbClr val="104F75"/>
              </a:solidFill>
            </a:endParaRPr>
          </a:p>
          <a:p>
            <a:pPr>
              <a:spcBef>
                <a:spcPct val="50000"/>
              </a:spcBef>
            </a:pPr>
            <a:endParaRPr lang="en-GB" sz="100" b="1">
              <a:solidFill>
                <a:srgbClr val="104F75"/>
              </a:solidFill>
            </a:endParaRPr>
          </a:p>
          <a:p>
            <a:pPr>
              <a:spcBef>
                <a:spcPct val="50000"/>
              </a:spcBef>
            </a:pPr>
            <a:endParaRPr lang="en-GB" sz="100" b="1">
              <a:solidFill>
                <a:srgbClr val="104F75"/>
              </a:solidFill>
            </a:endParaRPr>
          </a:p>
          <a:p>
            <a:pPr>
              <a:spcBef>
                <a:spcPct val="50000"/>
              </a:spcBef>
            </a:pPr>
            <a:endParaRPr lang="en-GB" sz="100" b="1">
              <a:solidFill>
                <a:srgbClr val="104F75"/>
              </a:solidFill>
            </a:endParaRPr>
          </a:p>
          <a:p>
            <a:pPr>
              <a:spcBef>
                <a:spcPct val="50000"/>
              </a:spcBef>
            </a:pPr>
            <a:endParaRPr lang="en-GB" sz="100" b="1">
              <a:solidFill>
                <a:srgbClr val="104F75"/>
              </a:solidFill>
            </a:endParaRPr>
          </a:p>
          <a:p>
            <a:pPr>
              <a:spcBef>
                <a:spcPct val="50000"/>
              </a:spcBef>
            </a:pPr>
            <a:endParaRPr lang="en-GB" sz="100" b="1">
              <a:solidFill>
                <a:srgbClr val="104F75"/>
              </a:solidFill>
            </a:endParaRPr>
          </a:p>
          <a:p>
            <a:pPr>
              <a:spcBef>
                <a:spcPct val="50000"/>
              </a:spcBef>
            </a:pPr>
            <a:endParaRPr lang="en-GB" sz="100" b="1">
              <a:solidFill>
                <a:srgbClr val="104F75"/>
              </a:solidFill>
            </a:endParaRPr>
          </a:p>
          <a:p>
            <a:pPr>
              <a:spcBef>
                <a:spcPct val="50000"/>
              </a:spcBef>
            </a:pPr>
            <a:endParaRPr lang="en-GB" sz="100" b="1">
              <a:solidFill>
                <a:srgbClr val="104F75"/>
              </a:solidFill>
            </a:endParaRPr>
          </a:p>
          <a:p>
            <a:pPr>
              <a:spcBef>
                <a:spcPct val="50000"/>
              </a:spcBef>
            </a:pPr>
            <a:endParaRPr lang="en-GB" sz="100" b="1">
              <a:solidFill>
                <a:srgbClr val="104F75"/>
              </a:solidFill>
            </a:endParaRPr>
          </a:p>
          <a:p>
            <a:pPr>
              <a:spcBef>
                <a:spcPct val="50000"/>
              </a:spcBef>
            </a:pPr>
            <a:endParaRPr lang="en-GB" sz="100" b="1">
              <a:solidFill>
                <a:srgbClr val="104F75"/>
              </a:solidFill>
            </a:endParaRPr>
          </a:p>
          <a:p>
            <a:pPr>
              <a:spcBef>
                <a:spcPct val="50000"/>
              </a:spcBef>
            </a:pPr>
            <a:endParaRPr lang="en-GB" sz="100" b="1">
              <a:solidFill>
                <a:srgbClr val="104F75"/>
              </a:solidFill>
            </a:endParaRPr>
          </a:p>
          <a:p>
            <a:pPr>
              <a:spcBef>
                <a:spcPct val="50000"/>
              </a:spcBef>
            </a:pPr>
            <a:endParaRPr lang="en-GB" sz="100" b="1">
              <a:solidFill>
                <a:srgbClr val="104F75"/>
              </a:solidFill>
            </a:endParaRPr>
          </a:p>
          <a:p>
            <a:pPr>
              <a:spcBef>
                <a:spcPct val="50000"/>
              </a:spcBef>
            </a:pPr>
            <a:endParaRPr lang="en-GB" sz="100" b="1">
              <a:solidFill>
                <a:srgbClr val="104F75"/>
              </a:solidFill>
            </a:endParaRPr>
          </a:p>
          <a:p>
            <a:pPr>
              <a:spcBef>
                <a:spcPct val="50000"/>
              </a:spcBef>
            </a:pPr>
            <a:endParaRPr lang="en-GB" sz="100" b="1">
              <a:solidFill>
                <a:srgbClr val="104F75"/>
              </a:solidFill>
            </a:endParaRPr>
          </a:p>
          <a:p>
            <a:pPr>
              <a:spcBef>
                <a:spcPct val="50000"/>
              </a:spcBef>
            </a:pPr>
            <a:endParaRPr lang="en-GB" sz="100" b="1">
              <a:solidFill>
                <a:srgbClr val="104F75"/>
              </a:solidFill>
            </a:endParaRPr>
          </a:p>
          <a:p>
            <a:pPr>
              <a:spcBef>
                <a:spcPct val="50000"/>
              </a:spcBef>
            </a:pPr>
            <a:endParaRPr lang="en-GB" sz="100" b="1">
              <a:solidFill>
                <a:srgbClr val="104F75"/>
              </a:solidFill>
            </a:endParaRPr>
          </a:p>
          <a:p>
            <a:pPr>
              <a:spcBef>
                <a:spcPct val="50000"/>
              </a:spcBef>
            </a:pPr>
            <a:endParaRPr lang="en-GB" sz="100" b="1">
              <a:solidFill>
                <a:srgbClr val="104F75"/>
              </a:solidFill>
            </a:endParaRPr>
          </a:p>
          <a:p>
            <a:pPr>
              <a:spcBef>
                <a:spcPct val="50000"/>
              </a:spcBef>
            </a:pPr>
            <a:endParaRPr lang="en-GB" sz="100" b="1">
              <a:solidFill>
                <a:srgbClr val="104F75"/>
              </a:solidFill>
            </a:endParaRPr>
          </a:p>
          <a:p>
            <a:pPr>
              <a:spcBef>
                <a:spcPct val="50000"/>
              </a:spcBef>
            </a:pPr>
            <a:endParaRPr lang="en-GB" sz="100" b="1">
              <a:solidFill>
                <a:srgbClr val="104F75"/>
              </a:solidFill>
            </a:endParaRPr>
          </a:p>
          <a:p>
            <a:pPr>
              <a:spcBef>
                <a:spcPct val="50000"/>
              </a:spcBef>
            </a:pPr>
            <a:endParaRPr lang="en-GB" sz="100" b="1">
              <a:solidFill>
                <a:srgbClr val="104F75"/>
              </a:solidFill>
            </a:endParaRPr>
          </a:p>
          <a:p>
            <a:pPr>
              <a:spcBef>
                <a:spcPct val="50000"/>
              </a:spcBef>
            </a:pPr>
            <a:endParaRPr lang="en-GB" sz="100" b="1">
              <a:solidFill>
                <a:srgbClr val="104F75"/>
              </a:solidFill>
            </a:endParaRPr>
          </a:p>
          <a:p>
            <a:pPr>
              <a:spcBef>
                <a:spcPct val="50000"/>
              </a:spcBef>
            </a:pPr>
            <a:endParaRPr lang="en-GB" sz="100" b="1">
              <a:solidFill>
                <a:srgbClr val="104F75"/>
              </a:solidFill>
            </a:endParaRPr>
          </a:p>
          <a:p>
            <a:pPr>
              <a:spcBef>
                <a:spcPct val="50000"/>
              </a:spcBef>
            </a:pPr>
            <a:endParaRPr lang="en-GB" sz="100" b="1">
              <a:solidFill>
                <a:srgbClr val="104F75"/>
              </a:solidFill>
            </a:endParaRPr>
          </a:p>
          <a:p>
            <a:pPr>
              <a:spcBef>
                <a:spcPct val="50000"/>
              </a:spcBef>
            </a:pPr>
            <a:endParaRPr lang="en-GB" sz="100" b="1">
              <a:solidFill>
                <a:srgbClr val="104F75"/>
              </a:solidFill>
            </a:endParaRPr>
          </a:p>
          <a:p>
            <a:pPr>
              <a:spcBef>
                <a:spcPct val="50000"/>
              </a:spcBef>
            </a:pPr>
            <a:endParaRPr lang="en-GB" sz="100" b="1">
              <a:solidFill>
                <a:srgbClr val="104F75"/>
              </a:solidFill>
            </a:endParaRPr>
          </a:p>
          <a:p>
            <a:pPr>
              <a:spcBef>
                <a:spcPct val="50000"/>
              </a:spcBef>
            </a:pPr>
            <a:endParaRPr lang="en-GB" sz="100" b="1">
              <a:solidFill>
                <a:srgbClr val="104F75"/>
              </a:solidFill>
            </a:endParaRPr>
          </a:p>
          <a:p>
            <a:pPr>
              <a:spcBef>
                <a:spcPct val="50000"/>
              </a:spcBef>
            </a:pPr>
            <a:endParaRPr lang="en-GB" sz="100" b="1">
              <a:solidFill>
                <a:srgbClr val="104F75"/>
              </a:solidFill>
            </a:endParaRPr>
          </a:p>
          <a:p>
            <a:pPr>
              <a:spcBef>
                <a:spcPct val="50000"/>
              </a:spcBef>
            </a:pPr>
            <a:endParaRPr lang="en-GB" sz="100" b="1">
              <a:solidFill>
                <a:srgbClr val="104F75"/>
              </a:solidFill>
            </a:endParaRPr>
          </a:p>
          <a:p>
            <a:pPr>
              <a:spcBef>
                <a:spcPct val="50000"/>
              </a:spcBef>
            </a:pPr>
            <a:endParaRPr lang="en-GB" sz="100" b="1">
              <a:solidFill>
                <a:srgbClr val="104F75"/>
              </a:solidFill>
            </a:endParaRPr>
          </a:p>
          <a:p>
            <a:pPr>
              <a:spcBef>
                <a:spcPct val="50000"/>
              </a:spcBef>
            </a:pPr>
            <a:endParaRPr lang="en-GB" sz="100" b="1">
              <a:solidFill>
                <a:srgbClr val="104F75"/>
              </a:solidFill>
            </a:endParaRPr>
          </a:p>
          <a:p>
            <a:pPr>
              <a:spcBef>
                <a:spcPct val="50000"/>
              </a:spcBef>
            </a:pPr>
            <a:endParaRPr lang="en-GB" sz="100" b="1">
              <a:solidFill>
                <a:srgbClr val="104F75"/>
              </a:solidFill>
            </a:endParaRPr>
          </a:p>
          <a:p>
            <a:pPr>
              <a:spcBef>
                <a:spcPct val="50000"/>
              </a:spcBef>
            </a:pPr>
            <a:endParaRPr lang="en-GB" sz="100" b="1">
              <a:solidFill>
                <a:srgbClr val="104F75"/>
              </a:solidFill>
            </a:endParaRPr>
          </a:p>
          <a:p>
            <a:pPr>
              <a:spcBef>
                <a:spcPct val="50000"/>
              </a:spcBef>
            </a:pPr>
            <a:endParaRPr lang="en-GB" sz="100" b="1">
              <a:solidFill>
                <a:srgbClr val="104F75"/>
              </a:solidFill>
            </a:endParaRPr>
          </a:p>
          <a:p>
            <a:pPr>
              <a:spcBef>
                <a:spcPct val="50000"/>
              </a:spcBef>
            </a:pPr>
            <a:endParaRPr lang="en-GB" sz="100" b="1">
              <a:solidFill>
                <a:srgbClr val="104F75"/>
              </a:solidFill>
            </a:endParaRPr>
          </a:p>
          <a:p>
            <a:pPr>
              <a:spcBef>
                <a:spcPct val="50000"/>
              </a:spcBef>
            </a:pPr>
            <a:endParaRPr lang="en-GB" sz="100" b="1">
              <a:solidFill>
                <a:srgbClr val="104F75"/>
              </a:solidFill>
            </a:endParaRPr>
          </a:p>
          <a:p>
            <a:pPr>
              <a:spcBef>
                <a:spcPct val="50000"/>
              </a:spcBef>
            </a:pPr>
            <a:endParaRPr lang="en-GB" sz="100" b="1">
              <a:solidFill>
                <a:srgbClr val="104F75"/>
              </a:solidFill>
            </a:endParaRPr>
          </a:p>
          <a:p>
            <a:pPr>
              <a:spcBef>
                <a:spcPct val="50000"/>
              </a:spcBef>
            </a:pPr>
            <a:endParaRPr lang="en-GB" sz="100" b="1">
              <a:solidFill>
                <a:srgbClr val="104F75"/>
              </a:solidFill>
            </a:endParaRPr>
          </a:p>
          <a:p>
            <a:pPr>
              <a:spcBef>
                <a:spcPct val="50000"/>
              </a:spcBef>
            </a:pPr>
            <a:endParaRPr lang="en-GB" sz="100" b="1">
              <a:solidFill>
                <a:srgbClr val="104F75"/>
              </a:solidFill>
            </a:endParaRPr>
          </a:p>
          <a:p>
            <a:pPr>
              <a:spcBef>
                <a:spcPct val="50000"/>
              </a:spcBef>
            </a:pPr>
            <a:endParaRPr lang="en-GB" sz="100" b="1">
              <a:solidFill>
                <a:srgbClr val="104F75"/>
              </a:solidFill>
            </a:endParaRPr>
          </a:p>
          <a:p>
            <a:pPr>
              <a:spcBef>
                <a:spcPct val="50000"/>
              </a:spcBef>
            </a:pPr>
            <a:endParaRPr lang="en-GB" sz="100" b="1">
              <a:solidFill>
                <a:srgbClr val="104F75"/>
              </a:solidFill>
            </a:endParaRPr>
          </a:p>
          <a:p>
            <a:pPr>
              <a:spcBef>
                <a:spcPct val="50000"/>
              </a:spcBef>
            </a:pPr>
            <a:endParaRPr lang="en-GB" sz="100" b="1">
              <a:solidFill>
                <a:srgbClr val="104F75"/>
              </a:solidFill>
            </a:endParaRPr>
          </a:p>
          <a:p>
            <a:pPr>
              <a:spcBef>
                <a:spcPct val="50000"/>
              </a:spcBef>
            </a:pPr>
            <a:endParaRPr lang="en-GB" sz="100" b="1">
              <a:solidFill>
                <a:srgbClr val="104F75"/>
              </a:solidFill>
            </a:endParaRPr>
          </a:p>
          <a:p>
            <a:pPr>
              <a:spcBef>
                <a:spcPct val="50000"/>
              </a:spcBef>
            </a:pPr>
            <a:endParaRPr lang="en-GB" sz="100" b="1">
              <a:solidFill>
                <a:srgbClr val="104F75"/>
              </a:solidFill>
            </a:endParaRPr>
          </a:p>
          <a:p>
            <a:pPr>
              <a:spcBef>
                <a:spcPct val="50000"/>
              </a:spcBef>
            </a:pPr>
            <a:endParaRPr lang="en-GB" sz="100" b="1">
              <a:solidFill>
                <a:srgbClr val="104F75"/>
              </a:solidFill>
            </a:endParaRPr>
          </a:p>
          <a:p>
            <a:pPr>
              <a:spcBef>
                <a:spcPct val="50000"/>
              </a:spcBef>
            </a:pPr>
            <a:endParaRPr lang="en-GB" sz="100" b="1">
              <a:solidFill>
                <a:srgbClr val="104F75"/>
              </a:solidFill>
            </a:endParaRPr>
          </a:p>
          <a:p>
            <a:pPr>
              <a:spcBef>
                <a:spcPct val="50000"/>
              </a:spcBef>
            </a:pPr>
            <a:endParaRPr lang="en-GB" sz="100" b="1">
              <a:solidFill>
                <a:srgbClr val="104F75"/>
              </a:solidFill>
            </a:endParaRPr>
          </a:p>
          <a:p>
            <a:pPr>
              <a:spcBef>
                <a:spcPct val="50000"/>
              </a:spcBef>
            </a:pPr>
            <a:endParaRPr lang="en-GB" sz="100" b="1">
              <a:solidFill>
                <a:srgbClr val="104F75"/>
              </a:solidFill>
            </a:endParaRPr>
          </a:p>
          <a:p>
            <a:pPr>
              <a:spcBef>
                <a:spcPct val="50000"/>
              </a:spcBef>
            </a:pPr>
            <a:endParaRPr lang="en-GB" sz="100" b="1">
              <a:solidFill>
                <a:srgbClr val="104F75"/>
              </a:solidFill>
            </a:endParaRPr>
          </a:p>
          <a:p>
            <a:pPr>
              <a:spcBef>
                <a:spcPct val="50000"/>
              </a:spcBef>
            </a:pPr>
            <a:endParaRPr lang="en-GB" sz="100" b="1">
              <a:solidFill>
                <a:srgbClr val="104F75"/>
              </a:solidFill>
            </a:endParaRPr>
          </a:p>
          <a:p>
            <a:pPr>
              <a:spcBef>
                <a:spcPct val="50000"/>
              </a:spcBef>
            </a:pPr>
            <a:endParaRPr lang="en-GB" sz="100" b="1">
              <a:solidFill>
                <a:srgbClr val="104F75"/>
              </a:solidFill>
            </a:endParaRPr>
          </a:p>
          <a:p>
            <a:pPr>
              <a:spcBef>
                <a:spcPct val="50000"/>
              </a:spcBef>
            </a:pPr>
            <a:endParaRPr lang="en-GB" sz="100" b="1">
              <a:solidFill>
                <a:srgbClr val="104F75"/>
              </a:solidFill>
            </a:endParaRPr>
          </a:p>
          <a:p>
            <a:pPr>
              <a:spcBef>
                <a:spcPct val="50000"/>
              </a:spcBef>
            </a:pPr>
            <a:endParaRPr lang="en-GB" sz="100" b="1">
              <a:solidFill>
                <a:srgbClr val="104F75"/>
              </a:solidFill>
            </a:endParaRPr>
          </a:p>
          <a:p>
            <a:pPr>
              <a:spcBef>
                <a:spcPct val="50000"/>
              </a:spcBef>
            </a:pPr>
            <a:endParaRPr lang="en-GB" sz="100" b="1">
              <a:solidFill>
                <a:srgbClr val="104F75"/>
              </a:solidFill>
            </a:endParaRPr>
          </a:p>
          <a:p>
            <a:pPr>
              <a:spcBef>
                <a:spcPct val="50000"/>
              </a:spcBef>
            </a:pPr>
            <a:endParaRPr lang="en-GB" sz="100" b="1">
              <a:solidFill>
                <a:srgbClr val="104F75"/>
              </a:solidFill>
            </a:endParaRPr>
          </a:p>
          <a:p>
            <a:pPr eaLnBrk="0" hangingPunct="0"/>
            <a:r>
              <a:rPr lang="en-GB" sz="2000" b="1">
                <a:solidFill>
                  <a:srgbClr val="104F75"/>
                </a:solidFill>
              </a:rPr>
              <a:t>Tuesday 4</a:t>
            </a:r>
            <a:r>
              <a:rPr lang="en-GB" sz="2000" b="1" baseline="30000">
                <a:solidFill>
                  <a:srgbClr val="104F75"/>
                </a:solidFill>
              </a:rPr>
              <a:t>th</a:t>
            </a:r>
            <a:r>
              <a:rPr lang="en-GB" sz="2000" b="1">
                <a:solidFill>
                  <a:srgbClr val="104F75"/>
                </a:solidFill>
              </a:rPr>
              <a:t> June 2013</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Title 1"/>
          <p:cNvSpPr>
            <a:spLocks noGrp="1"/>
          </p:cNvSpPr>
          <p:nvPr>
            <p:ph type="title"/>
          </p:nvPr>
        </p:nvSpPr>
        <p:spPr>
          <a:xfrm>
            <a:off x="323850" y="549275"/>
            <a:ext cx="8075613" cy="1125538"/>
          </a:xfrm>
        </p:spPr>
        <p:txBody>
          <a:bodyPr/>
          <a:lstStyle/>
          <a:p>
            <a:pPr eaLnBrk="1" hangingPunct="1"/>
            <a:r>
              <a:rPr lang="en-GB" smtClean="0">
                <a:solidFill>
                  <a:srgbClr val="104F75"/>
                </a:solidFill>
                <a:cs typeface="Arial" charset="0"/>
              </a:rPr>
              <a:t>Aims of presentation</a:t>
            </a:r>
            <a:endParaRPr lang="en-GB" smtClean="0">
              <a:solidFill>
                <a:srgbClr val="104F77"/>
              </a:solidFill>
            </a:endParaRPr>
          </a:p>
        </p:txBody>
      </p:sp>
      <p:sp>
        <p:nvSpPr>
          <p:cNvPr id="53251" name="Content Placeholder 2"/>
          <p:cNvSpPr>
            <a:spLocks noGrp="1"/>
          </p:cNvSpPr>
          <p:nvPr>
            <p:ph idx="1"/>
          </p:nvPr>
        </p:nvSpPr>
        <p:spPr>
          <a:xfrm>
            <a:off x="323850" y="908050"/>
            <a:ext cx="8496300" cy="4092575"/>
          </a:xfrm>
        </p:spPr>
        <p:txBody>
          <a:bodyPr/>
          <a:lstStyle/>
          <a:p>
            <a:pPr marL="0" indent="0" eaLnBrk="1" hangingPunct="1">
              <a:lnSpc>
                <a:spcPct val="90000"/>
              </a:lnSpc>
              <a:buFont typeface="Wingdings" pitchFamily="2" charset="2"/>
              <a:buNone/>
            </a:pPr>
            <a:endParaRPr lang="en-GB" sz="3200" b="0" smtClean="0">
              <a:solidFill>
                <a:srgbClr val="104F75"/>
              </a:solidFill>
            </a:endParaRPr>
          </a:p>
          <a:p>
            <a:pPr marL="0" indent="0" eaLnBrk="1" hangingPunct="1">
              <a:lnSpc>
                <a:spcPct val="90000"/>
              </a:lnSpc>
              <a:buFont typeface="Wingdings" pitchFamily="2" charset="2"/>
              <a:buNone/>
            </a:pPr>
            <a:r>
              <a:rPr lang="en-GB" sz="2800" b="0" smtClean="0">
                <a:solidFill>
                  <a:srgbClr val="104F75"/>
                </a:solidFill>
              </a:rPr>
              <a:t>Tell you about:</a:t>
            </a:r>
          </a:p>
          <a:p>
            <a:pPr marL="0" indent="0" eaLnBrk="1" hangingPunct="1">
              <a:lnSpc>
                <a:spcPct val="90000"/>
              </a:lnSpc>
            </a:pPr>
            <a:r>
              <a:rPr lang="en-GB" sz="2800" b="0" smtClean="0">
                <a:solidFill>
                  <a:srgbClr val="104F75"/>
                </a:solidFill>
              </a:rPr>
              <a:t>why are we reviewing the national curriculum</a:t>
            </a:r>
          </a:p>
          <a:p>
            <a:pPr marL="0" indent="0" eaLnBrk="1" hangingPunct="1">
              <a:lnSpc>
                <a:spcPct val="90000"/>
              </a:lnSpc>
            </a:pPr>
            <a:r>
              <a:rPr lang="en-GB" sz="2800" b="0" smtClean="0">
                <a:solidFill>
                  <a:srgbClr val="104F75"/>
                </a:solidFill>
              </a:rPr>
              <a:t>main changes to the overall curriculum</a:t>
            </a:r>
          </a:p>
          <a:p>
            <a:pPr marL="0" indent="0" eaLnBrk="1" hangingPunct="1">
              <a:lnSpc>
                <a:spcPct val="90000"/>
              </a:lnSpc>
            </a:pPr>
            <a:r>
              <a:rPr lang="en-GB" sz="2800" b="0" smtClean="0">
                <a:solidFill>
                  <a:srgbClr val="104F75"/>
                </a:solidFill>
              </a:rPr>
              <a:t>GCSE &amp; accountability announcements</a:t>
            </a:r>
          </a:p>
          <a:p>
            <a:pPr marL="0" indent="0" eaLnBrk="1" hangingPunct="1">
              <a:lnSpc>
                <a:spcPct val="90000"/>
              </a:lnSpc>
            </a:pPr>
            <a:r>
              <a:rPr lang="en-GB" sz="2800" b="0" smtClean="0">
                <a:solidFill>
                  <a:srgbClr val="104F75"/>
                </a:solidFill>
              </a:rPr>
              <a:t>what this all means for schools</a:t>
            </a:r>
          </a:p>
          <a:p>
            <a:pPr marL="0" indent="0" eaLnBrk="1" hangingPunct="1">
              <a:lnSpc>
                <a:spcPct val="90000"/>
              </a:lnSpc>
            </a:pPr>
            <a:r>
              <a:rPr lang="en-GB" sz="2800" b="0" smtClean="0">
                <a:solidFill>
                  <a:srgbClr val="104F75"/>
                </a:solidFill>
              </a:rPr>
              <a:t>wider implementation</a:t>
            </a:r>
          </a:p>
          <a:p>
            <a:pPr marL="0" indent="0" eaLnBrk="1" hangingPunct="1">
              <a:lnSpc>
                <a:spcPct val="90000"/>
              </a:lnSpc>
            </a:pPr>
            <a:r>
              <a:rPr lang="en-GB" sz="2800" b="0" smtClean="0">
                <a:solidFill>
                  <a:srgbClr val="104F75"/>
                </a:solidFill>
              </a:rPr>
              <a:t>timetable and next steps</a:t>
            </a:r>
          </a:p>
          <a:p>
            <a:pPr marL="0" indent="0" eaLnBrk="1" hangingPunct="1">
              <a:lnSpc>
                <a:spcPct val="90000"/>
              </a:lnSpc>
            </a:pPr>
            <a:endParaRPr lang="en-GB" sz="3200" b="0" smtClean="0">
              <a:solidFill>
                <a:srgbClr val="104F75"/>
              </a:solidFill>
            </a:endParaRPr>
          </a:p>
          <a:p>
            <a:pPr marL="0" indent="0" eaLnBrk="1" hangingPunct="1">
              <a:lnSpc>
                <a:spcPct val="90000"/>
              </a:lnSpc>
              <a:buFont typeface="Wingdings" pitchFamily="2" charset="2"/>
              <a:buNone/>
            </a:pPr>
            <a:endParaRPr lang="en-GB" sz="3200" b="0" smtClean="0">
              <a:solidFill>
                <a:srgbClr val="104F75"/>
              </a:solidFill>
            </a:endParaRPr>
          </a:p>
          <a:p>
            <a:pPr marL="0" indent="0" eaLnBrk="1" hangingPunct="1">
              <a:lnSpc>
                <a:spcPct val="90000"/>
              </a:lnSpc>
              <a:buFont typeface="Wingdings" pitchFamily="2" charset="2"/>
              <a:buNone/>
            </a:pPr>
            <a:endParaRPr lang="en-GB" sz="3200" b="0" smtClean="0">
              <a:solidFill>
                <a:srgbClr val="104F75"/>
              </a:solidFill>
            </a:endParaRPr>
          </a:p>
          <a:p>
            <a:pPr marL="0" indent="0" eaLnBrk="1" hangingPunct="1">
              <a:lnSpc>
                <a:spcPct val="90000"/>
              </a:lnSpc>
              <a:buFont typeface="Wingdings" pitchFamily="2" charset="2"/>
              <a:buNone/>
            </a:pPr>
            <a:endParaRPr lang="en-GB" sz="3200" b="0" smtClean="0">
              <a:solidFill>
                <a:srgbClr val="104F75"/>
              </a:solidFill>
            </a:endParaRPr>
          </a:p>
          <a:p>
            <a:pPr marL="0" indent="0" eaLnBrk="1" hangingPunct="1">
              <a:lnSpc>
                <a:spcPct val="90000"/>
              </a:lnSpc>
            </a:pPr>
            <a:endParaRPr lang="en-GB" sz="3200" b="0" smtClean="0">
              <a:solidFill>
                <a:srgbClr val="104F75"/>
              </a:solidFill>
            </a:endParaRPr>
          </a:p>
          <a:p>
            <a:pPr marL="0" indent="0" eaLnBrk="1" hangingPunct="1">
              <a:lnSpc>
                <a:spcPct val="90000"/>
              </a:lnSpc>
            </a:pPr>
            <a:endParaRPr lang="en-GB" sz="3200" b="0" smtClean="0">
              <a:solidFill>
                <a:srgbClr val="104F75"/>
              </a:solidFill>
            </a:endParaRPr>
          </a:p>
          <a:p>
            <a:pPr marL="0" indent="0" eaLnBrk="1" hangingPunct="1">
              <a:lnSpc>
                <a:spcPct val="90000"/>
              </a:lnSpc>
              <a:buFont typeface="Wingdings" pitchFamily="2" charset="2"/>
              <a:buNone/>
            </a:pPr>
            <a:r>
              <a:rPr lang="en-GB" sz="3200" b="0" smtClean="0">
                <a:solidFill>
                  <a:srgbClr val="104F75"/>
                </a:solidFill>
              </a:rPr>
              <a:t/>
            </a:r>
            <a:br>
              <a:rPr lang="en-GB" sz="3200" b="0" smtClean="0">
                <a:solidFill>
                  <a:srgbClr val="104F75"/>
                </a:solidFill>
              </a:rPr>
            </a:br>
            <a:r>
              <a:rPr lang="en-GB" sz="3200" b="0" smtClean="0">
                <a:solidFill>
                  <a:srgbClr val="104F75"/>
                </a:solidFill>
              </a:rPr>
              <a:t/>
            </a:r>
            <a:br>
              <a:rPr lang="en-GB" sz="3200" b="0" smtClean="0">
                <a:solidFill>
                  <a:srgbClr val="104F75"/>
                </a:solidFill>
              </a:rPr>
            </a:br>
            <a:endParaRPr lang="en-GB" sz="3200" b="0" smtClean="0">
              <a:solidFill>
                <a:srgbClr val="104F75"/>
              </a:solidFill>
            </a:endParaRPr>
          </a:p>
        </p:txBody>
      </p:sp>
      <p:sp>
        <p:nvSpPr>
          <p:cNvPr id="29699" name="Slide Number Placeholder 3"/>
          <p:cNvSpPr>
            <a:spLocks noGrp="1"/>
          </p:cNvSpPr>
          <p:nvPr>
            <p:ph type="sldNum" sz="quarter" idx="10"/>
          </p:nvPr>
        </p:nvSpPr>
        <p:spPr>
          <a:noFill/>
          <a:ln>
            <a:miter lim="800000"/>
            <a:headEnd/>
            <a:tailEnd/>
          </a:ln>
        </p:spPr>
        <p:txBody>
          <a:bodyPr/>
          <a:lstStyle/>
          <a:p>
            <a:pPr fontAlgn="base">
              <a:spcBef>
                <a:spcPct val="0"/>
              </a:spcBef>
              <a:spcAft>
                <a:spcPct val="0"/>
              </a:spcAft>
            </a:pPr>
            <a:fld id="{80CE54E8-1E1D-4916-AECF-16C8FD02D5A3}" type="slidenum">
              <a:rPr lang="en-GB" smtClean="0">
                <a:cs typeface="Arial" charset="0"/>
              </a:rPr>
              <a:pPr fontAlgn="base">
                <a:spcBef>
                  <a:spcPct val="0"/>
                </a:spcBef>
                <a:spcAft>
                  <a:spcPct val="0"/>
                </a:spcAft>
              </a:pPr>
              <a:t>2</a:t>
            </a:fld>
            <a:endParaRPr lang="en-GB" smtClean="0">
              <a:cs typeface="Arial"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Slide Number Placeholder 3"/>
          <p:cNvSpPr>
            <a:spLocks noGrp="1"/>
          </p:cNvSpPr>
          <p:nvPr>
            <p:ph type="sldNum" sz="quarter" idx="10"/>
          </p:nvPr>
        </p:nvSpPr>
        <p:spPr>
          <a:noFill/>
          <a:ln>
            <a:miter lim="800000"/>
            <a:headEnd/>
            <a:tailEnd/>
          </a:ln>
        </p:spPr>
        <p:txBody>
          <a:bodyPr/>
          <a:lstStyle/>
          <a:p>
            <a:pPr fontAlgn="base">
              <a:spcBef>
                <a:spcPct val="0"/>
              </a:spcBef>
              <a:spcAft>
                <a:spcPct val="0"/>
              </a:spcAft>
            </a:pPr>
            <a:fld id="{71BC7DE6-77E7-4DBC-B59E-7F580F50AA8B}" type="slidenum">
              <a:rPr lang="en-GB" smtClean="0">
                <a:cs typeface="Arial" charset="0"/>
              </a:rPr>
              <a:pPr fontAlgn="base">
                <a:spcBef>
                  <a:spcPct val="0"/>
                </a:spcBef>
                <a:spcAft>
                  <a:spcPct val="0"/>
                </a:spcAft>
              </a:pPr>
              <a:t>3</a:t>
            </a:fld>
            <a:endParaRPr lang="en-GB" smtClean="0">
              <a:cs typeface="Arial" charset="0"/>
            </a:endParaRPr>
          </a:p>
        </p:txBody>
      </p:sp>
      <p:sp>
        <p:nvSpPr>
          <p:cNvPr id="31746" name="Title 1"/>
          <p:cNvSpPr>
            <a:spLocks noGrp="1"/>
          </p:cNvSpPr>
          <p:nvPr>
            <p:ph type="title"/>
          </p:nvPr>
        </p:nvSpPr>
        <p:spPr>
          <a:xfrm>
            <a:off x="457200" y="260350"/>
            <a:ext cx="8229600" cy="1143000"/>
          </a:xfrm>
        </p:spPr>
        <p:txBody>
          <a:bodyPr/>
          <a:lstStyle/>
          <a:p>
            <a:pPr eaLnBrk="1" hangingPunct="1"/>
            <a:r>
              <a:rPr lang="en-GB" smtClean="0">
                <a:solidFill>
                  <a:srgbClr val="104F75"/>
                </a:solidFill>
                <a:cs typeface="Arial" charset="0"/>
              </a:rPr>
              <a:t>The Importance of Teaching White Paper</a:t>
            </a:r>
          </a:p>
        </p:txBody>
      </p:sp>
      <p:sp>
        <p:nvSpPr>
          <p:cNvPr id="53251" name="Content Placeholder 2"/>
          <p:cNvSpPr>
            <a:spLocks noGrp="1"/>
          </p:cNvSpPr>
          <p:nvPr>
            <p:ph idx="1"/>
          </p:nvPr>
        </p:nvSpPr>
        <p:spPr>
          <a:xfrm>
            <a:off x="323850" y="1052513"/>
            <a:ext cx="8496300" cy="3732212"/>
          </a:xfrm>
        </p:spPr>
        <p:txBody>
          <a:bodyPr/>
          <a:lstStyle/>
          <a:p>
            <a:pPr eaLnBrk="1" hangingPunct="1">
              <a:lnSpc>
                <a:spcPct val="90000"/>
              </a:lnSpc>
              <a:defRPr/>
            </a:pPr>
            <a:r>
              <a:rPr lang="en-GB" sz="2400" b="0" dirty="0">
                <a:solidFill>
                  <a:srgbClr val="104F75"/>
                </a:solidFill>
              </a:rPr>
              <a:t>benchmarking </a:t>
            </a:r>
            <a:r>
              <a:rPr lang="en-GB" sz="2400" dirty="0">
                <a:solidFill>
                  <a:srgbClr val="104F75"/>
                </a:solidFill>
              </a:rPr>
              <a:t>expectations</a:t>
            </a:r>
            <a:r>
              <a:rPr lang="en-GB" sz="2400" b="0" dirty="0">
                <a:solidFill>
                  <a:srgbClr val="104F75"/>
                </a:solidFill>
              </a:rPr>
              <a:t> for our children against the </a:t>
            </a:r>
            <a:r>
              <a:rPr lang="en-GB" sz="2400" b="0" dirty="0" smtClean="0">
                <a:solidFill>
                  <a:srgbClr val="104F75"/>
                </a:solidFill>
              </a:rPr>
              <a:t>expectations of </a:t>
            </a:r>
            <a:r>
              <a:rPr lang="en-GB" sz="2400" b="0" dirty="0">
                <a:solidFill>
                  <a:srgbClr val="104F75"/>
                </a:solidFill>
              </a:rPr>
              <a:t>the </a:t>
            </a:r>
            <a:r>
              <a:rPr lang="en-GB" sz="2400" b="0" dirty="0" smtClean="0">
                <a:solidFill>
                  <a:srgbClr val="104F75"/>
                </a:solidFill>
              </a:rPr>
              <a:t>most successful </a:t>
            </a:r>
            <a:r>
              <a:rPr lang="en-GB" sz="2400" b="0" dirty="0">
                <a:solidFill>
                  <a:srgbClr val="104F75"/>
                </a:solidFill>
              </a:rPr>
              <a:t>nations</a:t>
            </a:r>
          </a:p>
          <a:p>
            <a:pPr eaLnBrk="1" hangingPunct="1">
              <a:lnSpc>
                <a:spcPct val="90000"/>
              </a:lnSpc>
              <a:defRPr/>
            </a:pPr>
            <a:r>
              <a:rPr lang="en-GB" sz="2400" b="0" dirty="0">
                <a:solidFill>
                  <a:srgbClr val="114575"/>
                </a:solidFill>
                <a:cs typeface="Arial" pitchFamily="34" charset="0"/>
              </a:rPr>
              <a:t>ensure that our </a:t>
            </a:r>
            <a:r>
              <a:rPr lang="en-GB" sz="2400" dirty="0">
                <a:solidFill>
                  <a:srgbClr val="114575"/>
                </a:solidFill>
                <a:cs typeface="Arial" pitchFamily="34" charset="0"/>
              </a:rPr>
              <a:t>qualifications</a:t>
            </a:r>
            <a:r>
              <a:rPr lang="en-GB" sz="2400" b="0" dirty="0">
                <a:solidFill>
                  <a:srgbClr val="114575"/>
                </a:solidFill>
                <a:cs typeface="Arial" pitchFamily="34" charset="0"/>
              </a:rPr>
              <a:t> match the best in the world, providing a good basis for further study and </a:t>
            </a:r>
            <a:r>
              <a:rPr lang="en-GB" sz="2400" b="0" dirty="0" smtClean="0">
                <a:solidFill>
                  <a:srgbClr val="114575"/>
                </a:solidFill>
                <a:cs typeface="Arial" pitchFamily="34" charset="0"/>
              </a:rPr>
              <a:t>employment</a:t>
            </a:r>
            <a:endParaRPr lang="en-GB" sz="2400" b="0" dirty="0">
              <a:solidFill>
                <a:srgbClr val="114575"/>
              </a:solidFill>
              <a:cs typeface="Arial" pitchFamily="34" charset="0"/>
            </a:endParaRPr>
          </a:p>
          <a:p>
            <a:pPr eaLnBrk="1" hangingPunct="1">
              <a:lnSpc>
                <a:spcPct val="90000"/>
              </a:lnSpc>
              <a:defRPr/>
            </a:pPr>
            <a:r>
              <a:rPr lang="en-GB" sz="2400" b="0" dirty="0" smtClean="0">
                <a:solidFill>
                  <a:srgbClr val="104F75"/>
                </a:solidFill>
              </a:rPr>
              <a:t>stronger </a:t>
            </a:r>
            <a:r>
              <a:rPr lang="en-GB" sz="2400" dirty="0">
                <a:solidFill>
                  <a:srgbClr val="104F75"/>
                </a:solidFill>
              </a:rPr>
              <a:t>leadership</a:t>
            </a:r>
            <a:r>
              <a:rPr lang="en-GB" sz="2400" b="0" dirty="0">
                <a:solidFill>
                  <a:srgbClr val="104F75"/>
                </a:solidFill>
              </a:rPr>
              <a:t>, more intelligent </a:t>
            </a:r>
            <a:r>
              <a:rPr lang="en-GB" sz="2400" dirty="0">
                <a:solidFill>
                  <a:srgbClr val="104F75"/>
                </a:solidFill>
              </a:rPr>
              <a:t>accountability</a:t>
            </a:r>
            <a:r>
              <a:rPr lang="en-GB" sz="2400" b="0" dirty="0">
                <a:solidFill>
                  <a:srgbClr val="104F75"/>
                </a:solidFill>
              </a:rPr>
              <a:t> and, above all, improvements in </a:t>
            </a:r>
            <a:r>
              <a:rPr lang="en-GB" sz="2400" dirty="0">
                <a:solidFill>
                  <a:srgbClr val="104F75"/>
                </a:solidFill>
              </a:rPr>
              <a:t>teaching quality </a:t>
            </a:r>
            <a:r>
              <a:rPr lang="en-GB" sz="2400" b="0" dirty="0">
                <a:solidFill>
                  <a:srgbClr val="104F75"/>
                </a:solidFill>
              </a:rPr>
              <a:t>are essential</a:t>
            </a:r>
          </a:p>
          <a:p>
            <a:pPr eaLnBrk="1" hangingPunct="1">
              <a:lnSpc>
                <a:spcPct val="90000"/>
              </a:lnSpc>
              <a:defRPr/>
            </a:pPr>
            <a:r>
              <a:rPr lang="en-GB" sz="2400" b="0" dirty="0">
                <a:solidFill>
                  <a:srgbClr val="104F75"/>
                </a:solidFill>
              </a:rPr>
              <a:t>extending </a:t>
            </a:r>
            <a:r>
              <a:rPr lang="en-GB" sz="2400" dirty="0">
                <a:solidFill>
                  <a:srgbClr val="104F75"/>
                </a:solidFill>
              </a:rPr>
              <a:t>school freedoms</a:t>
            </a:r>
            <a:r>
              <a:rPr lang="en-GB" sz="2400" b="0" dirty="0">
                <a:solidFill>
                  <a:srgbClr val="104F75"/>
                </a:solidFill>
              </a:rPr>
              <a:t>, reforming </a:t>
            </a:r>
            <a:r>
              <a:rPr lang="en-GB" sz="2400" dirty="0">
                <a:solidFill>
                  <a:srgbClr val="104F75"/>
                </a:solidFill>
              </a:rPr>
              <a:t>performance </a:t>
            </a:r>
            <a:r>
              <a:rPr lang="en-GB" sz="2400" dirty="0" smtClean="0">
                <a:solidFill>
                  <a:srgbClr val="104F75"/>
                </a:solidFill>
              </a:rPr>
              <a:t>tables</a:t>
            </a:r>
            <a:r>
              <a:rPr lang="en-GB" sz="2400" b="0" dirty="0">
                <a:solidFill>
                  <a:srgbClr val="104F75"/>
                </a:solidFill>
              </a:rPr>
              <a:t> </a:t>
            </a:r>
            <a:r>
              <a:rPr lang="en-GB" sz="2400" b="0" dirty="0" smtClean="0">
                <a:solidFill>
                  <a:srgbClr val="104F75"/>
                </a:solidFill>
              </a:rPr>
              <a:t>and reforming </a:t>
            </a:r>
            <a:r>
              <a:rPr lang="en-GB" sz="2400" dirty="0" smtClean="0">
                <a:solidFill>
                  <a:srgbClr val="104F75"/>
                </a:solidFill>
              </a:rPr>
              <a:t>inspection</a:t>
            </a:r>
            <a:endParaRPr lang="en-GB" sz="2400" b="0" dirty="0">
              <a:solidFill>
                <a:srgbClr val="104F75"/>
              </a:solidFill>
            </a:endParaRPr>
          </a:p>
          <a:p>
            <a:pPr eaLnBrk="1" hangingPunct="1">
              <a:lnSpc>
                <a:spcPct val="90000"/>
              </a:lnSpc>
              <a:defRPr/>
            </a:pPr>
            <a:r>
              <a:rPr lang="en-GB" sz="2400" b="0" dirty="0" smtClean="0">
                <a:solidFill>
                  <a:srgbClr val="104F75"/>
                </a:solidFill>
              </a:rPr>
              <a:t>attracting </a:t>
            </a:r>
            <a:r>
              <a:rPr lang="en-GB" sz="2400" b="0" dirty="0">
                <a:solidFill>
                  <a:srgbClr val="104F75"/>
                </a:solidFill>
              </a:rPr>
              <a:t>even more </a:t>
            </a:r>
            <a:r>
              <a:rPr lang="en-GB" sz="2400" dirty="0">
                <a:solidFill>
                  <a:srgbClr val="104F75"/>
                </a:solidFill>
              </a:rPr>
              <a:t>outstanding people </a:t>
            </a:r>
            <a:r>
              <a:rPr lang="en-GB" sz="2400" b="0" dirty="0">
                <a:solidFill>
                  <a:srgbClr val="104F75"/>
                </a:solidFill>
              </a:rPr>
              <a:t>into an already great profession…. </a:t>
            </a:r>
            <a:endParaRPr lang="en-GB" sz="2400" b="0" dirty="0" smtClean="0">
              <a:solidFill>
                <a:srgbClr val="104F75"/>
              </a:solidFill>
            </a:endParaRPr>
          </a:p>
          <a:p>
            <a:pPr marL="0" indent="0" eaLnBrk="1" hangingPunct="1">
              <a:lnSpc>
                <a:spcPct val="90000"/>
              </a:lnSpc>
              <a:buFont typeface="Wingdings" pitchFamily="2" charset="2"/>
              <a:buNone/>
              <a:defRPr/>
            </a:pPr>
            <a:endParaRPr lang="en-GB" sz="2400" b="0" dirty="0">
              <a:solidFill>
                <a:srgbClr val="104F75"/>
              </a:solidFill>
            </a:endParaRPr>
          </a:p>
          <a:p>
            <a:pPr marL="0" indent="0" eaLnBrk="1" hangingPunct="1">
              <a:lnSpc>
                <a:spcPct val="90000"/>
              </a:lnSpc>
              <a:buFont typeface="Wingdings" pitchFamily="2" charset="2"/>
              <a:buNone/>
              <a:defRPr/>
            </a:pPr>
            <a:r>
              <a:rPr lang="en-GB" sz="2400" b="0" dirty="0" smtClean="0">
                <a:solidFill>
                  <a:srgbClr val="104F75"/>
                </a:solidFill>
              </a:rPr>
              <a:t>… and help </a:t>
            </a:r>
            <a:r>
              <a:rPr lang="en-GB" sz="2400" b="0" dirty="0">
                <a:solidFill>
                  <a:srgbClr val="104F75"/>
                </a:solidFill>
              </a:rPr>
              <a:t>raise </a:t>
            </a:r>
            <a:r>
              <a:rPr lang="en-GB" sz="2400" dirty="0">
                <a:solidFill>
                  <a:srgbClr val="104F75"/>
                </a:solidFill>
              </a:rPr>
              <a:t>attainment for all children </a:t>
            </a:r>
            <a:r>
              <a:rPr lang="en-GB" sz="2400" b="0" dirty="0">
                <a:solidFill>
                  <a:srgbClr val="104F75"/>
                </a:solidFill>
              </a:rPr>
              <a:t>and </a:t>
            </a:r>
            <a:r>
              <a:rPr lang="en-GB" sz="2400" b="0" dirty="0" smtClean="0">
                <a:solidFill>
                  <a:srgbClr val="104F75"/>
                </a:solidFill>
              </a:rPr>
              <a:t>support </a:t>
            </a:r>
            <a:r>
              <a:rPr lang="en-GB" sz="2400" dirty="0">
                <a:solidFill>
                  <a:srgbClr val="104F75"/>
                </a:solidFill>
              </a:rPr>
              <a:t>poorest </a:t>
            </a:r>
            <a:r>
              <a:rPr lang="en-GB" sz="2400" dirty="0" smtClean="0">
                <a:solidFill>
                  <a:srgbClr val="104F75"/>
                </a:solidFill>
              </a:rPr>
              <a:t>children most </a:t>
            </a:r>
            <a:r>
              <a:rPr lang="en-GB" sz="2400" b="0" dirty="0">
                <a:solidFill>
                  <a:srgbClr val="104F75"/>
                </a:solidFill>
              </a:rPr>
              <a:t>of all </a:t>
            </a:r>
          </a:p>
          <a:p>
            <a:pPr eaLnBrk="1" hangingPunct="1">
              <a:lnSpc>
                <a:spcPct val="90000"/>
              </a:lnSpc>
              <a:defRPr/>
            </a:pPr>
            <a:endParaRPr lang="en-GB" sz="2400" b="0" dirty="0">
              <a:solidFill>
                <a:srgbClr val="104F75"/>
              </a:solidFill>
            </a:endParaRPr>
          </a:p>
          <a:p>
            <a:pPr marL="0" indent="0" eaLnBrk="1" hangingPunct="1">
              <a:lnSpc>
                <a:spcPct val="90000"/>
              </a:lnSpc>
              <a:buFont typeface="Wingdings" pitchFamily="2" charset="2"/>
              <a:buNone/>
              <a:defRPr/>
            </a:pPr>
            <a:endParaRPr lang="en-GB" sz="2400" b="0" dirty="0">
              <a:solidFill>
                <a:srgbClr val="104F75"/>
              </a:solidFill>
            </a:endParaRPr>
          </a:p>
          <a:p>
            <a:pPr marL="0" indent="0" eaLnBrk="1" hangingPunct="1">
              <a:lnSpc>
                <a:spcPct val="90000"/>
              </a:lnSpc>
              <a:buFont typeface="Wingdings" pitchFamily="2" charset="2"/>
              <a:buNone/>
              <a:defRPr/>
            </a:pPr>
            <a:endParaRPr lang="en-GB" sz="2400" b="0" dirty="0" smtClean="0">
              <a:solidFill>
                <a:srgbClr val="104F75"/>
              </a:solidFill>
            </a:endParaRPr>
          </a:p>
          <a:p>
            <a:pPr eaLnBrk="1" hangingPunct="1">
              <a:lnSpc>
                <a:spcPct val="90000"/>
              </a:lnSpc>
              <a:defRPr/>
            </a:pPr>
            <a:endParaRPr lang="en-GB" sz="2400" b="0" dirty="0" smtClean="0">
              <a:solidFill>
                <a:srgbClr val="104F75"/>
              </a:solidFill>
            </a:endParaRPr>
          </a:p>
          <a:p>
            <a:pPr eaLnBrk="1" hangingPunct="1">
              <a:lnSpc>
                <a:spcPct val="90000"/>
              </a:lnSpc>
              <a:defRPr/>
            </a:pPr>
            <a:endParaRPr lang="en-GB" sz="2400" b="0" dirty="0">
              <a:solidFill>
                <a:srgbClr val="104F75"/>
              </a:solidFill>
            </a:endParaRPr>
          </a:p>
          <a:p>
            <a:pPr marL="0" indent="0" eaLnBrk="1" hangingPunct="1">
              <a:lnSpc>
                <a:spcPct val="90000"/>
              </a:lnSpc>
              <a:buFont typeface="Wingdings" pitchFamily="2" charset="2"/>
              <a:buNone/>
              <a:defRPr/>
            </a:pPr>
            <a:r>
              <a:rPr lang="en-GB" sz="2400" b="0" dirty="0">
                <a:solidFill>
                  <a:srgbClr val="104F75"/>
                </a:solidFill>
              </a:rPr>
              <a:t/>
            </a:r>
            <a:br>
              <a:rPr lang="en-GB" sz="2400" b="0" dirty="0">
                <a:solidFill>
                  <a:srgbClr val="104F75"/>
                </a:solidFill>
              </a:rPr>
            </a:br>
            <a:r>
              <a:rPr lang="en-GB" sz="2400" b="0" dirty="0">
                <a:solidFill>
                  <a:srgbClr val="104F75"/>
                </a:solidFill>
              </a:rPr>
              <a:t/>
            </a:r>
            <a:br>
              <a:rPr lang="en-GB" sz="2400" b="0" dirty="0">
                <a:solidFill>
                  <a:srgbClr val="104F75"/>
                </a:solidFill>
              </a:rPr>
            </a:br>
            <a:endParaRPr lang="en-GB" sz="2400" b="0" dirty="0" smtClean="0">
              <a:solidFill>
                <a:srgbClr val="104F75"/>
              </a:solidFill>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4" name="Picture 2" descr="image005"/>
          <p:cNvPicPr>
            <a:picLocks noChangeAspect="1" noChangeArrowheads="1"/>
          </p:cNvPicPr>
          <p:nvPr/>
        </p:nvPicPr>
        <p:blipFill>
          <a:blip r:embed="rId3"/>
          <a:srcRect t="5740" b="26038"/>
          <a:stretch>
            <a:fillRect/>
          </a:stretch>
        </p:blipFill>
        <p:spPr bwMode="auto">
          <a:xfrm>
            <a:off x="317500" y="871538"/>
            <a:ext cx="8677275" cy="3852862"/>
          </a:xfrm>
          <a:prstGeom prst="rect">
            <a:avLst/>
          </a:prstGeom>
          <a:noFill/>
          <a:ln w="9525">
            <a:noFill/>
            <a:miter lim="800000"/>
            <a:headEnd/>
            <a:tailEnd/>
          </a:ln>
        </p:spPr>
      </p:pic>
      <p:sp>
        <p:nvSpPr>
          <p:cNvPr id="74755" name="Slide Number Placeholder 3"/>
          <p:cNvSpPr txBox="1">
            <a:spLocks noGrp="1"/>
          </p:cNvSpPr>
          <p:nvPr/>
        </p:nvSpPr>
        <p:spPr bwMode="auto">
          <a:xfrm>
            <a:off x="6553200" y="6245225"/>
            <a:ext cx="2133600" cy="476250"/>
          </a:xfrm>
          <a:prstGeom prst="rect">
            <a:avLst/>
          </a:prstGeom>
          <a:noFill/>
          <a:ln w="9525">
            <a:noFill/>
            <a:miter lim="800000"/>
            <a:headEnd/>
            <a:tailEnd/>
          </a:ln>
        </p:spPr>
        <p:txBody>
          <a:bodyPr/>
          <a:lstStyle/>
          <a:p>
            <a:pPr algn="r"/>
            <a:fld id="{B62063C6-E630-49D6-8B92-EF25F73D6679}" type="slidenum">
              <a:rPr lang="en-GB" sz="2000">
                <a:solidFill>
                  <a:srgbClr val="000000"/>
                </a:solidFill>
              </a:rPr>
              <a:pPr algn="r"/>
              <a:t>4</a:t>
            </a:fld>
            <a:endParaRPr lang="en-GB" sz="2000">
              <a:solidFill>
                <a:srgbClr val="000000"/>
              </a:solidFill>
            </a:endParaRPr>
          </a:p>
        </p:txBody>
      </p:sp>
      <p:sp>
        <p:nvSpPr>
          <p:cNvPr id="74756" name="Title 1"/>
          <p:cNvSpPr>
            <a:spLocks noGrp="1"/>
          </p:cNvSpPr>
          <p:nvPr>
            <p:ph type="title" idx="4294967295"/>
          </p:nvPr>
        </p:nvSpPr>
        <p:spPr>
          <a:xfrm>
            <a:off x="457200" y="333375"/>
            <a:ext cx="8229600" cy="1143000"/>
          </a:xfrm>
        </p:spPr>
        <p:txBody>
          <a:bodyPr/>
          <a:lstStyle/>
          <a:p>
            <a:pPr eaLnBrk="1" hangingPunct="1"/>
            <a:r>
              <a:rPr lang="en-GB" smtClean="0">
                <a:solidFill>
                  <a:srgbClr val="104F75"/>
                </a:solidFill>
                <a:cs typeface="Arial" charset="0"/>
              </a:rPr>
              <a:t>Autonomy and accountability</a:t>
            </a:r>
          </a:p>
        </p:txBody>
      </p:sp>
      <p:sp>
        <p:nvSpPr>
          <p:cNvPr id="53251" name="Content Placeholder 2"/>
          <p:cNvSpPr>
            <a:spLocks noGrp="1"/>
          </p:cNvSpPr>
          <p:nvPr>
            <p:ph idx="4294967295"/>
          </p:nvPr>
        </p:nvSpPr>
        <p:spPr>
          <a:xfrm>
            <a:off x="323850" y="1425575"/>
            <a:ext cx="8496300" cy="3732213"/>
          </a:xfrm>
        </p:spPr>
        <p:txBody>
          <a:bodyPr/>
          <a:lstStyle/>
          <a:p>
            <a:pPr eaLnBrk="1" hangingPunct="1">
              <a:lnSpc>
                <a:spcPct val="90000"/>
              </a:lnSpc>
              <a:defRPr/>
            </a:pPr>
            <a:endParaRPr lang="en-GB" sz="2200" b="0" dirty="0">
              <a:solidFill>
                <a:srgbClr val="104F75"/>
              </a:solidFill>
            </a:endParaRPr>
          </a:p>
          <a:p>
            <a:pPr marL="0" indent="0" eaLnBrk="1" hangingPunct="1">
              <a:lnSpc>
                <a:spcPct val="90000"/>
              </a:lnSpc>
              <a:buFont typeface="Wingdings" pitchFamily="2" charset="2"/>
              <a:buNone/>
              <a:defRPr/>
            </a:pPr>
            <a:endParaRPr lang="en-GB" sz="2200" b="0" dirty="0">
              <a:solidFill>
                <a:srgbClr val="104F75"/>
              </a:solidFill>
            </a:endParaRPr>
          </a:p>
          <a:p>
            <a:pPr marL="0" indent="0" eaLnBrk="1" hangingPunct="1">
              <a:lnSpc>
                <a:spcPct val="90000"/>
              </a:lnSpc>
              <a:buFont typeface="Wingdings" pitchFamily="2" charset="2"/>
              <a:buNone/>
              <a:defRPr/>
            </a:pPr>
            <a:endParaRPr lang="en-GB" sz="2200" b="0" dirty="0" smtClean="0">
              <a:solidFill>
                <a:srgbClr val="104F75"/>
              </a:solidFill>
            </a:endParaRPr>
          </a:p>
          <a:p>
            <a:pPr eaLnBrk="1" hangingPunct="1">
              <a:lnSpc>
                <a:spcPct val="90000"/>
              </a:lnSpc>
              <a:defRPr/>
            </a:pPr>
            <a:endParaRPr lang="en-GB" sz="2200" b="0" dirty="0" smtClean="0">
              <a:solidFill>
                <a:srgbClr val="104F75"/>
              </a:solidFill>
            </a:endParaRPr>
          </a:p>
          <a:p>
            <a:pPr eaLnBrk="1" hangingPunct="1">
              <a:lnSpc>
                <a:spcPct val="90000"/>
              </a:lnSpc>
              <a:defRPr/>
            </a:pPr>
            <a:endParaRPr lang="en-GB" sz="2200" b="0" dirty="0">
              <a:solidFill>
                <a:srgbClr val="104F75"/>
              </a:solidFill>
            </a:endParaRPr>
          </a:p>
          <a:p>
            <a:pPr marL="0" indent="0" eaLnBrk="1" hangingPunct="1">
              <a:lnSpc>
                <a:spcPct val="90000"/>
              </a:lnSpc>
              <a:buFont typeface="Wingdings" pitchFamily="2" charset="2"/>
              <a:buNone/>
              <a:defRPr/>
            </a:pPr>
            <a:r>
              <a:rPr lang="en-GB" sz="2200" b="0" dirty="0">
                <a:solidFill>
                  <a:srgbClr val="104F75"/>
                </a:solidFill>
              </a:rPr>
              <a:t/>
            </a:r>
            <a:br>
              <a:rPr lang="en-GB" sz="2200" b="0" dirty="0">
                <a:solidFill>
                  <a:srgbClr val="104F75"/>
                </a:solidFill>
              </a:rPr>
            </a:br>
            <a:r>
              <a:rPr lang="en-GB" sz="2200" b="0" dirty="0">
                <a:solidFill>
                  <a:srgbClr val="104F75"/>
                </a:solidFill>
              </a:rPr>
              <a:t/>
            </a:r>
            <a:br>
              <a:rPr lang="en-GB" sz="2200" b="0" dirty="0">
                <a:solidFill>
                  <a:srgbClr val="104F75"/>
                </a:solidFill>
              </a:rPr>
            </a:br>
            <a:endParaRPr lang="en-GB" sz="2200" b="0" dirty="0" smtClean="0">
              <a:solidFill>
                <a:srgbClr val="104F75"/>
              </a:solidFill>
            </a:endParaRPr>
          </a:p>
        </p:txBody>
      </p:sp>
      <p:sp>
        <p:nvSpPr>
          <p:cNvPr id="7" name="Content Placeholder 2"/>
          <p:cNvSpPr txBox="1">
            <a:spLocks/>
          </p:cNvSpPr>
          <p:nvPr/>
        </p:nvSpPr>
        <p:spPr bwMode="auto">
          <a:xfrm>
            <a:off x="1692275" y="4665663"/>
            <a:ext cx="7056438" cy="3732212"/>
          </a:xfrm>
          <a:prstGeom prst="rect">
            <a:avLst/>
          </a:prstGeom>
          <a:noFill/>
          <a:ln>
            <a:noFill/>
          </a:ln>
          <a:effectLst/>
          <a:extLst>
            <a:ext uri="{909E8E84-426E-40DD-AFC4-6F175D3DCCD1}"/>
            <a:ext uri="{91240B29-F687-4F45-9708-019B960494DF}"/>
            <a:ext uri="{AF507438-7753-43E0-B8FC-AC1667EBCBE1}"/>
          </a:extLst>
        </p:spPr>
        <p:txBody>
          <a:bodyPr lIns="0" tIns="0" rIns="0" bIns="0"/>
          <a:lstStyle>
            <a:lvl1pPr marL="365125" indent="-365125" algn="l" rtl="0" eaLnBrk="0" fontAlgn="base" hangingPunct="0">
              <a:spcBef>
                <a:spcPct val="20000"/>
              </a:spcBef>
              <a:spcAft>
                <a:spcPct val="0"/>
              </a:spcAft>
              <a:buFont typeface="Wingdings" pitchFamily="2" charset="2"/>
              <a:buChar char="§"/>
              <a:defRPr sz="2000" b="1">
                <a:solidFill>
                  <a:schemeClr val="tx1"/>
                </a:solidFill>
                <a:latin typeface="+mn-lt"/>
                <a:ea typeface="+mn-ea"/>
                <a:cs typeface="+mn-cs"/>
              </a:defRPr>
            </a:lvl1pPr>
            <a:lvl2pPr marL="835025" indent="-290513" algn="l" rtl="0" eaLnBrk="0" fontAlgn="base" hangingPunct="0">
              <a:spcBef>
                <a:spcPct val="20000"/>
              </a:spcBef>
              <a:spcAft>
                <a:spcPct val="0"/>
              </a:spcAft>
              <a:buChar char="–"/>
              <a:defRPr sz="2000">
                <a:solidFill>
                  <a:schemeClr val="tx1"/>
                </a:solidFill>
                <a:latin typeface="+mn-lt"/>
              </a:defRPr>
            </a:lvl2pPr>
            <a:lvl3pPr marL="1196975" indent="-182563" algn="l" rtl="0" eaLnBrk="0" fontAlgn="base" hangingPunct="0">
              <a:spcBef>
                <a:spcPct val="20000"/>
              </a:spcBef>
              <a:spcAft>
                <a:spcPct val="0"/>
              </a:spcAft>
              <a:buChar char="•"/>
              <a:defRPr sz="2000">
                <a:solidFill>
                  <a:schemeClr val="tx1"/>
                </a:solidFill>
                <a:latin typeface="+mn-lt"/>
              </a:defRPr>
            </a:lvl3pPr>
            <a:lvl4pPr marL="1604963" indent="-228600" algn="l" rtl="0" eaLnBrk="0" fontAlgn="base" hangingPunct="0">
              <a:spcBef>
                <a:spcPct val="20000"/>
              </a:spcBef>
              <a:spcAft>
                <a:spcPct val="0"/>
              </a:spcAft>
              <a:buChar char="–"/>
              <a:defRPr sz="1600">
                <a:solidFill>
                  <a:schemeClr val="tx1"/>
                </a:solidFill>
                <a:latin typeface="+mn-lt"/>
              </a:defRPr>
            </a:lvl4pPr>
            <a:lvl5pPr marL="1978025" indent="-193675" algn="l" rtl="0" eaLnBrk="0" fontAlgn="base" hangingPunct="0">
              <a:spcBef>
                <a:spcPct val="20000"/>
              </a:spcBef>
              <a:spcAft>
                <a:spcPct val="0"/>
              </a:spcAft>
              <a:buChar char="»"/>
              <a:defRPr sz="1600">
                <a:solidFill>
                  <a:schemeClr val="tx1"/>
                </a:solidFill>
                <a:latin typeface="+mn-lt"/>
              </a:defRPr>
            </a:lvl5pPr>
            <a:lvl6pPr marL="2435225" indent="-193675" algn="l" rtl="0" fontAlgn="base">
              <a:spcBef>
                <a:spcPct val="20000"/>
              </a:spcBef>
              <a:spcAft>
                <a:spcPct val="0"/>
              </a:spcAft>
              <a:buChar char="»"/>
              <a:defRPr sz="1600">
                <a:solidFill>
                  <a:schemeClr val="tx1"/>
                </a:solidFill>
                <a:latin typeface="+mn-lt"/>
              </a:defRPr>
            </a:lvl6pPr>
            <a:lvl7pPr marL="2892425" indent="-193675" algn="l" rtl="0" fontAlgn="base">
              <a:spcBef>
                <a:spcPct val="20000"/>
              </a:spcBef>
              <a:spcAft>
                <a:spcPct val="0"/>
              </a:spcAft>
              <a:buChar char="»"/>
              <a:defRPr sz="1600">
                <a:solidFill>
                  <a:schemeClr val="tx1"/>
                </a:solidFill>
                <a:latin typeface="+mn-lt"/>
              </a:defRPr>
            </a:lvl7pPr>
            <a:lvl8pPr marL="3349625" indent="-193675" algn="l" rtl="0" fontAlgn="base">
              <a:spcBef>
                <a:spcPct val="20000"/>
              </a:spcBef>
              <a:spcAft>
                <a:spcPct val="0"/>
              </a:spcAft>
              <a:buChar char="»"/>
              <a:defRPr sz="1600">
                <a:solidFill>
                  <a:schemeClr val="tx1"/>
                </a:solidFill>
                <a:latin typeface="+mn-lt"/>
              </a:defRPr>
            </a:lvl8pPr>
            <a:lvl9pPr marL="3806825" indent="-193675" algn="l" rtl="0" fontAlgn="base">
              <a:spcBef>
                <a:spcPct val="20000"/>
              </a:spcBef>
              <a:spcAft>
                <a:spcPct val="0"/>
              </a:spcAft>
              <a:buChar char="»"/>
              <a:defRPr sz="1600">
                <a:solidFill>
                  <a:schemeClr val="tx1"/>
                </a:solidFill>
                <a:latin typeface="+mn-lt"/>
              </a:defRPr>
            </a:lvl9pPr>
          </a:lstStyle>
          <a:p>
            <a:pPr eaLnBrk="1" hangingPunct="1">
              <a:lnSpc>
                <a:spcPct val="90000"/>
              </a:lnSpc>
              <a:defRPr/>
            </a:pPr>
            <a:r>
              <a:rPr lang="en-GB" sz="2200" b="0" dirty="0">
                <a:solidFill>
                  <a:srgbClr val="104F75"/>
                </a:solidFill>
              </a:rPr>
              <a:t>In countries where schools account for </a:t>
            </a:r>
            <a:r>
              <a:rPr lang="en-GB" sz="2200" b="0" dirty="0" smtClean="0">
                <a:solidFill>
                  <a:srgbClr val="104F75"/>
                </a:solidFill>
              </a:rPr>
              <a:t>results, schools with </a:t>
            </a:r>
            <a:r>
              <a:rPr lang="en-GB" sz="2200" b="0" dirty="0">
                <a:solidFill>
                  <a:srgbClr val="104F75"/>
                </a:solidFill>
              </a:rPr>
              <a:t>greater </a:t>
            </a:r>
            <a:r>
              <a:rPr lang="en-GB" sz="2200" b="0" dirty="0" smtClean="0">
                <a:solidFill>
                  <a:srgbClr val="104F75"/>
                </a:solidFill>
              </a:rPr>
              <a:t>autonomy, show </a:t>
            </a:r>
            <a:r>
              <a:rPr lang="en-GB" sz="2200" b="0" dirty="0">
                <a:solidFill>
                  <a:srgbClr val="104F75"/>
                </a:solidFill>
              </a:rPr>
              <a:t>better </a:t>
            </a:r>
            <a:r>
              <a:rPr lang="en-GB" sz="2200" b="0" dirty="0" smtClean="0">
                <a:solidFill>
                  <a:srgbClr val="104F75"/>
                </a:solidFill>
              </a:rPr>
              <a:t>student performance </a:t>
            </a:r>
            <a:r>
              <a:rPr lang="en-GB" sz="2200" b="0" dirty="0">
                <a:solidFill>
                  <a:srgbClr val="104F75"/>
                </a:solidFill>
              </a:rPr>
              <a:t>than those with </a:t>
            </a:r>
            <a:r>
              <a:rPr lang="en-GB" sz="2200" b="0" dirty="0" smtClean="0">
                <a:solidFill>
                  <a:srgbClr val="104F75"/>
                </a:solidFill>
              </a:rPr>
              <a:t>less. (OECD 2011)</a:t>
            </a:r>
          </a:p>
          <a:p>
            <a:pPr eaLnBrk="1" hangingPunct="1">
              <a:lnSpc>
                <a:spcPct val="90000"/>
              </a:lnSpc>
              <a:defRPr/>
            </a:pPr>
            <a:r>
              <a:rPr lang="en-GB" sz="2200" b="0" dirty="0" smtClean="0">
                <a:solidFill>
                  <a:srgbClr val="104F75"/>
                </a:solidFill>
              </a:rPr>
              <a:t>In </a:t>
            </a:r>
            <a:r>
              <a:rPr lang="en-GB" sz="2200" b="0" dirty="0">
                <a:solidFill>
                  <a:srgbClr val="104F75"/>
                </a:solidFill>
              </a:rPr>
              <a:t>countries where there are no </a:t>
            </a:r>
            <a:r>
              <a:rPr lang="en-GB" sz="2200" b="0" dirty="0" smtClean="0">
                <a:solidFill>
                  <a:srgbClr val="104F75"/>
                </a:solidFill>
              </a:rPr>
              <a:t>such accountability </a:t>
            </a:r>
            <a:r>
              <a:rPr lang="en-GB" sz="2200" b="0" dirty="0">
                <a:solidFill>
                  <a:srgbClr val="104F75"/>
                </a:solidFill>
              </a:rPr>
              <a:t>arrangements, schools with greater autonomy </a:t>
            </a:r>
            <a:r>
              <a:rPr lang="en-GB" sz="2200" b="0" dirty="0" smtClean="0">
                <a:solidFill>
                  <a:srgbClr val="104F75"/>
                </a:solidFill>
              </a:rPr>
              <a:t>allocation tend to </a:t>
            </a:r>
            <a:r>
              <a:rPr lang="en-GB" sz="2200" b="0" dirty="0">
                <a:solidFill>
                  <a:srgbClr val="104F75"/>
                </a:solidFill>
              </a:rPr>
              <a:t>perform </a:t>
            </a:r>
            <a:r>
              <a:rPr lang="en-GB" sz="2200" b="0" dirty="0" smtClean="0">
                <a:solidFill>
                  <a:srgbClr val="104F75"/>
                </a:solidFill>
              </a:rPr>
              <a:t>worse (OECD 2011)</a:t>
            </a:r>
          </a:p>
          <a:p>
            <a:pPr eaLnBrk="1" hangingPunct="1">
              <a:lnSpc>
                <a:spcPct val="90000"/>
              </a:lnSpc>
              <a:defRPr/>
            </a:pPr>
            <a:endParaRPr lang="en-GB" sz="2200" b="0" dirty="0" smtClean="0">
              <a:solidFill>
                <a:srgbClr val="104F75"/>
              </a:solidFill>
            </a:endParaRPr>
          </a:p>
          <a:p>
            <a:pPr marL="0" indent="0" eaLnBrk="1" hangingPunct="1">
              <a:lnSpc>
                <a:spcPct val="90000"/>
              </a:lnSpc>
              <a:buFont typeface="Wingdings" pitchFamily="2" charset="2"/>
              <a:buNone/>
              <a:defRPr/>
            </a:pPr>
            <a:endParaRPr lang="en-GB" sz="2200" b="0" dirty="0" smtClean="0">
              <a:solidFill>
                <a:srgbClr val="104F75"/>
              </a:solidFill>
            </a:endParaRPr>
          </a:p>
          <a:p>
            <a:pPr marL="0" indent="0" eaLnBrk="1" hangingPunct="1">
              <a:lnSpc>
                <a:spcPct val="90000"/>
              </a:lnSpc>
              <a:buFont typeface="Wingdings" pitchFamily="2" charset="2"/>
              <a:buNone/>
              <a:defRPr/>
            </a:pPr>
            <a:endParaRPr lang="en-GB" sz="2200" b="0" dirty="0" smtClean="0">
              <a:solidFill>
                <a:srgbClr val="104F75"/>
              </a:solidFill>
            </a:endParaRPr>
          </a:p>
          <a:p>
            <a:pPr eaLnBrk="1" hangingPunct="1">
              <a:lnSpc>
                <a:spcPct val="90000"/>
              </a:lnSpc>
              <a:defRPr/>
            </a:pPr>
            <a:endParaRPr lang="en-GB" sz="2200" b="0" dirty="0" smtClean="0">
              <a:solidFill>
                <a:srgbClr val="104F75"/>
              </a:solidFill>
            </a:endParaRPr>
          </a:p>
          <a:p>
            <a:pPr eaLnBrk="1" hangingPunct="1">
              <a:lnSpc>
                <a:spcPct val="90000"/>
              </a:lnSpc>
              <a:defRPr/>
            </a:pPr>
            <a:endParaRPr lang="en-GB" sz="2200" b="0" dirty="0" smtClean="0">
              <a:solidFill>
                <a:srgbClr val="104F75"/>
              </a:solidFill>
            </a:endParaRPr>
          </a:p>
          <a:p>
            <a:pPr marL="0" indent="0" eaLnBrk="1" hangingPunct="1">
              <a:lnSpc>
                <a:spcPct val="90000"/>
              </a:lnSpc>
              <a:buFont typeface="Wingdings" pitchFamily="2" charset="2"/>
              <a:buNone/>
              <a:defRPr/>
            </a:pPr>
            <a:r>
              <a:rPr lang="en-GB" sz="2200" b="0" dirty="0" smtClean="0">
                <a:solidFill>
                  <a:srgbClr val="104F75"/>
                </a:solidFill>
              </a:rPr>
              <a:t/>
            </a:r>
            <a:br>
              <a:rPr lang="en-GB" sz="2200" b="0" dirty="0" smtClean="0">
                <a:solidFill>
                  <a:srgbClr val="104F75"/>
                </a:solidFill>
              </a:rPr>
            </a:br>
            <a:r>
              <a:rPr lang="en-GB" sz="2200" b="0" dirty="0" smtClean="0">
                <a:solidFill>
                  <a:srgbClr val="104F75"/>
                </a:solidFill>
              </a:rPr>
              <a:t/>
            </a:r>
            <a:br>
              <a:rPr lang="en-GB" sz="2200" b="0" dirty="0" smtClean="0">
                <a:solidFill>
                  <a:srgbClr val="104F75"/>
                </a:solidFill>
              </a:rPr>
            </a:br>
            <a:endParaRPr lang="en-GB" sz="2200" b="0" dirty="0" smtClean="0">
              <a:solidFill>
                <a:srgbClr val="104F75"/>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Slide Number Placeholder 3"/>
          <p:cNvSpPr>
            <a:spLocks noGrp="1"/>
          </p:cNvSpPr>
          <p:nvPr>
            <p:ph type="sldNum" sz="quarter" idx="10"/>
          </p:nvPr>
        </p:nvSpPr>
        <p:spPr>
          <a:noFill/>
          <a:ln>
            <a:miter lim="800000"/>
            <a:headEnd/>
            <a:tailEnd/>
          </a:ln>
        </p:spPr>
        <p:txBody>
          <a:bodyPr/>
          <a:lstStyle/>
          <a:p>
            <a:pPr fontAlgn="base">
              <a:spcBef>
                <a:spcPct val="0"/>
              </a:spcBef>
              <a:spcAft>
                <a:spcPct val="0"/>
              </a:spcAft>
            </a:pPr>
            <a:fld id="{AC082F09-8D49-4ECB-B393-08DE5CE8E5A0}" type="slidenum">
              <a:rPr lang="en-GB" smtClean="0">
                <a:cs typeface="Arial" charset="0"/>
              </a:rPr>
              <a:pPr fontAlgn="base">
                <a:spcBef>
                  <a:spcPct val="0"/>
                </a:spcBef>
                <a:spcAft>
                  <a:spcPct val="0"/>
                </a:spcAft>
              </a:pPr>
              <a:t>5</a:t>
            </a:fld>
            <a:endParaRPr lang="en-GB" smtClean="0">
              <a:cs typeface="Arial" charset="0"/>
            </a:endParaRPr>
          </a:p>
        </p:txBody>
      </p:sp>
      <p:sp>
        <p:nvSpPr>
          <p:cNvPr id="39938" name="Title 1"/>
          <p:cNvSpPr>
            <a:spLocks noGrp="1"/>
          </p:cNvSpPr>
          <p:nvPr>
            <p:ph type="title"/>
          </p:nvPr>
        </p:nvSpPr>
        <p:spPr>
          <a:xfrm>
            <a:off x="539750" y="269875"/>
            <a:ext cx="8229600" cy="1143000"/>
          </a:xfrm>
        </p:spPr>
        <p:txBody>
          <a:bodyPr/>
          <a:lstStyle/>
          <a:p>
            <a:r>
              <a:rPr lang="en-GB" smtClean="0">
                <a:solidFill>
                  <a:srgbClr val="104F75"/>
                </a:solidFill>
                <a:cs typeface="Arial" charset="0"/>
              </a:rPr>
              <a:t>What was announced on 7 February 2013</a:t>
            </a:r>
          </a:p>
        </p:txBody>
      </p:sp>
      <p:sp>
        <p:nvSpPr>
          <p:cNvPr id="8" name="Content Placeholder 2"/>
          <p:cNvSpPr>
            <a:spLocks noGrp="1"/>
          </p:cNvSpPr>
          <p:nvPr>
            <p:ph idx="1"/>
          </p:nvPr>
        </p:nvSpPr>
        <p:spPr>
          <a:xfrm>
            <a:off x="107950" y="981075"/>
            <a:ext cx="9144000" cy="4525963"/>
          </a:xfrm>
        </p:spPr>
        <p:txBody>
          <a:bodyPr/>
          <a:lstStyle/>
          <a:p>
            <a:pPr marL="0" indent="0">
              <a:buFont typeface="Wingdings" pitchFamily="2" charset="2"/>
              <a:buNone/>
              <a:tabLst>
                <a:tab pos="449263" algn="l"/>
              </a:tabLst>
            </a:pPr>
            <a:r>
              <a:rPr lang="en-GB" sz="2400" smtClean="0">
                <a:solidFill>
                  <a:srgbClr val="104F75"/>
                </a:solidFill>
                <a:cs typeface="Arial" charset="0"/>
              </a:rPr>
              <a:t>National curriculum consultation</a:t>
            </a:r>
          </a:p>
          <a:p>
            <a:pPr lvl="1">
              <a:buFont typeface="Wingdings" pitchFamily="2" charset="2"/>
              <a:buChar char="§"/>
              <a:tabLst>
                <a:tab pos="449263" algn="l"/>
              </a:tabLst>
            </a:pPr>
            <a:r>
              <a:rPr lang="en-GB" sz="2400" smtClean="0">
                <a:solidFill>
                  <a:srgbClr val="104F75"/>
                </a:solidFill>
                <a:cs typeface="Arial" charset="0"/>
              </a:rPr>
              <a:t>Defining  the school curriculum</a:t>
            </a:r>
          </a:p>
          <a:p>
            <a:pPr lvl="1">
              <a:buFont typeface="Wingdings" pitchFamily="2" charset="2"/>
              <a:buChar char="§"/>
              <a:tabLst>
                <a:tab pos="449263" algn="l"/>
              </a:tabLst>
            </a:pPr>
            <a:r>
              <a:rPr lang="en-GB" sz="2400" smtClean="0">
                <a:solidFill>
                  <a:srgbClr val="104F75"/>
                </a:solidFill>
                <a:cs typeface="Arial" charset="0"/>
              </a:rPr>
              <a:t>All subjects retained at all 4 key stages</a:t>
            </a:r>
          </a:p>
          <a:p>
            <a:pPr lvl="1">
              <a:buFont typeface="Wingdings" pitchFamily="2" charset="2"/>
              <a:buChar char="§"/>
              <a:tabLst>
                <a:tab pos="449263" algn="l"/>
              </a:tabLst>
            </a:pPr>
            <a:r>
              <a:rPr lang="en-GB" sz="2400" smtClean="0">
                <a:solidFill>
                  <a:srgbClr val="104F75"/>
                </a:solidFill>
                <a:cs typeface="Arial" charset="0"/>
              </a:rPr>
              <a:t>Foreign languages at Key Stage 2 </a:t>
            </a:r>
          </a:p>
          <a:p>
            <a:pPr lvl="1">
              <a:buFont typeface="Wingdings" pitchFamily="2" charset="2"/>
              <a:buChar char="§"/>
              <a:tabLst>
                <a:tab pos="449263" algn="l"/>
              </a:tabLst>
            </a:pPr>
            <a:r>
              <a:rPr lang="en-GB" sz="2400" smtClean="0">
                <a:solidFill>
                  <a:srgbClr val="104F75"/>
                </a:solidFill>
                <a:cs typeface="Arial" charset="0"/>
              </a:rPr>
              <a:t>Removal of Attainment Target levels and descriptors</a:t>
            </a:r>
          </a:p>
          <a:p>
            <a:pPr lvl="1">
              <a:buFont typeface="Wingdings" pitchFamily="2" charset="2"/>
              <a:buChar char="§"/>
              <a:tabLst>
                <a:tab pos="449263" algn="l"/>
              </a:tabLst>
            </a:pPr>
            <a:r>
              <a:rPr lang="en-GB" sz="2400" smtClean="0">
                <a:solidFill>
                  <a:srgbClr val="104F75"/>
                </a:solidFill>
                <a:cs typeface="Arial" charset="0"/>
              </a:rPr>
              <a:t>Consultation ended Tuesday 16 April 2013</a:t>
            </a:r>
          </a:p>
          <a:p>
            <a:pPr marL="0" indent="0">
              <a:spcBef>
                <a:spcPts val="1200"/>
              </a:spcBef>
              <a:buFont typeface="Wingdings" pitchFamily="2" charset="2"/>
              <a:buNone/>
              <a:tabLst>
                <a:tab pos="449263" algn="l"/>
              </a:tabLst>
            </a:pPr>
            <a:r>
              <a:rPr lang="en-GB" sz="2400" smtClean="0">
                <a:solidFill>
                  <a:srgbClr val="104F75"/>
                </a:solidFill>
                <a:cs typeface="Arial" charset="0"/>
              </a:rPr>
              <a:t>Reform of GCSEs</a:t>
            </a:r>
          </a:p>
          <a:p>
            <a:pPr lvl="1">
              <a:buFont typeface="Wingdings" pitchFamily="2" charset="2"/>
              <a:buChar char="§"/>
              <a:tabLst>
                <a:tab pos="449263" algn="l"/>
              </a:tabLst>
            </a:pPr>
            <a:r>
              <a:rPr lang="en-GB" sz="2400" smtClean="0">
                <a:solidFill>
                  <a:srgbClr val="104F75"/>
                </a:solidFill>
                <a:cs typeface="Arial" charset="0"/>
              </a:rPr>
              <a:t>Decisions regarding Key Stage 4 qualification consultation</a:t>
            </a:r>
          </a:p>
          <a:p>
            <a:pPr marL="0" indent="0">
              <a:spcBef>
                <a:spcPts val="1200"/>
              </a:spcBef>
              <a:buFont typeface="Wingdings" pitchFamily="2" charset="2"/>
              <a:buNone/>
              <a:tabLst>
                <a:tab pos="449263" algn="l"/>
              </a:tabLst>
            </a:pPr>
            <a:r>
              <a:rPr lang="en-GB" sz="2400" smtClean="0">
                <a:solidFill>
                  <a:srgbClr val="104F75"/>
                </a:solidFill>
                <a:cs typeface="Arial" charset="0"/>
              </a:rPr>
              <a:t>Secondary accountability consultation</a:t>
            </a:r>
          </a:p>
          <a:p>
            <a:pPr lvl="1">
              <a:buFont typeface="Wingdings" pitchFamily="2" charset="2"/>
              <a:buChar char="§"/>
              <a:tabLst>
                <a:tab pos="449263" algn="l"/>
              </a:tabLst>
            </a:pPr>
            <a:r>
              <a:rPr lang="en-GB" sz="2400" smtClean="0">
                <a:solidFill>
                  <a:srgbClr val="104F75"/>
                </a:solidFill>
                <a:cs typeface="Arial" charset="0"/>
              </a:rPr>
              <a:t>Additional accountability measures for secondary schools</a:t>
            </a:r>
          </a:p>
          <a:p>
            <a:pPr lvl="1">
              <a:buFont typeface="Wingdings" pitchFamily="2" charset="2"/>
              <a:buChar char="§"/>
              <a:tabLst>
                <a:tab pos="449263" algn="l"/>
              </a:tabLst>
            </a:pPr>
            <a:r>
              <a:rPr lang="en-GB" sz="2400" smtClean="0">
                <a:solidFill>
                  <a:srgbClr val="104F75"/>
                </a:solidFill>
                <a:cs typeface="Arial" charset="0"/>
              </a:rPr>
              <a:t>Consultation ended Wednesday 1 May 2013</a:t>
            </a:r>
          </a:p>
          <a:p>
            <a:pPr lvl="1">
              <a:buFont typeface="Wingdings" pitchFamily="2" charset="2"/>
              <a:buChar char="§"/>
              <a:tabLst>
                <a:tab pos="449263" algn="l"/>
              </a:tabLst>
            </a:pPr>
            <a:endParaRPr lang="en-GB" sz="2400" smtClean="0">
              <a:solidFill>
                <a:srgbClr val="104F75"/>
              </a:solidFill>
              <a:cs typeface="Arial" charset="0"/>
            </a:endParaRPr>
          </a:p>
          <a:p>
            <a:pPr marL="0" indent="0" eaLnBrk="1" hangingPunct="1">
              <a:tabLst>
                <a:tab pos="449263" algn="l"/>
              </a:tabLst>
            </a:pPr>
            <a:endParaRPr lang="en-GB" sz="2400" smtClean="0">
              <a:solidFill>
                <a:srgbClr val="104F75"/>
              </a:solidFill>
              <a:cs typeface="Arial"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Slide Number Placeholder 3"/>
          <p:cNvSpPr>
            <a:spLocks noGrp="1"/>
          </p:cNvSpPr>
          <p:nvPr>
            <p:ph type="sldNum" sz="quarter" idx="10"/>
          </p:nvPr>
        </p:nvSpPr>
        <p:spPr>
          <a:noFill/>
          <a:ln>
            <a:miter lim="800000"/>
            <a:headEnd/>
            <a:tailEnd/>
          </a:ln>
        </p:spPr>
        <p:txBody>
          <a:bodyPr/>
          <a:lstStyle/>
          <a:p>
            <a:pPr fontAlgn="base">
              <a:spcBef>
                <a:spcPct val="0"/>
              </a:spcBef>
              <a:spcAft>
                <a:spcPct val="0"/>
              </a:spcAft>
            </a:pPr>
            <a:fld id="{DC607257-7A7E-408D-8CE6-59B5F9066457}" type="slidenum">
              <a:rPr lang="en-GB" smtClean="0">
                <a:cs typeface="Arial" charset="0"/>
              </a:rPr>
              <a:pPr fontAlgn="base">
                <a:spcBef>
                  <a:spcPct val="0"/>
                </a:spcBef>
                <a:spcAft>
                  <a:spcPct val="0"/>
                </a:spcAft>
              </a:pPr>
              <a:t>6</a:t>
            </a:fld>
            <a:endParaRPr lang="en-GB" smtClean="0">
              <a:cs typeface="Arial" charset="0"/>
            </a:endParaRPr>
          </a:p>
        </p:txBody>
      </p:sp>
      <p:sp>
        <p:nvSpPr>
          <p:cNvPr id="41986" name="Title 1"/>
          <p:cNvSpPr>
            <a:spLocks noGrp="1"/>
          </p:cNvSpPr>
          <p:nvPr>
            <p:ph type="title"/>
          </p:nvPr>
        </p:nvSpPr>
        <p:spPr>
          <a:xfrm>
            <a:off x="539750" y="260350"/>
            <a:ext cx="8229600" cy="1143000"/>
          </a:xfrm>
        </p:spPr>
        <p:txBody>
          <a:bodyPr/>
          <a:lstStyle/>
          <a:p>
            <a:r>
              <a:rPr lang="en-GB" smtClean="0">
                <a:solidFill>
                  <a:srgbClr val="104F75"/>
                </a:solidFill>
                <a:cs typeface="Arial" charset="0"/>
              </a:rPr>
              <a:t>National curriculum consultation</a:t>
            </a:r>
          </a:p>
        </p:txBody>
      </p:sp>
      <p:sp>
        <p:nvSpPr>
          <p:cNvPr id="6" name="Content Placeholder 2"/>
          <p:cNvSpPr>
            <a:spLocks noGrp="1"/>
          </p:cNvSpPr>
          <p:nvPr>
            <p:ph idx="1"/>
          </p:nvPr>
        </p:nvSpPr>
        <p:spPr>
          <a:xfrm>
            <a:off x="395288" y="1052513"/>
            <a:ext cx="8229600" cy="4165600"/>
          </a:xfrm>
        </p:spPr>
        <p:txBody>
          <a:bodyPr/>
          <a:lstStyle/>
          <a:p>
            <a:pPr marL="0" indent="0">
              <a:buFont typeface="Wingdings" pitchFamily="2" charset="2"/>
              <a:buNone/>
            </a:pPr>
            <a:r>
              <a:rPr lang="en-GB" sz="2400" b="0" smtClean="0">
                <a:solidFill>
                  <a:srgbClr val="104F75"/>
                </a:solidFill>
              </a:rPr>
              <a:t>Included questions on:</a:t>
            </a:r>
          </a:p>
          <a:p>
            <a:pPr marL="0" indent="0"/>
            <a:r>
              <a:rPr lang="en-GB" sz="2400" b="0" smtClean="0">
                <a:solidFill>
                  <a:srgbClr val="104F75"/>
                </a:solidFill>
              </a:rPr>
              <a:t>proposed </a:t>
            </a:r>
            <a:r>
              <a:rPr lang="en-GB" sz="2400" smtClean="0">
                <a:solidFill>
                  <a:srgbClr val="104F75"/>
                </a:solidFill>
              </a:rPr>
              <a:t>aims</a:t>
            </a:r>
            <a:r>
              <a:rPr lang="en-GB" sz="2400" b="0" smtClean="0">
                <a:solidFill>
                  <a:srgbClr val="104F75"/>
                </a:solidFill>
              </a:rPr>
              <a:t> for the new national curriculum</a:t>
            </a:r>
          </a:p>
          <a:p>
            <a:pPr marL="0" indent="0"/>
            <a:r>
              <a:rPr lang="en-GB" sz="2400" b="0" smtClean="0">
                <a:solidFill>
                  <a:srgbClr val="104F75"/>
                </a:solidFill>
              </a:rPr>
              <a:t>changes to the </a:t>
            </a:r>
            <a:r>
              <a:rPr lang="en-GB" sz="2400" smtClean="0">
                <a:solidFill>
                  <a:srgbClr val="104F75"/>
                </a:solidFill>
              </a:rPr>
              <a:t>programmes of study </a:t>
            </a:r>
            <a:r>
              <a:rPr lang="en-GB" sz="2400" b="0" smtClean="0">
                <a:solidFill>
                  <a:srgbClr val="104F75"/>
                </a:solidFill>
              </a:rPr>
              <a:t>for all subjects and key stages (except English, mathematics and science at Key Stage 4)</a:t>
            </a:r>
          </a:p>
          <a:p>
            <a:pPr marL="0" indent="0"/>
            <a:r>
              <a:rPr lang="en-GB" sz="2400" b="0" smtClean="0">
                <a:solidFill>
                  <a:srgbClr val="104F75"/>
                </a:solidFill>
              </a:rPr>
              <a:t>a proposal to replace the </a:t>
            </a:r>
            <a:r>
              <a:rPr lang="en-GB" sz="2400" smtClean="0">
                <a:solidFill>
                  <a:srgbClr val="104F75"/>
                </a:solidFill>
              </a:rPr>
              <a:t>ICT programme of study with a new computing programme of study </a:t>
            </a:r>
          </a:p>
          <a:p>
            <a:pPr marL="0" indent="0"/>
            <a:r>
              <a:rPr lang="en-GB" sz="2400" b="0" smtClean="0">
                <a:solidFill>
                  <a:srgbClr val="104F75"/>
                </a:solidFill>
              </a:rPr>
              <a:t>the </a:t>
            </a:r>
            <a:r>
              <a:rPr lang="en-GB" sz="2400" smtClean="0">
                <a:solidFill>
                  <a:srgbClr val="104F75"/>
                </a:solidFill>
              </a:rPr>
              <a:t>implementation</a:t>
            </a:r>
            <a:r>
              <a:rPr lang="en-GB" sz="2400" b="0" smtClean="0">
                <a:solidFill>
                  <a:srgbClr val="104F75"/>
                </a:solidFill>
              </a:rPr>
              <a:t> of the new national curriculum</a:t>
            </a:r>
          </a:p>
          <a:p>
            <a:pPr marL="0" indent="0"/>
            <a:r>
              <a:rPr lang="en-GB" sz="2400" b="0" smtClean="0">
                <a:solidFill>
                  <a:srgbClr val="104F75"/>
                </a:solidFill>
              </a:rPr>
              <a:t>the </a:t>
            </a:r>
            <a:r>
              <a:rPr lang="en-GB" sz="2400" smtClean="0">
                <a:solidFill>
                  <a:srgbClr val="104F75"/>
                </a:solidFill>
              </a:rPr>
              <a:t>disapplication</a:t>
            </a:r>
            <a:r>
              <a:rPr lang="en-GB" sz="2400" b="0" smtClean="0">
                <a:solidFill>
                  <a:srgbClr val="104F75"/>
                </a:solidFill>
              </a:rPr>
              <a:t> of aspects of the current national curriculum for a limited period from September 2013</a:t>
            </a:r>
          </a:p>
          <a:p>
            <a:pPr marL="0" indent="0"/>
            <a:r>
              <a:rPr lang="en-GB" sz="2400" b="0" smtClean="0">
                <a:solidFill>
                  <a:srgbClr val="104F75"/>
                </a:solidFill>
              </a:rPr>
              <a:t>the likely </a:t>
            </a:r>
            <a:r>
              <a:rPr lang="en-GB" sz="2400" smtClean="0">
                <a:solidFill>
                  <a:srgbClr val="104F75"/>
                </a:solidFill>
              </a:rPr>
              <a:t>equalities implications </a:t>
            </a:r>
            <a:r>
              <a:rPr lang="en-GB" sz="2400" b="0" smtClean="0">
                <a:solidFill>
                  <a:srgbClr val="104F75"/>
                </a:solidFill>
              </a:rPr>
              <a:t>of our reforms</a:t>
            </a:r>
          </a:p>
          <a:p>
            <a:pPr marL="0" indent="0">
              <a:buFont typeface="Wingdings" pitchFamily="2" charset="2"/>
              <a:buNone/>
            </a:pPr>
            <a:endParaRPr lang="en-GB" sz="2400" smtClean="0"/>
          </a:p>
          <a:p>
            <a:pPr marL="0" indent="0"/>
            <a:endParaRPr lang="en-GB" sz="2400" b="0" smtClean="0">
              <a:solidFill>
                <a:srgbClr val="104F75"/>
              </a:solidFill>
            </a:endParaRPr>
          </a:p>
          <a:p>
            <a:pPr marL="0" indent="0">
              <a:spcAft>
                <a:spcPts val="1000"/>
              </a:spcAft>
              <a:buFont typeface="Wingdings" pitchFamily="2" charset="2"/>
              <a:buNone/>
            </a:pPr>
            <a:endParaRPr lang="en-GB" sz="2400" b="0" smtClean="0">
              <a:solidFill>
                <a:srgbClr val="104F75"/>
              </a:solidFill>
              <a:cs typeface="Arial"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Title 1"/>
          <p:cNvSpPr>
            <a:spLocks noGrp="1"/>
          </p:cNvSpPr>
          <p:nvPr>
            <p:ph type="title"/>
          </p:nvPr>
        </p:nvSpPr>
        <p:spPr>
          <a:xfrm>
            <a:off x="250825" y="269875"/>
            <a:ext cx="8893175" cy="1143000"/>
          </a:xfrm>
        </p:spPr>
        <p:txBody>
          <a:bodyPr/>
          <a:lstStyle/>
          <a:p>
            <a:pPr eaLnBrk="1" hangingPunct="1"/>
            <a:r>
              <a:rPr lang="en-GB" smtClean="0">
                <a:solidFill>
                  <a:srgbClr val="104F75"/>
                </a:solidFill>
              </a:rPr>
              <a:t>Primary programmes of study – key changes</a:t>
            </a:r>
          </a:p>
        </p:txBody>
      </p:sp>
      <p:sp>
        <p:nvSpPr>
          <p:cNvPr id="3" name="Content Placeholder 2"/>
          <p:cNvSpPr>
            <a:spLocks noGrp="1"/>
          </p:cNvSpPr>
          <p:nvPr>
            <p:ph idx="1"/>
          </p:nvPr>
        </p:nvSpPr>
        <p:spPr>
          <a:xfrm>
            <a:off x="179388" y="836613"/>
            <a:ext cx="8964612" cy="4525962"/>
          </a:xfrm>
        </p:spPr>
        <p:txBody>
          <a:bodyPr/>
          <a:lstStyle/>
          <a:p>
            <a:pPr marL="0" indent="0" eaLnBrk="1" hangingPunct="1">
              <a:spcBef>
                <a:spcPct val="50000"/>
              </a:spcBef>
              <a:buFont typeface="Wingdings" pitchFamily="2" charset="2"/>
              <a:buNone/>
            </a:pPr>
            <a:r>
              <a:rPr lang="en-GB" sz="2400" b="0" smtClean="0">
                <a:solidFill>
                  <a:srgbClr val="104F75"/>
                </a:solidFill>
              </a:rPr>
              <a:t>Core subjects of English, mathematics, science</a:t>
            </a:r>
          </a:p>
          <a:p>
            <a:pPr marL="0" indent="0">
              <a:spcAft>
                <a:spcPts val="1200"/>
              </a:spcAft>
            </a:pPr>
            <a:r>
              <a:rPr lang="en-GB" smtClean="0">
                <a:solidFill>
                  <a:srgbClr val="104F75"/>
                </a:solidFill>
                <a:cs typeface="Arial" charset="0"/>
              </a:rPr>
              <a:t>2-to-3 page introduction </a:t>
            </a:r>
            <a:r>
              <a:rPr lang="en-GB" b="0" smtClean="0">
                <a:solidFill>
                  <a:srgbClr val="104F75"/>
                </a:solidFill>
                <a:cs typeface="Arial" charset="0"/>
              </a:rPr>
              <a:t>with purpose of study, aims and spoken language</a:t>
            </a:r>
            <a:endParaRPr lang="en-GB" smtClean="0">
              <a:solidFill>
                <a:srgbClr val="104F75"/>
              </a:solidFill>
              <a:cs typeface="Arial" charset="0"/>
            </a:endParaRPr>
          </a:p>
          <a:p>
            <a:pPr marL="0" indent="0">
              <a:spcAft>
                <a:spcPts val="1200"/>
              </a:spcAft>
            </a:pPr>
            <a:r>
              <a:rPr lang="en-GB" smtClean="0">
                <a:solidFill>
                  <a:srgbClr val="104F75"/>
                </a:solidFill>
                <a:cs typeface="Arial" charset="0"/>
              </a:rPr>
              <a:t>Detailed programmes of study </a:t>
            </a:r>
            <a:r>
              <a:rPr lang="en-GB" b="0" smtClean="0">
                <a:solidFill>
                  <a:srgbClr val="104F75"/>
                </a:solidFill>
                <a:cs typeface="Arial" charset="0"/>
              </a:rPr>
              <a:t>set out by academic year or 2 years, with notes and guidance</a:t>
            </a:r>
          </a:p>
          <a:p>
            <a:pPr marL="0" indent="0">
              <a:spcAft>
                <a:spcPts val="1200"/>
              </a:spcAft>
            </a:pPr>
            <a:r>
              <a:rPr lang="en-GB" b="0" smtClean="0">
                <a:solidFill>
                  <a:srgbClr val="104F75"/>
                </a:solidFill>
                <a:cs typeface="Arial" charset="0"/>
              </a:rPr>
              <a:t>Clearer link between what children are taught and what is assessed</a:t>
            </a:r>
          </a:p>
          <a:p>
            <a:pPr marL="0" indent="0">
              <a:spcAft>
                <a:spcPts val="1200"/>
              </a:spcAft>
            </a:pPr>
            <a:r>
              <a:rPr lang="en-GB" b="0" smtClean="0">
                <a:solidFill>
                  <a:srgbClr val="104F75"/>
                </a:solidFill>
                <a:cs typeface="Arial" charset="0"/>
              </a:rPr>
              <a:t>Only legal requirement is to teach children before end of key stage</a:t>
            </a:r>
            <a:endParaRPr lang="en-GB" sz="2400" b="0" smtClean="0">
              <a:solidFill>
                <a:srgbClr val="104F75"/>
              </a:solidFill>
            </a:endParaRPr>
          </a:p>
          <a:p>
            <a:pPr marL="0" indent="0">
              <a:spcAft>
                <a:spcPts val="1200"/>
              </a:spcAft>
              <a:buFont typeface="Wingdings" pitchFamily="2" charset="2"/>
              <a:buNone/>
            </a:pPr>
            <a:r>
              <a:rPr lang="en-GB" sz="2400" b="0" smtClean="0">
                <a:solidFill>
                  <a:srgbClr val="104F75"/>
                </a:solidFill>
              </a:rPr>
              <a:t>Foundation subjects: art and design, computing, </a:t>
            </a:r>
            <a:r>
              <a:rPr lang="en-GB" sz="2400" b="0" smtClean="0">
                <a:solidFill>
                  <a:srgbClr val="104F75"/>
                </a:solidFill>
                <a:cs typeface="Arial" charset="0"/>
              </a:rPr>
              <a:t>design &amp; technology, geography, history,  music, PE and foreign languages</a:t>
            </a:r>
          </a:p>
          <a:p>
            <a:pPr marL="0" indent="0" eaLnBrk="1" hangingPunct="1">
              <a:spcBef>
                <a:spcPct val="50000"/>
              </a:spcBef>
            </a:pPr>
            <a:r>
              <a:rPr lang="en-GB" smtClean="0">
                <a:solidFill>
                  <a:srgbClr val="104F75"/>
                </a:solidFill>
                <a:cs typeface="Arial" charset="0"/>
              </a:rPr>
              <a:t>Much shorter national curriculum </a:t>
            </a:r>
            <a:r>
              <a:rPr lang="en-GB" b="0" smtClean="0">
                <a:solidFill>
                  <a:srgbClr val="104F75"/>
                </a:solidFill>
                <a:cs typeface="Arial" charset="0"/>
              </a:rPr>
              <a:t>set out by key stage </a:t>
            </a:r>
          </a:p>
          <a:p>
            <a:pPr marL="0" indent="0" eaLnBrk="1" hangingPunct="1">
              <a:spcBef>
                <a:spcPct val="50000"/>
              </a:spcBef>
            </a:pPr>
            <a:r>
              <a:rPr lang="en-GB" b="0" smtClean="0">
                <a:solidFill>
                  <a:srgbClr val="104F75"/>
                </a:solidFill>
                <a:cs typeface="Arial" charset="0"/>
              </a:rPr>
              <a:t>Focus on essentials, allowing schools maximum level of innovation </a:t>
            </a:r>
          </a:p>
          <a:p>
            <a:pPr marL="0" indent="0" eaLnBrk="1" hangingPunct="1">
              <a:spcBef>
                <a:spcPct val="50000"/>
              </a:spcBef>
              <a:buFont typeface="Wingdings" pitchFamily="2" charset="2"/>
              <a:buNone/>
            </a:pPr>
            <a:endParaRPr lang="en-GB" sz="2400" smtClean="0">
              <a:solidFill>
                <a:srgbClr val="104F75"/>
              </a:solidFill>
            </a:endParaRPr>
          </a:p>
          <a:p>
            <a:pPr marL="0" indent="0">
              <a:buFont typeface="Arial" charset="0"/>
              <a:buNone/>
            </a:pPr>
            <a:endParaRPr lang="en-GB" sz="2400" smtClean="0"/>
          </a:p>
        </p:txBody>
      </p:sp>
      <p:sp>
        <p:nvSpPr>
          <p:cNvPr id="43011" name="Slide Number Placeholder 3"/>
          <p:cNvSpPr txBox="1">
            <a:spLocks/>
          </p:cNvSpPr>
          <p:nvPr/>
        </p:nvSpPr>
        <p:spPr bwMode="auto">
          <a:xfrm>
            <a:off x="6705600" y="6237288"/>
            <a:ext cx="2133600" cy="476250"/>
          </a:xfrm>
          <a:prstGeom prst="rect">
            <a:avLst/>
          </a:prstGeom>
          <a:noFill/>
          <a:ln w="9525">
            <a:noFill/>
            <a:miter lim="800000"/>
            <a:headEnd/>
            <a:tailEnd/>
          </a:ln>
        </p:spPr>
        <p:txBody>
          <a:bodyPr/>
          <a:lstStyle/>
          <a:p>
            <a:pPr algn="r"/>
            <a:fld id="{1F3999E9-75FA-46CA-BCBE-2908CE334A47}" type="slidenum">
              <a:rPr lang="en-GB"/>
              <a:pPr algn="r"/>
              <a:t>7</a:t>
            </a:fld>
            <a:endParaRPr lang="en-GB"/>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Title 1"/>
          <p:cNvSpPr>
            <a:spLocks noGrp="1"/>
          </p:cNvSpPr>
          <p:nvPr>
            <p:ph type="title"/>
          </p:nvPr>
        </p:nvSpPr>
        <p:spPr>
          <a:xfrm>
            <a:off x="250825" y="269875"/>
            <a:ext cx="8893175" cy="1143000"/>
          </a:xfrm>
        </p:spPr>
        <p:txBody>
          <a:bodyPr/>
          <a:lstStyle/>
          <a:p>
            <a:pPr eaLnBrk="1" hangingPunct="1"/>
            <a:r>
              <a:rPr lang="en-GB" smtClean="0">
                <a:solidFill>
                  <a:srgbClr val="104F75"/>
                </a:solidFill>
              </a:rPr>
              <a:t>Secondary programmes of study – key changes</a:t>
            </a:r>
          </a:p>
        </p:txBody>
      </p:sp>
      <p:sp>
        <p:nvSpPr>
          <p:cNvPr id="45058" name="Slide Number Placeholder 3"/>
          <p:cNvSpPr txBox="1">
            <a:spLocks/>
          </p:cNvSpPr>
          <p:nvPr/>
        </p:nvSpPr>
        <p:spPr bwMode="auto">
          <a:xfrm>
            <a:off x="6705600" y="6237288"/>
            <a:ext cx="2133600" cy="476250"/>
          </a:xfrm>
          <a:prstGeom prst="rect">
            <a:avLst/>
          </a:prstGeom>
          <a:noFill/>
          <a:ln w="9525">
            <a:noFill/>
            <a:miter lim="800000"/>
            <a:headEnd/>
            <a:tailEnd/>
          </a:ln>
        </p:spPr>
        <p:txBody>
          <a:bodyPr/>
          <a:lstStyle/>
          <a:p>
            <a:pPr algn="r"/>
            <a:fld id="{4079A823-BB89-4633-843C-07419639E518}" type="slidenum">
              <a:rPr lang="en-GB"/>
              <a:pPr algn="r"/>
              <a:t>8</a:t>
            </a:fld>
            <a:endParaRPr lang="en-GB"/>
          </a:p>
        </p:txBody>
      </p:sp>
      <p:sp>
        <p:nvSpPr>
          <p:cNvPr id="6" name="Content Placeholder 2"/>
          <p:cNvSpPr>
            <a:spLocks noGrp="1"/>
          </p:cNvSpPr>
          <p:nvPr>
            <p:ph idx="1"/>
          </p:nvPr>
        </p:nvSpPr>
        <p:spPr>
          <a:xfrm>
            <a:off x="611188" y="1341438"/>
            <a:ext cx="8075612" cy="3732212"/>
          </a:xfrm>
        </p:spPr>
        <p:txBody>
          <a:bodyPr>
            <a:noAutofit/>
          </a:bodyPr>
          <a:lstStyle/>
          <a:p>
            <a:pPr>
              <a:spcAft>
                <a:spcPts val="1200"/>
              </a:spcAft>
              <a:tabLst>
                <a:tab pos="449263" algn="l"/>
              </a:tabLst>
            </a:pPr>
            <a:r>
              <a:rPr lang="en-GB" sz="2200" b="0" smtClean="0">
                <a:solidFill>
                  <a:srgbClr val="104F75"/>
                </a:solidFill>
                <a:cs typeface="Arial" charset="0"/>
              </a:rPr>
              <a:t>12 subjects at KS3 – English, mathematics, science, art and design, citizenship, computing, design &amp; technology, geography, history,  modern foreign languages, music &amp; PE</a:t>
            </a:r>
          </a:p>
          <a:p>
            <a:pPr>
              <a:spcAft>
                <a:spcPts val="1200"/>
              </a:spcAft>
              <a:tabLst>
                <a:tab pos="449263" algn="l"/>
              </a:tabLst>
            </a:pPr>
            <a:r>
              <a:rPr lang="en-GB" sz="2200" b="0" smtClean="0">
                <a:solidFill>
                  <a:srgbClr val="104F75"/>
                </a:solidFill>
                <a:cs typeface="Arial" charset="0"/>
              </a:rPr>
              <a:t>6 subjects at KS4 - English, mathematics, science, citizenship, computing &amp; PE</a:t>
            </a:r>
          </a:p>
          <a:p>
            <a:pPr>
              <a:spcAft>
                <a:spcPts val="1200"/>
              </a:spcAft>
              <a:tabLst>
                <a:tab pos="449263" algn="l"/>
              </a:tabLst>
            </a:pPr>
            <a:r>
              <a:rPr lang="en-GB" sz="2200" b="0" smtClean="0">
                <a:solidFill>
                  <a:srgbClr val="104F75"/>
                </a:solidFill>
                <a:cs typeface="Arial" charset="0"/>
              </a:rPr>
              <a:t>KS4 entitlement areas – the arts, the humanities, design &amp; technology, modern foreign languages </a:t>
            </a:r>
          </a:p>
          <a:p>
            <a:pPr>
              <a:spcAft>
                <a:spcPts val="1200"/>
              </a:spcAft>
              <a:tabLst>
                <a:tab pos="449263" algn="l"/>
              </a:tabLst>
            </a:pPr>
            <a:r>
              <a:rPr lang="en-GB" sz="2200" b="0" smtClean="0">
                <a:solidFill>
                  <a:srgbClr val="104F75"/>
                </a:solidFill>
                <a:cs typeface="Arial" charset="0"/>
              </a:rPr>
              <a:t>English, maths and science programmes of study, specified by key stage only, from 6 to 18 pages long</a:t>
            </a:r>
          </a:p>
          <a:p>
            <a:pPr>
              <a:spcAft>
                <a:spcPts val="1200"/>
              </a:spcAft>
              <a:tabLst>
                <a:tab pos="449263" algn="l"/>
              </a:tabLst>
            </a:pPr>
            <a:r>
              <a:rPr lang="en-GB" sz="2200" b="0" smtClean="0">
                <a:solidFill>
                  <a:srgbClr val="104F75"/>
                </a:solidFill>
                <a:cs typeface="Arial" charset="0"/>
              </a:rPr>
              <a:t>Foundation subject programmes of study as brief as for KS1 &amp; 2</a:t>
            </a:r>
            <a:endParaRPr lang="en-GB" sz="2200" smtClean="0"/>
          </a:p>
          <a:p>
            <a:pPr>
              <a:buFont typeface="Arial" charset="0"/>
              <a:buNone/>
              <a:tabLst>
                <a:tab pos="449263" algn="l"/>
              </a:tabLst>
            </a:pPr>
            <a:endParaRPr lang="en-GB" smtClean="0"/>
          </a:p>
          <a:p>
            <a:pPr>
              <a:buFont typeface="Arial" charset="0"/>
              <a:buNone/>
              <a:tabLst>
                <a:tab pos="449263" algn="l"/>
              </a:tabLst>
            </a:pPr>
            <a:endParaRPr lang="en-GB" smtClean="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ChangeArrowheads="1"/>
          </p:cNvSpPr>
          <p:nvPr>
            <p:ph type="title" idx="4294967295"/>
          </p:nvPr>
        </p:nvSpPr>
        <p:spPr>
          <a:xfrm>
            <a:off x="647700" y="549275"/>
            <a:ext cx="8075613" cy="576263"/>
          </a:xfrm>
        </p:spPr>
        <p:txBody>
          <a:bodyPr/>
          <a:lstStyle/>
          <a:p>
            <a:r>
              <a:rPr lang="en-GB" smtClean="0">
                <a:solidFill>
                  <a:srgbClr val="104F75"/>
                </a:solidFill>
              </a:rPr>
              <a:t>Key changes - English</a:t>
            </a:r>
            <a:r>
              <a:rPr lang="en-GB" sz="2800" smtClean="0"/>
              <a:t/>
            </a:r>
            <a:br>
              <a:rPr lang="en-GB" sz="2800" smtClean="0"/>
            </a:br>
            <a:endParaRPr lang="en-GB" sz="2800" smtClean="0"/>
          </a:p>
        </p:txBody>
      </p:sp>
      <p:sp>
        <p:nvSpPr>
          <p:cNvPr id="76803" name="Rectangle 3"/>
          <p:cNvSpPr>
            <a:spLocks noGrp="1" noChangeArrowheads="1"/>
          </p:cNvSpPr>
          <p:nvPr>
            <p:ph type="body" idx="4294967295"/>
          </p:nvPr>
        </p:nvSpPr>
        <p:spPr>
          <a:xfrm>
            <a:off x="647700" y="1341438"/>
            <a:ext cx="8075613" cy="4048125"/>
          </a:xfrm>
        </p:spPr>
        <p:txBody>
          <a:bodyPr/>
          <a:lstStyle/>
          <a:p>
            <a:r>
              <a:rPr lang="en-GB" sz="2400" b="0" smtClean="0">
                <a:solidFill>
                  <a:srgbClr val="104F75"/>
                </a:solidFill>
              </a:rPr>
              <a:t>Emphasis on all pupils learning to decode using a systematic approach to learning phonics</a:t>
            </a:r>
          </a:p>
          <a:p>
            <a:r>
              <a:rPr lang="en-GB" sz="2400" b="0" smtClean="0">
                <a:solidFill>
                  <a:srgbClr val="104F75"/>
                </a:solidFill>
              </a:rPr>
              <a:t>Stronger emphasis on reading for pleasure and reading whole books </a:t>
            </a:r>
          </a:p>
          <a:p>
            <a:r>
              <a:rPr lang="en-GB" sz="2400" b="0" smtClean="0">
                <a:solidFill>
                  <a:srgbClr val="104F75"/>
                </a:solidFill>
              </a:rPr>
              <a:t>Increased emphasis on learning to spell (e.g. new list of words that all children should be able to spell by the end of primary school)</a:t>
            </a:r>
          </a:p>
          <a:p>
            <a:r>
              <a:rPr lang="en-GB" sz="2400" b="0" smtClean="0">
                <a:solidFill>
                  <a:srgbClr val="104F75"/>
                </a:solidFill>
              </a:rPr>
              <a:t>Higher demand in grammar</a:t>
            </a:r>
          </a:p>
          <a:p>
            <a:r>
              <a:rPr lang="en-GB" sz="2400" b="0" smtClean="0">
                <a:solidFill>
                  <a:srgbClr val="104F75"/>
                </a:solidFill>
              </a:rPr>
              <a:t>More emphasis on debate, presentation and use of spoken Standard English</a:t>
            </a:r>
          </a:p>
          <a:p>
            <a:pPr lvl="1"/>
            <a:endParaRPr lang="en-GB" sz="2400" smtClean="0">
              <a:solidFill>
                <a:srgbClr val="104F75"/>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ChangeArrowheads="1"/>
          </p:cNvSpPr>
          <p:nvPr>
            <p:ph type="title" idx="4294967295"/>
          </p:nvPr>
        </p:nvSpPr>
        <p:spPr>
          <a:xfrm>
            <a:off x="647700" y="549275"/>
            <a:ext cx="8075613" cy="647700"/>
          </a:xfrm>
        </p:spPr>
        <p:txBody>
          <a:bodyPr/>
          <a:lstStyle/>
          <a:p>
            <a:r>
              <a:rPr lang="en-GB" smtClean="0">
                <a:solidFill>
                  <a:srgbClr val="104F75"/>
                </a:solidFill>
              </a:rPr>
              <a:t>Key changes - mathematics</a:t>
            </a:r>
          </a:p>
        </p:txBody>
      </p:sp>
      <p:sp>
        <p:nvSpPr>
          <p:cNvPr id="77827" name="Rectangle 3"/>
          <p:cNvSpPr>
            <a:spLocks noGrp="1" noChangeArrowheads="1"/>
          </p:cNvSpPr>
          <p:nvPr>
            <p:ph type="body" idx="4294967295"/>
          </p:nvPr>
        </p:nvSpPr>
        <p:spPr>
          <a:xfrm>
            <a:off x="647700" y="1268413"/>
            <a:ext cx="8075613" cy="4121150"/>
          </a:xfrm>
        </p:spPr>
        <p:txBody>
          <a:bodyPr/>
          <a:lstStyle/>
          <a:p>
            <a:pPr>
              <a:lnSpc>
                <a:spcPct val="90000"/>
              </a:lnSpc>
              <a:buFont typeface="Wingdings" pitchFamily="2" charset="2"/>
              <a:buNone/>
            </a:pPr>
            <a:endParaRPr lang="en-GB" sz="1700" smtClean="0">
              <a:solidFill>
                <a:srgbClr val="104F75"/>
              </a:solidFill>
            </a:endParaRPr>
          </a:p>
          <a:p>
            <a:pPr>
              <a:lnSpc>
                <a:spcPct val="90000"/>
              </a:lnSpc>
            </a:pPr>
            <a:r>
              <a:rPr lang="en-GB" sz="2200" b="0" smtClean="0">
                <a:solidFill>
                  <a:srgbClr val="104F75"/>
                </a:solidFill>
              </a:rPr>
              <a:t>Emphasis on mathematical fluency, reasoning and problem solving</a:t>
            </a:r>
          </a:p>
          <a:p>
            <a:pPr>
              <a:lnSpc>
                <a:spcPct val="90000"/>
              </a:lnSpc>
            </a:pPr>
            <a:r>
              <a:rPr lang="en-GB" sz="2200" b="0" smtClean="0">
                <a:solidFill>
                  <a:srgbClr val="104F75"/>
                </a:solidFill>
              </a:rPr>
              <a:t>Increased expectation in requirement to know multiplication tables (by end of Y4, pupils expected to know tables – including 11x and 12x tables)</a:t>
            </a:r>
          </a:p>
          <a:p>
            <a:pPr>
              <a:lnSpc>
                <a:spcPct val="90000"/>
              </a:lnSpc>
            </a:pPr>
            <a:r>
              <a:rPr lang="en-GB" sz="2200" b="0" smtClean="0">
                <a:solidFill>
                  <a:srgbClr val="104F75"/>
                </a:solidFill>
              </a:rPr>
              <a:t>Clear expectations around both written and mental methods for addition, subtraction, multiplication and division</a:t>
            </a:r>
          </a:p>
          <a:p>
            <a:pPr>
              <a:lnSpc>
                <a:spcPct val="90000"/>
              </a:lnSpc>
            </a:pPr>
            <a:r>
              <a:rPr lang="en-GB" sz="2200" b="0" smtClean="0">
                <a:solidFill>
                  <a:srgbClr val="104F75"/>
                </a:solidFill>
              </a:rPr>
              <a:t>More challenging content on fractions and decimals introduced earlier</a:t>
            </a:r>
          </a:p>
          <a:p>
            <a:pPr>
              <a:lnSpc>
                <a:spcPct val="90000"/>
              </a:lnSpc>
            </a:pPr>
            <a:r>
              <a:rPr lang="en-GB" sz="2200" b="0" smtClean="0">
                <a:solidFill>
                  <a:srgbClr val="104F75"/>
                </a:solidFill>
              </a:rPr>
              <a:t>Emphasis on pre-algebra and proportional reasoning (primary), and algebra, pre-calculus and probability (secondary) </a:t>
            </a:r>
          </a:p>
          <a:p>
            <a:pPr lvl="1">
              <a:lnSpc>
                <a:spcPct val="90000"/>
              </a:lnSpc>
              <a:buFontTx/>
              <a:buNone/>
            </a:pPr>
            <a:r>
              <a:rPr lang="en-GB" sz="1700" smtClean="0">
                <a:solidFill>
                  <a:srgbClr val="104F75"/>
                </a:solidFill>
              </a:rPr>
              <a:t>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ChangeArrowheads="1"/>
          </p:cNvSpPr>
          <p:nvPr>
            <p:ph type="title" idx="4294967295"/>
          </p:nvPr>
        </p:nvSpPr>
        <p:spPr>
          <a:xfrm>
            <a:off x="647700" y="549275"/>
            <a:ext cx="8075613" cy="719138"/>
          </a:xfrm>
        </p:spPr>
        <p:txBody>
          <a:bodyPr/>
          <a:lstStyle/>
          <a:p>
            <a:r>
              <a:rPr lang="en-GB" smtClean="0">
                <a:solidFill>
                  <a:srgbClr val="104F75"/>
                </a:solidFill>
              </a:rPr>
              <a:t>Key changes - science</a:t>
            </a:r>
          </a:p>
        </p:txBody>
      </p:sp>
      <p:sp>
        <p:nvSpPr>
          <p:cNvPr id="80899" name="Rectangle 3"/>
          <p:cNvSpPr>
            <a:spLocks noGrp="1" noChangeArrowheads="1"/>
          </p:cNvSpPr>
          <p:nvPr>
            <p:ph type="body" idx="4294967295"/>
          </p:nvPr>
        </p:nvSpPr>
        <p:spPr>
          <a:xfrm>
            <a:off x="647700" y="1412875"/>
            <a:ext cx="8075613" cy="3732213"/>
          </a:xfrm>
        </p:spPr>
        <p:txBody>
          <a:bodyPr/>
          <a:lstStyle/>
          <a:p>
            <a:r>
              <a:rPr lang="en-GB" sz="2400" b="0" smtClean="0">
                <a:solidFill>
                  <a:srgbClr val="104F75"/>
                </a:solidFill>
              </a:rPr>
              <a:t>Content set out in much more detail than current curriculum</a:t>
            </a:r>
          </a:p>
          <a:p>
            <a:r>
              <a:rPr lang="en-GB" sz="2400" b="0" smtClean="0">
                <a:solidFill>
                  <a:srgbClr val="104F75"/>
                </a:solidFill>
              </a:rPr>
              <a:t>Focus on core essential knowledge in science – not specifying the range of social, health and environmental issues that schools could/should discuss</a:t>
            </a:r>
          </a:p>
          <a:p>
            <a:r>
              <a:rPr lang="en-GB" sz="2400" b="0" smtClean="0">
                <a:solidFill>
                  <a:srgbClr val="104F75"/>
                </a:solidFill>
              </a:rPr>
              <a:t>Additional content on evolution and inheritance (primary) and greater clarity on mathematical requirements for science</a:t>
            </a:r>
          </a:p>
          <a:p>
            <a:pPr lvl="1"/>
            <a:endParaRPr lang="en-GB" sz="2400" smtClean="0">
              <a:solidFill>
                <a:srgbClr val="104F75"/>
              </a:solidFill>
            </a:endParaRPr>
          </a:p>
          <a:p>
            <a:endParaRPr lang="en-GB"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ChangeArrowheads="1"/>
          </p:cNvSpPr>
          <p:nvPr>
            <p:ph type="title" idx="4294967295"/>
          </p:nvPr>
        </p:nvSpPr>
        <p:spPr/>
        <p:txBody>
          <a:bodyPr/>
          <a:lstStyle/>
          <a:p>
            <a:r>
              <a:rPr lang="en-GB" smtClean="0">
                <a:solidFill>
                  <a:srgbClr val="104F75"/>
                </a:solidFill>
              </a:rPr>
              <a:t>Inclusion</a:t>
            </a:r>
            <a:r>
              <a:rPr lang="en-GB" smtClean="0"/>
              <a:t> </a:t>
            </a:r>
          </a:p>
        </p:txBody>
      </p:sp>
      <p:sp>
        <p:nvSpPr>
          <p:cNvPr id="78851" name="Rectangle 3"/>
          <p:cNvSpPr>
            <a:spLocks noGrp="1" noChangeArrowheads="1"/>
          </p:cNvSpPr>
          <p:nvPr>
            <p:ph type="body" idx="4294967295"/>
          </p:nvPr>
        </p:nvSpPr>
        <p:spPr>
          <a:xfrm>
            <a:off x="647700" y="1268413"/>
            <a:ext cx="8075613" cy="3732212"/>
          </a:xfrm>
        </p:spPr>
        <p:txBody>
          <a:bodyPr/>
          <a:lstStyle/>
          <a:p>
            <a:r>
              <a:rPr lang="en-GB" sz="2400" smtClean="0">
                <a:solidFill>
                  <a:srgbClr val="104F75"/>
                </a:solidFill>
              </a:rPr>
              <a:t>Setting suitable challenges</a:t>
            </a:r>
          </a:p>
          <a:p>
            <a:pPr lvl="1"/>
            <a:r>
              <a:rPr lang="en-GB" sz="2400" smtClean="0">
                <a:solidFill>
                  <a:srgbClr val="104F75"/>
                </a:solidFill>
              </a:rPr>
              <a:t>“Teachers should set high expectations for every pupil. They should plan stretching work for pupils whose attainment is significantly above the expected standard. They have an even greater obligation to plan lessons for pupils who have low levels of prior attainment or come from disadvantaged backgrounds. </a:t>
            </a:r>
            <a:r>
              <a:rPr lang="en-GB" sz="2400" b="1" smtClean="0">
                <a:solidFill>
                  <a:srgbClr val="104F75"/>
                </a:solidFill>
              </a:rPr>
              <a:t>Teachers should use appropriate assessment to set targets which are deliberately ambitious.</a:t>
            </a:r>
            <a:r>
              <a:rPr lang="en-GB" sz="2400" smtClean="0">
                <a:solidFill>
                  <a:srgbClr val="104F75"/>
                </a:solidFill>
              </a:rPr>
              <a:t>”</a:t>
            </a:r>
            <a:r>
              <a:rPr lang="en-GB" sz="2400" b="1" smtClean="0">
                <a:solidFill>
                  <a:srgbClr val="104F75"/>
                </a:solidFill>
              </a:rPr>
              <a:t> </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ChangeArrowheads="1"/>
          </p:cNvSpPr>
          <p:nvPr>
            <p:ph type="title" idx="4294967295"/>
          </p:nvPr>
        </p:nvSpPr>
        <p:spPr/>
        <p:txBody>
          <a:bodyPr/>
          <a:lstStyle/>
          <a:p>
            <a:r>
              <a:rPr lang="en-GB" smtClean="0">
                <a:solidFill>
                  <a:srgbClr val="104F75"/>
                </a:solidFill>
              </a:rPr>
              <a:t>Inclusion</a:t>
            </a:r>
            <a:r>
              <a:rPr lang="en-GB" smtClean="0"/>
              <a:t> </a:t>
            </a:r>
          </a:p>
        </p:txBody>
      </p:sp>
      <p:sp>
        <p:nvSpPr>
          <p:cNvPr id="79875" name="Rectangle 3"/>
          <p:cNvSpPr>
            <a:spLocks noGrp="1" noChangeArrowheads="1"/>
          </p:cNvSpPr>
          <p:nvPr>
            <p:ph type="body" idx="4294967295"/>
          </p:nvPr>
        </p:nvSpPr>
        <p:spPr>
          <a:xfrm>
            <a:off x="647700" y="1196975"/>
            <a:ext cx="8075613" cy="4752975"/>
          </a:xfrm>
        </p:spPr>
        <p:txBody>
          <a:bodyPr/>
          <a:lstStyle/>
          <a:p>
            <a:pPr>
              <a:lnSpc>
                <a:spcPct val="90000"/>
              </a:lnSpc>
            </a:pPr>
            <a:r>
              <a:rPr lang="en-GB" sz="1800" smtClean="0">
                <a:solidFill>
                  <a:srgbClr val="104F75"/>
                </a:solidFill>
              </a:rPr>
              <a:t>Responding to pupils’ needs and overcoming potential barriers for individuals and groups of pupils</a:t>
            </a:r>
          </a:p>
          <a:p>
            <a:pPr>
              <a:lnSpc>
                <a:spcPct val="90000"/>
              </a:lnSpc>
              <a:buFont typeface="Wingdings" pitchFamily="2" charset="2"/>
              <a:buNone/>
            </a:pPr>
            <a:endParaRPr lang="en-GB" sz="1800" b="0" smtClean="0">
              <a:solidFill>
                <a:srgbClr val="104F75"/>
              </a:solidFill>
            </a:endParaRPr>
          </a:p>
          <a:p>
            <a:pPr>
              <a:lnSpc>
                <a:spcPct val="90000"/>
              </a:lnSpc>
              <a:buFont typeface="Arial" charset="0"/>
              <a:buChar char="-"/>
            </a:pPr>
            <a:r>
              <a:rPr lang="en-GB" sz="1800" b="0" smtClean="0">
                <a:solidFill>
                  <a:srgbClr val="104F75"/>
                </a:solidFill>
              </a:rPr>
              <a:t>“A wide range of pupils have special educational needs, many of whom also have disabilities. </a:t>
            </a:r>
            <a:r>
              <a:rPr lang="en-GB" sz="1800" smtClean="0">
                <a:solidFill>
                  <a:srgbClr val="104F75"/>
                </a:solidFill>
              </a:rPr>
              <a:t>Lessons should be planned to ensure that there are no barriers to </a:t>
            </a:r>
            <a:r>
              <a:rPr lang="en-GB" sz="1800" u="sng" smtClean="0">
                <a:solidFill>
                  <a:srgbClr val="104F75"/>
                </a:solidFill>
              </a:rPr>
              <a:t>every</a:t>
            </a:r>
            <a:r>
              <a:rPr lang="en-GB" sz="1800" smtClean="0">
                <a:solidFill>
                  <a:srgbClr val="104F75"/>
                </a:solidFill>
              </a:rPr>
              <a:t> pupil achieving. In many cases, such planning will mean that these pupils will be able to study the full National Curriculum.</a:t>
            </a:r>
            <a:r>
              <a:rPr lang="en-GB" sz="1800" b="0" smtClean="0">
                <a:solidFill>
                  <a:srgbClr val="104F75"/>
                </a:solidFill>
              </a:rPr>
              <a:t> The SEN Code of Practice will include advice on approaches to identification of need which can support this. A minority of pupils will need access to specialist equipment and different approaches. The SEN Code of Practice will outline what needs to be done for them.”</a:t>
            </a:r>
            <a:br>
              <a:rPr lang="en-GB" sz="1800" b="0" smtClean="0">
                <a:solidFill>
                  <a:srgbClr val="104F75"/>
                </a:solidFill>
              </a:rPr>
            </a:br>
            <a:endParaRPr lang="en-GB" sz="1800" b="0" smtClean="0">
              <a:solidFill>
                <a:srgbClr val="104F75"/>
              </a:solidFill>
            </a:endParaRPr>
          </a:p>
          <a:p>
            <a:pPr>
              <a:lnSpc>
                <a:spcPct val="90000"/>
              </a:lnSpc>
              <a:buFont typeface="Arial" charset="0"/>
              <a:buChar char="-"/>
            </a:pPr>
            <a:r>
              <a:rPr lang="en-GB" sz="1800" b="0" smtClean="0">
                <a:solidFill>
                  <a:srgbClr val="104F75"/>
                </a:solidFill>
              </a:rPr>
              <a:t>“Many disabled pupils have little need for additional resources beyond the aids which they use as part of their daily life. </a:t>
            </a:r>
            <a:r>
              <a:rPr lang="en-GB" sz="1800" smtClean="0">
                <a:solidFill>
                  <a:srgbClr val="104F75"/>
                </a:solidFill>
              </a:rPr>
              <a:t>Teachers must plan lessons so that these pupils can study every National Curriculum subject.</a:t>
            </a:r>
            <a:r>
              <a:rPr lang="en-GB" sz="1800" b="0" smtClean="0">
                <a:solidFill>
                  <a:srgbClr val="104F75"/>
                </a:solidFill>
              </a:rPr>
              <a:t> Potential areas of difficulty should be identified and addressed at the outset of work.”</a:t>
            </a:r>
            <a:r>
              <a:rPr lang="en-GB" sz="1800" smtClean="0">
                <a:solidFill>
                  <a:srgbClr val="104F75"/>
                </a:solidFill>
              </a:rPr>
              <a:t>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Title 1"/>
          <p:cNvSpPr>
            <a:spLocks noGrp="1"/>
          </p:cNvSpPr>
          <p:nvPr>
            <p:ph type="title"/>
          </p:nvPr>
        </p:nvSpPr>
        <p:spPr>
          <a:xfrm>
            <a:off x="396875" y="260350"/>
            <a:ext cx="9359900" cy="647700"/>
          </a:xfrm>
        </p:spPr>
        <p:txBody>
          <a:bodyPr/>
          <a:lstStyle/>
          <a:p>
            <a:r>
              <a:rPr lang="en-GB" smtClean="0">
                <a:solidFill>
                  <a:srgbClr val="104F75"/>
                </a:solidFill>
                <a:cs typeface="Arial" charset="0"/>
              </a:rPr>
              <a:t>School curriculum</a:t>
            </a:r>
          </a:p>
        </p:txBody>
      </p:sp>
      <p:sp>
        <p:nvSpPr>
          <p:cNvPr id="47106" name="Content Placeholder 2"/>
          <p:cNvSpPr>
            <a:spLocks noGrp="1"/>
          </p:cNvSpPr>
          <p:nvPr>
            <p:ph idx="1"/>
          </p:nvPr>
        </p:nvSpPr>
        <p:spPr>
          <a:xfrm>
            <a:off x="457200" y="990600"/>
            <a:ext cx="8229600" cy="4525963"/>
          </a:xfrm>
        </p:spPr>
        <p:txBody>
          <a:bodyPr/>
          <a:lstStyle/>
          <a:p>
            <a:pPr>
              <a:spcAft>
                <a:spcPts val="1200"/>
              </a:spcAft>
              <a:tabLst>
                <a:tab pos="449263" algn="l"/>
              </a:tabLst>
            </a:pPr>
            <a:r>
              <a:rPr lang="en-GB" sz="2400" b="0" smtClean="0">
                <a:solidFill>
                  <a:srgbClr val="104F75"/>
                </a:solidFill>
                <a:cs typeface="Arial" charset="0"/>
              </a:rPr>
              <a:t>Other subjects</a:t>
            </a:r>
          </a:p>
          <a:p>
            <a:pPr lvl="1">
              <a:spcBef>
                <a:spcPts val="300"/>
              </a:spcBef>
              <a:spcAft>
                <a:spcPts val="300"/>
              </a:spcAft>
              <a:tabLst>
                <a:tab pos="449263" algn="l"/>
              </a:tabLst>
            </a:pPr>
            <a:r>
              <a:rPr lang="en-GB" sz="2400" smtClean="0">
                <a:solidFill>
                  <a:srgbClr val="104F75"/>
                </a:solidFill>
                <a:cs typeface="Arial" charset="0"/>
              </a:rPr>
              <a:t>statutory subjects such as RE </a:t>
            </a:r>
          </a:p>
          <a:p>
            <a:pPr lvl="1">
              <a:spcBef>
                <a:spcPts val="300"/>
              </a:spcBef>
              <a:spcAft>
                <a:spcPts val="300"/>
              </a:spcAft>
              <a:tabLst>
                <a:tab pos="449263" algn="l"/>
              </a:tabLst>
            </a:pPr>
            <a:r>
              <a:rPr lang="en-GB" sz="2400" smtClean="0">
                <a:solidFill>
                  <a:srgbClr val="104F75"/>
                </a:solidFill>
                <a:cs typeface="Arial" charset="0"/>
              </a:rPr>
              <a:t>non-statutory subjects such as PSHE</a:t>
            </a:r>
          </a:p>
          <a:p>
            <a:pPr lvl="1">
              <a:spcBef>
                <a:spcPts val="300"/>
              </a:spcBef>
              <a:spcAft>
                <a:spcPts val="300"/>
              </a:spcAft>
              <a:tabLst>
                <a:tab pos="449263" algn="l"/>
              </a:tabLst>
            </a:pPr>
            <a:r>
              <a:rPr lang="en-GB" sz="2400" smtClean="0">
                <a:solidFill>
                  <a:srgbClr val="104F75"/>
                </a:solidFill>
                <a:cs typeface="Arial" charset="0"/>
              </a:rPr>
              <a:t>any other subject agreed by the school</a:t>
            </a:r>
          </a:p>
          <a:p>
            <a:pPr lvl="1">
              <a:spcBef>
                <a:spcPts val="300"/>
              </a:spcBef>
              <a:spcAft>
                <a:spcPts val="300"/>
              </a:spcAft>
              <a:tabLst>
                <a:tab pos="449263" algn="l"/>
              </a:tabLst>
            </a:pPr>
            <a:r>
              <a:rPr lang="en-GB" sz="2400" smtClean="0">
                <a:solidFill>
                  <a:srgbClr val="104F75"/>
                </a:solidFill>
                <a:cs typeface="Arial" charset="0"/>
              </a:rPr>
              <a:t>non-statutory guidance that must be followed</a:t>
            </a:r>
          </a:p>
          <a:p>
            <a:pPr>
              <a:buFont typeface="Arial" charset="0"/>
              <a:buChar char="•"/>
              <a:tabLst>
                <a:tab pos="449263" algn="l"/>
              </a:tabLst>
            </a:pPr>
            <a:endParaRPr lang="en-GB" smtClean="0"/>
          </a:p>
          <a:p>
            <a:pPr>
              <a:spcAft>
                <a:spcPts val="1200"/>
              </a:spcAft>
              <a:tabLst>
                <a:tab pos="449263" algn="l"/>
              </a:tabLst>
            </a:pPr>
            <a:r>
              <a:rPr lang="en-GB" sz="2400" b="0" smtClean="0">
                <a:solidFill>
                  <a:srgbClr val="104F75"/>
                </a:solidFill>
                <a:cs typeface="Arial" charset="0"/>
              </a:rPr>
              <a:t>The school curriculum – by academic year</a:t>
            </a:r>
          </a:p>
          <a:p>
            <a:pPr lvl="1">
              <a:spcBef>
                <a:spcPts val="300"/>
              </a:spcBef>
              <a:spcAft>
                <a:spcPts val="300"/>
              </a:spcAft>
              <a:tabLst>
                <a:tab pos="449263" algn="l"/>
              </a:tabLst>
            </a:pPr>
            <a:r>
              <a:rPr lang="en-GB" sz="2400" smtClean="0">
                <a:solidFill>
                  <a:srgbClr val="104F75"/>
                </a:solidFill>
                <a:cs typeface="Arial" charset="0"/>
              </a:rPr>
              <a:t>more detailed than the national curriculum</a:t>
            </a:r>
          </a:p>
          <a:p>
            <a:pPr lvl="1">
              <a:spcBef>
                <a:spcPts val="300"/>
              </a:spcBef>
              <a:spcAft>
                <a:spcPts val="300"/>
              </a:spcAft>
              <a:tabLst>
                <a:tab pos="449263" algn="l"/>
              </a:tabLst>
            </a:pPr>
            <a:r>
              <a:rPr lang="en-GB" sz="2400" smtClean="0">
                <a:solidFill>
                  <a:srgbClr val="104F75"/>
                </a:solidFill>
                <a:cs typeface="Arial" charset="0"/>
              </a:rPr>
              <a:t>making clear what children are taught</a:t>
            </a:r>
          </a:p>
          <a:p>
            <a:pPr lvl="1">
              <a:spcBef>
                <a:spcPts val="300"/>
              </a:spcBef>
              <a:spcAft>
                <a:spcPts val="300"/>
              </a:spcAft>
              <a:tabLst>
                <a:tab pos="449263" algn="l"/>
              </a:tabLst>
            </a:pPr>
            <a:r>
              <a:rPr lang="en-GB" sz="2400" smtClean="0">
                <a:solidFill>
                  <a:srgbClr val="104F75"/>
                </a:solidFill>
                <a:cs typeface="Arial" charset="0"/>
              </a:rPr>
              <a:t>setting high expectations</a:t>
            </a:r>
          </a:p>
          <a:p>
            <a:pPr lvl="1">
              <a:spcBef>
                <a:spcPts val="300"/>
              </a:spcBef>
              <a:spcAft>
                <a:spcPts val="300"/>
              </a:spcAft>
              <a:tabLst>
                <a:tab pos="449263" algn="l"/>
              </a:tabLst>
            </a:pPr>
            <a:r>
              <a:rPr lang="en-GB" sz="2400" smtClean="0">
                <a:solidFill>
                  <a:srgbClr val="104F75"/>
                </a:solidFill>
                <a:cs typeface="Arial" charset="0"/>
              </a:rPr>
              <a:t>set out by academic year</a:t>
            </a:r>
          </a:p>
        </p:txBody>
      </p:sp>
      <p:sp>
        <p:nvSpPr>
          <p:cNvPr id="47107" name="Slide Number Placeholder 3"/>
          <p:cNvSpPr>
            <a:spLocks noGrp="1"/>
          </p:cNvSpPr>
          <p:nvPr>
            <p:ph type="sldNum" sz="quarter" idx="10"/>
          </p:nvPr>
        </p:nvSpPr>
        <p:spPr>
          <a:noFill/>
          <a:ln>
            <a:miter lim="800000"/>
            <a:headEnd/>
            <a:tailEnd/>
          </a:ln>
        </p:spPr>
        <p:txBody>
          <a:bodyPr/>
          <a:lstStyle/>
          <a:p>
            <a:pPr fontAlgn="base">
              <a:spcBef>
                <a:spcPct val="0"/>
              </a:spcBef>
              <a:spcAft>
                <a:spcPct val="0"/>
              </a:spcAft>
            </a:pPr>
            <a:fld id="{E099CF77-BDC6-4AFB-A67B-E40112D9FC30}" type="slidenum">
              <a:rPr lang="en-GB" smtClean="0">
                <a:cs typeface="Arial" charset="0"/>
              </a:rPr>
              <a:pPr fontAlgn="base">
                <a:spcBef>
                  <a:spcPct val="0"/>
                </a:spcBef>
                <a:spcAft>
                  <a:spcPct val="0"/>
                </a:spcAft>
              </a:pPr>
              <a:t>14</a:t>
            </a:fld>
            <a:endParaRPr lang="en-GB" smtClean="0">
              <a:cs typeface="Arial"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Slide Number Placeholder 3"/>
          <p:cNvSpPr>
            <a:spLocks noGrp="1"/>
          </p:cNvSpPr>
          <p:nvPr>
            <p:ph type="sldNum" sz="quarter" idx="10"/>
          </p:nvPr>
        </p:nvSpPr>
        <p:spPr>
          <a:noFill/>
          <a:ln>
            <a:miter lim="800000"/>
            <a:headEnd/>
            <a:tailEnd/>
          </a:ln>
        </p:spPr>
        <p:txBody>
          <a:bodyPr/>
          <a:lstStyle/>
          <a:p>
            <a:pPr fontAlgn="base">
              <a:spcBef>
                <a:spcPct val="0"/>
              </a:spcBef>
              <a:spcAft>
                <a:spcPct val="0"/>
              </a:spcAft>
            </a:pPr>
            <a:fld id="{6B0C1DA4-E8B8-455E-8A82-72F7FE1CD881}" type="slidenum">
              <a:rPr lang="en-GB" smtClean="0">
                <a:cs typeface="Arial" charset="0"/>
              </a:rPr>
              <a:pPr fontAlgn="base">
                <a:spcBef>
                  <a:spcPct val="0"/>
                </a:spcBef>
                <a:spcAft>
                  <a:spcPct val="0"/>
                </a:spcAft>
              </a:pPr>
              <a:t>15</a:t>
            </a:fld>
            <a:endParaRPr lang="en-GB" smtClean="0">
              <a:cs typeface="Arial" charset="0"/>
            </a:endParaRPr>
          </a:p>
        </p:txBody>
      </p:sp>
      <p:sp>
        <p:nvSpPr>
          <p:cNvPr id="49154" name="Title 1"/>
          <p:cNvSpPr>
            <a:spLocks noGrp="1"/>
          </p:cNvSpPr>
          <p:nvPr>
            <p:ph type="title"/>
          </p:nvPr>
        </p:nvSpPr>
        <p:spPr>
          <a:xfrm>
            <a:off x="457200" y="341313"/>
            <a:ext cx="8229600" cy="1143000"/>
          </a:xfrm>
        </p:spPr>
        <p:txBody>
          <a:bodyPr/>
          <a:lstStyle/>
          <a:p>
            <a:pPr eaLnBrk="1" hangingPunct="1"/>
            <a:r>
              <a:rPr lang="en-GB" smtClean="0">
                <a:solidFill>
                  <a:srgbClr val="104F75"/>
                </a:solidFill>
                <a:cs typeface="Arial" charset="0"/>
              </a:rPr>
              <a:t>Implementation – teacher development</a:t>
            </a:r>
          </a:p>
        </p:txBody>
      </p:sp>
      <p:sp>
        <p:nvSpPr>
          <p:cNvPr id="6" name="Content Placeholder 2"/>
          <p:cNvSpPr>
            <a:spLocks noGrp="1"/>
          </p:cNvSpPr>
          <p:nvPr>
            <p:ph idx="1"/>
          </p:nvPr>
        </p:nvSpPr>
        <p:spPr>
          <a:xfrm>
            <a:off x="323850" y="981075"/>
            <a:ext cx="8496300" cy="3732213"/>
          </a:xfrm>
        </p:spPr>
        <p:txBody>
          <a:bodyPr/>
          <a:lstStyle/>
          <a:p>
            <a:pPr>
              <a:spcBef>
                <a:spcPts val="2400"/>
              </a:spcBef>
              <a:tabLst>
                <a:tab pos="449263" algn="l"/>
              </a:tabLst>
            </a:pPr>
            <a:r>
              <a:rPr lang="en-GB" smtClean="0">
                <a:solidFill>
                  <a:srgbClr val="104F75"/>
                </a:solidFill>
                <a:cs typeface="Arial" charset="0"/>
              </a:rPr>
              <a:t>Teacher training: </a:t>
            </a:r>
            <a:r>
              <a:rPr lang="en-GB" b="0" smtClean="0">
                <a:solidFill>
                  <a:srgbClr val="104F75"/>
                </a:solidFill>
                <a:cs typeface="Arial" charset="0"/>
              </a:rPr>
              <a:t>We are working with the Teaching Agency to align training from September 2013 with curriculum changes and to explore provision of subject specialists</a:t>
            </a:r>
          </a:p>
          <a:p>
            <a:pPr>
              <a:spcBef>
                <a:spcPts val="2400"/>
              </a:spcBef>
              <a:tabLst>
                <a:tab pos="449263" algn="l"/>
              </a:tabLst>
            </a:pPr>
            <a:r>
              <a:rPr lang="en-GB" smtClean="0">
                <a:solidFill>
                  <a:srgbClr val="104F75"/>
                </a:solidFill>
                <a:cs typeface="Arial" charset="0"/>
              </a:rPr>
              <a:t>CPD</a:t>
            </a:r>
            <a:r>
              <a:rPr lang="en-GB" b="0" smtClean="0">
                <a:solidFill>
                  <a:srgbClr val="104F75"/>
                </a:solidFill>
                <a:cs typeface="Arial" charset="0"/>
              </a:rPr>
              <a:t>: Existing government-funded CPD programmes in mathematics and science will be adapted to support the delivery of the new programmes of study in these subjects; plus funding for CPD to support delivery of the computer science element of new computing curriculum</a:t>
            </a:r>
          </a:p>
          <a:p>
            <a:pPr>
              <a:spcBef>
                <a:spcPts val="2400"/>
              </a:spcBef>
              <a:tabLst>
                <a:tab pos="449263" algn="l"/>
              </a:tabLst>
            </a:pPr>
            <a:r>
              <a:rPr lang="en-GB" smtClean="0">
                <a:solidFill>
                  <a:srgbClr val="104F75"/>
                </a:solidFill>
                <a:cs typeface="Arial" charset="0"/>
              </a:rPr>
              <a:t>School to school support</a:t>
            </a:r>
            <a:r>
              <a:rPr lang="en-GB" b="0" smtClean="0">
                <a:solidFill>
                  <a:srgbClr val="104F75"/>
                </a:solidFill>
                <a:cs typeface="Arial" charset="0"/>
              </a:rPr>
              <a:t>: We are working with the Teaching Agency to identify ways for Teaching Schools, NLEs and LLEs effectively support the introduction of the new curriculum</a:t>
            </a:r>
          </a:p>
          <a:p>
            <a:pPr>
              <a:spcBef>
                <a:spcPts val="2400"/>
              </a:spcBef>
              <a:tabLst>
                <a:tab pos="449263" algn="l"/>
              </a:tabLst>
            </a:pPr>
            <a:r>
              <a:rPr lang="en-US" smtClean="0">
                <a:solidFill>
                  <a:srgbClr val="104F75"/>
                </a:solidFill>
                <a:cs typeface="Arial" charset="0"/>
              </a:rPr>
              <a:t>Further guidance</a:t>
            </a:r>
            <a:r>
              <a:rPr lang="en-US" b="0" smtClean="0">
                <a:solidFill>
                  <a:srgbClr val="104F75"/>
                </a:solidFill>
                <a:cs typeface="Arial" charset="0"/>
              </a:rPr>
              <a:t>: Actively encouraging the subject associations and others to develop further guidance and plans to support schools to develop their school curriculum</a:t>
            </a:r>
            <a:endParaRPr lang="en-GB" sz="2200" b="0" smtClean="0">
              <a:solidFill>
                <a:srgbClr val="104F75"/>
              </a:solidFill>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Slide Number Placeholder 3"/>
          <p:cNvSpPr>
            <a:spLocks noGrp="1"/>
          </p:cNvSpPr>
          <p:nvPr>
            <p:ph type="sldNum" sz="quarter" idx="10"/>
          </p:nvPr>
        </p:nvSpPr>
        <p:spPr>
          <a:noFill/>
          <a:ln>
            <a:miter lim="800000"/>
            <a:headEnd/>
            <a:tailEnd/>
          </a:ln>
        </p:spPr>
        <p:txBody>
          <a:bodyPr/>
          <a:lstStyle/>
          <a:p>
            <a:pPr fontAlgn="base">
              <a:spcBef>
                <a:spcPct val="0"/>
              </a:spcBef>
              <a:spcAft>
                <a:spcPct val="0"/>
              </a:spcAft>
            </a:pPr>
            <a:fld id="{68B35362-8799-464B-BA4E-32F896D70FD7}" type="slidenum">
              <a:rPr lang="en-GB" smtClean="0">
                <a:cs typeface="Arial" charset="0"/>
              </a:rPr>
              <a:pPr fontAlgn="base">
                <a:spcBef>
                  <a:spcPct val="0"/>
                </a:spcBef>
                <a:spcAft>
                  <a:spcPct val="0"/>
                </a:spcAft>
              </a:pPr>
              <a:t>16</a:t>
            </a:fld>
            <a:endParaRPr lang="en-GB" smtClean="0">
              <a:cs typeface="Arial" charset="0"/>
            </a:endParaRPr>
          </a:p>
        </p:txBody>
      </p:sp>
      <p:sp>
        <p:nvSpPr>
          <p:cNvPr id="50178" name="Title 1"/>
          <p:cNvSpPr>
            <a:spLocks noGrp="1"/>
          </p:cNvSpPr>
          <p:nvPr>
            <p:ph type="title"/>
          </p:nvPr>
        </p:nvSpPr>
        <p:spPr>
          <a:xfrm>
            <a:off x="457200" y="341313"/>
            <a:ext cx="8229600" cy="1143000"/>
          </a:xfrm>
        </p:spPr>
        <p:txBody>
          <a:bodyPr/>
          <a:lstStyle/>
          <a:p>
            <a:r>
              <a:rPr lang="en-GB" smtClean="0">
                <a:solidFill>
                  <a:srgbClr val="104F75"/>
                </a:solidFill>
                <a:cs typeface="Arial" charset="0"/>
              </a:rPr>
              <a:t>Implementation – other factors</a:t>
            </a:r>
          </a:p>
        </p:txBody>
      </p:sp>
      <p:sp>
        <p:nvSpPr>
          <p:cNvPr id="6" name="Content Placeholder 2"/>
          <p:cNvSpPr>
            <a:spLocks noGrp="1"/>
          </p:cNvSpPr>
          <p:nvPr>
            <p:ph idx="1"/>
          </p:nvPr>
        </p:nvSpPr>
        <p:spPr>
          <a:xfrm>
            <a:off x="323850" y="981075"/>
            <a:ext cx="8496300" cy="3732213"/>
          </a:xfrm>
        </p:spPr>
        <p:txBody>
          <a:bodyPr/>
          <a:lstStyle/>
          <a:p>
            <a:pPr>
              <a:spcBef>
                <a:spcPts val="2400"/>
              </a:spcBef>
              <a:tabLst>
                <a:tab pos="449263" algn="l"/>
              </a:tabLst>
            </a:pPr>
            <a:r>
              <a:rPr lang="en-GB" smtClean="0">
                <a:solidFill>
                  <a:srgbClr val="104F75"/>
                </a:solidFill>
                <a:cs typeface="Arial" charset="0"/>
              </a:rPr>
              <a:t>Inspection: </a:t>
            </a:r>
            <a:r>
              <a:rPr lang="en-GB" b="0" smtClean="0">
                <a:solidFill>
                  <a:srgbClr val="104F75"/>
                </a:solidFill>
                <a:cs typeface="Arial" charset="0"/>
              </a:rPr>
              <a:t>Reforms will have implications for Ofsted in their inspection of schools’ “broad and balanced curriculum” and we will continue to work with them</a:t>
            </a:r>
          </a:p>
          <a:p>
            <a:pPr>
              <a:spcBef>
                <a:spcPts val="2400"/>
              </a:spcBef>
              <a:tabLst>
                <a:tab pos="449263" algn="l"/>
              </a:tabLst>
            </a:pPr>
            <a:r>
              <a:rPr lang="en-GB" smtClean="0">
                <a:solidFill>
                  <a:srgbClr val="104F75"/>
                </a:solidFill>
                <a:cs typeface="Arial" charset="0"/>
              </a:rPr>
              <a:t>Curriculum resources</a:t>
            </a:r>
            <a:r>
              <a:rPr lang="en-GB" b="0" smtClean="0">
                <a:solidFill>
                  <a:srgbClr val="104F75"/>
                </a:solidFill>
                <a:cs typeface="Arial" charset="0"/>
              </a:rPr>
              <a:t>: We are working with the Educational Publishers Council (EPC) and British Educational Suppliers Association (BESA) to enable the publication and resources market to respond to schools’ needs - and discussing ways to ensure better quality of materials come to market</a:t>
            </a:r>
          </a:p>
          <a:p>
            <a:pPr>
              <a:spcBef>
                <a:spcPts val="2400"/>
              </a:spcBef>
              <a:tabLst>
                <a:tab pos="449263" algn="l"/>
              </a:tabLst>
            </a:pPr>
            <a:r>
              <a:rPr lang="en-GB" smtClean="0">
                <a:solidFill>
                  <a:srgbClr val="104F75"/>
                </a:solidFill>
                <a:cs typeface="Arial" charset="0"/>
              </a:rPr>
              <a:t>Assessment</a:t>
            </a:r>
            <a:r>
              <a:rPr lang="en-GB" b="0" smtClean="0">
                <a:solidFill>
                  <a:srgbClr val="104F75"/>
                </a:solidFill>
                <a:cs typeface="Arial" charset="0"/>
              </a:rPr>
              <a:t>: Statutory assessment at the end of KS2 will influence interpretation of English and mathematics. We are working with the Standards and Testing Agency (STA) and Ofqual to ensure what we set out in the curriculum is genuinely assessed</a:t>
            </a:r>
            <a:endParaRPr lang="en-GB" sz="2200" b="0" smtClean="0">
              <a:solidFill>
                <a:srgbClr val="104F75"/>
              </a:solidFill>
            </a:endParaRPr>
          </a:p>
          <a:p>
            <a:pPr eaLnBrk="1" hangingPunct="1">
              <a:lnSpc>
                <a:spcPct val="90000"/>
              </a:lnSpc>
              <a:spcBef>
                <a:spcPts val="2400"/>
              </a:spcBef>
              <a:tabLst>
                <a:tab pos="449263" algn="l"/>
              </a:tabLst>
            </a:pPr>
            <a:endParaRPr lang="en-GB" sz="2200" b="0" smtClean="0">
              <a:solidFill>
                <a:srgbClr val="104F75"/>
              </a:solidFill>
            </a:endParaRPr>
          </a:p>
          <a:p>
            <a:pPr eaLnBrk="1" hangingPunct="1">
              <a:lnSpc>
                <a:spcPct val="90000"/>
              </a:lnSpc>
              <a:spcBef>
                <a:spcPts val="2400"/>
              </a:spcBef>
              <a:tabLst>
                <a:tab pos="449263" algn="l"/>
              </a:tabLst>
            </a:pPr>
            <a:endParaRPr lang="en-GB" sz="2200" b="0" smtClean="0">
              <a:solidFill>
                <a:srgbClr val="104F75"/>
              </a:solidFill>
            </a:endParaRPr>
          </a:p>
          <a:p>
            <a:pPr eaLnBrk="1" hangingPunct="1">
              <a:lnSpc>
                <a:spcPct val="90000"/>
              </a:lnSpc>
              <a:spcBef>
                <a:spcPts val="2400"/>
              </a:spcBef>
              <a:buFont typeface="Wingdings" pitchFamily="2" charset="2"/>
              <a:buNone/>
              <a:tabLst>
                <a:tab pos="449263" algn="l"/>
              </a:tabLst>
            </a:pPr>
            <a:r>
              <a:rPr lang="en-GB" sz="2200" b="0" smtClean="0">
                <a:solidFill>
                  <a:srgbClr val="104F75"/>
                </a:solidFill>
              </a:rPr>
              <a:t/>
            </a:r>
            <a:br>
              <a:rPr lang="en-GB" sz="2200" b="0" smtClean="0">
                <a:solidFill>
                  <a:srgbClr val="104F75"/>
                </a:solidFill>
              </a:rPr>
            </a:br>
            <a:r>
              <a:rPr lang="en-GB" sz="2200" b="0" smtClean="0">
                <a:solidFill>
                  <a:srgbClr val="104F75"/>
                </a:solidFill>
              </a:rPr>
              <a:t/>
            </a:r>
            <a:br>
              <a:rPr lang="en-GB" sz="2200" b="0" smtClean="0">
                <a:solidFill>
                  <a:srgbClr val="104F75"/>
                </a:solidFill>
              </a:rPr>
            </a:br>
            <a:endParaRPr lang="en-GB" sz="2200" b="0" smtClean="0">
              <a:solidFill>
                <a:srgbClr val="104F75"/>
              </a:solidFill>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Text Box 2"/>
          <p:cNvSpPr txBox="1">
            <a:spLocks noChangeArrowheads="1"/>
          </p:cNvSpPr>
          <p:nvPr/>
        </p:nvSpPr>
        <p:spPr bwMode="auto">
          <a:xfrm>
            <a:off x="323850" y="188913"/>
            <a:ext cx="8569325" cy="1322387"/>
          </a:xfrm>
          <a:prstGeom prst="rect">
            <a:avLst/>
          </a:prstGeom>
          <a:noFill/>
          <a:ln w="9525">
            <a:noFill/>
            <a:miter lim="800000"/>
            <a:headEnd/>
            <a:tailEnd/>
          </a:ln>
        </p:spPr>
        <p:txBody>
          <a:bodyPr>
            <a:spAutoFit/>
          </a:bodyPr>
          <a:lstStyle/>
          <a:p>
            <a:pPr>
              <a:spcBef>
                <a:spcPct val="50000"/>
              </a:spcBef>
            </a:pPr>
            <a:r>
              <a:rPr lang="en-GB" sz="3200" b="1">
                <a:solidFill>
                  <a:srgbClr val="104F75"/>
                </a:solidFill>
              </a:rPr>
              <a:t>GCSE reforms</a:t>
            </a:r>
          </a:p>
          <a:p>
            <a:pPr>
              <a:spcBef>
                <a:spcPct val="50000"/>
              </a:spcBef>
            </a:pPr>
            <a:endParaRPr lang="en-GB" sz="3200" b="1">
              <a:solidFill>
                <a:srgbClr val="104F75"/>
              </a:solidFill>
            </a:endParaRPr>
          </a:p>
        </p:txBody>
      </p:sp>
      <p:sp>
        <p:nvSpPr>
          <p:cNvPr id="52226" name="Text Box 3"/>
          <p:cNvSpPr txBox="1">
            <a:spLocks noChangeArrowheads="1"/>
          </p:cNvSpPr>
          <p:nvPr/>
        </p:nvSpPr>
        <p:spPr bwMode="auto">
          <a:xfrm>
            <a:off x="395288" y="965200"/>
            <a:ext cx="8497887" cy="5386388"/>
          </a:xfrm>
          <a:prstGeom prst="rect">
            <a:avLst/>
          </a:prstGeom>
          <a:noFill/>
          <a:ln w="9525">
            <a:noFill/>
            <a:miter lim="800000"/>
            <a:headEnd/>
            <a:tailEnd/>
          </a:ln>
        </p:spPr>
        <p:txBody>
          <a:bodyPr>
            <a:spAutoFit/>
          </a:bodyPr>
          <a:lstStyle/>
          <a:p>
            <a:pPr marL="342900" lvl="1" indent="-342900">
              <a:spcBef>
                <a:spcPct val="50000"/>
              </a:spcBef>
              <a:buFont typeface="Wingdings" pitchFamily="2" charset="2"/>
              <a:buChar char="§"/>
            </a:pPr>
            <a:r>
              <a:rPr lang="en-GB" sz="2400">
                <a:solidFill>
                  <a:srgbClr val="104F75"/>
                </a:solidFill>
              </a:rPr>
              <a:t>Main substantive change is that we are </a:t>
            </a:r>
            <a:r>
              <a:rPr lang="en-GB" sz="2400" b="1">
                <a:solidFill>
                  <a:srgbClr val="104F75"/>
                </a:solidFill>
              </a:rPr>
              <a:t>not implementing market reforms </a:t>
            </a:r>
          </a:p>
          <a:p>
            <a:pPr marL="342900" lvl="1" indent="-342900">
              <a:spcBef>
                <a:spcPct val="50000"/>
              </a:spcBef>
              <a:buFont typeface="Wingdings" pitchFamily="2" charset="2"/>
              <a:buChar char="§"/>
            </a:pPr>
            <a:r>
              <a:rPr lang="en-GB" sz="2400">
                <a:solidFill>
                  <a:srgbClr val="104F75"/>
                </a:solidFill>
              </a:rPr>
              <a:t>The </a:t>
            </a:r>
            <a:r>
              <a:rPr lang="en-GB" sz="2400" b="1">
                <a:solidFill>
                  <a:srgbClr val="104F75"/>
                </a:solidFill>
              </a:rPr>
              <a:t>GCSE title maintained</a:t>
            </a:r>
          </a:p>
          <a:p>
            <a:pPr marL="342900" lvl="1" indent="-342900">
              <a:spcBef>
                <a:spcPct val="50000"/>
              </a:spcBef>
              <a:buFont typeface="Wingdings" pitchFamily="2" charset="2"/>
              <a:buChar char="§"/>
            </a:pPr>
            <a:r>
              <a:rPr lang="en-GB" sz="2400" b="1">
                <a:solidFill>
                  <a:srgbClr val="104F75"/>
                </a:solidFill>
              </a:rPr>
              <a:t>New GCSEs remain accessible </a:t>
            </a:r>
            <a:r>
              <a:rPr lang="en-GB" sz="2400">
                <a:solidFill>
                  <a:srgbClr val="104F75"/>
                </a:solidFill>
              </a:rPr>
              <a:t>to the same proportion of pupils. </a:t>
            </a:r>
          </a:p>
          <a:p>
            <a:pPr marL="342900" lvl="1" indent="-342900">
              <a:spcBef>
                <a:spcPct val="50000"/>
              </a:spcBef>
              <a:buFont typeface="Wingdings" pitchFamily="2" charset="2"/>
              <a:buChar char="§"/>
            </a:pPr>
            <a:r>
              <a:rPr lang="en-GB" sz="2400" b="1">
                <a:solidFill>
                  <a:srgbClr val="104F75"/>
                </a:solidFill>
              </a:rPr>
              <a:t>Pass level</a:t>
            </a:r>
            <a:r>
              <a:rPr lang="en-GB" sz="2400">
                <a:solidFill>
                  <a:srgbClr val="104F75"/>
                </a:solidFill>
              </a:rPr>
              <a:t> to reflect that of high-performing jurisdictions</a:t>
            </a:r>
          </a:p>
          <a:p>
            <a:pPr marL="342900" lvl="1" indent="-342900">
              <a:spcBef>
                <a:spcPct val="50000"/>
              </a:spcBef>
              <a:buFont typeface="Wingdings" pitchFamily="2" charset="2"/>
              <a:buChar char="§"/>
            </a:pPr>
            <a:r>
              <a:rPr lang="en-GB" sz="2400" b="1">
                <a:solidFill>
                  <a:srgbClr val="104F75"/>
                </a:solidFill>
              </a:rPr>
              <a:t>Linear</a:t>
            </a:r>
            <a:r>
              <a:rPr lang="en-GB" sz="2400">
                <a:solidFill>
                  <a:srgbClr val="104F75"/>
                </a:solidFill>
              </a:rPr>
              <a:t>, no </a:t>
            </a:r>
            <a:r>
              <a:rPr lang="en-GB" sz="2400" b="1">
                <a:solidFill>
                  <a:srgbClr val="104F75"/>
                </a:solidFill>
              </a:rPr>
              <a:t>tiers</a:t>
            </a:r>
            <a:r>
              <a:rPr lang="en-GB" sz="2400">
                <a:solidFill>
                  <a:srgbClr val="104F75"/>
                </a:solidFill>
              </a:rPr>
              <a:t>, minimal </a:t>
            </a:r>
            <a:r>
              <a:rPr lang="en-GB" sz="2400" b="1">
                <a:solidFill>
                  <a:srgbClr val="104F75"/>
                </a:solidFill>
              </a:rPr>
              <a:t>controlled assessment</a:t>
            </a:r>
            <a:r>
              <a:rPr lang="en-GB" sz="2400">
                <a:solidFill>
                  <a:srgbClr val="104F75"/>
                </a:solidFill>
              </a:rPr>
              <a:t>, minimal </a:t>
            </a:r>
            <a:r>
              <a:rPr lang="en-GB" sz="2400" b="1">
                <a:solidFill>
                  <a:srgbClr val="104F75"/>
                </a:solidFill>
              </a:rPr>
              <a:t>exam aids </a:t>
            </a:r>
            <a:r>
              <a:rPr lang="en-GB" sz="2400">
                <a:solidFill>
                  <a:srgbClr val="104F75"/>
                </a:solidFill>
              </a:rPr>
              <a:t>and a new </a:t>
            </a:r>
            <a:r>
              <a:rPr lang="en-GB" sz="2400" b="1">
                <a:solidFill>
                  <a:srgbClr val="104F75"/>
                </a:solidFill>
              </a:rPr>
              <a:t>grading scale</a:t>
            </a:r>
            <a:endParaRPr lang="en-GB" sz="2400">
              <a:solidFill>
                <a:srgbClr val="104F75"/>
              </a:solidFill>
            </a:endParaRPr>
          </a:p>
          <a:p>
            <a:pPr marL="342900" lvl="1" indent="-342900">
              <a:spcBef>
                <a:spcPct val="50000"/>
              </a:spcBef>
              <a:buFont typeface="Wingdings" pitchFamily="2" charset="2"/>
              <a:buChar char="§"/>
            </a:pPr>
            <a:r>
              <a:rPr lang="en-GB" sz="2400" b="1">
                <a:solidFill>
                  <a:srgbClr val="104F75"/>
                </a:solidFill>
              </a:rPr>
              <a:t>New GCSEs </a:t>
            </a:r>
            <a:r>
              <a:rPr lang="en-GB" sz="2400">
                <a:solidFill>
                  <a:srgbClr val="104F75"/>
                </a:solidFill>
              </a:rPr>
              <a:t>in English literature and language, mathematics, sciences, geography and history for first teaching from 2015 </a:t>
            </a:r>
          </a:p>
          <a:p>
            <a:pPr eaLnBrk="0" hangingPunct="0"/>
            <a:endParaRPr lang="en-GB" sz="2400"/>
          </a:p>
        </p:txBody>
      </p:sp>
      <p:sp>
        <p:nvSpPr>
          <p:cNvPr id="52227" name="Slide Number Placeholder 3"/>
          <p:cNvSpPr>
            <a:spLocks noGrp="1"/>
          </p:cNvSpPr>
          <p:nvPr>
            <p:ph type="sldNum" sz="quarter" idx="10"/>
          </p:nvPr>
        </p:nvSpPr>
        <p:spPr>
          <a:xfrm>
            <a:off x="6553200" y="6237288"/>
            <a:ext cx="2133600" cy="476250"/>
          </a:xfrm>
          <a:noFill/>
          <a:ln>
            <a:miter lim="800000"/>
            <a:headEnd/>
            <a:tailEnd/>
          </a:ln>
        </p:spPr>
        <p:txBody>
          <a:bodyPr/>
          <a:lstStyle/>
          <a:p>
            <a:pPr fontAlgn="base">
              <a:spcBef>
                <a:spcPct val="0"/>
              </a:spcBef>
              <a:spcAft>
                <a:spcPct val="0"/>
              </a:spcAft>
            </a:pPr>
            <a:fld id="{9C838620-613E-4E95-B47A-2C0F2D6934E0}" type="slidenum">
              <a:rPr lang="en-GB" smtClean="0">
                <a:solidFill>
                  <a:srgbClr val="000000"/>
                </a:solidFill>
                <a:cs typeface="Arial" charset="0"/>
              </a:rPr>
              <a:pPr fontAlgn="base">
                <a:spcBef>
                  <a:spcPct val="0"/>
                </a:spcBef>
                <a:spcAft>
                  <a:spcPct val="0"/>
                </a:spcAft>
              </a:pPr>
              <a:t>17</a:t>
            </a:fld>
            <a:endParaRPr lang="en-GB" smtClean="0">
              <a:solidFill>
                <a:srgbClr val="000000"/>
              </a:solidFill>
              <a:cs typeface="Arial"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Rectangle 2"/>
          <p:cNvSpPr>
            <a:spLocks noGrp="1" noChangeArrowheads="1"/>
          </p:cNvSpPr>
          <p:nvPr>
            <p:ph type="title"/>
          </p:nvPr>
        </p:nvSpPr>
        <p:spPr>
          <a:xfrm>
            <a:off x="468313" y="260350"/>
            <a:ext cx="8675687" cy="576263"/>
          </a:xfrm>
        </p:spPr>
        <p:txBody>
          <a:bodyPr/>
          <a:lstStyle/>
          <a:p>
            <a:pPr eaLnBrk="1" hangingPunct="1"/>
            <a:r>
              <a:rPr lang="en-GB" smtClean="0">
                <a:solidFill>
                  <a:srgbClr val="104F75"/>
                </a:solidFill>
              </a:rPr>
              <a:t>Secondary accountability reforms</a:t>
            </a:r>
          </a:p>
        </p:txBody>
      </p:sp>
      <p:sp>
        <p:nvSpPr>
          <p:cNvPr id="5" name="TextBox 4"/>
          <p:cNvSpPr txBox="1"/>
          <p:nvPr/>
        </p:nvSpPr>
        <p:spPr>
          <a:xfrm>
            <a:off x="323850" y="908050"/>
            <a:ext cx="8640763" cy="4710113"/>
          </a:xfrm>
          <a:prstGeom prst="rect">
            <a:avLst/>
          </a:prstGeom>
          <a:noFill/>
        </p:spPr>
        <p:txBody>
          <a:bodyPr>
            <a:spAutoFit/>
          </a:bodyPr>
          <a:lstStyle/>
          <a:p>
            <a:pPr marL="285750" indent="-285750">
              <a:buFont typeface="Wingdings" pitchFamily="2" charset="2"/>
              <a:buChar char="§"/>
              <a:defRPr/>
            </a:pPr>
            <a:r>
              <a:rPr lang="en-GB" sz="2400" b="1" dirty="0">
                <a:solidFill>
                  <a:srgbClr val="104F75"/>
                </a:solidFill>
                <a:latin typeface="+mn-lt"/>
                <a:cs typeface="+mn-cs"/>
              </a:rPr>
              <a:t>publish </a:t>
            </a:r>
            <a:r>
              <a:rPr lang="en-GB" sz="2400" b="1" dirty="0">
                <a:solidFill>
                  <a:srgbClr val="104F75"/>
                </a:solidFill>
                <a:latin typeface="+mn-lt"/>
                <a:cs typeface="+mn-cs"/>
              </a:rPr>
              <a:t>extensive data </a:t>
            </a:r>
            <a:r>
              <a:rPr lang="en-GB" sz="2400" dirty="0">
                <a:solidFill>
                  <a:srgbClr val="104F75"/>
                </a:solidFill>
                <a:latin typeface="+mn-lt"/>
                <a:cs typeface="+mn-cs"/>
              </a:rPr>
              <a:t>on secondary schools</a:t>
            </a:r>
          </a:p>
          <a:p>
            <a:pPr>
              <a:defRPr/>
            </a:pPr>
            <a:endParaRPr lang="en-GB" sz="2400" dirty="0">
              <a:solidFill>
                <a:srgbClr val="104F75"/>
              </a:solidFill>
              <a:latin typeface="+mn-lt"/>
              <a:cs typeface="+mn-cs"/>
            </a:endParaRPr>
          </a:p>
          <a:p>
            <a:pPr marL="285750" indent="-285750">
              <a:buFont typeface="Wingdings" pitchFamily="2" charset="2"/>
              <a:buChar char="§"/>
              <a:defRPr/>
            </a:pPr>
            <a:r>
              <a:rPr lang="en-GB" sz="2400" b="1" dirty="0">
                <a:solidFill>
                  <a:srgbClr val="104F75"/>
                </a:solidFill>
                <a:latin typeface="+mn-lt"/>
                <a:cs typeface="+mn-cs"/>
              </a:rPr>
              <a:t>remove existing 5 A*-C  measure</a:t>
            </a:r>
            <a:r>
              <a:rPr lang="en-GB" sz="2400" dirty="0">
                <a:solidFill>
                  <a:srgbClr val="104F75"/>
                </a:solidFill>
                <a:latin typeface="+mn-lt"/>
                <a:cs typeface="+mn-cs"/>
              </a:rPr>
              <a:t> and replace with:</a:t>
            </a:r>
            <a:endParaRPr lang="en-GB" sz="2400" dirty="0">
              <a:solidFill>
                <a:srgbClr val="104F75"/>
              </a:solidFill>
              <a:latin typeface="+mn-lt"/>
              <a:cs typeface="+mn-cs"/>
            </a:endParaRPr>
          </a:p>
          <a:p>
            <a:pPr marL="742950" lvl="1" indent="-285750" fontAlgn="auto" hangingPunct="0">
              <a:spcBef>
                <a:spcPts val="0"/>
              </a:spcBef>
              <a:spcAft>
                <a:spcPts val="0"/>
              </a:spcAft>
              <a:buFont typeface="Wingdings" pitchFamily="2" charset="2"/>
              <a:buChar char="§"/>
              <a:defRPr/>
            </a:pPr>
            <a:r>
              <a:rPr lang="en-GB" sz="2400" b="1" dirty="0">
                <a:solidFill>
                  <a:srgbClr val="104F75"/>
                </a:solidFill>
                <a:latin typeface="+mn-lt"/>
                <a:cs typeface="+mn-cs"/>
              </a:rPr>
              <a:t>a threshold attainment measure </a:t>
            </a:r>
            <a:r>
              <a:rPr lang="en-GB" sz="2400" dirty="0">
                <a:solidFill>
                  <a:srgbClr val="104F75"/>
                </a:solidFill>
                <a:latin typeface="+mn-lt"/>
                <a:cs typeface="+mn-cs"/>
              </a:rPr>
              <a:t>showing the percentage of pupils in each school achieving a pass in English and mathematics; and </a:t>
            </a:r>
          </a:p>
          <a:p>
            <a:pPr marL="742950" lvl="1" indent="-285750" fontAlgn="auto">
              <a:spcBef>
                <a:spcPts val="0"/>
              </a:spcBef>
              <a:spcAft>
                <a:spcPts val="0"/>
              </a:spcAft>
              <a:buFont typeface="Wingdings" pitchFamily="2" charset="2"/>
              <a:buChar char="§"/>
              <a:defRPr/>
            </a:pPr>
            <a:endParaRPr lang="en-GB" sz="1200" dirty="0">
              <a:solidFill>
                <a:srgbClr val="104F75"/>
              </a:solidFill>
              <a:latin typeface="+mn-lt"/>
              <a:cs typeface="+mn-cs"/>
            </a:endParaRPr>
          </a:p>
          <a:p>
            <a:pPr marL="742950" lvl="1" indent="-285750" fontAlgn="auto">
              <a:spcBef>
                <a:spcPts val="0"/>
              </a:spcBef>
              <a:spcAft>
                <a:spcPts val="0"/>
              </a:spcAft>
              <a:buFont typeface="Wingdings" pitchFamily="2" charset="2"/>
              <a:buChar char="§"/>
              <a:defRPr/>
            </a:pPr>
            <a:r>
              <a:rPr lang="en-GB" sz="2400" b="1" dirty="0">
                <a:solidFill>
                  <a:srgbClr val="104F75"/>
                </a:solidFill>
                <a:latin typeface="+mn-lt"/>
                <a:cs typeface="+mn-cs"/>
              </a:rPr>
              <a:t>a progress measure based on pupils’ average scores across a suite of 8 qualifications</a:t>
            </a:r>
            <a:r>
              <a:rPr lang="en-GB" sz="2400" dirty="0">
                <a:solidFill>
                  <a:srgbClr val="104F75"/>
                </a:solidFill>
                <a:latin typeface="+mn-lt"/>
                <a:cs typeface="+mn-cs"/>
              </a:rPr>
              <a:t>. The 8 qualifications counted in the measure will be English, mathematics, 3 further English Baccalaureate (</a:t>
            </a:r>
            <a:r>
              <a:rPr lang="en-GB" sz="2400" dirty="0" err="1">
                <a:solidFill>
                  <a:srgbClr val="104F75"/>
                </a:solidFill>
                <a:latin typeface="+mn-lt"/>
                <a:cs typeface="+mn-cs"/>
              </a:rPr>
              <a:t>EBacc</a:t>
            </a:r>
            <a:r>
              <a:rPr lang="en-GB" sz="2400" dirty="0">
                <a:solidFill>
                  <a:srgbClr val="104F75"/>
                </a:solidFill>
                <a:latin typeface="+mn-lt"/>
                <a:cs typeface="+mn-cs"/>
              </a:rPr>
              <a:t>) subjects, and 3 other high value qualifications – </a:t>
            </a:r>
            <a:r>
              <a:rPr lang="en-GB" sz="2400" dirty="0" err="1">
                <a:solidFill>
                  <a:srgbClr val="104F75"/>
                </a:solidFill>
                <a:latin typeface="+mn-lt"/>
                <a:cs typeface="+mn-cs"/>
              </a:rPr>
              <a:t>EBacc</a:t>
            </a:r>
            <a:r>
              <a:rPr lang="en-GB" sz="2400" dirty="0">
                <a:solidFill>
                  <a:srgbClr val="104F75"/>
                </a:solidFill>
                <a:latin typeface="+mn-lt"/>
                <a:cs typeface="+mn-cs"/>
              </a:rPr>
              <a:t>, other academic, arts or vocational</a:t>
            </a:r>
            <a:endParaRPr lang="en-GB" dirty="0">
              <a:solidFill>
                <a:srgbClr val="000000"/>
              </a:solidFill>
              <a:latin typeface="+mn-lt"/>
              <a:cs typeface="+mn-cs"/>
            </a:endParaRPr>
          </a:p>
        </p:txBody>
      </p:sp>
      <p:sp>
        <p:nvSpPr>
          <p:cNvPr id="54275" name="Slide Number Placeholder 3"/>
          <p:cNvSpPr txBox="1">
            <a:spLocks/>
          </p:cNvSpPr>
          <p:nvPr/>
        </p:nvSpPr>
        <p:spPr bwMode="auto">
          <a:xfrm>
            <a:off x="6553200" y="6245225"/>
            <a:ext cx="2133600" cy="476250"/>
          </a:xfrm>
          <a:prstGeom prst="rect">
            <a:avLst/>
          </a:prstGeom>
          <a:noFill/>
          <a:ln w="9525">
            <a:noFill/>
            <a:miter lim="800000"/>
            <a:headEnd/>
            <a:tailEnd/>
          </a:ln>
        </p:spPr>
        <p:txBody>
          <a:bodyPr/>
          <a:lstStyle/>
          <a:p>
            <a:pPr algn="r"/>
            <a:fld id="{5C08C813-3583-4BB4-AC0D-45F29DC200F6}" type="slidenum">
              <a:rPr lang="en-GB" sz="2000">
                <a:solidFill>
                  <a:srgbClr val="000000"/>
                </a:solidFill>
              </a:rPr>
              <a:pPr algn="r"/>
              <a:t>18</a:t>
            </a:fld>
            <a:endParaRPr lang="en-GB" sz="2000">
              <a:solidFill>
                <a:srgbClr val="000000"/>
              </a:solidFill>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Slide Number Placeholder 3"/>
          <p:cNvSpPr>
            <a:spLocks noGrp="1"/>
          </p:cNvSpPr>
          <p:nvPr>
            <p:ph type="sldNum" sz="quarter" idx="10"/>
          </p:nvPr>
        </p:nvSpPr>
        <p:spPr>
          <a:noFill/>
          <a:ln>
            <a:miter lim="800000"/>
            <a:headEnd/>
            <a:tailEnd/>
          </a:ln>
        </p:spPr>
        <p:txBody>
          <a:bodyPr/>
          <a:lstStyle/>
          <a:p>
            <a:pPr fontAlgn="base">
              <a:spcBef>
                <a:spcPct val="0"/>
              </a:spcBef>
              <a:spcAft>
                <a:spcPct val="0"/>
              </a:spcAft>
            </a:pPr>
            <a:fld id="{2A864354-2213-4DC0-836A-3C57766FB440}" type="slidenum">
              <a:rPr lang="en-GB" smtClean="0">
                <a:cs typeface="Arial" charset="0"/>
              </a:rPr>
              <a:pPr fontAlgn="base">
                <a:spcBef>
                  <a:spcPct val="0"/>
                </a:spcBef>
                <a:spcAft>
                  <a:spcPct val="0"/>
                </a:spcAft>
              </a:pPr>
              <a:t>19</a:t>
            </a:fld>
            <a:endParaRPr lang="en-GB" smtClean="0">
              <a:cs typeface="Arial" charset="0"/>
            </a:endParaRPr>
          </a:p>
        </p:txBody>
      </p:sp>
      <p:sp>
        <p:nvSpPr>
          <p:cNvPr id="56322" name="Title 1"/>
          <p:cNvSpPr>
            <a:spLocks noGrp="1"/>
          </p:cNvSpPr>
          <p:nvPr>
            <p:ph type="title"/>
          </p:nvPr>
        </p:nvSpPr>
        <p:spPr>
          <a:xfrm>
            <a:off x="684213" y="188913"/>
            <a:ext cx="8229600" cy="1143000"/>
          </a:xfrm>
        </p:spPr>
        <p:txBody>
          <a:bodyPr/>
          <a:lstStyle/>
          <a:p>
            <a:r>
              <a:rPr lang="en-GB" smtClean="0">
                <a:solidFill>
                  <a:srgbClr val="104F75"/>
                </a:solidFill>
                <a:cs typeface="Arial" charset="0"/>
              </a:rPr>
              <a:t>Looking ahead</a:t>
            </a:r>
          </a:p>
        </p:txBody>
      </p:sp>
      <p:sp>
        <p:nvSpPr>
          <p:cNvPr id="56323" name="Content Placeholder 2"/>
          <p:cNvSpPr>
            <a:spLocks noGrp="1"/>
          </p:cNvSpPr>
          <p:nvPr>
            <p:ph idx="1"/>
          </p:nvPr>
        </p:nvSpPr>
        <p:spPr>
          <a:xfrm>
            <a:off x="539750" y="836613"/>
            <a:ext cx="8229600" cy="4525962"/>
          </a:xfrm>
        </p:spPr>
        <p:txBody>
          <a:bodyPr/>
          <a:lstStyle/>
          <a:p>
            <a:pPr>
              <a:spcAft>
                <a:spcPts val="1000"/>
              </a:spcAft>
              <a:buFont typeface="Wingdings" pitchFamily="2" charset="2"/>
              <a:buNone/>
            </a:pPr>
            <a:endParaRPr lang="en-GB" sz="2400" smtClean="0">
              <a:solidFill>
                <a:srgbClr val="104F75"/>
              </a:solidFill>
              <a:cs typeface="Arial" charset="0"/>
            </a:endParaRPr>
          </a:p>
          <a:p>
            <a:pPr>
              <a:spcAft>
                <a:spcPts val="1000"/>
              </a:spcAft>
            </a:pPr>
            <a:r>
              <a:rPr lang="en-GB" sz="2400" smtClean="0">
                <a:solidFill>
                  <a:srgbClr val="104F75"/>
                </a:solidFill>
                <a:cs typeface="Arial" charset="0"/>
              </a:rPr>
              <a:t>Summer 2013</a:t>
            </a:r>
            <a:r>
              <a:rPr lang="en-GB" sz="2400" b="0" smtClean="0">
                <a:solidFill>
                  <a:srgbClr val="104F75"/>
                </a:solidFill>
                <a:cs typeface="Arial" charset="0"/>
              </a:rPr>
              <a:t> – Consultations on primary accountability and revised GCSEs</a:t>
            </a:r>
            <a:endParaRPr lang="en-GB" sz="2400" smtClean="0">
              <a:solidFill>
                <a:srgbClr val="104F75"/>
              </a:solidFill>
              <a:cs typeface="Arial" charset="0"/>
            </a:endParaRPr>
          </a:p>
          <a:p>
            <a:pPr>
              <a:spcAft>
                <a:spcPts val="1000"/>
              </a:spcAft>
            </a:pPr>
            <a:r>
              <a:rPr lang="en-GB" sz="2400" smtClean="0">
                <a:solidFill>
                  <a:srgbClr val="104F75"/>
                </a:solidFill>
                <a:cs typeface="Arial" charset="0"/>
              </a:rPr>
              <a:t>September 2013 </a:t>
            </a:r>
            <a:r>
              <a:rPr lang="en-GB" sz="2400" b="0" smtClean="0">
                <a:solidFill>
                  <a:srgbClr val="104F75"/>
                </a:solidFill>
                <a:cs typeface="Arial" charset="0"/>
              </a:rPr>
              <a:t>– Final national curriculum published</a:t>
            </a:r>
          </a:p>
          <a:p>
            <a:pPr>
              <a:spcAft>
                <a:spcPts val="1000"/>
              </a:spcAft>
            </a:pPr>
            <a:r>
              <a:rPr lang="en-GB" sz="2400" smtClean="0">
                <a:solidFill>
                  <a:srgbClr val="104F75"/>
                </a:solidFill>
                <a:cs typeface="Arial" charset="0"/>
              </a:rPr>
              <a:t>September 2014 </a:t>
            </a:r>
            <a:r>
              <a:rPr lang="en-GB" sz="2400" b="0" smtClean="0">
                <a:solidFill>
                  <a:srgbClr val="104F75"/>
                </a:solidFill>
                <a:cs typeface="Arial" charset="0"/>
              </a:rPr>
              <a:t>– First teaching of national curriculum</a:t>
            </a:r>
          </a:p>
          <a:p>
            <a:pPr>
              <a:spcAft>
                <a:spcPts val="1000"/>
              </a:spcAft>
            </a:pPr>
            <a:r>
              <a:rPr lang="en-GB" sz="2400" smtClean="0">
                <a:solidFill>
                  <a:srgbClr val="104F75"/>
                </a:solidFill>
                <a:cs typeface="Arial" charset="0"/>
              </a:rPr>
              <a:t>September 2015 </a:t>
            </a:r>
            <a:r>
              <a:rPr lang="en-GB" sz="2400" b="0" smtClean="0">
                <a:solidFill>
                  <a:srgbClr val="104F75"/>
                </a:solidFill>
                <a:cs typeface="Arial" charset="0"/>
              </a:rPr>
              <a:t>– First teaching of new GCSEs in English, mathematics, sciences, geography and history</a:t>
            </a:r>
          </a:p>
          <a:p>
            <a:pPr>
              <a:spcAft>
                <a:spcPts val="1000"/>
              </a:spcAft>
            </a:pPr>
            <a:r>
              <a:rPr lang="en-GB" sz="2400" smtClean="0">
                <a:solidFill>
                  <a:srgbClr val="104F75"/>
                </a:solidFill>
                <a:cs typeface="Arial" charset="0"/>
              </a:rPr>
              <a:t>May 2016 </a:t>
            </a:r>
            <a:r>
              <a:rPr lang="en-GB" sz="2400" b="0" smtClean="0">
                <a:solidFill>
                  <a:srgbClr val="104F75"/>
                </a:solidFill>
                <a:cs typeface="Arial" charset="0"/>
              </a:rPr>
              <a:t>– First Key Stage 1 and 2 assessment</a:t>
            </a:r>
          </a:p>
          <a:p>
            <a:pPr>
              <a:spcAft>
                <a:spcPts val="1000"/>
              </a:spcAft>
            </a:pPr>
            <a:r>
              <a:rPr lang="en-GB" sz="2400" smtClean="0">
                <a:solidFill>
                  <a:srgbClr val="104F75"/>
                </a:solidFill>
                <a:cs typeface="Arial" charset="0"/>
              </a:rPr>
              <a:t>September 2016 </a:t>
            </a:r>
            <a:r>
              <a:rPr lang="en-GB" sz="2400" b="0" smtClean="0">
                <a:solidFill>
                  <a:srgbClr val="104F75"/>
                </a:solidFill>
                <a:cs typeface="Arial" charset="0"/>
              </a:rPr>
              <a:t>– First teaching of other new GCSEs</a:t>
            </a:r>
          </a:p>
          <a:p>
            <a:pPr>
              <a:spcAft>
                <a:spcPts val="1000"/>
              </a:spcAft>
            </a:pPr>
            <a:endParaRPr lang="en-GB" sz="2400" b="0" smtClean="0">
              <a:solidFill>
                <a:srgbClr val="104F75"/>
              </a:solidFill>
              <a:cs typeface="Arial" charset="0"/>
            </a:endParaRPr>
          </a:p>
          <a:p>
            <a:pPr>
              <a:spcAft>
                <a:spcPts val="1000"/>
              </a:spcAft>
            </a:pPr>
            <a:endParaRPr lang="en-GB" sz="2400" b="0" smtClean="0">
              <a:solidFill>
                <a:srgbClr val="104F75"/>
              </a:solidFill>
              <a:cs typeface="Arial" charset="0"/>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Title 1"/>
          <p:cNvSpPr>
            <a:spLocks noGrp="1"/>
          </p:cNvSpPr>
          <p:nvPr>
            <p:ph type="title"/>
          </p:nvPr>
        </p:nvSpPr>
        <p:spPr>
          <a:xfrm>
            <a:off x="647700" y="260350"/>
            <a:ext cx="8075613" cy="1125538"/>
          </a:xfrm>
        </p:spPr>
        <p:txBody>
          <a:bodyPr/>
          <a:lstStyle/>
          <a:p>
            <a:r>
              <a:rPr lang="en-GB" smtClean="0">
                <a:solidFill>
                  <a:srgbClr val="104F75"/>
                </a:solidFill>
                <a:cs typeface="Arial" charset="0"/>
              </a:rPr>
              <a:t>Links</a:t>
            </a:r>
          </a:p>
        </p:txBody>
      </p:sp>
      <p:sp>
        <p:nvSpPr>
          <p:cNvPr id="3" name="Content Placeholder 2"/>
          <p:cNvSpPr>
            <a:spLocks noGrp="1"/>
          </p:cNvSpPr>
          <p:nvPr>
            <p:ph idx="1"/>
          </p:nvPr>
        </p:nvSpPr>
        <p:spPr>
          <a:xfrm>
            <a:off x="395288" y="765175"/>
            <a:ext cx="8075612" cy="3732213"/>
          </a:xfrm>
          <a:extLst>
            <a:ext uri="{909E8E84-426E-40DD-AFC4-6F175D3DCCD1}"/>
            <a:ext uri="{91240B29-F687-4F45-9708-019B960494DF}"/>
            <a:ext uri="{AF507438-7753-43E0-B8FC-AC1667EBCBE1}"/>
          </a:extLst>
        </p:spPr>
        <p:txBody>
          <a:bodyPr/>
          <a:lstStyle/>
          <a:p>
            <a:pPr marL="0" indent="0">
              <a:spcAft>
                <a:spcPts val="1000"/>
              </a:spcAft>
              <a:buFont typeface="Wingdings" pitchFamily="2" charset="2"/>
              <a:buNone/>
            </a:pPr>
            <a:endParaRPr lang="en-GB" sz="2400" b="0" smtClean="0">
              <a:solidFill>
                <a:srgbClr val="104F75"/>
              </a:solidFill>
              <a:cs typeface="Arial" charset="0"/>
            </a:endParaRPr>
          </a:p>
          <a:p>
            <a:pPr marL="0" indent="0">
              <a:spcAft>
                <a:spcPts val="1000"/>
              </a:spcAft>
              <a:buFont typeface="Wingdings" pitchFamily="2" charset="2"/>
              <a:buNone/>
            </a:pPr>
            <a:r>
              <a:rPr lang="en-GB" sz="2400" b="0" smtClean="0">
                <a:solidFill>
                  <a:srgbClr val="104F75"/>
                </a:solidFill>
                <a:cs typeface="Arial" charset="0"/>
              </a:rPr>
              <a:t>2014 national curriculum:</a:t>
            </a:r>
          </a:p>
          <a:p>
            <a:pPr marL="0" indent="0">
              <a:spcAft>
                <a:spcPts val="1000"/>
              </a:spcAft>
            </a:pPr>
            <a:r>
              <a:rPr lang="en-GB" sz="2400" b="0" smtClean="0">
                <a:solidFill>
                  <a:srgbClr val="104F75"/>
                </a:solidFill>
                <a:cs typeface="Arial" charset="0"/>
                <a:hlinkClick r:id="rId2"/>
              </a:rPr>
              <a:t>www.education.gov.uk/nationalcurriculum</a:t>
            </a:r>
            <a:endParaRPr lang="en-GB" sz="2400" b="0" smtClean="0">
              <a:solidFill>
                <a:srgbClr val="104F75"/>
              </a:solidFill>
              <a:cs typeface="Arial" charset="0"/>
            </a:endParaRPr>
          </a:p>
          <a:p>
            <a:pPr marL="0" indent="0">
              <a:spcAft>
                <a:spcPts val="1000"/>
              </a:spcAft>
              <a:buFont typeface="Wingdings" pitchFamily="2" charset="2"/>
              <a:buNone/>
            </a:pPr>
            <a:r>
              <a:rPr lang="en-GB" sz="2400" b="0" smtClean="0">
                <a:solidFill>
                  <a:srgbClr val="104F75"/>
                </a:solidFill>
                <a:cs typeface="Arial" charset="0"/>
              </a:rPr>
              <a:t>GCSE reform:</a:t>
            </a:r>
          </a:p>
          <a:p>
            <a:pPr marL="0" indent="0">
              <a:spcAft>
                <a:spcPts val="1000"/>
              </a:spcAft>
            </a:pPr>
            <a:r>
              <a:rPr lang="en-GB" sz="2400" b="0" smtClean="0">
                <a:solidFill>
                  <a:srgbClr val="104F75"/>
                </a:solidFill>
                <a:cs typeface="Arial" charset="0"/>
                <a:hlinkClick r:id="rId3"/>
              </a:rPr>
              <a:t>www.education.gov.uk/schools/teachingandlearning/qualifications/gcses</a:t>
            </a:r>
            <a:endParaRPr lang="en-GB" sz="2400" b="0" smtClean="0">
              <a:solidFill>
                <a:srgbClr val="104F75"/>
              </a:solidFill>
              <a:cs typeface="Arial" charset="0"/>
            </a:endParaRPr>
          </a:p>
          <a:p>
            <a:pPr marL="0" indent="0">
              <a:spcAft>
                <a:spcPts val="1000"/>
              </a:spcAft>
              <a:buFont typeface="Wingdings" pitchFamily="2" charset="2"/>
              <a:buNone/>
            </a:pPr>
            <a:r>
              <a:rPr lang="en-GB" sz="2400" b="0" smtClean="0">
                <a:solidFill>
                  <a:srgbClr val="104F75"/>
                </a:solidFill>
                <a:cs typeface="Arial" charset="0"/>
              </a:rPr>
              <a:t>Consultations (new GCSEs and primary accountability):</a:t>
            </a:r>
          </a:p>
          <a:p>
            <a:pPr marL="0" indent="0">
              <a:spcAft>
                <a:spcPts val="1000"/>
              </a:spcAft>
            </a:pPr>
            <a:r>
              <a:rPr lang="en-US" sz="2400" b="0" u="sng" smtClean="0">
                <a:hlinkClick r:id="rId4"/>
              </a:rPr>
              <a:t>www.education.gov.uk/aboutdfe/departmentalinformation/consultations</a:t>
            </a:r>
            <a:endParaRPr lang="en-GB" sz="2200" b="0" smtClean="0">
              <a:solidFill>
                <a:srgbClr val="104F75"/>
              </a:solidFill>
              <a:cs typeface="Arial" charset="0"/>
            </a:endParaRPr>
          </a:p>
          <a:p>
            <a:pPr marL="0" indent="0">
              <a:spcAft>
                <a:spcPts val="1000"/>
              </a:spcAft>
            </a:pPr>
            <a:endParaRPr lang="en-GB" sz="2200" b="0" smtClean="0">
              <a:solidFill>
                <a:srgbClr val="104F75"/>
              </a:solidFill>
              <a:cs typeface="Arial" charset="0"/>
            </a:endParaRPr>
          </a:p>
        </p:txBody>
      </p:sp>
      <p:sp>
        <p:nvSpPr>
          <p:cNvPr id="57347" name="Slide Number Placeholder 3"/>
          <p:cNvSpPr>
            <a:spLocks noGrp="1"/>
          </p:cNvSpPr>
          <p:nvPr>
            <p:ph type="sldNum" sz="quarter" idx="10"/>
          </p:nvPr>
        </p:nvSpPr>
        <p:spPr>
          <a:noFill/>
          <a:ln>
            <a:miter lim="800000"/>
            <a:headEnd/>
            <a:tailEnd/>
          </a:ln>
        </p:spPr>
        <p:txBody>
          <a:bodyPr/>
          <a:lstStyle/>
          <a:p>
            <a:pPr fontAlgn="base">
              <a:spcBef>
                <a:spcPct val="0"/>
              </a:spcBef>
              <a:spcAft>
                <a:spcPct val="0"/>
              </a:spcAft>
            </a:pPr>
            <a:fld id="{8D9ECCA9-7EDF-4E74-BF9A-71431C82F6B1}" type="slidenum">
              <a:rPr lang="en-GB" smtClean="0">
                <a:cs typeface="Arial" charset="0"/>
              </a:rPr>
              <a:pPr fontAlgn="base">
                <a:spcBef>
                  <a:spcPct val="0"/>
                </a:spcBef>
                <a:spcAft>
                  <a:spcPct val="0"/>
                </a:spcAft>
              </a:pPr>
              <a:t>20</a:t>
            </a:fld>
            <a:endParaRPr lang="en-GB" smtClean="0">
              <a:cs typeface="Arial"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1_Default Design">
  <a:themeElements>
    <a:clrScheme name="Default Design 1">
      <a:dk1>
        <a:srgbClr val="000000"/>
      </a:dk1>
      <a:lt1>
        <a:srgbClr val="FFFFFF"/>
      </a:lt1>
      <a:dk2>
        <a:srgbClr val="000000"/>
      </a:dk2>
      <a:lt2>
        <a:srgbClr val="B2B2B2"/>
      </a:lt2>
      <a:accent1>
        <a:srgbClr val="FBDD00"/>
      </a:accent1>
      <a:accent2>
        <a:srgbClr val="5ABBB1"/>
      </a:accent2>
      <a:accent3>
        <a:srgbClr val="FFFFFF"/>
      </a:accent3>
      <a:accent4>
        <a:srgbClr val="000000"/>
      </a:accent4>
      <a:accent5>
        <a:srgbClr val="FDEBAA"/>
      </a:accent5>
      <a:accent6>
        <a:srgbClr val="51A9A0"/>
      </a:accent6>
      <a:hlink>
        <a:srgbClr val="0092BC"/>
      </a:hlink>
      <a:folHlink>
        <a:srgbClr val="324C5F"/>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a:spPr>
      <a:bodyPr vert="horz" wrap="square" lIns="0" tIns="0" rIns="0" bIns="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GB" sz="3200" b="1" i="0" u="none" strike="noStrike" cap="none" normalizeH="0" baseline="0" smtClean="0">
            <a:ln>
              <a:noFill/>
            </a:ln>
            <a:solidFill>
              <a:srgbClr val="104F75"/>
            </a:solidFill>
            <a:effectLst/>
            <a:latin typeface="Arial" charset="0"/>
          </a:defRPr>
        </a:defPPr>
      </a:lstStyle>
    </a:spDef>
    <a:lnDef>
      <a:spPr bwMode="auto">
        <a:xfrm>
          <a:off x="0" y="0"/>
          <a:ext cx="1" cy="1"/>
        </a:xfrm>
        <a:custGeom>
          <a:avLst/>
          <a:gdLst/>
          <a:ahLst/>
          <a:cxnLst/>
          <a:rect l="0" t="0" r="0" b="0"/>
          <a:pathLst/>
        </a:cu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a:spPr>
      <a:bodyPr vert="horz" wrap="square" lIns="0" tIns="0" rIns="0" bIns="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GB" sz="3200" b="1" i="0" u="none" strike="noStrike" cap="none" normalizeH="0" baseline="0" smtClean="0">
            <a:ln>
              <a:noFill/>
            </a:ln>
            <a:solidFill>
              <a:srgbClr val="104F75"/>
            </a:solidFill>
            <a:effectLst/>
            <a:latin typeface="Arial" charset="0"/>
          </a:defRPr>
        </a:defPPr>
      </a:lstStyle>
    </a:lnDef>
  </a:objectDefaults>
  <a:extraClrSchemeLst>
    <a:extraClrScheme>
      <a:clrScheme name="Default Design 1">
        <a:dk1>
          <a:srgbClr val="000000"/>
        </a:dk1>
        <a:lt1>
          <a:srgbClr val="FFFFFF"/>
        </a:lt1>
        <a:dk2>
          <a:srgbClr val="000000"/>
        </a:dk2>
        <a:lt2>
          <a:srgbClr val="B2B2B2"/>
        </a:lt2>
        <a:accent1>
          <a:srgbClr val="FBDD00"/>
        </a:accent1>
        <a:accent2>
          <a:srgbClr val="5ABBB1"/>
        </a:accent2>
        <a:accent3>
          <a:srgbClr val="FFFFFF"/>
        </a:accent3>
        <a:accent4>
          <a:srgbClr val="000000"/>
        </a:accent4>
        <a:accent5>
          <a:srgbClr val="FDEBAA"/>
        </a:accent5>
        <a:accent6>
          <a:srgbClr val="51A9A0"/>
        </a:accent6>
        <a:hlink>
          <a:srgbClr val="0092BC"/>
        </a:hlink>
        <a:folHlink>
          <a:srgbClr val="324C5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efault Design">
  <a:themeElements>
    <a:clrScheme name="Default Design 1">
      <a:dk1>
        <a:srgbClr val="000000"/>
      </a:dk1>
      <a:lt1>
        <a:srgbClr val="FFFFFF"/>
      </a:lt1>
      <a:dk2>
        <a:srgbClr val="000000"/>
      </a:dk2>
      <a:lt2>
        <a:srgbClr val="B2B2B2"/>
      </a:lt2>
      <a:accent1>
        <a:srgbClr val="FBDD00"/>
      </a:accent1>
      <a:accent2>
        <a:srgbClr val="5ABBB1"/>
      </a:accent2>
      <a:accent3>
        <a:srgbClr val="FFFFFF"/>
      </a:accent3>
      <a:accent4>
        <a:srgbClr val="000000"/>
      </a:accent4>
      <a:accent5>
        <a:srgbClr val="FDEBAA"/>
      </a:accent5>
      <a:accent6>
        <a:srgbClr val="51A9A0"/>
      </a:accent6>
      <a:hlink>
        <a:srgbClr val="0092BC"/>
      </a:hlink>
      <a:folHlink>
        <a:srgbClr val="324C5F"/>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B2B2B2"/>
        </a:lt2>
        <a:accent1>
          <a:srgbClr val="FBDD00"/>
        </a:accent1>
        <a:accent2>
          <a:srgbClr val="5ABBB1"/>
        </a:accent2>
        <a:accent3>
          <a:srgbClr val="FFFFFF"/>
        </a:accent3>
        <a:accent4>
          <a:srgbClr val="000000"/>
        </a:accent4>
        <a:accent5>
          <a:srgbClr val="FDEBAA"/>
        </a:accent5>
        <a:accent6>
          <a:srgbClr val="51A9A0"/>
        </a:accent6>
        <a:hlink>
          <a:srgbClr val="0092BC"/>
        </a:hlink>
        <a:folHlink>
          <a:srgbClr val="324C5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4448</TotalTime>
  <Words>1713</Words>
  <Application>Microsoft Office PowerPoint</Application>
  <PresentationFormat>On-screen Show (4:3)</PresentationFormat>
  <Paragraphs>274</Paragraphs>
  <Slides>20</Slides>
  <Notes>11</Notes>
  <HiddenSlides>0</HiddenSlides>
  <MMClips>0</MMClips>
  <ScaleCrop>false</ScaleCrop>
  <HeadingPairs>
    <vt:vector size="6" baseType="variant">
      <vt:variant>
        <vt:lpstr>Fonts Used</vt:lpstr>
      </vt:variant>
      <vt:variant>
        <vt:i4>3</vt:i4>
      </vt:variant>
      <vt:variant>
        <vt:lpstr>Design Template</vt:lpstr>
      </vt:variant>
      <vt:variant>
        <vt:i4>14</vt:i4>
      </vt:variant>
      <vt:variant>
        <vt:lpstr>Slide Titles</vt:lpstr>
      </vt:variant>
      <vt:variant>
        <vt:i4>20</vt:i4>
      </vt:variant>
    </vt:vector>
  </HeadingPairs>
  <TitlesOfParts>
    <vt:vector size="37" baseType="lpstr">
      <vt:lpstr>Arial</vt:lpstr>
      <vt:lpstr>Wingdings</vt:lpstr>
      <vt:lpstr>Calibri</vt:lpstr>
      <vt:lpstr>1_Default Design</vt:lpstr>
      <vt:lpstr>Default Design</vt:lpstr>
      <vt:lpstr>1_Default Design</vt:lpstr>
      <vt:lpstr>1_Default Design</vt:lpstr>
      <vt:lpstr>1_Default Design</vt:lpstr>
      <vt:lpstr>1_Default Design</vt:lpstr>
      <vt:lpstr>1_Default Design</vt:lpstr>
      <vt:lpstr>1_Default Design</vt:lpstr>
      <vt:lpstr>1_Default Design</vt:lpstr>
      <vt:lpstr>1_Default Design</vt:lpstr>
      <vt:lpstr>1_Default Design</vt:lpstr>
      <vt:lpstr>1_Default Design</vt:lpstr>
      <vt:lpstr>1_Default Design</vt:lpstr>
      <vt:lpstr>Default Design</vt:lpstr>
      <vt:lpstr>Slide 1</vt:lpstr>
      <vt:lpstr>Aims of presentation</vt:lpstr>
      <vt:lpstr>The Importance of Teaching White Paper</vt:lpstr>
      <vt:lpstr>Autonomy and accountability</vt:lpstr>
      <vt:lpstr>What was announced on 7 February 2013</vt:lpstr>
      <vt:lpstr>National curriculum consultation</vt:lpstr>
      <vt:lpstr>Primary programmes of study – key changes</vt:lpstr>
      <vt:lpstr>Secondary programmes of study – key changes</vt:lpstr>
      <vt:lpstr>Key changes - English </vt:lpstr>
      <vt:lpstr>Key changes - mathematics</vt:lpstr>
      <vt:lpstr>Key changes - science</vt:lpstr>
      <vt:lpstr>Inclusion </vt:lpstr>
      <vt:lpstr>Inclusion </vt:lpstr>
      <vt:lpstr>School curriculum</vt:lpstr>
      <vt:lpstr>Implementation – teacher development</vt:lpstr>
      <vt:lpstr>Implementation – other factors</vt:lpstr>
      <vt:lpstr>Slide 17</vt:lpstr>
      <vt:lpstr>Secondary accountability reforms</vt:lpstr>
      <vt:lpstr>Looking ahead</vt:lpstr>
      <vt:lpstr>Links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DENLEY, Philip</dc:creator>
  <cp:lastModifiedBy>Jayne</cp:lastModifiedBy>
  <cp:revision>208</cp:revision>
  <cp:lastPrinted>2012-11-05T09:44:11Z</cp:lastPrinted>
  <dcterms:created xsi:type="dcterms:W3CDTF">2012-11-01T09:25:19Z</dcterms:created>
  <dcterms:modified xsi:type="dcterms:W3CDTF">2013-06-03T23:06:54Z</dcterms:modified>
</cp:coreProperties>
</file>