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5.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4389" r:id="rId2"/>
    <p:sldMasterId id="2147484403" r:id="rId3"/>
    <p:sldMasterId id="2147484429" r:id="rId4"/>
    <p:sldMasterId id="2147485002" r:id="rId5"/>
    <p:sldMasterId id="2147485016" r:id="rId6"/>
  </p:sldMasterIdLst>
  <p:notesMasterIdLst>
    <p:notesMasterId r:id="rId22"/>
  </p:notesMasterIdLst>
  <p:handoutMasterIdLst>
    <p:handoutMasterId r:id="rId23"/>
  </p:handoutMasterIdLst>
  <p:sldIdLst>
    <p:sldId id="632" r:id="rId7"/>
    <p:sldId id="586" r:id="rId8"/>
    <p:sldId id="633" r:id="rId9"/>
    <p:sldId id="630" r:id="rId10"/>
    <p:sldId id="634" r:id="rId11"/>
    <p:sldId id="575" r:id="rId12"/>
    <p:sldId id="593" r:id="rId13"/>
    <p:sldId id="635" r:id="rId14"/>
    <p:sldId id="596" r:id="rId15"/>
    <p:sldId id="609" r:id="rId16"/>
    <p:sldId id="618" r:id="rId17"/>
    <p:sldId id="624" r:id="rId18"/>
    <p:sldId id="625" r:id="rId19"/>
    <p:sldId id="626" r:id="rId20"/>
    <p:sldId id="636" r:id="rId21"/>
  </p:sldIdLst>
  <p:sldSz cx="9144000" cy="6858000" type="screen4x3"/>
  <p:notesSz cx="6797675" cy="9928225"/>
  <p:defaultTextStyle>
    <a:defPPr>
      <a:defRPr lang="en-GB"/>
    </a:defPPr>
    <a:lvl1pPr algn="l" rtl="0" fontAlgn="base">
      <a:spcBef>
        <a:spcPct val="0"/>
      </a:spcBef>
      <a:spcAft>
        <a:spcPct val="0"/>
      </a:spcAft>
      <a:defRPr sz="2000" kern="1200">
        <a:solidFill>
          <a:schemeClr val="tx1"/>
        </a:solidFill>
        <a:latin typeface="Arial" pitchFamily="34" charset="0"/>
        <a:ea typeface="+mn-ea"/>
        <a:cs typeface="+mn-cs"/>
      </a:defRPr>
    </a:lvl1pPr>
    <a:lvl2pPr marL="457200" algn="l" rtl="0" fontAlgn="base">
      <a:spcBef>
        <a:spcPct val="0"/>
      </a:spcBef>
      <a:spcAft>
        <a:spcPct val="0"/>
      </a:spcAft>
      <a:defRPr sz="2000" kern="1200">
        <a:solidFill>
          <a:schemeClr val="tx1"/>
        </a:solidFill>
        <a:latin typeface="Arial" pitchFamily="34" charset="0"/>
        <a:ea typeface="+mn-ea"/>
        <a:cs typeface="+mn-cs"/>
      </a:defRPr>
    </a:lvl2pPr>
    <a:lvl3pPr marL="914400" algn="l" rtl="0" fontAlgn="base">
      <a:spcBef>
        <a:spcPct val="0"/>
      </a:spcBef>
      <a:spcAft>
        <a:spcPct val="0"/>
      </a:spcAft>
      <a:defRPr sz="2000" kern="1200">
        <a:solidFill>
          <a:schemeClr val="tx1"/>
        </a:solidFill>
        <a:latin typeface="Arial" pitchFamily="34" charset="0"/>
        <a:ea typeface="+mn-ea"/>
        <a:cs typeface="+mn-cs"/>
      </a:defRPr>
    </a:lvl3pPr>
    <a:lvl4pPr marL="1371600" algn="l" rtl="0" fontAlgn="base">
      <a:spcBef>
        <a:spcPct val="0"/>
      </a:spcBef>
      <a:spcAft>
        <a:spcPct val="0"/>
      </a:spcAft>
      <a:defRPr sz="2000" kern="1200">
        <a:solidFill>
          <a:schemeClr val="tx1"/>
        </a:solidFill>
        <a:latin typeface="Arial" pitchFamily="34" charset="0"/>
        <a:ea typeface="+mn-ea"/>
        <a:cs typeface="+mn-cs"/>
      </a:defRPr>
    </a:lvl4pPr>
    <a:lvl5pPr marL="1828800" algn="l" rtl="0" fontAlgn="base">
      <a:spcBef>
        <a:spcPct val="0"/>
      </a:spcBef>
      <a:spcAft>
        <a:spcPct val="0"/>
      </a:spcAft>
      <a:defRPr sz="2000" kern="1200">
        <a:solidFill>
          <a:schemeClr val="tx1"/>
        </a:solidFill>
        <a:latin typeface="Arial" pitchFamily="34" charset="0"/>
        <a:ea typeface="+mn-ea"/>
        <a:cs typeface="+mn-cs"/>
      </a:defRPr>
    </a:lvl5pPr>
    <a:lvl6pPr marL="2286000" algn="l" defTabSz="914400" rtl="0" eaLnBrk="1" latinLnBrk="0" hangingPunct="1">
      <a:defRPr sz="2000" kern="1200">
        <a:solidFill>
          <a:schemeClr val="tx1"/>
        </a:solidFill>
        <a:latin typeface="Arial" pitchFamily="34" charset="0"/>
        <a:ea typeface="+mn-ea"/>
        <a:cs typeface="+mn-cs"/>
      </a:defRPr>
    </a:lvl6pPr>
    <a:lvl7pPr marL="2743200" algn="l" defTabSz="914400" rtl="0" eaLnBrk="1" latinLnBrk="0" hangingPunct="1">
      <a:defRPr sz="2000" kern="1200">
        <a:solidFill>
          <a:schemeClr val="tx1"/>
        </a:solidFill>
        <a:latin typeface="Arial" pitchFamily="34" charset="0"/>
        <a:ea typeface="+mn-ea"/>
        <a:cs typeface="+mn-cs"/>
      </a:defRPr>
    </a:lvl7pPr>
    <a:lvl8pPr marL="3200400" algn="l" defTabSz="914400" rtl="0" eaLnBrk="1" latinLnBrk="0" hangingPunct="1">
      <a:defRPr sz="2000" kern="1200">
        <a:solidFill>
          <a:schemeClr val="tx1"/>
        </a:solidFill>
        <a:latin typeface="Arial" pitchFamily="34" charset="0"/>
        <a:ea typeface="+mn-ea"/>
        <a:cs typeface="+mn-cs"/>
      </a:defRPr>
    </a:lvl8pPr>
    <a:lvl9pPr marL="3657600" algn="l" defTabSz="914400" rtl="0" eaLnBrk="1" latinLnBrk="0" hangingPunct="1">
      <a:defRPr sz="2000"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4F75"/>
    <a:srgbClr val="FE8610"/>
    <a:srgbClr val="4FB200"/>
    <a:srgbClr val="FFBF61"/>
    <a:srgbClr val="660066"/>
    <a:srgbClr val="0066FF"/>
    <a:srgbClr val="99CC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615" autoAdjust="0"/>
    <p:restoredTop sz="71411" autoAdjust="0"/>
  </p:normalViewPr>
  <p:slideViewPr>
    <p:cSldViewPr>
      <p:cViewPr>
        <p:scale>
          <a:sx n="66" d="100"/>
          <a:sy n="66" d="100"/>
        </p:scale>
        <p:origin x="-1272"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handoutMaster" Target="handoutMasters/handoutMaster1.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959" tIns="45479" rIns="90959" bIns="45479" numCol="1" anchor="t" anchorCtr="0" compatLnSpc="1">
            <a:prstTxWarp prst="textNoShape">
              <a:avLst/>
            </a:prstTxWarp>
          </a:bodyPr>
          <a:lstStyle>
            <a:lvl1pPr defTabSz="909638">
              <a:defRPr sz="1200">
                <a:latin typeface="Arial" charset="0"/>
              </a:defRPr>
            </a:lvl1pPr>
          </a:lstStyle>
          <a:p>
            <a:pPr>
              <a:defRPr/>
            </a:pPr>
            <a:endParaRPr lang="en-US"/>
          </a:p>
        </p:txBody>
      </p:sp>
      <p:sp>
        <p:nvSpPr>
          <p:cNvPr id="15363" name="Rectangle 3"/>
          <p:cNvSpPr>
            <a:spLocks noGrp="1" noChangeArrowheads="1"/>
          </p:cNvSpPr>
          <p:nvPr>
            <p:ph type="dt" sz="quarter" idx="1"/>
          </p:nvPr>
        </p:nvSpPr>
        <p:spPr bwMode="auto">
          <a:xfrm>
            <a:off x="3851275" y="0"/>
            <a:ext cx="2944813"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959" tIns="45479" rIns="90959" bIns="45479" numCol="1" anchor="t" anchorCtr="0" compatLnSpc="1">
            <a:prstTxWarp prst="textNoShape">
              <a:avLst/>
            </a:prstTxWarp>
          </a:bodyPr>
          <a:lstStyle>
            <a:lvl1pPr algn="r" defTabSz="909638">
              <a:defRPr sz="1200">
                <a:latin typeface="Arial" charset="0"/>
              </a:defRPr>
            </a:lvl1pPr>
          </a:lstStyle>
          <a:p>
            <a:pPr>
              <a:defRPr/>
            </a:pPr>
            <a:endParaRPr lang="en-US"/>
          </a:p>
        </p:txBody>
      </p:sp>
      <p:sp>
        <p:nvSpPr>
          <p:cNvPr id="15364" name="Rectangle 4"/>
          <p:cNvSpPr>
            <a:spLocks noGrp="1" noChangeArrowheads="1"/>
          </p:cNvSpPr>
          <p:nvPr>
            <p:ph type="ftr" sz="quarter" idx="2"/>
          </p:nvPr>
        </p:nvSpPr>
        <p:spPr bwMode="auto">
          <a:xfrm>
            <a:off x="0"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959" tIns="45479" rIns="90959" bIns="45479" numCol="1" anchor="b" anchorCtr="0" compatLnSpc="1">
            <a:prstTxWarp prst="textNoShape">
              <a:avLst/>
            </a:prstTxWarp>
          </a:bodyPr>
          <a:lstStyle>
            <a:lvl1pPr defTabSz="909638">
              <a:defRPr sz="1200">
                <a:latin typeface="Arial" charset="0"/>
              </a:defRPr>
            </a:lvl1pPr>
          </a:lstStyle>
          <a:p>
            <a:pPr>
              <a:defRPr/>
            </a:pPr>
            <a:endParaRPr lang="en-US"/>
          </a:p>
        </p:txBody>
      </p:sp>
      <p:sp>
        <p:nvSpPr>
          <p:cNvPr id="15365" name="Rectangle 5"/>
          <p:cNvSpPr>
            <a:spLocks noGrp="1" noChangeArrowheads="1"/>
          </p:cNvSpPr>
          <p:nvPr>
            <p:ph type="sldNum" sz="quarter" idx="3"/>
          </p:nvPr>
        </p:nvSpPr>
        <p:spPr bwMode="auto">
          <a:xfrm>
            <a:off x="3851275" y="9429750"/>
            <a:ext cx="2944813"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959" tIns="45479" rIns="90959" bIns="45479" numCol="1" anchor="b" anchorCtr="0" compatLnSpc="1">
            <a:prstTxWarp prst="textNoShape">
              <a:avLst/>
            </a:prstTxWarp>
          </a:bodyPr>
          <a:lstStyle>
            <a:lvl1pPr algn="r" defTabSz="909638">
              <a:defRPr sz="1200">
                <a:latin typeface="Arial" charset="0"/>
              </a:defRPr>
            </a:lvl1pPr>
          </a:lstStyle>
          <a:p>
            <a:pPr>
              <a:defRPr/>
            </a:pPr>
            <a:fld id="{1DE1D8FC-B776-4EF0-82E3-C3EE03696774}" type="slidenum">
              <a:rPr lang="en-GB"/>
              <a:pPr>
                <a:defRPr/>
              </a:pPr>
              <a:t>‹#›</a:t>
            </a:fld>
            <a:endParaRPr lang="en-GB"/>
          </a:p>
        </p:txBody>
      </p:sp>
    </p:spTree>
    <p:extLst>
      <p:ext uri="{BB962C8B-B14F-4D97-AF65-F5344CB8AC3E}">
        <p14:creationId xmlns:p14="http://schemas.microsoft.com/office/powerpoint/2010/main" val="39111463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44813"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t" anchorCtr="0" compatLnSpc="1">
            <a:prstTxWarp prst="textNoShape">
              <a:avLst/>
            </a:prstTxWarp>
          </a:bodyPr>
          <a:lstStyle>
            <a:lvl1pPr>
              <a:defRPr sz="1200">
                <a:latin typeface="Arial" charset="0"/>
              </a:defRPr>
            </a:lvl1pPr>
          </a:lstStyle>
          <a:p>
            <a:pPr>
              <a:defRPr/>
            </a:pPr>
            <a:endParaRPr lang="en-US"/>
          </a:p>
        </p:txBody>
      </p:sp>
      <p:sp>
        <p:nvSpPr>
          <p:cNvPr id="66563" name="Rectangle 3"/>
          <p:cNvSpPr>
            <a:spLocks noGrp="1" noChangeArrowheads="1"/>
          </p:cNvSpPr>
          <p:nvPr>
            <p:ph type="dt" idx="1"/>
          </p:nvPr>
        </p:nvSpPr>
        <p:spPr bwMode="auto">
          <a:xfrm>
            <a:off x="3849688" y="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t" anchorCtr="0" compatLnSpc="1">
            <a:prstTxWarp prst="textNoShape">
              <a:avLst/>
            </a:prstTxWarp>
          </a:bodyPr>
          <a:lstStyle>
            <a:lvl1pPr algn="r">
              <a:defRPr sz="1200">
                <a:latin typeface="Arial" charset="0"/>
              </a:defRPr>
            </a:lvl1pPr>
          </a:lstStyle>
          <a:p>
            <a:pPr>
              <a:defRPr/>
            </a:pPr>
            <a:endParaRPr lang="en-US"/>
          </a:p>
        </p:txBody>
      </p:sp>
      <p:sp>
        <p:nvSpPr>
          <p:cNvPr id="36868"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5" name="Rectangle 5"/>
          <p:cNvSpPr>
            <a:spLocks noGrp="1" noChangeArrowheads="1"/>
          </p:cNvSpPr>
          <p:nvPr>
            <p:ph type="body" sz="quarter" idx="3"/>
          </p:nvPr>
        </p:nvSpPr>
        <p:spPr bwMode="auto">
          <a:xfrm>
            <a:off x="679450" y="4716463"/>
            <a:ext cx="5438775" cy="446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6566" name="Rectangle 6"/>
          <p:cNvSpPr>
            <a:spLocks noGrp="1" noChangeArrowheads="1"/>
          </p:cNvSpPr>
          <p:nvPr>
            <p:ph type="ftr" sz="quarter" idx="4"/>
          </p:nvPr>
        </p:nvSpPr>
        <p:spPr bwMode="auto">
          <a:xfrm>
            <a:off x="0" y="9429750"/>
            <a:ext cx="2944813"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b" anchorCtr="0" compatLnSpc="1">
            <a:prstTxWarp prst="textNoShape">
              <a:avLst/>
            </a:prstTxWarp>
          </a:bodyPr>
          <a:lstStyle>
            <a:lvl1pPr>
              <a:defRPr sz="1200">
                <a:latin typeface="Arial" charset="0"/>
              </a:defRPr>
            </a:lvl1pPr>
          </a:lstStyle>
          <a:p>
            <a:pPr>
              <a:defRPr/>
            </a:pPr>
            <a:endParaRPr lang="en-US"/>
          </a:p>
        </p:txBody>
      </p:sp>
      <p:sp>
        <p:nvSpPr>
          <p:cNvPr id="66567" name="Rectangle 7"/>
          <p:cNvSpPr>
            <a:spLocks noGrp="1" noChangeArrowheads="1"/>
          </p:cNvSpPr>
          <p:nvPr>
            <p:ph type="sldNum" sz="quarter" idx="5"/>
          </p:nvPr>
        </p:nvSpPr>
        <p:spPr bwMode="auto">
          <a:xfrm>
            <a:off x="3849688"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4" tIns="45717" rIns="91434" bIns="45717" numCol="1" anchor="b" anchorCtr="0" compatLnSpc="1">
            <a:prstTxWarp prst="textNoShape">
              <a:avLst/>
            </a:prstTxWarp>
          </a:bodyPr>
          <a:lstStyle>
            <a:lvl1pPr algn="r">
              <a:defRPr sz="1200">
                <a:latin typeface="Arial" charset="0"/>
              </a:defRPr>
            </a:lvl1pPr>
          </a:lstStyle>
          <a:p>
            <a:pPr>
              <a:defRPr/>
            </a:pPr>
            <a:fld id="{A46F39A7-AC1E-4B92-BCDB-E80CBB715B5B}" type="slidenum">
              <a:rPr lang="en-GB"/>
              <a:pPr>
                <a:defRPr/>
              </a:pPr>
              <a:t>‹#›</a:t>
            </a:fld>
            <a:endParaRPr lang="en-GB"/>
          </a:p>
        </p:txBody>
      </p:sp>
    </p:spTree>
    <p:extLst>
      <p:ext uri="{BB962C8B-B14F-4D97-AF65-F5344CB8AC3E}">
        <p14:creationId xmlns:p14="http://schemas.microsoft.com/office/powerpoint/2010/main" val="288298359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education.gov.uk/childrenandyoungpeople/send/b0075291/green-paper/pathfinders"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a:ln/>
        </p:spPr>
      </p:sp>
      <p:sp>
        <p:nvSpPr>
          <p:cNvPr id="9219" name="Notes Placeholder 2"/>
          <p:cNvSpPr>
            <a:spLocks noGrp="1"/>
          </p:cNvSpPr>
          <p:nvPr>
            <p:ph type="body" idx="1"/>
          </p:nvPr>
        </p:nvSpPr>
        <p:spPr>
          <a:noFill/>
        </p:spPr>
        <p:txBody>
          <a:bodyPr/>
          <a:lstStyle/>
          <a:p>
            <a:pPr eaLnBrk="1" hangingPunct="1"/>
            <a:endParaRPr lang="en-US" smtClean="0"/>
          </a:p>
        </p:txBody>
      </p:sp>
      <p:sp>
        <p:nvSpPr>
          <p:cNvPr id="9220" name="Slide Number Placeholder 3"/>
          <p:cNvSpPr txBox="1">
            <a:spLocks noGrp="1"/>
          </p:cNvSpPr>
          <p:nvPr/>
        </p:nvSpPr>
        <p:spPr bwMode="auto">
          <a:xfrm>
            <a:off x="3849482" y="9429750"/>
            <a:ext cx="2946575"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nchor="b"/>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r" eaLnBrk="1" hangingPunct="1"/>
            <a:fld id="{02201B4B-EC6B-4107-8554-37B575BAC31C}" type="slidenum">
              <a:rPr lang="en-GB" sz="1200" smtClean="0">
                <a:solidFill>
                  <a:prstClr val="black"/>
                </a:solidFill>
              </a:rPr>
              <a:pPr algn="r" eaLnBrk="1" hangingPunct="1"/>
              <a:t>1</a:t>
            </a:fld>
            <a:endParaRPr lang="en-GB" sz="1200" smtClean="0">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a:noFill/>
        </p:spPr>
        <p:txBody>
          <a:bodyPr lIns="91429" tIns="45714" rIns="91429" bIns="45714"/>
          <a:lstStyle/>
          <a:p>
            <a:pPr eaLnBrk="1" hangingPunct="1">
              <a:lnSpc>
                <a:spcPct val="90000"/>
              </a:lnSpc>
            </a:pPr>
            <a:endParaRPr lang="en-US" dirty="0"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A46F39A7-AC1E-4B92-BCDB-E80CBB715B5B}" type="slidenum">
              <a:rPr lang="en-GB" smtClean="0"/>
              <a:pPr>
                <a:defRPr/>
              </a:pPr>
              <a:t>4</a:t>
            </a:fld>
            <a:endParaRPr lang="en-GB"/>
          </a:p>
        </p:txBody>
      </p:sp>
    </p:spTree>
    <p:extLst>
      <p:ext uri="{BB962C8B-B14F-4D97-AF65-F5344CB8AC3E}">
        <p14:creationId xmlns:p14="http://schemas.microsoft.com/office/powerpoint/2010/main" val="35820934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p:spPr>
        <p:txBody>
          <a:bodyPr/>
          <a:lstStyle/>
          <a:p>
            <a:pPr eaLnBrk="1" hangingPunct="1"/>
            <a:endParaRPr lang="en-US" smtClean="0"/>
          </a:p>
        </p:txBody>
      </p:sp>
      <p:sp>
        <p:nvSpPr>
          <p:cNvPr id="10244" name="Slide Number Placeholder 3"/>
          <p:cNvSpPr txBox="1">
            <a:spLocks noGrp="1"/>
          </p:cNvSpPr>
          <p:nvPr/>
        </p:nvSpPr>
        <p:spPr bwMode="auto">
          <a:xfrm>
            <a:off x="3849482" y="9429750"/>
            <a:ext cx="2946575"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4" tIns="45717" rIns="91434" bIns="45717" anchor="b"/>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r" eaLnBrk="1" hangingPunct="1"/>
            <a:fld id="{5065D7E8-996E-4241-9BFE-BCF3961563FB}" type="slidenum">
              <a:rPr lang="en-GB" sz="1200"/>
              <a:pPr algn="r" eaLnBrk="1" hangingPunct="1"/>
              <a:t>5</a:t>
            </a:fld>
            <a:endParaRPr lang="en-GB"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p:txBody>
          <a:bodyPr/>
          <a:lstStyle/>
          <a:p>
            <a:pPr>
              <a:defRPr/>
            </a:pPr>
            <a:endParaRPr lang="en-GB" dirty="0" smtClean="0">
              <a:solidFill>
                <a:srgbClr val="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p:spPr>
        <p:txBody>
          <a:bodyPr/>
          <a:lstStyle/>
          <a:p>
            <a:endParaRPr lang="en-US" dirty="0" smtClean="0">
              <a:latin typeface="Arial" pitchFamily="34" charset="0"/>
            </a:endParaRPr>
          </a:p>
          <a:p>
            <a:r>
              <a:rPr lang="en-GB" b="1" dirty="0" smtClean="0">
                <a:latin typeface="Arial" pitchFamily="34" charset="0"/>
              </a:rPr>
              <a:t>Evaluation is being carried out by SQW</a:t>
            </a:r>
            <a:r>
              <a:rPr lang="en-GB" dirty="0" smtClean="0">
                <a:latin typeface="Arial" pitchFamily="34" charset="0"/>
              </a:rPr>
              <a:t>, based on monitoring data and parent and practitioner surveys, and enhanced by intensive case studies in selected areas. </a:t>
            </a:r>
          </a:p>
          <a:p>
            <a:r>
              <a:rPr lang="en-GB" dirty="0" smtClean="0">
                <a:latin typeface="Arial" pitchFamily="34" charset="0"/>
              </a:rPr>
              <a:t>There are been four published reports, including the latest report published in June 2013.</a:t>
            </a:r>
          </a:p>
          <a:p>
            <a:endParaRPr lang="en-GB" dirty="0" smtClean="0">
              <a:latin typeface="Arial" pitchFamily="34" charset="0"/>
            </a:endParaRPr>
          </a:p>
          <a:p>
            <a:r>
              <a:rPr lang="en-GB" dirty="0" smtClean="0">
                <a:solidFill>
                  <a:srgbClr val="000000"/>
                </a:solidFill>
                <a:latin typeface="Arial" pitchFamily="34" charset="0"/>
              </a:rPr>
              <a:t>The evaluation findings are available on the DfE’s website at </a:t>
            </a:r>
            <a:r>
              <a:rPr lang="en-GB" dirty="0" smtClean="0">
                <a:solidFill>
                  <a:srgbClr val="000000"/>
                </a:solidFill>
                <a:latin typeface="Arial" pitchFamily="34" charset="0"/>
                <a:hlinkClick r:id="rId3"/>
              </a:rPr>
              <a:t>http://www.education.gov.uk/childrenandyoungpeople/send/b0075291/green-paper/pathfinders</a:t>
            </a:r>
            <a:r>
              <a:rPr lang="en-GB" dirty="0" smtClean="0">
                <a:solidFill>
                  <a:srgbClr val="000000"/>
                </a:solidFill>
                <a:latin typeface="Arial" pitchFamily="34" charset="0"/>
              </a:rPr>
              <a:t>.  </a:t>
            </a:r>
          </a:p>
          <a:p>
            <a:endParaRPr lang="en-GB" dirty="0" smtClean="0">
              <a:latin typeface="Arial" pitchFamily="34" charset="0"/>
            </a:endParaRPr>
          </a:p>
          <a:p>
            <a:r>
              <a:rPr lang="en-US" dirty="0" smtClean="0">
                <a:latin typeface="Arial" pitchFamily="34" charset="0"/>
              </a:rPr>
              <a:t>Summary</a:t>
            </a:r>
            <a:r>
              <a:rPr lang="en-US" baseline="0" dirty="0" smtClean="0">
                <a:latin typeface="Arial" pitchFamily="34" charset="0"/>
              </a:rPr>
              <a:t> of latest findings:</a:t>
            </a:r>
          </a:p>
          <a:p>
            <a:r>
              <a:rPr lang="en-GB" sz="1200" kern="1200" dirty="0" smtClean="0">
                <a:solidFill>
                  <a:schemeClr val="tx1"/>
                </a:solidFill>
                <a:effectLst/>
                <a:latin typeface="Arial" charset="0"/>
                <a:ea typeface="+mn-ea"/>
                <a:cs typeface="+mn-cs"/>
              </a:rPr>
              <a:t>-Overall, the report shows that good progress is being made.  Levels of engagement with the programme are generally high – especially with parents - and key working approaches have been well-received by families, with an increase in choice and control.  After a relatively slow start, pathfinders are picking up pace in developing their local offers and we are seeing the beginnings of a culture shift in assessment and planning, with a growing emphasis on personalisation and multi-agency, outcomes-based approaches. </a:t>
            </a:r>
          </a:p>
          <a:p>
            <a:r>
              <a:rPr lang="en-GB" sz="1200" kern="1200" dirty="0" smtClean="0">
                <a:solidFill>
                  <a:schemeClr val="tx1"/>
                </a:solidFill>
                <a:effectLst/>
                <a:latin typeface="Arial" charset="0"/>
                <a:ea typeface="+mn-ea"/>
                <a:cs typeface="+mn-cs"/>
              </a:rPr>
              <a:t>-The report identifies a number of significant challenges, most notably for pathfinders to scale up new approaches to whole areas without losing the benefits to families and within tight resources. It notes that most pathfinders have some way to go in their engagement with children and young people, and with health professionals. While parents value the personalised approach which they offer, take up of personal budgets and SEN direct payments remains relatively low.</a:t>
            </a:r>
            <a:endParaRPr lang="en-US" dirty="0" smtClean="0">
              <a:latin typeface="Arial" pitchFamily="34" charset="0"/>
            </a:endParaRPr>
          </a:p>
        </p:txBody>
      </p:sp>
      <p:sp>
        <p:nvSpPr>
          <p:cNvPr id="48132" name="Slide Number Placeholder 3"/>
          <p:cNvSpPr>
            <a:spLocks noGrp="1"/>
          </p:cNvSpPr>
          <p:nvPr>
            <p:ph type="sldNum" sz="quarter" idx="5"/>
          </p:nvPr>
        </p:nvSpPr>
        <p:spPr>
          <a:noFill/>
        </p:spPr>
        <p:txBody>
          <a:bodyPr/>
          <a:lstStyle>
            <a:lvl1pPr eaLnBrk="0" hangingPunct="0">
              <a:defRPr sz="2000">
                <a:solidFill>
                  <a:schemeClr val="tx1"/>
                </a:solidFill>
                <a:latin typeface="Arial" pitchFamily="34" charset="0"/>
              </a:defRPr>
            </a:lvl1pPr>
            <a:lvl2pPr marL="742950" indent="-285750" eaLnBrk="0" hangingPunct="0">
              <a:defRPr sz="2000">
                <a:solidFill>
                  <a:schemeClr val="tx1"/>
                </a:solidFill>
                <a:latin typeface="Arial" pitchFamily="34" charset="0"/>
              </a:defRPr>
            </a:lvl2pPr>
            <a:lvl3pPr marL="1143000" indent="-228600" eaLnBrk="0" hangingPunct="0">
              <a:defRPr sz="2000">
                <a:solidFill>
                  <a:schemeClr val="tx1"/>
                </a:solidFill>
                <a:latin typeface="Arial" pitchFamily="34" charset="0"/>
              </a:defRPr>
            </a:lvl3pPr>
            <a:lvl4pPr marL="1600200" indent="-228600" eaLnBrk="0" hangingPunct="0">
              <a:defRPr sz="2000">
                <a:solidFill>
                  <a:schemeClr val="tx1"/>
                </a:solidFill>
                <a:latin typeface="Arial" pitchFamily="34" charset="0"/>
              </a:defRPr>
            </a:lvl4pPr>
            <a:lvl5pPr marL="2057400" indent="-228600" eaLnBrk="0" hangingPunct="0">
              <a:defRPr sz="2000">
                <a:solidFill>
                  <a:schemeClr val="tx1"/>
                </a:solidFill>
                <a:latin typeface="Arial" pitchFamily="34" charset="0"/>
              </a:defRPr>
            </a:lvl5pPr>
            <a:lvl6pPr marL="2514600" indent="-228600" eaLnBrk="0" fontAlgn="base" hangingPunct="0">
              <a:spcBef>
                <a:spcPct val="0"/>
              </a:spcBef>
              <a:spcAft>
                <a:spcPct val="0"/>
              </a:spcAft>
              <a:defRPr sz="2000">
                <a:solidFill>
                  <a:schemeClr val="tx1"/>
                </a:solidFill>
                <a:latin typeface="Arial" pitchFamily="34" charset="0"/>
              </a:defRPr>
            </a:lvl6pPr>
            <a:lvl7pPr marL="2971800" indent="-228600" eaLnBrk="0" fontAlgn="base" hangingPunct="0">
              <a:spcBef>
                <a:spcPct val="0"/>
              </a:spcBef>
              <a:spcAft>
                <a:spcPct val="0"/>
              </a:spcAft>
              <a:defRPr sz="2000">
                <a:solidFill>
                  <a:schemeClr val="tx1"/>
                </a:solidFill>
                <a:latin typeface="Arial" pitchFamily="34" charset="0"/>
              </a:defRPr>
            </a:lvl7pPr>
            <a:lvl8pPr marL="3429000" indent="-228600" eaLnBrk="0" fontAlgn="base" hangingPunct="0">
              <a:spcBef>
                <a:spcPct val="0"/>
              </a:spcBef>
              <a:spcAft>
                <a:spcPct val="0"/>
              </a:spcAft>
              <a:defRPr sz="2000">
                <a:solidFill>
                  <a:schemeClr val="tx1"/>
                </a:solidFill>
                <a:latin typeface="Arial" pitchFamily="34" charset="0"/>
              </a:defRPr>
            </a:lvl8pPr>
            <a:lvl9pPr marL="3886200" indent="-228600" eaLnBrk="0" fontAlgn="base" hangingPunct="0">
              <a:spcBef>
                <a:spcPct val="0"/>
              </a:spcBef>
              <a:spcAft>
                <a:spcPct val="0"/>
              </a:spcAft>
              <a:defRPr sz="2000">
                <a:solidFill>
                  <a:schemeClr val="tx1"/>
                </a:solidFill>
                <a:latin typeface="Arial" pitchFamily="34" charset="0"/>
              </a:defRPr>
            </a:lvl9pPr>
          </a:lstStyle>
          <a:p>
            <a:pPr eaLnBrk="1" hangingPunct="1"/>
            <a:fld id="{A2DE32C1-887E-4D2B-A4CF-4EC5AB58C675}" type="slidenum">
              <a:rPr lang="en-GB" sz="1200" smtClean="0"/>
              <a:pPr eaLnBrk="1" hangingPunct="1"/>
              <a:t>7</a:t>
            </a:fld>
            <a:endParaRPr lang="en-GB" sz="12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p:txBody>
          <a:bodyPr/>
          <a:lstStyle/>
          <a:p>
            <a:pPr>
              <a:defRPr/>
            </a:pPr>
            <a:endParaRPr lang="en-GB" dirty="0" smtClean="0">
              <a:solidFill>
                <a:srgbClr val="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endParaRPr lang="en-GB" dirty="0"/>
          </a:p>
        </p:txBody>
      </p:sp>
      <p:sp>
        <p:nvSpPr>
          <p:cNvPr id="49156" name="Slide Number Placeholder 3"/>
          <p:cNvSpPr>
            <a:spLocks noGrp="1"/>
          </p:cNvSpPr>
          <p:nvPr>
            <p:ph type="sldNum" sz="quarter" idx="5"/>
          </p:nvPr>
        </p:nvSpPr>
        <p:spPr>
          <a:noFill/>
        </p:spPr>
        <p:txBody>
          <a:bodyPr/>
          <a:lstStyle>
            <a:lvl1pPr eaLnBrk="0" hangingPunct="0">
              <a:defRPr sz="2000">
                <a:solidFill>
                  <a:schemeClr val="tx1"/>
                </a:solidFill>
                <a:latin typeface="Arial" pitchFamily="34" charset="0"/>
              </a:defRPr>
            </a:lvl1pPr>
            <a:lvl2pPr marL="742950" indent="-285750" eaLnBrk="0" hangingPunct="0">
              <a:defRPr sz="2000">
                <a:solidFill>
                  <a:schemeClr val="tx1"/>
                </a:solidFill>
                <a:latin typeface="Arial" pitchFamily="34" charset="0"/>
              </a:defRPr>
            </a:lvl2pPr>
            <a:lvl3pPr marL="1143000" indent="-228600" eaLnBrk="0" hangingPunct="0">
              <a:defRPr sz="2000">
                <a:solidFill>
                  <a:schemeClr val="tx1"/>
                </a:solidFill>
                <a:latin typeface="Arial" pitchFamily="34" charset="0"/>
              </a:defRPr>
            </a:lvl3pPr>
            <a:lvl4pPr marL="1600200" indent="-228600" eaLnBrk="0" hangingPunct="0">
              <a:defRPr sz="2000">
                <a:solidFill>
                  <a:schemeClr val="tx1"/>
                </a:solidFill>
                <a:latin typeface="Arial" pitchFamily="34" charset="0"/>
              </a:defRPr>
            </a:lvl4pPr>
            <a:lvl5pPr marL="2057400" indent="-228600" eaLnBrk="0" hangingPunct="0">
              <a:defRPr sz="2000">
                <a:solidFill>
                  <a:schemeClr val="tx1"/>
                </a:solidFill>
                <a:latin typeface="Arial" pitchFamily="34" charset="0"/>
              </a:defRPr>
            </a:lvl5pPr>
            <a:lvl6pPr marL="2514600" indent="-228600" eaLnBrk="0" fontAlgn="base" hangingPunct="0">
              <a:spcBef>
                <a:spcPct val="0"/>
              </a:spcBef>
              <a:spcAft>
                <a:spcPct val="0"/>
              </a:spcAft>
              <a:defRPr sz="2000">
                <a:solidFill>
                  <a:schemeClr val="tx1"/>
                </a:solidFill>
                <a:latin typeface="Arial" pitchFamily="34" charset="0"/>
              </a:defRPr>
            </a:lvl6pPr>
            <a:lvl7pPr marL="2971800" indent="-228600" eaLnBrk="0" fontAlgn="base" hangingPunct="0">
              <a:spcBef>
                <a:spcPct val="0"/>
              </a:spcBef>
              <a:spcAft>
                <a:spcPct val="0"/>
              </a:spcAft>
              <a:defRPr sz="2000">
                <a:solidFill>
                  <a:schemeClr val="tx1"/>
                </a:solidFill>
                <a:latin typeface="Arial" pitchFamily="34" charset="0"/>
              </a:defRPr>
            </a:lvl7pPr>
            <a:lvl8pPr marL="3429000" indent="-228600" eaLnBrk="0" fontAlgn="base" hangingPunct="0">
              <a:spcBef>
                <a:spcPct val="0"/>
              </a:spcBef>
              <a:spcAft>
                <a:spcPct val="0"/>
              </a:spcAft>
              <a:defRPr sz="2000">
                <a:solidFill>
                  <a:schemeClr val="tx1"/>
                </a:solidFill>
                <a:latin typeface="Arial" pitchFamily="34" charset="0"/>
              </a:defRPr>
            </a:lvl8pPr>
            <a:lvl9pPr marL="3886200" indent="-228600" eaLnBrk="0" fontAlgn="base" hangingPunct="0">
              <a:spcBef>
                <a:spcPct val="0"/>
              </a:spcBef>
              <a:spcAft>
                <a:spcPct val="0"/>
              </a:spcAft>
              <a:defRPr sz="2000">
                <a:solidFill>
                  <a:schemeClr val="tx1"/>
                </a:solidFill>
                <a:latin typeface="Arial" pitchFamily="34" charset="0"/>
              </a:defRPr>
            </a:lvl9pPr>
          </a:lstStyle>
          <a:p>
            <a:pPr eaLnBrk="1" hangingPunct="1"/>
            <a:fld id="{929FDDA7-F5F4-45BF-952D-0FA91570000E}" type="slidenum">
              <a:rPr lang="en-GB" sz="1200" smtClean="0"/>
              <a:pPr eaLnBrk="1" hangingPunct="1"/>
              <a:t>9</a:t>
            </a:fld>
            <a:endParaRPr lang="en-GB" sz="12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a:noFill/>
        </p:spPr>
        <p:txBody>
          <a:bodyPr/>
          <a:lstStyle/>
          <a:p>
            <a:endParaRPr lang="en-US" dirty="0"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latin typeface="Arial" pitchFamily="34" charset="0"/>
            </a:endParaRPr>
          </a:p>
        </p:txBody>
      </p:sp>
      <p:sp>
        <p:nvSpPr>
          <p:cNvPr id="696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pitchFamily="34" charset="0"/>
              </a:defRPr>
            </a:lvl1pPr>
            <a:lvl2pPr marL="742950" indent="-285750" eaLnBrk="0" hangingPunct="0">
              <a:defRPr sz="2000">
                <a:solidFill>
                  <a:schemeClr val="tx1"/>
                </a:solidFill>
                <a:latin typeface="Arial" pitchFamily="34" charset="0"/>
              </a:defRPr>
            </a:lvl2pPr>
            <a:lvl3pPr marL="1143000" indent="-228600" eaLnBrk="0" hangingPunct="0">
              <a:defRPr sz="2000">
                <a:solidFill>
                  <a:schemeClr val="tx1"/>
                </a:solidFill>
                <a:latin typeface="Arial" pitchFamily="34" charset="0"/>
              </a:defRPr>
            </a:lvl3pPr>
            <a:lvl4pPr marL="1600200" indent="-228600" eaLnBrk="0" hangingPunct="0">
              <a:defRPr sz="2000">
                <a:solidFill>
                  <a:schemeClr val="tx1"/>
                </a:solidFill>
                <a:latin typeface="Arial" pitchFamily="34" charset="0"/>
              </a:defRPr>
            </a:lvl4pPr>
            <a:lvl5pPr marL="2057400" indent="-228600" eaLnBrk="0" hangingPunct="0">
              <a:defRPr sz="2000">
                <a:solidFill>
                  <a:schemeClr val="tx1"/>
                </a:solidFill>
                <a:latin typeface="Arial" pitchFamily="34" charset="0"/>
              </a:defRPr>
            </a:lvl5pPr>
            <a:lvl6pPr marL="2514600" indent="-228600" eaLnBrk="0" fontAlgn="base" hangingPunct="0">
              <a:spcBef>
                <a:spcPct val="0"/>
              </a:spcBef>
              <a:spcAft>
                <a:spcPct val="0"/>
              </a:spcAft>
              <a:defRPr sz="2000">
                <a:solidFill>
                  <a:schemeClr val="tx1"/>
                </a:solidFill>
                <a:latin typeface="Arial" pitchFamily="34" charset="0"/>
              </a:defRPr>
            </a:lvl6pPr>
            <a:lvl7pPr marL="2971800" indent="-228600" eaLnBrk="0" fontAlgn="base" hangingPunct="0">
              <a:spcBef>
                <a:spcPct val="0"/>
              </a:spcBef>
              <a:spcAft>
                <a:spcPct val="0"/>
              </a:spcAft>
              <a:defRPr sz="2000">
                <a:solidFill>
                  <a:schemeClr val="tx1"/>
                </a:solidFill>
                <a:latin typeface="Arial" pitchFamily="34" charset="0"/>
              </a:defRPr>
            </a:lvl7pPr>
            <a:lvl8pPr marL="3429000" indent="-228600" eaLnBrk="0" fontAlgn="base" hangingPunct="0">
              <a:spcBef>
                <a:spcPct val="0"/>
              </a:spcBef>
              <a:spcAft>
                <a:spcPct val="0"/>
              </a:spcAft>
              <a:defRPr sz="2000">
                <a:solidFill>
                  <a:schemeClr val="tx1"/>
                </a:solidFill>
                <a:latin typeface="Arial" pitchFamily="34" charset="0"/>
              </a:defRPr>
            </a:lvl8pPr>
            <a:lvl9pPr marL="3886200" indent="-228600" eaLnBrk="0" fontAlgn="base" hangingPunct="0">
              <a:spcBef>
                <a:spcPct val="0"/>
              </a:spcBef>
              <a:spcAft>
                <a:spcPct val="0"/>
              </a:spcAft>
              <a:defRPr sz="2000">
                <a:solidFill>
                  <a:schemeClr val="tx1"/>
                </a:solidFill>
                <a:latin typeface="Arial" pitchFamily="34" charset="0"/>
              </a:defRPr>
            </a:lvl9pPr>
          </a:lstStyle>
          <a:p>
            <a:pPr eaLnBrk="1" hangingPunct="1"/>
            <a:fld id="{E9EACBD5-EC4E-47E3-9F10-99F83A44839E}" type="slidenum">
              <a:rPr lang="en-GB" sz="1200" smtClean="0"/>
              <a:pPr eaLnBrk="1" hangingPunct="1"/>
              <a:t>12</a:t>
            </a:fld>
            <a:endParaRPr lang="en-GB" sz="12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endParaRPr lang="en-GB" dirty="0"/>
          </a:p>
        </p:txBody>
      </p:sp>
      <p:sp>
        <p:nvSpPr>
          <p:cNvPr id="49156" name="Slide Number Placeholder 3"/>
          <p:cNvSpPr>
            <a:spLocks noGrp="1"/>
          </p:cNvSpPr>
          <p:nvPr>
            <p:ph type="sldNum" sz="quarter" idx="5"/>
          </p:nvPr>
        </p:nvSpPr>
        <p:spPr>
          <a:noFill/>
        </p:spPr>
        <p:txBody>
          <a:bodyPr/>
          <a:lstStyle>
            <a:lvl1pPr eaLnBrk="0" hangingPunct="0">
              <a:defRPr sz="2000">
                <a:solidFill>
                  <a:schemeClr val="tx1"/>
                </a:solidFill>
                <a:latin typeface="Arial" pitchFamily="34" charset="0"/>
              </a:defRPr>
            </a:lvl1pPr>
            <a:lvl2pPr marL="742950" indent="-285750" eaLnBrk="0" hangingPunct="0">
              <a:defRPr sz="2000">
                <a:solidFill>
                  <a:schemeClr val="tx1"/>
                </a:solidFill>
                <a:latin typeface="Arial" pitchFamily="34" charset="0"/>
              </a:defRPr>
            </a:lvl2pPr>
            <a:lvl3pPr marL="1143000" indent="-228600" eaLnBrk="0" hangingPunct="0">
              <a:defRPr sz="2000">
                <a:solidFill>
                  <a:schemeClr val="tx1"/>
                </a:solidFill>
                <a:latin typeface="Arial" pitchFamily="34" charset="0"/>
              </a:defRPr>
            </a:lvl3pPr>
            <a:lvl4pPr marL="1600200" indent="-228600" eaLnBrk="0" hangingPunct="0">
              <a:defRPr sz="2000">
                <a:solidFill>
                  <a:schemeClr val="tx1"/>
                </a:solidFill>
                <a:latin typeface="Arial" pitchFamily="34" charset="0"/>
              </a:defRPr>
            </a:lvl4pPr>
            <a:lvl5pPr marL="2057400" indent="-228600" eaLnBrk="0" hangingPunct="0">
              <a:defRPr sz="2000">
                <a:solidFill>
                  <a:schemeClr val="tx1"/>
                </a:solidFill>
                <a:latin typeface="Arial" pitchFamily="34" charset="0"/>
              </a:defRPr>
            </a:lvl5pPr>
            <a:lvl6pPr marL="2514600" indent="-228600" eaLnBrk="0" fontAlgn="base" hangingPunct="0">
              <a:spcBef>
                <a:spcPct val="0"/>
              </a:spcBef>
              <a:spcAft>
                <a:spcPct val="0"/>
              </a:spcAft>
              <a:defRPr sz="2000">
                <a:solidFill>
                  <a:schemeClr val="tx1"/>
                </a:solidFill>
                <a:latin typeface="Arial" pitchFamily="34" charset="0"/>
              </a:defRPr>
            </a:lvl6pPr>
            <a:lvl7pPr marL="2971800" indent="-228600" eaLnBrk="0" fontAlgn="base" hangingPunct="0">
              <a:spcBef>
                <a:spcPct val="0"/>
              </a:spcBef>
              <a:spcAft>
                <a:spcPct val="0"/>
              </a:spcAft>
              <a:defRPr sz="2000">
                <a:solidFill>
                  <a:schemeClr val="tx1"/>
                </a:solidFill>
                <a:latin typeface="Arial" pitchFamily="34" charset="0"/>
              </a:defRPr>
            </a:lvl7pPr>
            <a:lvl8pPr marL="3429000" indent="-228600" eaLnBrk="0" fontAlgn="base" hangingPunct="0">
              <a:spcBef>
                <a:spcPct val="0"/>
              </a:spcBef>
              <a:spcAft>
                <a:spcPct val="0"/>
              </a:spcAft>
              <a:defRPr sz="2000">
                <a:solidFill>
                  <a:schemeClr val="tx1"/>
                </a:solidFill>
                <a:latin typeface="Arial" pitchFamily="34" charset="0"/>
              </a:defRPr>
            </a:lvl8pPr>
            <a:lvl9pPr marL="3886200" indent="-228600" eaLnBrk="0" fontAlgn="base" hangingPunct="0">
              <a:spcBef>
                <a:spcPct val="0"/>
              </a:spcBef>
              <a:spcAft>
                <a:spcPct val="0"/>
              </a:spcAft>
              <a:defRPr sz="2000">
                <a:solidFill>
                  <a:schemeClr val="tx1"/>
                </a:solidFill>
                <a:latin typeface="Arial" pitchFamily="34" charset="0"/>
              </a:defRPr>
            </a:lvl9pPr>
          </a:lstStyle>
          <a:p>
            <a:pPr eaLnBrk="1" hangingPunct="1"/>
            <a:fld id="{929FDDA7-F5F4-45BF-952D-0FA91570000E}" type="slidenum">
              <a:rPr lang="en-GB" sz="1200" smtClean="0">
                <a:solidFill>
                  <a:prstClr val="black"/>
                </a:solidFill>
              </a:rPr>
              <a:pPr eaLnBrk="1" hangingPunct="1"/>
              <a:t>15</a:t>
            </a:fld>
            <a:endParaRPr lang="en-GB" sz="1200" smtClean="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FA455EAF-D1B8-40E3-92CA-F28704F7EF25}" type="slidenum">
              <a:rPr lang="en-GB"/>
              <a:pPr>
                <a:defRPr/>
              </a:pPr>
              <a:t>‹#›</a:t>
            </a:fld>
            <a:endParaRPr lang="en-GB"/>
          </a:p>
        </p:txBody>
      </p:sp>
    </p:spTree>
    <p:extLst>
      <p:ext uri="{BB962C8B-B14F-4D97-AF65-F5344CB8AC3E}">
        <p14:creationId xmlns:p14="http://schemas.microsoft.com/office/powerpoint/2010/main" val="187548661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sldNum" sz="quarter" idx="10"/>
          </p:nvPr>
        </p:nvSpPr>
        <p:spPr>
          <a:ln/>
        </p:spPr>
        <p:txBody>
          <a:bodyPr/>
          <a:lstStyle>
            <a:lvl1pPr>
              <a:defRPr/>
            </a:lvl1pPr>
          </a:lstStyle>
          <a:p>
            <a:pPr>
              <a:defRPr/>
            </a:pPr>
            <a:fld id="{13901AE9-835B-422D-991A-30A4077607DA}" type="slidenum">
              <a:rPr lang="en-GB"/>
              <a:pPr>
                <a:defRPr/>
              </a:pPr>
              <a:t>‹#›</a:t>
            </a:fld>
            <a:endParaRPr lang="en-GB"/>
          </a:p>
        </p:txBody>
      </p:sp>
    </p:spTree>
    <p:extLst>
      <p:ext uri="{BB962C8B-B14F-4D97-AF65-F5344CB8AC3E}">
        <p14:creationId xmlns:p14="http://schemas.microsoft.com/office/powerpoint/2010/main" val="23067679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47700" y="1657350"/>
            <a:ext cx="3960813"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760913" y="1657350"/>
            <a:ext cx="3962400"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sldNum" sz="quarter" idx="10"/>
          </p:nvPr>
        </p:nvSpPr>
        <p:spPr>
          <a:ln/>
        </p:spPr>
        <p:txBody>
          <a:bodyPr/>
          <a:lstStyle>
            <a:lvl1pPr>
              <a:defRPr/>
            </a:lvl1pPr>
          </a:lstStyle>
          <a:p>
            <a:pPr>
              <a:defRPr/>
            </a:pPr>
            <a:fld id="{63E027F1-4CA8-43FC-BBFF-A621CE27CEE3}" type="slidenum">
              <a:rPr lang="en-GB"/>
              <a:pPr>
                <a:defRPr/>
              </a:pPr>
              <a:t>‹#›</a:t>
            </a:fld>
            <a:endParaRPr lang="en-GB"/>
          </a:p>
        </p:txBody>
      </p:sp>
    </p:spTree>
    <p:extLst>
      <p:ext uri="{BB962C8B-B14F-4D97-AF65-F5344CB8AC3E}">
        <p14:creationId xmlns:p14="http://schemas.microsoft.com/office/powerpoint/2010/main" val="79601404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sldNum" sz="quarter" idx="10"/>
          </p:nvPr>
        </p:nvSpPr>
        <p:spPr>
          <a:ln/>
        </p:spPr>
        <p:txBody>
          <a:bodyPr/>
          <a:lstStyle>
            <a:lvl1pPr>
              <a:defRPr/>
            </a:lvl1pPr>
          </a:lstStyle>
          <a:p>
            <a:pPr>
              <a:defRPr/>
            </a:pPr>
            <a:fld id="{614ECCE6-9EBE-4A9D-9726-4299600F39F6}" type="slidenum">
              <a:rPr lang="en-GB"/>
              <a:pPr>
                <a:defRPr/>
              </a:pPr>
              <a:t>‹#›</a:t>
            </a:fld>
            <a:endParaRPr lang="en-GB"/>
          </a:p>
        </p:txBody>
      </p:sp>
    </p:spTree>
    <p:extLst>
      <p:ext uri="{BB962C8B-B14F-4D97-AF65-F5344CB8AC3E}">
        <p14:creationId xmlns:p14="http://schemas.microsoft.com/office/powerpoint/2010/main" val="53920080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sldNum" sz="quarter" idx="10"/>
          </p:nvPr>
        </p:nvSpPr>
        <p:spPr>
          <a:ln/>
        </p:spPr>
        <p:txBody>
          <a:bodyPr/>
          <a:lstStyle>
            <a:lvl1pPr>
              <a:defRPr/>
            </a:lvl1pPr>
          </a:lstStyle>
          <a:p>
            <a:pPr>
              <a:defRPr/>
            </a:pPr>
            <a:fld id="{F49B29F2-F931-457C-875E-651D80F89514}" type="slidenum">
              <a:rPr lang="en-GB"/>
              <a:pPr>
                <a:defRPr/>
              </a:pPr>
              <a:t>‹#›</a:t>
            </a:fld>
            <a:endParaRPr lang="en-GB"/>
          </a:p>
        </p:txBody>
      </p:sp>
    </p:spTree>
    <p:extLst>
      <p:ext uri="{BB962C8B-B14F-4D97-AF65-F5344CB8AC3E}">
        <p14:creationId xmlns:p14="http://schemas.microsoft.com/office/powerpoint/2010/main" val="348106027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sldNum" sz="quarter" idx="10"/>
          </p:nvPr>
        </p:nvSpPr>
        <p:spPr>
          <a:ln/>
        </p:spPr>
        <p:txBody>
          <a:bodyPr/>
          <a:lstStyle>
            <a:lvl1pPr>
              <a:defRPr/>
            </a:lvl1pPr>
          </a:lstStyle>
          <a:p>
            <a:pPr>
              <a:defRPr/>
            </a:pPr>
            <a:fld id="{4704729E-5E0A-403D-B7EE-B8A9F847540E}" type="slidenum">
              <a:rPr lang="en-GB"/>
              <a:pPr>
                <a:defRPr/>
              </a:pPr>
              <a:t>‹#›</a:t>
            </a:fld>
            <a:endParaRPr lang="en-GB"/>
          </a:p>
        </p:txBody>
      </p:sp>
    </p:spTree>
    <p:extLst>
      <p:ext uri="{BB962C8B-B14F-4D97-AF65-F5344CB8AC3E}">
        <p14:creationId xmlns:p14="http://schemas.microsoft.com/office/powerpoint/2010/main" val="376820043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1ED6DB49-AE97-41C8-8051-C18A496AA796}" type="slidenum">
              <a:rPr lang="en-GB"/>
              <a:pPr>
                <a:defRPr/>
              </a:pPr>
              <a:t>‹#›</a:t>
            </a:fld>
            <a:endParaRPr lang="en-GB"/>
          </a:p>
        </p:txBody>
      </p:sp>
    </p:spTree>
    <p:extLst>
      <p:ext uri="{BB962C8B-B14F-4D97-AF65-F5344CB8AC3E}">
        <p14:creationId xmlns:p14="http://schemas.microsoft.com/office/powerpoint/2010/main" val="123927219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3923C27A-F8BF-48FB-82B7-82CEDA48DADB}" type="slidenum">
              <a:rPr lang="en-GB"/>
              <a:pPr>
                <a:defRPr/>
              </a:pPr>
              <a:t>‹#›</a:t>
            </a:fld>
            <a:endParaRPr lang="en-GB"/>
          </a:p>
        </p:txBody>
      </p:sp>
    </p:spTree>
    <p:extLst>
      <p:ext uri="{BB962C8B-B14F-4D97-AF65-F5344CB8AC3E}">
        <p14:creationId xmlns:p14="http://schemas.microsoft.com/office/powerpoint/2010/main" val="382874009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9075E648-B79C-49C6-B4E8-9B81490C5EB3}" type="slidenum">
              <a:rPr lang="en-GB"/>
              <a:pPr>
                <a:defRPr/>
              </a:pPr>
              <a:t>‹#›</a:t>
            </a:fld>
            <a:endParaRPr lang="en-GB"/>
          </a:p>
        </p:txBody>
      </p:sp>
    </p:spTree>
    <p:extLst>
      <p:ext uri="{BB962C8B-B14F-4D97-AF65-F5344CB8AC3E}">
        <p14:creationId xmlns:p14="http://schemas.microsoft.com/office/powerpoint/2010/main" val="519232033"/>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549275"/>
            <a:ext cx="2017713" cy="48402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47700" y="549275"/>
            <a:ext cx="5905500" cy="48402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3CFDA716-AE1C-4A81-92BA-9977BA3C0CD3}" type="slidenum">
              <a:rPr lang="en-GB"/>
              <a:pPr>
                <a:defRPr/>
              </a:pPr>
              <a:t>‹#›</a:t>
            </a:fld>
            <a:endParaRPr lang="en-GB"/>
          </a:p>
        </p:txBody>
      </p:sp>
    </p:spTree>
    <p:extLst>
      <p:ext uri="{BB962C8B-B14F-4D97-AF65-F5344CB8AC3E}">
        <p14:creationId xmlns:p14="http://schemas.microsoft.com/office/powerpoint/2010/main" val="211684677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47700" y="549275"/>
            <a:ext cx="8075613" cy="1125538"/>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647700" y="1657350"/>
            <a:ext cx="8075613" cy="3732213"/>
          </a:xfrm>
        </p:spPr>
        <p:txBody>
          <a:bodyPr/>
          <a:lstStyle/>
          <a:p>
            <a:pPr lvl="0"/>
            <a:endParaRPr lang="en-GB" noProof="0" smtClean="0"/>
          </a:p>
        </p:txBody>
      </p:sp>
      <p:sp>
        <p:nvSpPr>
          <p:cNvPr id="4" name="Rectangle 8"/>
          <p:cNvSpPr>
            <a:spLocks noGrp="1" noChangeArrowheads="1"/>
          </p:cNvSpPr>
          <p:nvPr>
            <p:ph type="sldNum" sz="quarter" idx="10"/>
          </p:nvPr>
        </p:nvSpPr>
        <p:spPr>
          <a:ln/>
        </p:spPr>
        <p:txBody>
          <a:bodyPr/>
          <a:lstStyle>
            <a:lvl1pPr>
              <a:defRPr/>
            </a:lvl1pPr>
          </a:lstStyle>
          <a:p>
            <a:pPr>
              <a:defRPr/>
            </a:pPr>
            <a:fld id="{126ACB43-79F4-4D16-A24D-AD00848533E7}" type="slidenum">
              <a:rPr lang="en-GB"/>
              <a:pPr>
                <a:defRPr/>
              </a:pPr>
              <a:t>‹#›</a:t>
            </a:fld>
            <a:endParaRPr lang="en-GB"/>
          </a:p>
        </p:txBody>
      </p:sp>
    </p:spTree>
    <p:extLst>
      <p:ext uri="{BB962C8B-B14F-4D97-AF65-F5344CB8AC3E}">
        <p14:creationId xmlns:p14="http://schemas.microsoft.com/office/powerpoint/2010/main" val="101765952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GB" dirty="0"/>
          </a:p>
        </p:txBody>
      </p:sp>
      <p:sp>
        <p:nvSpPr>
          <p:cNvPr id="4" name="Rectangle 8"/>
          <p:cNvSpPr>
            <a:spLocks noGrp="1" noChangeArrowheads="1"/>
          </p:cNvSpPr>
          <p:nvPr>
            <p:ph type="sldNum" sz="quarter" idx="10"/>
          </p:nvPr>
        </p:nvSpPr>
        <p:spPr>
          <a:ln/>
        </p:spPr>
        <p:txBody>
          <a:bodyPr/>
          <a:lstStyle>
            <a:lvl1pPr algn="l">
              <a:defRPr/>
            </a:lvl1pPr>
          </a:lstStyle>
          <a:p>
            <a:pPr>
              <a:defRPr/>
            </a:pPr>
            <a:fld id="{C8CB8D70-55B5-4D43-B4E6-6458218FD81D}" type="slidenum">
              <a:rPr lang="en-GB" smtClean="0"/>
              <a:pPr>
                <a:defRPr/>
              </a:pPr>
              <a:t>‹#›</a:t>
            </a:fld>
            <a:endParaRPr lang="en-GB" dirty="0"/>
          </a:p>
        </p:txBody>
      </p:sp>
    </p:spTree>
    <p:extLst>
      <p:ext uri="{BB962C8B-B14F-4D97-AF65-F5344CB8AC3E}">
        <p14:creationId xmlns:p14="http://schemas.microsoft.com/office/powerpoint/2010/main" val="22262914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47700" y="549275"/>
            <a:ext cx="8075613" cy="1125538"/>
          </a:xfrm>
        </p:spPr>
        <p:txBody>
          <a:bodyPr/>
          <a:lstStyle/>
          <a:p>
            <a:r>
              <a:rPr lang="en-US" smtClean="0"/>
              <a:t>Click to edit Master title style</a:t>
            </a:r>
            <a:endParaRPr lang="en-GB"/>
          </a:p>
        </p:txBody>
      </p:sp>
      <p:sp>
        <p:nvSpPr>
          <p:cNvPr id="3" name="Chart Placeholder 2"/>
          <p:cNvSpPr>
            <a:spLocks noGrp="1"/>
          </p:cNvSpPr>
          <p:nvPr>
            <p:ph type="chart" idx="1"/>
          </p:nvPr>
        </p:nvSpPr>
        <p:spPr>
          <a:xfrm>
            <a:off x="647700" y="1657350"/>
            <a:ext cx="8075613" cy="3732213"/>
          </a:xfrm>
        </p:spPr>
        <p:txBody>
          <a:bodyPr/>
          <a:lstStyle/>
          <a:p>
            <a:pPr lvl="0"/>
            <a:endParaRPr lang="en-GB" noProof="0"/>
          </a:p>
        </p:txBody>
      </p:sp>
      <p:sp>
        <p:nvSpPr>
          <p:cNvPr id="4" name="Rectangle 8"/>
          <p:cNvSpPr>
            <a:spLocks noGrp="1" noChangeArrowheads="1"/>
          </p:cNvSpPr>
          <p:nvPr>
            <p:ph type="sldNum" sz="quarter" idx="10"/>
          </p:nvPr>
        </p:nvSpPr>
        <p:spPr>
          <a:ln/>
        </p:spPr>
        <p:txBody>
          <a:bodyPr/>
          <a:lstStyle>
            <a:lvl1pPr>
              <a:defRPr/>
            </a:lvl1pPr>
          </a:lstStyle>
          <a:p>
            <a:pPr>
              <a:defRPr/>
            </a:pPr>
            <a:fld id="{171E65A1-909B-4674-9420-2636E88D82B4}" type="slidenum">
              <a:rPr lang="en-GB"/>
              <a:pPr>
                <a:defRPr/>
              </a:pPr>
              <a:t>‹#›</a:t>
            </a:fld>
            <a:endParaRPr lang="en-GB"/>
          </a:p>
        </p:txBody>
      </p:sp>
    </p:spTree>
    <p:extLst>
      <p:ext uri="{BB962C8B-B14F-4D97-AF65-F5344CB8AC3E}">
        <p14:creationId xmlns:p14="http://schemas.microsoft.com/office/powerpoint/2010/main" val="2003905895"/>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F631FBC9-3659-47A8-BEAA-3C3FC0D5F674}" type="slidenum">
              <a:rPr lang="en-GB"/>
              <a:pPr>
                <a:defRPr/>
              </a:pPr>
              <a:t>‹#›</a:t>
            </a:fld>
            <a:endParaRPr lang="en-GB"/>
          </a:p>
        </p:txBody>
      </p:sp>
    </p:spTree>
    <p:extLst>
      <p:ext uri="{BB962C8B-B14F-4D97-AF65-F5344CB8AC3E}">
        <p14:creationId xmlns:p14="http://schemas.microsoft.com/office/powerpoint/2010/main" val="24814514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sldNum" sz="quarter" idx="10"/>
          </p:nvPr>
        </p:nvSpPr>
        <p:spPr>
          <a:ln/>
        </p:spPr>
        <p:txBody>
          <a:bodyPr/>
          <a:lstStyle>
            <a:lvl1pPr>
              <a:defRPr/>
            </a:lvl1pPr>
          </a:lstStyle>
          <a:p>
            <a:pPr>
              <a:defRPr/>
            </a:pPr>
            <a:fld id="{34752D3E-83B4-44EA-81EF-CEFFD504B9C7}" type="slidenum">
              <a:rPr lang="en-GB"/>
              <a:pPr>
                <a:defRPr/>
              </a:pPr>
              <a:t>‹#›</a:t>
            </a:fld>
            <a:endParaRPr lang="en-GB"/>
          </a:p>
        </p:txBody>
      </p:sp>
    </p:spTree>
    <p:extLst>
      <p:ext uri="{BB962C8B-B14F-4D97-AF65-F5344CB8AC3E}">
        <p14:creationId xmlns:p14="http://schemas.microsoft.com/office/powerpoint/2010/main" val="19894890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47700" y="1657350"/>
            <a:ext cx="3960813"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760913" y="1657350"/>
            <a:ext cx="3962400"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sldNum" sz="quarter" idx="10"/>
          </p:nvPr>
        </p:nvSpPr>
        <p:spPr>
          <a:ln/>
        </p:spPr>
        <p:txBody>
          <a:bodyPr/>
          <a:lstStyle>
            <a:lvl1pPr>
              <a:defRPr/>
            </a:lvl1pPr>
          </a:lstStyle>
          <a:p>
            <a:pPr>
              <a:defRPr/>
            </a:pPr>
            <a:fld id="{EAD5957C-80C6-4E38-A2B9-E880B0E5CE49}" type="slidenum">
              <a:rPr lang="en-GB"/>
              <a:pPr>
                <a:defRPr/>
              </a:pPr>
              <a:t>‹#›</a:t>
            </a:fld>
            <a:endParaRPr lang="en-GB"/>
          </a:p>
        </p:txBody>
      </p:sp>
    </p:spTree>
    <p:extLst>
      <p:ext uri="{BB962C8B-B14F-4D97-AF65-F5344CB8AC3E}">
        <p14:creationId xmlns:p14="http://schemas.microsoft.com/office/powerpoint/2010/main" val="16062691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sldNum" sz="quarter" idx="10"/>
          </p:nvPr>
        </p:nvSpPr>
        <p:spPr>
          <a:ln/>
        </p:spPr>
        <p:txBody>
          <a:bodyPr/>
          <a:lstStyle>
            <a:lvl1pPr>
              <a:defRPr/>
            </a:lvl1pPr>
          </a:lstStyle>
          <a:p>
            <a:pPr>
              <a:defRPr/>
            </a:pPr>
            <a:fld id="{88720E37-70C2-486B-A3C6-099427B4AFCE}" type="slidenum">
              <a:rPr lang="en-GB"/>
              <a:pPr>
                <a:defRPr/>
              </a:pPr>
              <a:t>‹#›</a:t>
            </a:fld>
            <a:endParaRPr lang="en-GB"/>
          </a:p>
        </p:txBody>
      </p:sp>
    </p:spTree>
    <p:extLst>
      <p:ext uri="{BB962C8B-B14F-4D97-AF65-F5344CB8AC3E}">
        <p14:creationId xmlns:p14="http://schemas.microsoft.com/office/powerpoint/2010/main" val="33067854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sldNum" sz="quarter" idx="10"/>
          </p:nvPr>
        </p:nvSpPr>
        <p:spPr>
          <a:ln/>
        </p:spPr>
        <p:txBody>
          <a:bodyPr/>
          <a:lstStyle>
            <a:lvl1pPr>
              <a:defRPr/>
            </a:lvl1pPr>
          </a:lstStyle>
          <a:p>
            <a:pPr>
              <a:defRPr/>
            </a:pPr>
            <a:fld id="{F992C0C2-4238-4556-B917-537CB92ADD01}" type="slidenum">
              <a:rPr lang="en-GB"/>
              <a:pPr>
                <a:defRPr/>
              </a:pPr>
              <a:t>‹#›</a:t>
            </a:fld>
            <a:endParaRPr lang="en-GB"/>
          </a:p>
        </p:txBody>
      </p:sp>
    </p:spTree>
    <p:extLst>
      <p:ext uri="{BB962C8B-B14F-4D97-AF65-F5344CB8AC3E}">
        <p14:creationId xmlns:p14="http://schemas.microsoft.com/office/powerpoint/2010/main" val="11182991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sldNum" sz="quarter" idx="10"/>
          </p:nvPr>
        </p:nvSpPr>
        <p:spPr>
          <a:ln/>
        </p:spPr>
        <p:txBody>
          <a:bodyPr/>
          <a:lstStyle>
            <a:lvl1pPr>
              <a:defRPr/>
            </a:lvl1pPr>
          </a:lstStyle>
          <a:p>
            <a:pPr>
              <a:defRPr/>
            </a:pPr>
            <a:fld id="{10ADFD31-9CE0-4ED2-A0BA-97DC39286412}" type="slidenum">
              <a:rPr lang="en-GB"/>
              <a:pPr>
                <a:defRPr/>
              </a:pPr>
              <a:t>‹#›</a:t>
            </a:fld>
            <a:endParaRPr lang="en-GB"/>
          </a:p>
        </p:txBody>
      </p:sp>
    </p:spTree>
    <p:extLst>
      <p:ext uri="{BB962C8B-B14F-4D97-AF65-F5344CB8AC3E}">
        <p14:creationId xmlns:p14="http://schemas.microsoft.com/office/powerpoint/2010/main" val="21835879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C2F02BA1-ED56-4028-90DD-93724264A151}" type="slidenum">
              <a:rPr lang="en-GB"/>
              <a:pPr>
                <a:defRPr/>
              </a:pPr>
              <a:t>‹#›</a:t>
            </a:fld>
            <a:endParaRPr lang="en-GB"/>
          </a:p>
        </p:txBody>
      </p:sp>
    </p:spTree>
    <p:extLst>
      <p:ext uri="{BB962C8B-B14F-4D97-AF65-F5344CB8AC3E}">
        <p14:creationId xmlns:p14="http://schemas.microsoft.com/office/powerpoint/2010/main" val="32960211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A29EABF7-2361-46B7-9577-4E88178C14F5}" type="slidenum">
              <a:rPr lang="en-GB"/>
              <a:pPr>
                <a:defRPr/>
              </a:pPr>
              <a:t>‹#›</a:t>
            </a:fld>
            <a:endParaRPr lang="en-GB"/>
          </a:p>
        </p:txBody>
      </p:sp>
    </p:spTree>
    <p:extLst>
      <p:ext uri="{BB962C8B-B14F-4D97-AF65-F5344CB8AC3E}">
        <p14:creationId xmlns:p14="http://schemas.microsoft.com/office/powerpoint/2010/main" val="12394049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28F08214-BCE2-4E93-A878-636A1E90A3FD}" type="slidenum">
              <a:rPr lang="en-GB"/>
              <a:pPr>
                <a:defRPr/>
              </a:pPr>
              <a:t>‹#›</a:t>
            </a:fld>
            <a:endParaRPr lang="en-GB"/>
          </a:p>
        </p:txBody>
      </p:sp>
    </p:spTree>
    <p:extLst>
      <p:ext uri="{BB962C8B-B14F-4D97-AF65-F5344CB8AC3E}">
        <p14:creationId xmlns:p14="http://schemas.microsoft.com/office/powerpoint/2010/main" val="11998910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549275"/>
            <a:ext cx="2017713" cy="48402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47700" y="549275"/>
            <a:ext cx="5905500" cy="48402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4476E11E-0B96-410B-B128-DFD08BDABC94}" type="slidenum">
              <a:rPr lang="en-GB"/>
              <a:pPr>
                <a:defRPr/>
              </a:pPr>
              <a:t>‹#›</a:t>
            </a:fld>
            <a:endParaRPr lang="en-GB"/>
          </a:p>
        </p:txBody>
      </p:sp>
    </p:spTree>
    <p:extLst>
      <p:ext uri="{BB962C8B-B14F-4D97-AF65-F5344CB8AC3E}">
        <p14:creationId xmlns:p14="http://schemas.microsoft.com/office/powerpoint/2010/main" val="42309673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47700" y="549275"/>
            <a:ext cx="8075613" cy="1125538"/>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647700" y="1657350"/>
            <a:ext cx="8075613" cy="3732213"/>
          </a:xfrm>
        </p:spPr>
        <p:txBody>
          <a:bodyPr/>
          <a:lstStyle/>
          <a:p>
            <a:pPr lvl="0"/>
            <a:endParaRPr lang="en-GB" noProof="0" smtClean="0"/>
          </a:p>
        </p:txBody>
      </p:sp>
      <p:sp>
        <p:nvSpPr>
          <p:cNvPr id="4" name="Rectangle 8"/>
          <p:cNvSpPr>
            <a:spLocks noGrp="1" noChangeArrowheads="1"/>
          </p:cNvSpPr>
          <p:nvPr>
            <p:ph type="sldNum" sz="quarter" idx="10"/>
          </p:nvPr>
        </p:nvSpPr>
        <p:spPr>
          <a:ln/>
        </p:spPr>
        <p:txBody>
          <a:bodyPr/>
          <a:lstStyle>
            <a:lvl1pPr>
              <a:defRPr/>
            </a:lvl1pPr>
          </a:lstStyle>
          <a:p>
            <a:pPr>
              <a:defRPr/>
            </a:pPr>
            <a:fld id="{431EB8D2-2218-45C4-B001-6D1CA5A73310}" type="slidenum">
              <a:rPr lang="en-GB"/>
              <a:pPr>
                <a:defRPr/>
              </a:pPr>
              <a:t>‹#›</a:t>
            </a:fld>
            <a:endParaRPr lang="en-GB"/>
          </a:p>
        </p:txBody>
      </p:sp>
    </p:spTree>
    <p:extLst>
      <p:ext uri="{BB962C8B-B14F-4D97-AF65-F5344CB8AC3E}">
        <p14:creationId xmlns:p14="http://schemas.microsoft.com/office/powerpoint/2010/main" val="6087505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29DEA8A9-FF00-40F4-943E-8D03579286B1}" type="slidenum">
              <a:rPr lang="en-GB"/>
              <a:pPr>
                <a:defRPr/>
              </a:pPr>
              <a:t>‹#›</a:t>
            </a:fld>
            <a:endParaRPr lang="en-GB"/>
          </a:p>
        </p:txBody>
      </p:sp>
    </p:spTree>
    <p:extLst>
      <p:ext uri="{BB962C8B-B14F-4D97-AF65-F5344CB8AC3E}">
        <p14:creationId xmlns:p14="http://schemas.microsoft.com/office/powerpoint/2010/main" val="19716742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47700" y="549275"/>
            <a:ext cx="8075613" cy="1125538"/>
          </a:xfrm>
        </p:spPr>
        <p:txBody>
          <a:bodyPr/>
          <a:lstStyle/>
          <a:p>
            <a:r>
              <a:rPr lang="en-US" smtClean="0"/>
              <a:t>Click to edit Master title style</a:t>
            </a:r>
            <a:endParaRPr lang="en-GB"/>
          </a:p>
        </p:txBody>
      </p:sp>
      <p:sp>
        <p:nvSpPr>
          <p:cNvPr id="3" name="Chart Placeholder 2"/>
          <p:cNvSpPr>
            <a:spLocks noGrp="1"/>
          </p:cNvSpPr>
          <p:nvPr>
            <p:ph type="chart" idx="1"/>
          </p:nvPr>
        </p:nvSpPr>
        <p:spPr>
          <a:xfrm>
            <a:off x="647700" y="1657350"/>
            <a:ext cx="8075613" cy="3732213"/>
          </a:xfrm>
        </p:spPr>
        <p:txBody>
          <a:bodyPr/>
          <a:lstStyle/>
          <a:p>
            <a:pPr lvl="0"/>
            <a:endParaRPr lang="en-GB" noProof="0"/>
          </a:p>
        </p:txBody>
      </p:sp>
      <p:sp>
        <p:nvSpPr>
          <p:cNvPr id="4" name="Rectangle 8"/>
          <p:cNvSpPr>
            <a:spLocks noGrp="1" noChangeArrowheads="1"/>
          </p:cNvSpPr>
          <p:nvPr>
            <p:ph type="sldNum" sz="quarter" idx="10"/>
          </p:nvPr>
        </p:nvSpPr>
        <p:spPr>
          <a:ln/>
        </p:spPr>
        <p:txBody>
          <a:bodyPr/>
          <a:lstStyle>
            <a:lvl1pPr>
              <a:defRPr/>
            </a:lvl1pPr>
          </a:lstStyle>
          <a:p>
            <a:pPr>
              <a:defRPr/>
            </a:pPr>
            <a:fld id="{30945EDC-DDA1-4FCD-A29F-27DCE3D10B62}" type="slidenum">
              <a:rPr lang="en-GB"/>
              <a:pPr>
                <a:defRPr/>
              </a:pPr>
              <a:t>‹#›</a:t>
            </a:fld>
            <a:endParaRPr lang="en-GB"/>
          </a:p>
        </p:txBody>
      </p:sp>
    </p:spTree>
    <p:extLst>
      <p:ext uri="{BB962C8B-B14F-4D97-AF65-F5344CB8AC3E}">
        <p14:creationId xmlns:p14="http://schemas.microsoft.com/office/powerpoint/2010/main" val="39207701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E3CAE998-D30B-4F08-B251-9E3D44BA20C3}" type="slidenum">
              <a:rPr lang="en-GB"/>
              <a:pPr>
                <a:defRPr/>
              </a:pPr>
              <a:t>‹#›</a:t>
            </a:fld>
            <a:endParaRPr lang="en-GB"/>
          </a:p>
        </p:txBody>
      </p:sp>
    </p:spTree>
    <p:extLst>
      <p:ext uri="{BB962C8B-B14F-4D97-AF65-F5344CB8AC3E}">
        <p14:creationId xmlns:p14="http://schemas.microsoft.com/office/powerpoint/2010/main" val="2804856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5725E160-18F7-4D58-9A2C-5813BEE81FEE}" type="slidenum">
              <a:rPr lang="en-GB"/>
              <a:pPr>
                <a:defRPr/>
              </a:pPr>
              <a:t>‹#›</a:t>
            </a:fld>
            <a:endParaRPr lang="en-GB"/>
          </a:p>
        </p:txBody>
      </p:sp>
    </p:spTree>
    <p:extLst>
      <p:ext uri="{BB962C8B-B14F-4D97-AF65-F5344CB8AC3E}">
        <p14:creationId xmlns:p14="http://schemas.microsoft.com/office/powerpoint/2010/main" val="1303381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sldNum" sz="quarter" idx="10"/>
          </p:nvPr>
        </p:nvSpPr>
        <p:spPr>
          <a:ln/>
        </p:spPr>
        <p:txBody>
          <a:bodyPr/>
          <a:lstStyle>
            <a:lvl1pPr>
              <a:defRPr/>
            </a:lvl1pPr>
          </a:lstStyle>
          <a:p>
            <a:pPr>
              <a:defRPr/>
            </a:pPr>
            <a:fld id="{FDAEDD41-53F3-487F-AB76-1FE28AC41627}" type="slidenum">
              <a:rPr lang="en-GB"/>
              <a:pPr>
                <a:defRPr/>
              </a:pPr>
              <a:t>‹#›</a:t>
            </a:fld>
            <a:endParaRPr lang="en-GB"/>
          </a:p>
        </p:txBody>
      </p:sp>
    </p:spTree>
    <p:extLst>
      <p:ext uri="{BB962C8B-B14F-4D97-AF65-F5344CB8AC3E}">
        <p14:creationId xmlns:p14="http://schemas.microsoft.com/office/powerpoint/2010/main" val="41000815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47700" y="1657350"/>
            <a:ext cx="3960813"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760913" y="1657350"/>
            <a:ext cx="3962400"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sldNum" sz="quarter" idx="10"/>
          </p:nvPr>
        </p:nvSpPr>
        <p:spPr>
          <a:ln/>
        </p:spPr>
        <p:txBody>
          <a:bodyPr/>
          <a:lstStyle>
            <a:lvl1pPr>
              <a:defRPr/>
            </a:lvl1pPr>
          </a:lstStyle>
          <a:p>
            <a:pPr>
              <a:defRPr/>
            </a:pPr>
            <a:fld id="{6BD513B2-9F06-4A38-9144-006468BFEA24}" type="slidenum">
              <a:rPr lang="en-GB"/>
              <a:pPr>
                <a:defRPr/>
              </a:pPr>
              <a:t>‹#›</a:t>
            </a:fld>
            <a:endParaRPr lang="en-GB"/>
          </a:p>
        </p:txBody>
      </p:sp>
    </p:spTree>
    <p:extLst>
      <p:ext uri="{BB962C8B-B14F-4D97-AF65-F5344CB8AC3E}">
        <p14:creationId xmlns:p14="http://schemas.microsoft.com/office/powerpoint/2010/main" val="53523556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sldNum" sz="quarter" idx="10"/>
          </p:nvPr>
        </p:nvSpPr>
        <p:spPr>
          <a:ln/>
        </p:spPr>
        <p:txBody>
          <a:bodyPr/>
          <a:lstStyle>
            <a:lvl1pPr>
              <a:defRPr/>
            </a:lvl1pPr>
          </a:lstStyle>
          <a:p>
            <a:pPr>
              <a:defRPr/>
            </a:pPr>
            <a:fld id="{6B9F74AB-4E67-40F7-B3EA-8730ED371A6B}" type="slidenum">
              <a:rPr lang="en-GB"/>
              <a:pPr>
                <a:defRPr/>
              </a:pPr>
              <a:t>‹#›</a:t>
            </a:fld>
            <a:endParaRPr lang="en-GB"/>
          </a:p>
        </p:txBody>
      </p:sp>
    </p:spTree>
    <p:extLst>
      <p:ext uri="{BB962C8B-B14F-4D97-AF65-F5344CB8AC3E}">
        <p14:creationId xmlns:p14="http://schemas.microsoft.com/office/powerpoint/2010/main" val="31535602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sldNum" sz="quarter" idx="10"/>
          </p:nvPr>
        </p:nvSpPr>
        <p:spPr>
          <a:ln/>
        </p:spPr>
        <p:txBody>
          <a:bodyPr/>
          <a:lstStyle>
            <a:lvl1pPr>
              <a:defRPr/>
            </a:lvl1pPr>
          </a:lstStyle>
          <a:p>
            <a:pPr>
              <a:defRPr/>
            </a:pPr>
            <a:fld id="{D471F7AC-3BEF-4CE7-8D38-63D65C07D865}" type="slidenum">
              <a:rPr lang="en-GB"/>
              <a:pPr>
                <a:defRPr/>
              </a:pPr>
              <a:t>‹#›</a:t>
            </a:fld>
            <a:endParaRPr lang="en-GB"/>
          </a:p>
        </p:txBody>
      </p:sp>
    </p:spTree>
    <p:extLst>
      <p:ext uri="{BB962C8B-B14F-4D97-AF65-F5344CB8AC3E}">
        <p14:creationId xmlns:p14="http://schemas.microsoft.com/office/powerpoint/2010/main" val="7374121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sldNum" sz="quarter" idx="10"/>
          </p:nvPr>
        </p:nvSpPr>
        <p:spPr>
          <a:ln/>
        </p:spPr>
        <p:txBody>
          <a:bodyPr/>
          <a:lstStyle>
            <a:lvl1pPr>
              <a:defRPr/>
            </a:lvl1pPr>
          </a:lstStyle>
          <a:p>
            <a:pPr>
              <a:defRPr/>
            </a:pPr>
            <a:fld id="{1190558D-18C3-4320-BF13-F1C8384948D1}" type="slidenum">
              <a:rPr lang="en-GB"/>
              <a:pPr>
                <a:defRPr/>
              </a:pPr>
              <a:t>‹#›</a:t>
            </a:fld>
            <a:endParaRPr lang="en-GB"/>
          </a:p>
        </p:txBody>
      </p:sp>
    </p:spTree>
    <p:extLst>
      <p:ext uri="{BB962C8B-B14F-4D97-AF65-F5344CB8AC3E}">
        <p14:creationId xmlns:p14="http://schemas.microsoft.com/office/powerpoint/2010/main" val="20872047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4653DB8C-0DCC-4505-9E03-AD03050ADABD}" type="slidenum">
              <a:rPr lang="en-GB"/>
              <a:pPr>
                <a:defRPr/>
              </a:pPr>
              <a:t>‹#›</a:t>
            </a:fld>
            <a:endParaRPr lang="en-GB"/>
          </a:p>
        </p:txBody>
      </p:sp>
    </p:spTree>
    <p:extLst>
      <p:ext uri="{BB962C8B-B14F-4D97-AF65-F5344CB8AC3E}">
        <p14:creationId xmlns:p14="http://schemas.microsoft.com/office/powerpoint/2010/main" val="38481766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67C67A83-97D8-4FDE-8F6E-6C6CBCCA0CE7}" type="slidenum">
              <a:rPr lang="en-GB"/>
              <a:pPr>
                <a:defRPr/>
              </a:pPr>
              <a:t>‹#›</a:t>
            </a:fld>
            <a:endParaRPr lang="en-GB"/>
          </a:p>
        </p:txBody>
      </p:sp>
    </p:spTree>
    <p:extLst>
      <p:ext uri="{BB962C8B-B14F-4D97-AF65-F5344CB8AC3E}">
        <p14:creationId xmlns:p14="http://schemas.microsoft.com/office/powerpoint/2010/main" val="8051393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0AF3FFF4-A2B7-432E-A0FE-C1B0CA2FBEFD}" type="slidenum">
              <a:rPr lang="en-GB"/>
              <a:pPr>
                <a:defRPr/>
              </a:pPr>
              <a:t>‹#›</a:t>
            </a:fld>
            <a:endParaRPr lang="en-GB"/>
          </a:p>
        </p:txBody>
      </p:sp>
    </p:spTree>
    <p:extLst>
      <p:ext uri="{BB962C8B-B14F-4D97-AF65-F5344CB8AC3E}">
        <p14:creationId xmlns:p14="http://schemas.microsoft.com/office/powerpoint/2010/main" val="227277957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549275"/>
            <a:ext cx="2017713" cy="48402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47700" y="549275"/>
            <a:ext cx="5905500" cy="48402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FCA8AA0C-1F3B-493C-9FFA-E5DD261C094B}" type="slidenum">
              <a:rPr lang="en-GB"/>
              <a:pPr>
                <a:defRPr/>
              </a:pPr>
              <a:t>‹#›</a:t>
            </a:fld>
            <a:endParaRPr lang="en-GB"/>
          </a:p>
        </p:txBody>
      </p:sp>
    </p:spTree>
    <p:extLst>
      <p:ext uri="{BB962C8B-B14F-4D97-AF65-F5344CB8AC3E}">
        <p14:creationId xmlns:p14="http://schemas.microsoft.com/office/powerpoint/2010/main" val="378208488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p:txBody>
          <a:bodyPr/>
          <a:lstStyle>
            <a:lvl1pPr>
              <a:defRPr>
                <a:latin typeface="Arial" pitchFamily="34" charset="0"/>
              </a:defRPr>
            </a:lvl1pPr>
          </a:lstStyle>
          <a:p>
            <a:pPr>
              <a:defRPr/>
            </a:pPr>
            <a:fld id="{390364D2-EEFB-437F-9CA4-EEFBEBCB8159}" type="slidenum">
              <a:rPr lang="en-GB"/>
              <a:pPr>
                <a:defRPr/>
              </a:pPr>
              <a:t>‹#›</a:t>
            </a:fld>
            <a:endParaRPr lang="en-GB"/>
          </a:p>
        </p:txBody>
      </p:sp>
    </p:spTree>
    <p:extLst>
      <p:ext uri="{BB962C8B-B14F-4D97-AF65-F5344CB8AC3E}">
        <p14:creationId xmlns:p14="http://schemas.microsoft.com/office/powerpoint/2010/main" val="1380314364"/>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sldNum" sz="quarter" idx="10"/>
          </p:nvPr>
        </p:nvSpPr>
        <p:spPr/>
        <p:txBody>
          <a:bodyPr/>
          <a:lstStyle>
            <a:lvl1pPr>
              <a:defRPr>
                <a:latin typeface="Arial" pitchFamily="34" charset="0"/>
              </a:defRPr>
            </a:lvl1pPr>
          </a:lstStyle>
          <a:p>
            <a:pPr>
              <a:defRPr/>
            </a:pPr>
            <a:fld id="{D59F9C90-229D-417F-B793-31FD84BB3617}" type="slidenum">
              <a:rPr lang="en-GB"/>
              <a:pPr>
                <a:defRPr/>
              </a:pPr>
              <a:t>‹#›</a:t>
            </a:fld>
            <a:endParaRPr lang="en-GB"/>
          </a:p>
        </p:txBody>
      </p:sp>
    </p:spTree>
    <p:extLst>
      <p:ext uri="{BB962C8B-B14F-4D97-AF65-F5344CB8AC3E}">
        <p14:creationId xmlns:p14="http://schemas.microsoft.com/office/powerpoint/2010/main" val="306540227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47700" y="1657350"/>
            <a:ext cx="3960813"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760913" y="1657350"/>
            <a:ext cx="3962400"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sldNum" sz="quarter" idx="10"/>
          </p:nvPr>
        </p:nvSpPr>
        <p:spPr/>
        <p:txBody>
          <a:bodyPr/>
          <a:lstStyle>
            <a:lvl1pPr>
              <a:defRPr>
                <a:latin typeface="Arial" pitchFamily="34" charset="0"/>
              </a:defRPr>
            </a:lvl1pPr>
          </a:lstStyle>
          <a:p>
            <a:pPr>
              <a:defRPr/>
            </a:pPr>
            <a:fld id="{2615A700-3F5E-475E-AA54-9932025E1FE5}" type="slidenum">
              <a:rPr lang="en-GB"/>
              <a:pPr>
                <a:defRPr/>
              </a:pPr>
              <a:t>‹#›</a:t>
            </a:fld>
            <a:endParaRPr lang="en-GB"/>
          </a:p>
        </p:txBody>
      </p:sp>
    </p:spTree>
    <p:extLst>
      <p:ext uri="{BB962C8B-B14F-4D97-AF65-F5344CB8AC3E}">
        <p14:creationId xmlns:p14="http://schemas.microsoft.com/office/powerpoint/2010/main" val="389100554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sldNum" sz="quarter" idx="10"/>
          </p:nvPr>
        </p:nvSpPr>
        <p:spPr/>
        <p:txBody>
          <a:bodyPr/>
          <a:lstStyle>
            <a:lvl1pPr>
              <a:defRPr>
                <a:latin typeface="Arial" pitchFamily="34" charset="0"/>
              </a:defRPr>
            </a:lvl1pPr>
          </a:lstStyle>
          <a:p>
            <a:pPr>
              <a:defRPr/>
            </a:pPr>
            <a:fld id="{E7A21E24-65EC-4330-9FCB-A2FB7114201E}" type="slidenum">
              <a:rPr lang="en-GB"/>
              <a:pPr>
                <a:defRPr/>
              </a:pPr>
              <a:t>‹#›</a:t>
            </a:fld>
            <a:endParaRPr lang="en-GB"/>
          </a:p>
        </p:txBody>
      </p:sp>
    </p:spTree>
    <p:extLst>
      <p:ext uri="{BB962C8B-B14F-4D97-AF65-F5344CB8AC3E}">
        <p14:creationId xmlns:p14="http://schemas.microsoft.com/office/powerpoint/2010/main" val="146181446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sldNum" sz="quarter" idx="10"/>
          </p:nvPr>
        </p:nvSpPr>
        <p:spPr/>
        <p:txBody>
          <a:bodyPr/>
          <a:lstStyle>
            <a:lvl1pPr>
              <a:defRPr>
                <a:latin typeface="Arial" pitchFamily="34" charset="0"/>
              </a:defRPr>
            </a:lvl1pPr>
          </a:lstStyle>
          <a:p>
            <a:pPr>
              <a:defRPr/>
            </a:pPr>
            <a:fld id="{7D8BA812-B394-4ED2-BC3F-C9178F817392}" type="slidenum">
              <a:rPr lang="en-GB"/>
              <a:pPr>
                <a:defRPr/>
              </a:pPr>
              <a:t>‹#›</a:t>
            </a:fld>
            <a:endParaRPr lang="en-GB"/>
          </a:p>
        </p:txBody>
      </p:sp>
    </p:spTree>
    <p:extLst>
      <p:ext uri="{BB962C8B-B14F-4D97-AF65-F5344CB8AC3E}">
        <p14:creationId xmlns:p14="http://schemas.microsoft.com/office/powerpoint/2010/main" val="192556997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sldNum" sz="quarter" idx="10"/>
          </p:nvPr>
        </p:nvSpPr>
        <p:spPr/>
        <p:txBody>
          <a:bodyPr/>
          <a:lstStyle>
            <a:lvl1pPr>
              <a:defRPr>
                <a:latin typeface="Arial" pitchFamily="34" charset="0"/>
              </a:defRPr>
            </a:lvl1pPr>
          </a:lstStyle>
          <a:p>
            <a:pPr>
              <a:defRPr/>
            </a:pPr>
            <a:fld id="{73BAB6FD-09F1-4C76-AA25-6AE889986EB5}" type="slidenum">
              <a:rPr lang="en-GB"/>
              <a:pPr>
                <a:defRPr/>
              </a:pPr>
              <a:t>‹#›</a:t>
            </a:fld>
            <a:endParaRPr lang="en-GB"/>
          </a:p>
        </p:txBody>
      </p:sp>
    </p:spTree>
    <p:extLst>
      <p:ext uri="{BB962C8B-B14F-4D97-AF65-F5344CB8AC3E}">
        <p14:creationId xmlns:p14="http://schemas.microsoft.com/office/powerpoint/2010/main" val="361318008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p:txBody>
          <a:bodyPr/>
          <a:lstStyle>
            <a:lvl1pPr>
              <a:defRPr>
                <a:latin typeface="Arial" pitchFamily="34" charset="0"/>
              </a:defRPr>
            </a:lvl1pPr>
          </a:lstStyle>
          <a:p>
            <a:pPr>
              <a:defRPr/>
            </a:pPr>
            <a:fld id="{F0481786-616B-447C-8E0A-04951D3580A4}" type="slidenum">
              <a:rPr lang="en-GB"/>
              <a:pPr>
                <a:defRPr/>
              </a:pPr>
              <a:t>‹#›</a:t>
            </a:fld>
            <a:endParaRPr lang="en-GB"/>
          </a:p>
        </p:txBody>
      </p:sp>
    </p:spTree>
    <p:extLst>
      <p:ext uri="{BB962C8B-B14F-4D97-AF65-F5344CB8AC3E}">
        <p14:creationId xmlns:p14="http://schemas.microsoft.com/office/powerpoint/2010/main" val="167100521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p:txBody>
          <a:bodyPr/>
          <a:lstStyle>
            <a:lvl1pPr>
              <a:defRPr>
                <a:latin typeface="Arial" pitchFamily="34" charset="0"/>
              </a:defRPr>
            </a:lvl1pPr>
          </a:lstStyle>
          <a:p>
            <a:pPr>
              <a:defRPr/>
            </a:pPr>
            <a:fld id="{B188BDA5-1772-49ED-93B9-9B4D83F4420B}" type="slidenum">
              <a:rPr lang="en-GB"/>
              <a:pPr>
                <a:defRPr/>
              </a:pPr>
              <a:t>‹#›</a:t>
            </a:fld>
            <a:endParaRPr lang="en-GB"/>
          </a:p>
        </p:txBody>
      </p:sp>
    </p:spTree>
    <p:extLst>
      <p:ext uri="{BB962C8B-B14F-4D97-AF65-F5344CB8AC3E}">
        <p14:creationId xmlns:p14="http://schemas.microsoft.com/office/powerpoint/2010/main" val="269125876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p:txBody>
          <a:bodyPr/>
          <a:lstStyle>
            <a:lvl1pPr>
              <a:defRPr>
                <a:latin typeface="Arial" pitchFamily="34" charset="0"/>
              </a:defRPr>
            </a:lvl1pPr>
          </a:lstStyle>
          <a:p>
            <a:pPr>
              <a:defRPr/>
            </a:pPr>
            <a:fld id="{908E0012-A44B-4A1A-B8D8-C79B3727223B}" type="slidenum">
              <a:rPr lang="en-GB"/>
              <a:pPr>
                <a:defRPr/>
              </a:pPr>
              <a:t>‹#›</a:t>
            </a:fld>
            <a:endParaRPr lang="en-GB"/>
          </a:p>
        </p:txBody>
      </p:sp>
    </p:spTree>
    <p:extLst>
      <p:ext uri="{BB962C8B-B14F-4D97-AF65-F5344CB8AC3E}">
        <p14:creationId xmlns:p14="http://schemas.microsoft.com/office/powerpoint/2010/main" val="21513831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549275"/>
            <a:ext cx="2017713" cy="48402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47700" y="549275"/>
            <a:ext cx="5905500" cy="48402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p:txBody>
          <a:bodyPr/>
          <a:lstStyle>
            <a:lvl1pPr>
              <a:defRPr>
                <a:latin typeface="Arial" pitchFamily="34" charset="0"/>
              </a:defRPr>
            </a:lvl1pPr>
          </a:lstStyle>
          <a:p>
            <a:pPr>
              <a:defRPr/>
            </a:pPr>
            <a:fld id="{B309F76C-5C3C-422C-99AE-F29D72ADCB15}" type="slidenum">
              <a:rPr lang="en-GB"/>
              <a:pPr>
                <a:defRPr/>
              </a:pPr>
              <a:t>‹#›</a:t>
            </a:fld>
            <a:endParaRPr lang="en-GB"/>
          </a:p>
        </p:txBody>
      </p:sp>
    </p:spTree>
    <p:extLst>
      <p:ext uri="{BB962C8B-B14F-4D97-AF65-F5344CB8AC3E}">
        <p14:creationId xmlns:p14="http://schemas.microsoft.com/office/powerpoint/2010/main" val="351943097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47700" y="549275"/>
            <a:ext cx="8075613" cy="1125538"/>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647700" y="1657350"/>
            <a:ext cx="8075613" cy="3732213"/>
          </a:xfrm>
        </p:spPr>
        <p:txBody>
          <a:bodyPr/>
          <a:lstStyle/>
          <a:p>
            <a:pPr lvl="0"/>
            <a:endParaRPr lang="en-GB" noProof="0" smtClean="0"/>
          </a:p>
        </p:txBody>
      </p:sp>
      <p:sp>
        <p:nvSpPr>
          <p:cNvPr id="4" name="Rectangle 8"/>
          <p:cNvSpPr>
            <a:spLocks noGrp="1" noChangeArrowheads="1"/>
          </p:cNvSpPr>
          <p:nvPr>
            <p:ph type="sldNum" sz="quarter" idx="10"/>
          </p:nvPr>
        </p:nvSpPr>
        <p:spPr/>
        <p:txBody>
          <a:bodyPr/>
          <a:lstStyle>
            <a:lvl1pPr>
              <a:defRPr>
                <a:latin typeface="Arial" pitchFamily="34" charset="0"/>
              </a:defRPr>
            </a:lvl1pPr>
          </a:lstStyle>
          <a:p>
            <a:pPr>
              <a:defRPr/>
            </a:pPr>
            <a:fld id="{1E391ACE-C545-4422-9912-B6778C47B087}" type="slidenum">
              <a:rPr lang="en-GB"/>
              <a:pPr>
                <a:defRPr/>
              </a:pPr>
              <a:t>‹#›</a:t>
            </a:fld>
            <a:endParaRPr lang="en-GB"/>
          </a:p>
        </p:txBody>
      </p:sp>
    </p:spTree>
    <p:extLst>
      <p:ext uri="{BB962C8B-B14F-4D97-AF65-F5344CB8AC3E}">
        <p14:creationId xmlns:p14="http://schemas.microsoft.com/office/powerpoint/2010/main" val="9019001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8"/>
          <p:cNvSpPr>
            <a:spLocks noGrp="1" noChangeArrowheads="1"/>
          </p:cNvSpPr>
          <p:nvPr>
            <p:ph type="sldNum" sz="quarter" idx="10"/>
          </p:nvPr>
        </p:nvSpPr>
        <p:spPr/>
        <p:txBody>
          <a:bodyPr/>
          <a:lstStyle>
            <a:lvl1pPr>
              <a:defRPr>
                <a:latin typeface="Arial" pitchFamily="34" charset="0"/>
              </a:defRPr>
            </a:lvl1pPr>
          </a:lstStyle>
          <a:p>
            <a:pPr>
              <a:defRPr/>
            </a:pPr>
            <a:fld id="{E81EA21E-42DA-4062-BC14-C22F295A423D}" type="slidenum">
              <a:rPr lang="en-GB"/>
              <a:pPr>
                <a:defRPr/>
              </a:pPr>
              <a:t>‹#›</a:t>
            </a:fld>
            <a:endParaRPr lang="en-GB"/>
          </a:p>
        </p:txBody>
      </p:sp>
    </p:spTree>
    <p:extLst>
      <p:ext uri="{BB962C8B-B14F-4D97-AF65-F5344CB8AC3E}">
        <p14:creationId xmlns:p14="http://schemas.microsoft.com/office/powerpoint/2010/main" val="371422829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47700" y="549275"/>
            <a:ext cx="8075613" cy="1125538"/>
          </a:xfrm>
        </p:spPr>
        <p:txBody>
          <a:bodyPr/>
          <a:lstStyle/>
          <a:p>
            <a:r>
              <a:rPr lang="en-US" smtClean="0"/>
              <a:t>Click to edit Master title style</a:t>
            </a:r>
            <a:endParaRPr lang="en-GB"/>
          </a:p>
        </p:txBody>
      </p:sp>
      <p:sp>
        <p:nvSpPr>
          <p:cNvPr id="3" name="Chart Placeholder 2"/>
          <p:cNvSpPr>
            <a:spLocks noGrp="1"/>
          </p:cNvSpPr>
          <p:nvPr>
            <p:ph type="chart" idx="1"/>
          </p:nvPr>
        </p:nvSpPr>
        <p:spPr>
          <a:xfrm>
            <a:off x="647700" y="1657350"/>
            <a:ext cx="8075613" cy="3732213"/>
          </a:xfrm>
        </p:spPr>
        <p:txBody>
          <a:bodyPr/>
          <a:lstStyle/>
          <a:p>
            <a:pPr lvl="0"/>
            <a:endParaRPr lang="en-GB" noProof="0"/>
          </a:p>
        </p:txBody>
      </p:sp>
      <p:sp>
        <p:nvSpPr>
          <p:cNvPr id="4" name="Rectangle 8"/>
          <p:cNvSpPr>
            <a:spLocks noGrp="1" noChangeArrowheads="1"/>
          </p:cNvSpPr>
          <p:nvPr>
            <p:ph type="sldNum" sz="quarter" idx="10"/>
          </p:nvPr>
        </p:nvSpPr>
        <p:spPr/>
        <p:txBody>
          <a:bodyPr/>
          <a:lstStyle>
            <a:lvl1pPr>
              <a:defRPr>
                <a:latin typeface="Arial" pitchFamily="34" charset="0"/>
              </a:defRPr>
            </a:lvl1pPr>
          </a:lstStyle>
          <a:p>
            <a:pPr>
              <a:defRPr/>
            </a:pPr>
            <a:fld id="{1B1360D0-344F-4734-8F1E-1A627E336EBA}" type="slidenum">
              <a:rPr lang="en-GB"/>
              <a:pPr>
                <a:defRPr/>
              </a:pPr>
              <a:t>‹#›</a:t>
            </a:fld>
            <a:endParaRPr lang="en-GB"/>
          </a:p>
        </p:txBody>
      </p:sp>
    </p:spTree>
    <p:extLst>
      <p:ext uri="{BB962C8B-B14F-4D97-AF65-F5344CB8AC3E}">
        <p14:creationId xmlns:p14="http://schemas.microsoft.com/office/powerpoint/2010/main" val="226872839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4FDA3F25-4A91-4A7E-8330-997913655C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69694622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sldNum" sz="quarter" idx="10"/>
          </p:nvPr>
        </p:nvSpPr>
        <p:spPr>
          <a:ln/>
        </p:spPr>
        <p:txBody>
          <a:bodyPr/>
          <a:lstStyle>
            <a:lvl1pPr>
              <a:defRPr/>
            </a:lvl1pPr>
          </a:lstStyle>
          <a:p>
            <a:pPr>
              <a:defRPr/>
            </a:pPr>
            <a:fld id="{81D562F2-5E05-4E8D-B6EE-8B6CF25052B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1969749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47700" y="1657350"/>
            <a:ext cx="3960813"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760913" y="1657350"/>
            <a:ext cx="3962400"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sldNum" sz="quarter" idx="10"/>
          </p:nvPr>
        </p:nvSpPr>
        <p:spPr>
          <a:ln/>
        </p:spPr>
        <p:txBody>
          <a:bodyPr/>
          <a:lstStyle>
            <a:lvl1pPr>
              <a:defRPr/>
            </a:lvl1pPr>
          </a:lstStyle>
          <a:p>
            <a:pPr>
              <a:defRPr/>
            </a:pPr>
            <a:fld id="{FAF453C1-63B6-4CB2-98CC-BA00481A4C7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61971831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sldNum" sz="quarter" idx="10"/>
          </p:nvPr>
        </p:nvSpPr>
        <p:spPr>
          <a:ln/>
        </p:spPr>
        <p:txBody>
          <a:bodyPr/>
          <a:lstStyle>
            <a:lvl1pPr>
              <a:defRPr/>
            </a:lvl1pPr>
          </a:lstStyle>
          <a:p>
            <a:pPr>
              <a:defRPr/>
            </a:pPr>
            <a:fld id="{0B20E7D5-AE5B-46FD-BE0C-11AC3FF9C4D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3612224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sldNum" sz="quarter" idx="10"/>
          </p:nvPr>
        </p:nvSpPr>
        <p:spPr>
          <a:ln/>
        </p:spPr>
        <p:txBody>
          <a:bodyPr/>
          <a:lstStyle>
            <a:lvl1pPr>
              <a:defRPr/>
            </a:lvl1pPr>
          </a:lstStyle>
          <a:p>
            <a:pPr>
              <a:defRPr/>
            </a:pPr>
            <a:fld id="{46BD4DD7-ADE5-405D-B2C4-0E3ADA6097A3}"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59931588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sldNum" sz="quarter" idx="10"/>
          </p:nvPr>
        </p:nvSpPr>
        <p:spPr>
          <a:ln/>
        </p:spPr>
        <p:txBody>
          <a:bodyPr/>
          <a:lstStyle>
            <a:lvl1pPr>
              <a:defRPr/>
            </a:lvl1pPr>
          </a:lstStyle>
          <a:p>
            <a:pPr>
              <a:defRPr/>
            </a:pPr>
            <a:fld id="{9F29FFC5-A30B-43C9-97AA-67A991BBF68E}"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65892171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7B46D23D-E7DC-4CC2-A498-9BC6773E771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6684218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BE568877-64C2-416F-866E-AFEB4EA0EDD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94850339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99A31254-48D4-4406-A2FD-DAE67B1B66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8137551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549275"/>
            <a:ext cx="2017713" cy="48402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47700" y="549275"/>
            <a:ext cx="5905500" cy="48402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8C261CA4-DE1A-42B0-B3A7-59B62A4A1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25282390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47700" y="549275"/>
            <a:ext cx="8075613" cy="1125538"/>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647700" y="1657350"/>
            <a:ext cx="8075613" cy="3732213"/>
          </a:xfrm>
        </p:spPr>
        <p:txBody>
          <a:bodyPr/>
          <a:lstStyle/>
          <a:p>
            <a:pPr lvl="0"/>
            <a:endParaRPr lang="en-GB" noProof="0" smtClean="0"/>
          </a:p>
        </p:txBody>
      </p:sp>
      <p:sp>
        <p:nvSpPr>
          <p:cNvPr id="4" name="Rectangle 8"/>
          <p:cNvSpPr>
            <a:spLocks noGrp="1" noChangeArrowheads="1"/>
          </p:cNvSpPr>
          <p:nvPr>
            <p:ph type="sldNum" sz="quarter" idx="10"/>
          </p:nvPr>
        </p:nvSpPr>
        <p:spPr>
          <a:ln/>
        </p:spPr>
        <p:txBody>
          <a:bodyPr/>
          <a:lstStyle>
            <a:lvl1pPr>
              <a:defRPr/>
            </a:lvl1pPr>
          </a:lstStyle>
          <a:p>
            <a:pPr>
              <a:defRPr/>
            </a:pPr>
            <a:fld id="{F13F9D40-E099-4EA2-8C9D-C1D332E8B139}"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69574456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5194234F-2A5B-41DF-BF0A-BAFA8EC450FB}"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21509259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47700" y="549275"/>
            <a:ext cx="8075613" cy="1125538"/>
          </a:xfrm>
        </p:spPr>
        <p:txBody>
          <a:bodyPr/>
          <a:lstStyle/>
          <a:p>
            <a:r>
              <a:rPr lang="en-US" smtClean="0"/>
              <a:t>Click to edit Master title style</a:t>
            </a:r>
            <a:endParaRPr lang="en-GB"/>
          </a:p>
        </p:txBody>
      </p:sp>
      <p:sp>
        <p:nvSpPr>
          <p:cNvPr id="3" name="Chart Placeholder 2"/>
          <p:cNvSpPr>
            <a:spLocks noGrp="1"/>
          </p:cNvSpPr>
          <p:nvPr>
            <p:ph type="chart" idx="1"/>
          </p:nvPr>
        </p:nvSpPr>
        <p:spPr>
          <a:xfrm>
            <a:off x="647700" y="1657350"/>
            <a:ext cx="8075613" cy="3732213"/>
          </a:xfrm>
        </p:spPr>
        <p:txBody>
          <a:bodyPr/>
          <a:lstStyle/>
          <a:p>
            <a:pPr lvl="0"/>
            <a:endParaRPr lang="en-GB" noProof="0"/>
          </a:p>
        </p:txBody>
      </p:sp>
      <p:sp>
        <p:nvSpPr>
          <p:cNvPr id="4" name="Rectangle 8"/>
          <p:cNvSpPr>
            <a:spLocks noGrp="1" noChangeArrowheads="1"/>
          </p:cNvSpPr>
          <p:nvPr>
            <p:ph type="sldNum" sz="quarter" idx="10"/>
          </p:nvPr>
        </p:nvSpPr>
        <p:spPr>
          <a:ln/>
        </p:spPr>
        <p:txBody>
          <a:bodyPr/>
          <a:lstStyle>
            <a:lvl1pPr>
              <a:defRPr/>
            </a:lvl1pPr>
          </a:lstStyle>
          <a:p>
            <a:pPr>
              <a:defRPr/>
            </a:pPr>
            <a:fld id="{C6F7D10F-B3B9-44BC-B825-2D6D7EFD46B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75604998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4FDA3F25-4A91-4A7E-8330-997913655C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52719051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sldNum" sz="quarter" idx="10"/>
          </p:nvPr>
        </p:nvSpPr>
        <p:spPr>
          <a:ln/>
        </p:spPr>
        <p:txBody>
          <a:bodyPr/>
          <a:lstStyle>
            <a:lvl1pPr>
              <a:defRPr/>
            </a:lvl1pPr>
          </a:lstStyle>
          <a:p>
            <a:pPr>
              <a:defRPr/>
            </a:pPr>
            <a:fld id="{81D562F2-5E05-4E8D-B6EE-8B6CF25052B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24894093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47700" y="1657350"/>
            <a:ext cx="3960813"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760913" y="1657350"/>
            <a:ext cx="3962400"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sldNum" sz="quarter" idx="10"/>
          </p:nvPr>
        </p:nvSpPr>
        <p:spPr>
          <a:ln/>
        </p:spPr>
        <p:txBody>
          <a:bodyPr/>
          <a:lstStyle>
            <a:lvl1pPr>
              <a:defRPr/>
            </a:lvl1pPr>
          </a:lstStyle>
          <a:p>
            <a:pPr>
              <a:defRPr/>
            </a:pPr>
            <a:fld id="{FAF453C1-63B6-4CB2-98CC-BA00481A4C7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23321941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sldNum" sz="quarter" idx="10"/>
          </p:nvPr>
        </p:nvSpPr>
        <p:spPr>
          <a:ln/>
        </p:spPr>
        <p:txBody>
          <a:bodyPr/>
          <a:lstStyle>
            <a:lvl1pPr>
              <a:defRPr/>
            </a:lvl1pPr>
          </a:lstStyle>
          <a:p>
            <a:pPr>
              <a:defRPr/>
            </a:pPr>
            <a:fld id="{0B20E7D5-AE5B-46FD-BE0C-11AC3FF9C4D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00336297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sldNum" sz="quarter" idx="10"/>
          </p:nvPr>
        </p:nvSpPr>
        <p:spPr>
          <a:ln/>
        </p:spPr>
        <p:txBody>
          <a:bodyPr/>
          <a:lstStyle>
            <a:lvl1pPr>
              <a:defRPr/>
            </a:lvl1pPr>
          </a:lstStyle>
          <a:p>
            <a:pPr>
              <a:defRPr/>
            </a:pPr>
            <a:fld id="{46BD4DD7-ADE5-405D-B2C4-0E3ADA6097A3}"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13469844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sldNum" sz="quarter" idx="10"/>
          </p:nvPr>
        </p:nvSpPr>
        <p:spPr>
          <a:ln/>
        </p:spPr>
        <p:txBody>
          <a:bodyPr/>
          <a:lstStyle>
            <a:lvl1pPr>
              <a:defRPr/>
            </a:lvl1pPr>
          </a:lstStyle>
          <a:p>
            <a:pPr>
              <a:defRPr/>
            </a:pPr>
            <a:fld id="{9F29FFC5-A30B-43C9-97AA-67A991BBF68E}"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152244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7B46D23D-E7DC-4CC2-A498-9BC6773E771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93044379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a:ln/>
        </p:spPr>
        <p:txBody>
          <a:bodyPr/>
          <a:lstStyle>
            <a:lvl1pPr>
              <a:defRPr/>
            </a:lvl1pPr>
          </a:lstStyle>
          <a:p>
            <a:pPr>
              <a:defRPr/>
            </a:pPr>
            <a:fld id="{BE568877-64C2-416F-866E-AFEB4EA0EDD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16057154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99A31254-48D4-4406-A2FD-DAE67B1B66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9753868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549275"/>
            <a:ext cx="2017713" cy="48402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47700" y="549275"/>
            <a:ext cx="5905500" cy="48402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8C261CA4-DE1A-42B0-B3A7-59B62A4A1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68492293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47700" y="549275"/>
            <a:ext cx="8075613" cy="1125538"/>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647700" y="1657350"/>
            <a:ext cx="8075613" cy="3732213"/>
          </a:xfrm>
        </p:spPr>
        <p:txBody>
          <a:bodyPr/>
          <a:lstStyle/>
          <a:p>
            <a:pPr lvl="0"/>
            <a:endParaRPr lang="en-GB" noProof="0" smtClean="0"/>
          </a:p>
        </p:txBody>
      </p:sp>
      <p:sp>
        <p:nvSpPr>
          <p:cNvPr id="4" name="Rectangle 8"/>
          <p:cNvSpPr>
            <a:spLocks noGrp="1" noChangeArrowheads="1"/>
          </p:cNvSpPr>
          <p:nvPr>
            <p:ph type="sldNum" sz="quarter" idx="10"/>
          </p:nvPr>
        </p:nvSpPr>
        <p:spPr>
          <a:ln/>
        </p:spPr>
        <p:txBody>
          <a:bodyPr/>
          <a:lstStyle>
            <a:lvl1pPr>
              <a:defRPr/>
            </a:lvl1pPr>
          </a:lstStyle>
          <a:p>
            <a:pPr>
              <a:defRPr/>
            </a:pPr>
            <a:fld id="{F13F9D40-E099-4EA2-8C9D-C1D332E8B139}"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20972572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8"/>
          <p:cNvSpPr>
            <a:spLocks noGrp="1" noChangeArrowheads="1"/>
          </p:cNvSpPr>
          <p:nvPr>
            <p:ph type="sldNum" sz="quarter" idx="10"/>
          </p:nvPr>
        </p:nvSpPr>
        <p:spPr>
          <a:ln/>
        </p:spPr>
        <p:txBody>
          <a:bodyPr/>
          <a:lstStyle>
            <a:lvl1pPr>
              <a:defRPr/>
            </a:lvl1pPr>
          </a:lstStyle>
          <a:p>
            <a:pPr>
              <a:defRPr/>
            </a:pPr>
            <a:fld id="{5194234F-2A5B-41DF-BF0A-BAFA8EC450FB}"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05384577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47700" y="549275"/>
            <a:ext cx="8075613" cy="1125538"/>
          </a:xfrm>
        </p:spPr>
        <p:txBody>
          <a:bodyPr/>
          <a:lstStyle/>
          <a:p>
            <a:r>
              <a:rPr lang="en-US" smtClean="0"/>
              <a:t>Click to edit Master title style</a:t>
            </a:r>
            <a:endParaRPr lang="en-GB"/>
          </a:p>
        </p:txBody>
      </p:sp>
      <p:sp>
        <p:nvSpPr>
          <p:cNvPr id="3" name="Chart Placeholder 2"/>
          <p:cNvSpPr>
            <a:spLocks noGrp="1"/>
          </p:cNvSpPr>
          <p:nvPr>
            <p:ph type="chart" idx="1"/>
          </p:nvPr>
        </p:nvSpPr>
        <p:spPr>
          <a:xfrm>
            <a:off x="647700" y="1657350"/>
            <a:ext cx="8075613" cy="3732213"/>
          </a:xfrm>
        </p:spPr>
        <p:txBody>
          <a:bodyPr/>
          <a:lstStyle/>
          <a:p>
            <a:pPr lvl="0"/>
            <a:endParaRPr lang="en-GB" noProof="0"/>
          </a:p>
        </p:txBody>
      </p:sp>
      <p:sp>
        <p:nvSpPr>
          <p:cNvPr id="4" name="Rectangle 8"/>
          <p:cNvSpPr>
            <a:spLocks noGrp="1" noChangeArrowheads="1"/>
          </p:cNvSpPr>
          <p:nvPr>
            <p:ph type="sldNum" sz="quarter" idx="10"/>
          </p:nvPr>
        </p:nvSpPr>
        <p:spPr>
          <a:ln/>
        </p:spPr>
        <p:txBody>
          <a:bodyPr/>
          <a:lstStyle>
            <a:lvl1pPr>
              <a:defRPr/>
            </a:lvl1pPr>
          </a:lstStyle>
          <a:p>
            <a:pPr>
              <a:defRPr/>
            </a:pPr>
            <a:fld id="{C6F7D10F-B3B9-44BC-B825-2D6D7EFD46B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531165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6" Type="http://schemas.openxmlformats.org/officeDocument/2006/relationships/image" Target="../media/image2.png"/><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image" Target="../media/image1.jpeg"/><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slideLayout" Target="../slideLayouts/slideLayout76.xml"/><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2" Type="http://schemas.openxmlformats.org/officeDocument/2006/relationships/slideLayout" Target="../slideLayouts/slideLayout65.xml"/><Relationship Id="rId16" Type="http://schemas.openxmlformats.org/officeDocument/2006/relationships/image" Target="../media/image2.png"/><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5" Type="http://schemas.openxmlformats.org/officeDocument/2006/relationships/image" Target="../media/image1.jpeg"/><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47700" y="549275"/>
            <a:ext cx="8075613"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647700" y="1657350"/>
            <a:ext cx="8075613" cy="373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Main bullet style</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32" name="Rectangle 8"/>
          <p:cNvSpPr>
            <a:spLocks noGrp="1" noChangeArrowheads="1"/>
          </p:cNvSpPr>
          <p:nvPr>
            <p:ph type="sldNum" sz="quarter" idx="4"/>
          </p:nvPr>
        </p:nvSpPr>
        <p:spPr bwMode="auto">
          <a:xfrm>
            <a:off x="7010400" y="6453188"/>
            <a:ext cx="2070100" cy="4048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latin typeface="Arial" charset="0"/>
              </a:defRPr>
            </a:lvl1pPr>
          </a:lstStyle>
          <a:p>
            <a:pPr>
              <a:defRPr/>
            </a:pPr>
            <a:fld id="{C929F6F9-1DBA-4FA4-B11E-744D91B51B62}" type="slidenum">
              <a:rPr lang="en-GB"/>
              <a:pPr>
                <a:defRPr/>
              </a:pPr>
              <a:t>‹#›</a:t>
            </a:fld>
            <a:endParaRPr lang="en-GB"/>
          </a:p>
        </p:txBody>
      </p:sp>
      <p:pic>
        <p:nvPicPr>
          <p:cNvPr id="1029" name="Picture 1" descr="DH Logo artwork (rgb)[1].jpg"/>
          <p:cNvPicPr>
            <a:picLocks noChangeAspect="1" noChangeArrowheads="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7453313" y="6167438"/>
            <a:ext cx="1366837"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7" descr="new DfE logo"/>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179388" y="6021388"/>
            <a:ext cx="1081087"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952" r:id="rId1"/>
    <p:sldLayoutId id="2147484953" r:id="rId2"/>
    <p:sldLayoutId id="2147484954" r:id="rId3"/>
    <p:sldLayoutId id="2147484955" r:id="rId4"/>
    <p:sldLayoutId id="2147484956" r:id="rId5"/>
    <p:sldLayoutId id="2147484957" r:id="rId6"/>
    <p:sldLayoutId id="2147484958" r:id="rId7"/>
    <p:sldLayoutId id="2147484959" r:id="rId8"/>
    <p:sldLayoutId id="2147484960" r:id="rId9"/>
    <p:sldLayoutId id="2147484961" r:id="rId10"/>
    <p:sldLayoutId id="2147484962" r:id="rId11"/>
    <p:sldLayoutId id="2147484963" r:id="rId12"/>
    <p:sldLayoutId id="2147484964" r:id="rId13"/>
  </p:sldLayoutIdLst>
  <p:timing>
    <p:tnLst>
      <p:par>
        <p:cTn id="1" dur="indefinite" restart="never" nodeType="tmRoot"/>
      </p:par>
    </p:tnLst>
  </p:timing>
  <p:hf hdr="0" ftr="0" dt="0"/>
  <p:txStyles>
    <p:titleStyle>
      <a:lvl1pPr algn="l" rtl="0" eaLnBrk="0" fontAlgn="base" hangingPunct="0">
        <a:spcBef>
          <a:spcPct val="0"/>
        </a:spcBef>
        <a:spcAft>
          <a:spcPct val="0"/>
        </a:spcAft>
        <a:defRPr sz="3000" b="1">
          <a:solidFill>
            <a:srgbClr val="104F75"/>
          </a:solidFill>
          <a:latin typeface="+mj-lt"/>
          <a:ea typeface="+mj-ea"/>
          <a:cs typeface="+mj-cs"/>
        </a:defRPr>
      </a:lvl1pPr>
      <a:lvl2pPr algn="l" rtl="0" eaLnBrk="0" fontAlgn="base" hangingPunct="0">
        <a:spcBef>
          <a:spcPct val="0"/>
        </a:spcBef>
        <a:spcAft>
          <a:spcPct val="0"/>
        </a:spcAft>
        <a:defRPr sz="3000" b="1">
          <a:solidFill>
            <a:srgbClr val="104F75"/>
          </a:solidFill>
          <a:latin typeface="Arial" charset="0"/>
        </a:defRPr>
      </a:lvl2pPr>
      <a:lvl3pPr algn="l" rtl="0" eaLnBrk="0" fontAlgn="base" hangingPunct="0">
        <a:spcBef>
          <a:spcPct val="0"/>
        </a:spcBef>
        <a:spcAft>
          <a:spcPct val="0"/>
        </a:spcAft>
        <a:defRPr sz="3000" b="1">
          <a:solidFill>
            <a:srgbClr val="104F75"/>
          </a:solidFill>
          <a:latin typeface="Arial" charset="0"/>
        </a:defRPr>
      </a:lvl3pPr>
      <a:lvl4pPr algn="l" rtl="0" eaLnBrk="0" fontAlgn="base" hangingPunct="0">
        <a:spcBef>
          <a:spcPct val="0"/>
        </a:spcBef>
        <a:spcAft>
          <a:spcPct val="0"/>
        </a:spcAft>
        <a:defRPr sz="3000" b="1">
          <a:solidFill>
            <a:srgbClr val="104F75"/>
          </a:solidFill>
          <a:latin typeface="Arial" charset="0"/>
        </a:defRPr>
      </a:lvl4pPr>
      <a:lvl5pPr algn="l" rtl="0" eaLnBrk="0" fontAlgn="base" hangingPunct="0">
        <a:spcBef>
          <a:spcPct val="0"/>
        </a:spcBef>
        <a:spcAft>
          <a:spcPct val="0"/>
        </a:spcAft>
        <a:defRPr sz="3000" b="1">
          <a:solidFill>
            <a:srgbClr val="104F75"/>
          </a:solidFill>
          <a:latin typeface="Arial" charset="0"/>
        </a:defRPr>
      </a:lvl5pPr>
      <a:lvl6pPr marL="457200" algn="l" rtl="0" fontAlgn="base">
        <a:spcBef>
          <a:spcPct val="0"/>
        </a:spcBef>
        <a:spcAft>
          <a:spcPct val="0"/>
        </a:spcAft>
        <a:defRPr sz="3200" b="1">
          <a:solidFill>
            <a:schemeClr val="tx1"/>
          </a:solidFill>
          <a:latin typeface="Arial" charset="0"/>
        </a:defRPr>
      </a:lvl6pPr>
      <a:lvl7pPr marL="914400" algn="l" rtl="0" fontAlgn="base">
        <a:spcBef>
          <a:spcPct val="0"/>
        </a:spcBef>
        <a:spcAft>
          <a:spcPct val="0"/>
        </a:spcAft>
        <a:defRPr sz="3200" b="1">
          <a:solidFill>
            <a:schemeClr val="tx1"/>
          </a:solidFill>
          <a:latin typeface="Arial" charset="0"/>
        </a:defRPr>
      </a:lvl7pPr>
      <a:lvl8pPr marL="1371600" algn="l" rtl="0" fontAlgn="base">
        <a:spcBef>
          <a:spcPct val="0"/>
        </a:spcBef>
        <a:spcAft>
          <a:spcPct val="0"/>
        </a:spcAft>
        <a:defRPr sz="3200" b="1">
          <a:solidFill>
            <a:schemeClr val="tx1"/>
          </a:solidFill>
          <a:latin typeface="Arial" charset="0"/>
        </a:defRPr>
      </a:lvl8pPr>
      <a:lvl9pPr marL="1828800" algn="l" rtl="0" fontAlgn="base">
        <a:spcBef>
          <a:spcPct val="0"/>
        </a:spcBef>
        <a:spcAft>
          <a:spcPct val="0"/>
        </a:spcAft>
        <a:defRPr sz="3200" b="1">
          <a:solidFill>
            <a:schemeClr val="tx1"/>
          </a:solidFill>
          <a:latin typeface="Arial" charset="0"/>
        </a:defRPr>
      </a:lvl9pPr>
    </p:titleStyle>
    <p:bodyStyle>
      <a:lvl1pPr marL="342900" indent="-342900" algn="l" rtl="0" eaLnBrk="0" fontAlgn="base" hangingPunct="0">
        <a:spcBef>
          <a:spcPct val="20000"/>
        </a:spcBef>
        <a:spcAft>
          <a:spcPct val="0"/>
        </a:spcAft>
        <a:buFont typeface="Wingdings" pitchFamily="2" charset="2"/>
        <a:defRPr sz="2000" b="1">
          <a:solidFill>
            <a:srgbClr val="104F75"/>
          </a:solidFill>
          <a:latin typeface="+mn-lt"/>
          <a:ea typeface="+mn-ea"/>
          <a:cs typeface="+mn-cs"/>
        </a:defRPr>
      </a:lvl1pPr>
      <a:lvl2pPr marL="835025" indent="-290513" algn="l" rtl="0" eaLnBrk="0" fontAlgn="base" hangingPunct="0">
        <a:spcBef>
          <a:spcPct val="20000"/>
        </a:spcBef>
        <a:spcAft>
          <a:spcPct val="0"/>
        </a:spcAft>
        <a:buChar char="–"/>
        <a:defRPr sz="2000">
          <a:solidFill>
            <a:srgbClr val="104F75"/>
          </a:solidFill>
          <a:latin typeface="+mn-lt"/>
        </a:defRPr>
      </a:lvl2pPr>
      <a:lvl3pPr marL="1196975" indent="-182563" algn="l" rtl="0" eaLnBrk="0" fontAlgn="base" hangingPunct="0">
        <a:spcBef>
          <a:spcPct val="20000"/>
        </a:spcBef>
        <a:spcAft>
          <a:spcPct val="0"/>
        </a:spcAft>
        <a:buChar char="•"/>
        <a:defRPr sz="2000">
          <a:solidFill>
            <a:srgbClr val="104F75"/>
          </a:solidFill>
          <a:latin typeface="+mn-lt"/>
        </a:defRPr>
      </a:lvl3pPr>
      <a:lvl4pPr marL="1604963" indent="-228600" algn="l" rtl="0" eaLnBrk="0" fontAlgn="base" hangingPunct="0">
        <a:spcBef>
          <a:spcPct val="20000"/>
        </a:spcBef>
        <a:spcAft>
          <a:spcPct val="0"/>
        </a:spcAft>
        <a:buChar char="–"/>
        <a:defRPr sz="1600">
          <a:solidFill>
            <a:srgbClr val="104F75"/>
          </a:solidFill>
          <a:latin typeface="+mn-lt"/>
        </a:defRPr>
      </a:lvl4pPr>
      <a:lvl5pPr marL="1978025" indent="-193675" algn="l" rtl="0" eaLnBrk="0" fontAlgn="base" hangingPunct="0">
        <a:spcBef>
          <a:spcPct val="20000"/>
        </a:spcBef>
        <a:spcAft>
          <a:spcPct val="0"/>
        </a:spcAft>
        <a:buChar char="»"/>
        <a:defRPr sz="1600">
          <a:solidFill>
            <a:srgbClr val="104F75"/>
          </a:solidFill>
          <a:latin typeface="+mn-lt"/>
        </a:defRPr>
      </a:lvl5pPr>
      <a:lvl6pPr marL="2435225" indent="-193675" algn="l" rtl="0" fontAlgn="base">
        <a:spcBef>
          <a:spcPct val="20000"/>
        </a:spcBef>
        <a:spcAft>
          <a:spcPct val="0"/>
        </a:spcAft>
        <a:buChar char="»"/>
        <a:defRPr sz="1600">
          <a:solidFill>
            <a:schemeClr val="tx1"/>
          </a:solidFill>
          <a:latin typeface="+mn-lt"/>
        </a:defRPr>
      </a:lvl6pPr>
      <a:lvl7pPr marL="2892425" indent="-193675" algn="l" rtl="0" fontAlgn="base">
        <a:spcBef>
          <a:spcPct val="20000"/>
        </a:spcBef>
        <a:spcAft>
          <a:spcPct val="0"/>
        </a:spcAft>
        <a:buChar char="»"/>
        <a:defRPr sz="1600">
          <a:solidFill>
            <a:schemeClr val="tx1"/>
          </a:solidFill>
          <a:latin typeface="+mn-lt"/>
        </a:defRPr>
      </a:lvl7pPr>
      <a:lvl8pPr marL="3349625" indent="-193675" algn="l" rtl="0" fontAlgn="base">
        <a:spcBef>
          <a:spcPct val="20000"/>
        </a:spcBef>
        <a:spcAft>
          <a:spcPct val="0"/>
        </a:spcAft>
        <a:buChar char="»"/>
        <a:defRPr sz="1600">
          <a:solidFill>
            <a:schemeClr val="tx1"/>
          </a:solidFill>
          <a:latin typeface="+mn-lt"/>
        </a:defRPr>
      </a:lvl8pPr>
      <a:lvl9pPr marL="3806825" indent="-193675" algn="l" rtl="0" fontAlgn="base">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47700" y="549275"/>
            <a:ext cx="8075613"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2051" name="Rectangle 3"/>
          <p:cNvSpPr>
            <a:spLocks noGrp="1" noChangeArrowheads="1"/>
          </p:cNvSpPr>
          <p:nvPr>
            <p:ph type="body" idx="1"/>
          </p:nvPr>
        </p:nvSpPr>
        <p:spPr bwMode="auto">
          <a:xfrm>
            <a:off x="647700" y="1657350"/>
            <a:ext cx="8075613" cy="373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Main bullet style</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32" name="Rectangle 8"/>
          <p:cNvSpPr>
            <a:spLocks noGrp="1" noChangeArrowheads="1"/>
          </p:cNvSpPr>
          <p:nvPr>
            <p:ph type="sldNum" sz="quarter" idx="4"/>
          </p:nvPr>
        </p:nvSpPr>
        <p:spPr bwMode="auto">
          <a:xfrm>
            <a:off x="7010400" y="6453188"/>
            <a:ext cx="2070100" cy="4048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solidFill>
                  <a:srgbClr val="000000"/>
                </a:solidFill>
                <a:latin typeface="Arial" charset="0"/>
              </a:defRPr>
            </a:lvl1pPr>
          </a:lstStyle>
          <a:p>
            <a:pPr>
              <a:defRPr/>
            </a:pPr>
            <a:fld id="{26BD19B3-367E-464F-B07A-02955DAE15F0}"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4965" r:id="rId1"/>
    <p:sldLayoutId id="2147484966" r:id="rId2"/>
    <p:sldLayoutId id="2147484967" r:id="rId3"/>
    <p:sldLayoutId id="2147484968" r:id="rId4"/>
    <p:sldLayoutId id="2147484969" r:id="rId5"/>
    <p:sldLayoutId id="2147484970" r:id="rId6"/>
    <p:sldLayoutId id="2147484971" r:id="rId7"/>
    <p:sldLayoutId id="2147484972" r:id="rId8"/>
    <p:sldLayoutId id="2147484973" r:id="rId9"/>
    <p:sldLayoutId id="2147484974" r:id="rId10"/>
    <p:sldLayoutId id="2147484975" r:id="rId11"/>
    <p:sldLayoutId id="2147484976" r:id="rId12"/>
    <p:sldLayoutId id="2147484977" r:id="rId13"/>
  </p:sldLayoutIdLst>
  <p:timing>
    <p:tnLst>
      <p:par>
        <p:cTn id="1" dur="indefinite" restart="never" nodeType="tmRoot"/>
      </p:par>
    </p:tnLst>
  </p:timing>
  <p:hf hdr="0" ftr="0" dt="0"/>
  <p:txStyles>
    <p:titleStyle>
      <a:lvl1pPr algn="l" rtl="0" eaLnBrk="0" fontAlgn="base" hangingPunct="0">
        <a:spcBef>
          <a:spcPct val="0"/>
        </a:spcBef>
        <a:spcAft>
          <a:spcPct val="0"/>
        </a:spcAft>
        <a:defRPr sz="3000" b="1">
          <a:solidFill>
            <a:srgbClr val="104F75"/>
          </a:solidFill>
          <a:latin typeface="+mj-lt"/>
          <a:ea typeface="+mj-ea"/>
          <a:cs typeface="+mj-cs"/>
        </a:defRPr>
      </a:lvl1pPr>
      <a:lvl2pPr algn="l" rtl="0" eaLnBrk="0" fontAlgn="base" hangingPunct="0">
        <a:spcBef>
          <a:spcPct val="0"/>
        </a:spcBef>
        <a:spcAft>
          <a:spcPct val="0"/>
        </a:spcAft>
        <a:defRPr sz="3000" b="1">
          <a:solidFill>
            <a:srgbClr val="104F75"/>
          </a:solidFill>
          <a:latin typeface="Arial" charset="0"/>
        </a:defRPr>
      </a:lvl2pPr>
      <a:lvl3pPr algn="l" rtl="0" eaLnBrk="0" fontAlgn="base" hangingPunct="0">
        <a:spcBef>
          <a:spcPct val="0"/>
        </a:spcBef>
        <a:spcAft>
          <a:spcPct val="0"/>
        </a:spcAft>
        <a:defRPr sz="3000" b="1">
          <a:solidFill>
            <a:srgbClr val="104F75"/>
          </a:solidFill>
          <a:latin typeface="Arial" charset="0"/>
        </a:defRPr>
      </a:lvl3pPr>
      <a:lvl4pPr algn="l" rtl="0" eaLnBrk="0" fontAlgn="base" hangingPunct="0">
        <a:spcBef>
          <a:spcPct val="0"/>
        </a:spcBef>
        <a:spcAft>
          <a:spcPct val="0"/>
        </a:spcAft>
        <a:defRPr sz="3000" b="1">
          <a:solidFill>
            <a:srgbClr val="104F75"/>
          </a:solidFill>
          <a:latin typeface="Arial" charset="0"/>
        </a:defRPr>
      </a:lvl4pPr>
      <a:lvl5pPr algn="l" rtl="0" eaLnBrk="0" fontAlgn="base" hangingPunct="0">
        <a:spcBef>
          <a:spcPct val="0"/>
        </a:spcBef>
        <a:spcAft>
          <a:spcPct val="0"/>
        </a:spcAft>
        <a:defRPr sz="3000" b="1">
          <a:solidFill>
            <a:srgbClr val="104F75"/>
          </a:solidFill>
          <a:latin typeface="Arial" charset="0"/>
        </a:defRPr>
      </a:lvl5pPr>
      <a:lvl6pPr marL="457200" algn="l" rtl="0" fontAlgn="base">
        <a:spcBef>
          <a:spcPct val="0"/>
        </a:spcBef>
        <a:spcAft>
          <a:spcPct val="0"/>
        </a:spcAft>
        <a:defRPr sz="3200" b="1">
          <a:solidFill>
            <a:schemeClr val="tx1"/>
          </a:solidFill>
          <a:latin typeface="Arial" charset="0"/>
        </a:defRPr>
      </a:lvl6pPr>
      <a:lvl7pPr marL="914400" algn="l" rtl="0" fontAlgn="base">
        <a:spcBef>
          <a:spcPct val="0"/>
        </a:spcBef>
        <a:spcAft>
          <a:spcPct val="0"/>
        </a:spcAft>
        <a:defRPr sz="3200" b="1">
          <a:solidFill>
            <a:schemeClr val="tx1"/>
          </a:solidFill>
          <a:latin typeface="Arial" charset="0"/>
        </a:defRPr>
      </a:lvl7pPr>
      <a:lvl8pPr marL="1371600" algn="l" rtl="0" fontAlgn="base">
        <a:spcBef>
          <a:spcPct val="0"/>
        </a:spcBef>
        <a:spcAft>
          <a:spcPct val="0"/>
        </a:spcAft>
        <a:defRPr sz="3200" b="1">
          <a:solidFill>
            <a:schemeClr val="tx1"/>
          </a:solidFill>
          <a:latin typeface="Arial" charset="0"/>
        </a:defRPr>
      </a:lvl8pPr>
      <a:lvl9pPr marL="1828800" algn="l" rtl="0" fontAlgn="base">
        <a:spcBef>
          <a:spcPct val="0"/>
        </a:spcBef>
        <a:spcAft>
          <a:spcPct val="0"/>
        </a:spcAft>
        <a:defRPr sz="3200" b="1">
          <a:solidFill>
            <a:schemeClr val="tx1"/>
          </a:solidFill>
          <a:latin typeface="Arial" charset="0"/>
        </a:defRPr>
      </a:lvl9pPr>
    </p:titleStyle>
    <p:bodyStyle>
      <a:lvl1pPr marL="342900" indent="-342900" algn="l" rtl="0" eaLnBrk="0" fontAlgn="base" hangingPunct="0">
        <a:spcBef>
          <a:spcPct val="20000"/>
        </a:spcBef>
        <a:spcAft>
          <a:spcPct val="0"/>
        </a:spcAft>
        <a:buFont typeface="Wingdings" pitchFamily="2" charset="2"/>
        <a:defRPr sz="2000" b="1">
          <a:solidFill>
            <a:srgbClr val="104F75"/>
          </a:solidFill>
          <a:latin typeface="+mn-lt"/>
          <a:ea typeface="+mn-ea"/>
          <a:cs typeface="+mn-cs"/>
        </a:defRPr>
      </a:lvl1pPr>
      <a:lvl2pPr marL="835025" indent="-290513" algn="l" rtl="0" eaLnBrk="0" fontAlgn="base" hangingPunct="0">
        <a:spcBef>
          <a:spcPct val="20000"/>
        </a:spcBef>
        <a:spcAft>
          <a:spcPct val="0"/>
        </a:spcAft>
        <a:buChar char="–"/>
        <a:defRPr sz="2000">
          <a:solidFill>
            <a:srgbClr val="104F75"/>
          </a:solidFill>
          <a:latin typeface="+mn-lt"/>
        </a:defRPr>
      </a:lvl2pPr>
      <a:lvl3pPr marL="1196975" indent="-182563" algn="l" rtl="0" eaLnBrk="0" fontAlgn="base" hangingPunct="0">
        <a:spcBef>
          <a:spcPct val="20000"/>
        </a:spcBef>
        <a:spcAft>
          <a:spcPct val="0"/>
        </a:spcAft>
        <a:buChar char="•"/>
        <a:defRPr sz="2000">
          <a:solidFill>
            <a:srgbClr val="104F75"/>
          </a:solidFill>
          <a:latin typeface="+mn-lt"/>
        </a:defRPr>
      </a:lvl3pPr>
      <a:lvl4pPr marL="1604963" indent="-228600" algn="l" rtl="0" eaLnBrk="0" fontAlgn="base" hangingPunct="0">
        <a:spcBef>
          <a:spcPct val="20000"/>
        </a:spcBef>
        <a:spcAft>
          <a:spcPct val="0"/>
        </a:spcAft>
        <a:buChar char="–"/>
        <a:defRPr sz="1600">
          <a:solidFill>
            <a:srgbClr val="104F75"/>
          </a:solidFill>
          <a:latin typeface="+mn-lt"/>
        </a:defRPr>
      </a:lvl4pPr>
      <a:lvl5pPr marL="1978025" indent="-193675" algn="l" rtl="0" eaLnBrk="0" fontAlgn="base" hangingPunct="0">
        <a:spcBef>
          <a:spcPct val="20000"/>
        </a:spcBef>
        <a:spcAft>
          <a:spcPct val="0"/>
        </a:spcAft>
        <a:buChar char="»"/>
        <a:defRPr sz="1600">
          <a:solidFill>
            <a:srgbClr val="104F75"/>
          </a:solidFill>
          <a:latin typeface="+mn-lt"/>
        </a:defRPr>
      </a:lvl5pPr>
      <a:lvl6pPr marL="2435225" indent="-193675" algn="l" rtl="0" fontAlgn="base">
        <a:spcBef>
          <a:spcPct val="20000"/>
        </a:spcBef>
        <a:spcAft>
          <a:spcPct val="0"/>
        </a:spcAft>
        <a:buChar char="»"/>
        <a:defRPr sz="1600">
          <a:solidFill>
            <a:schemeClr val="tx1"/>
          </a:solidFill>
          <a:latin typeface="+mn-lt"/>
        </a:defRPr>
      </a:lvl6pPr>
      <a:lvl7pPr marL="2892425" indent="-193675" algn="l" rtl="0" fontAlgn="base">
        <a:spcBef>
          <a:spcPct val="20000"/>
        </a:spcBef>
        <a:spcAft>
          <a:spcPct val="0"/>
        </a:spcAft>
        <a:buChar char="»"/>
        <a:defRPr sz="1600">
          <a:solidFill>
            <a:schemeClr val="tx1"/>
          </a:solidFill>
          <a:latin typeface="+mn-lt"/>
        </a:defRPr>
      </a:lvl7pPr>
      <a:lvl8pPr marL="3349625" indent="-193675" algn="l" rtl="0" fontAlgn="base">
        <a:spcBef>
          <a:spcPct val="20000"/>
        </a:spcBef>
        <a:spcAft>
          <a:spcPct val="0"/>
        </a:spcAft>
        <a:buChar char="»"/>
        <a:defRPr sz="1600">
          <a:solidFill>
            <a:schemeClr val="tx1"/>
          </a:solidFill>
          <a:latin typeface="+mn-lt"/>
        </a:defRPr>
      </a:lvl8pPr>
      <a:lvl9pPr marL="3806825" indent="-193675" algn="l" rtl="0" fontAlgn="base">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47700" y="549275"/>
            <a:ext cx="8075613"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3075" name="Rectangle 3"/>
          <p:cNvSpPr>
            <a:spLocks noGrp="1" noChangeArrowheads="1"/>
          </p:cNvSpPr>
          <p:nvPr>
            <p:ph type="body" idx="1"/>
          </p:nvPr>
        </p:nvSpPr>
        <p:spPr bwMode="auto">
          <a:xfrm>
            <a:off x="647700" y="1657350"/>
            <a:ext cx="8075613" cy="373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Main bullet style</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32" name="Rectangle 8"/>
          <p:cNvSpPr>
            <a:spLocks noGrp="1" noChangeArrowheads="1"/>
          </p:cNvSpPr>
          <p:nvPr>
            <p:ph type="sldNum" sz="quarter" idx="4"/>
          </p:nvPr>
        </p:nvSpPr>
        <p:spPr bwMode="auto">
          <a:xfrm>
            <a:off x="7010400" y="6453188"/>
            <a:ext cx="2070100" cy="4048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solidFill>
                  <a:srgbClr val="000000"/>
                </a:solidFill>
                <a:latin typeface="Arial" charset="0"/>
              </a:defRPr>
            </a:lvl1pPr>
          </a:lstStyle>
          <a:p>
            <a:pPr>
              <a:defRPr/>
            </a:pPr>
            <a:fld id="{60EA88B2-8D8F-42AC-A495-7B93A3043E46}"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4978" r:id="rId1"/>
    <p:sldLayoutId id="2147484979" r:id="rId2"/>
    <p:sldLayoutId id="2147484980" r:id="rId3"/>
    <p:sldLayoutId id="2147484981" r:id="rId4"/>
    <p:sldLayoutId id="2147484982" r:id="rId5"/>
    <p:sldLayoutId id="2147484983" r:id="rId6"/>
    <p:sldLayoutId id="2147484984" r:id="rId7"/>
    <p:sldLayoutId id="2147484985" r:id="rId8"/>
    <p:sldLayoutId id="2147484986" r:id="rId9"/>
    <p:sldLayoutId id="2147484987" r:id="rId10"/>
    <p:sldLayoutId id="2147484988"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3000" b="1">
          <a:solidFill>
            <a:srgbClr val="104F75"/>
          </a:solidFill>
          <a:latin typeface="+mj-lt"/>
          <a:ea typeface="+mj-ea"/>
          <a:cs typeface="+mj-cs"/>
        </a:defRPr>
      </a:lvl1pPr>
      <a:lvl2pPr algn="l" rtl="0" eaLnBrk="0" fontAlgn="base" hangingPunct="0">
        <a:spcBef>
          <a:spcPct val="0"/>
        </a:spcBef>
        <a:spcAft>
          <a:spcPct val="0"/>
        </a:spcAft>
        <a:defRPr sz="3000" b="1">
          <a:solidFill>
            <a:srgbClr val="104F75"/>
          </a:solidFill>
          <a:latin typeface="Arial" charset="0"/>
        </a:defRPr>
      </a:lvl2pPr>
      <a:lvl3pPr algn="l" rtl="0" eaLnBrk="0" fontAlgn="base" hangingPunct="0">
        <a:spcBef>
          <a:spcPct val="0"/>
        </a:spcBef>
        <a:spcAft>
          <a:spcPct val="0"/>
        </a:spcAft>
        <a:defRPr sz="3000" b="1">
          <a:solidFill>
            <a:srgbClr val="104F75"/>
          </a:solidFill>
          <a:latin typeface="Arial" charset="0"/>
        </a:defRPr>
      </a:lvl3pPr>
      <a:lvl4pPr algn="l" rtl="0" eaLnBrk="0" fontAlgn="base" hangingPunct="0">
        <a:spcBef>
          <a:spcPct val="0"/>
        </a:spcBef>
        <a:spcAft>
          <a:spcPct val="0"/>
        </a:spcAft>
        <a:defRPr sz="3000" b="1">
          <a:solidFill>
            <a:srgbClr val="104F75"/>
          </a:solidFill>
          <a:latin typeface="Arial" charset="0"/>
        </a:defRPr>
      </a:lvl4pPr>
      <a:lvl5pPr algn="l" rtl="0" eaLnBrk="0" fontAlgn="base" hangingPunct="0">
        <a:spcBef>
          <a:spcPct val="0"/>
        </a:spcBef>
        <a:spcAft>
          <a:spcPct val="0"/>
        </a:spcAft>
        <a:defRPr sz="3000" b="1">
          <a:solidFill>
            <a:srgbClr val="104F75"/>
          </a:solidFill>
          <a:latin typeface="Arial" charset="0"/>
        </a:defRPr>
      </a:lvl5pPr>
      <a:lvl6pPr marL="457200" algn="l" rtl="0" fontAlgn="base">
        <a:spcBef>
          <a:spcPct val="0"/>
        </a:spcBef>
        <a:spcAft>
          <a:spcPct val="0"/>
        </a:spcAft>
        <a:defRPr sz="3000" b="1">
          <a:solidFill>
            <a:srgbClr val="104F75"/>
          </a:solidFill>
          <a:latin typeface="Arial" charset="0"/>
        </a:defRPr>
      </a:lvl6pPr>
      <a:lvl7pPr marL="914400" algn="l" rtl="0" fontAlgn="base">
        <a:spcBef>
          <a:spcPct val="0"/>
        </a:spcBef>
        <a:spcAft>
          <a:spcPct val="0"/>
        </a:spcAft>
        <a:defRPr sz="3000" b="1">
          <a:solidFill>
            <a:srgbClr val="104F75"/>
          </a:solidFill>
          <a:latin typeface="Arial" charset="0"/>
        </a:defRPr>
      </a:lvl7pPr>
      <a:lvl8pPr marL="1371600" algn="l" rtl="0" fontAlgn="base">
        <a:spcBef>
          <a:spcPct val="0"/>
        </a:spcBef>
        <a:spcAft>
          <a:spcPct val="0"/>
        </a:spcAft>
        <a:defRPr sz="3000" b="1">
          <a:solidFill>
            <a:srgbClr val="104F75"/>
          </a:solidFill>
          <a:latin typeface="Arial" charset="0"/>
        </a:defRPr>
      </a:lvl8pPr>
      <a:lvl9pPr marL="1828800" algn="l" rtl="0" fontAlgn="base">
        <a:spcBef>
          <a:spcPct val="0"/>
        </a:spcBef>
        <a:spcAft>
          <a:spcPct val="0"/>
        </a:spcAft>
        <a:defRPr sz="3000" b="1">
          <a:solidFill>
            <a:srgbClr val="104F75"/>
          </a:solidFill>
          <a:latin typeface="Arial" charset="0"/>
        </a:defRPr>
      </a:lvl9pPr>
    </p:titleStyle>
    <p:bodyStyle>
      <a:lvl1pPr marL="342900" indent="-342900" algn="l" rtl="0" eaLnBrk="0" fontAlgn="base" hangingPunct="0">
        <a:spcBef>
          <a:spcPct val="20000"/>
        </a:spcBef>
        <a:spcAft>
          <a:spcPct val="0"/>
        </a:spcAft>
        <a:buFont typeface="Wingdings" pitchFamily="2" charset="2"/>
        <a:defRPr sz="2000" b="1">
          <a:solidFill>
            <a:srgbClr val="104F75"/>
          </a:solidFill>
          <a:latin typeface="+mn-lt"/>
          <a:ea typeface="+mn-ea"/>
          <a:cs typeface="+mn-cs"/>
        </a:defRPr>
      </a:lvl1pPr>
      <a:lvl2pPr marL="835025" indent="-290513" algn="l" rtl="0" eaLnBrk="0" fontAlgn="base" hangingPunct="0">
        <a:spcBef>
          <a:spcPct val="20000"/>
        </a:spcBef>
        <a:spcAft>
          <a:spcPct val="0"/>
        </a:spcAft>
        <a:buChar char="–"/>
        <a:defRPr sz="2000">
          <a:solidFill>
            <a:srgbClr val="104F75"/>
          </a:solidFill>
          <a:latin typeface="+mn-lt"/>
        </a:defRPr>
      </a:lvl2pPr>
      <a:lvl3pPr marL="1196975" indent="-182563" algn="l" rtl="0" eaLnBrk="0" fontAlgn="base" hangingPunct="0">
        <a:spcBef>
          <a:spcPct val="20000"/>
        </a:spcBef>
        <a:spcAft>
          <a:spcPct val="0"/>
        </a:spcAft>
        <a:buChar char="•"/>
        <a:defRPr sz="2000">
          <a:solidFill>
            <a:srgbClr val="104F75"/>
          </a:solidFill>
          <a:latin typeface="+mn-lt"/>
        </a:defRPr>
      </a:lvl3pPr>
      <a:lvl4pPr marL="1604963" indent="-228600" algn="l" rtl="0" eaLnBrk="0" fontAlgn="base" hangingPunct="0">
        <a:spcBef>
          <a:spcPct val="20000"/>
        </a:spcBef>
        <a:spcAft>
          <a:spcPct val="0"/>
        </a:spcAft>
        <a:buChar char="–"/>
        <a:defRPr sz="1600">
          <a:solidFill>
            <a:srgbClr val="104F75"/>
          </a:solidFill>
          <a:latin typeface="+mn-lt"/>
        </a:defRPr>
      </a:lvl4pPr>
      <a:lvl5pPr marL="1978025" indent="-193675" algn="l" rtl="0" eaLnBrk="0" fontAlgn="base" hangingPunct="0">
        <a:spcBef>
          <a:spcPct val="20000"/>
        </a:spcBef>
        <a:spcAft>
          <a:spcPct val="0"/>
        </a:spcAft>
        <a:buChar char="»"/>
        <a:defRPr sz="1600">
          <a:solidFill>
            <a:srgbClr val="104F75"/>
          </a:solidFill>
          <a:latin typeface="+mn-lt"/>
        </a:defRPr>
      </a:lvl5pPr>
      <a:lvl6pPr marL="2435225" indent="-193675" algn="l" rtl="0" fontAlgn="base">
        <a:spcBef>
          <a:spcPct val="20000"/>
        </a:spcBef>
        <a:spcAft>
          <a:spcPct val="0"/>
        </a:spcAft>
        <a:buChar char="»"/>
        <a:defRPr sz="1600">
          <a:solidFill>
            <a:srgbClr val="104F75"/>
          </a:solidFill>
          <a:latin typeface="+mn-lt"/>
        </a:defRPr>
      </a:lvl6pPr>
      <a:lvl7pPr marL="2892425" indent="-193675" algn="l" rtl="0" fontAlgn="base">
        <a:spcBef>
          <a:spcPct val="20000"/>
        </a:spcBef>
        <a:spcAft>
          <a:spcPct val="0"/>
        </a:spcAft>
        <a:buChar char="»"/>
        <a:defRPr sz="1600">
          <a:solidFill>
            <a:srgbClr val="104F75"/>
          </a:solidFill>
          <a:latin typeface="+mn-lt"/>
        </a:defRPr>
      </a:lvl7pPr>
      <a:lvl8pPr marL="3349625" indent="-193675" algn="l" rtl="0" fontAlgn="base">
        <a:spcBef>
          <a:spcPct val="20000"/>
        </a:spcBef>
        <a:spcAft>
          <a:spcPct val="0"/>
        </a:spcAft>
        <a:buChar char="»"/>
        <a:defRPr sz="1600">
          <a:solidFill>
            <a:srgbClr val="104F75"/>
          </a:solidFill>
          <a:latin typeface="+mn-lt"/>
        </a:defRPr>
      </a:lvl8pPr>
      <a:lvl9pPr marL="3806825" indent="-193675" algn="l" rtl="0" fontAlgn="base">
        <a:spcBef>
          <a:spcPct val="20000"/>
        </a:spcBef>
        <a:spcAft>
          <a:spcPct val="0"/>
        </a:spcAft>
        <a:buChar char="»"/>
        <a:defRPr sz="1600">
          <a:solidFill>
            <a:srgbClr val="104F75"/>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47700" y="549275"/>
            <a:ext cx="8075613"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4099" name="Rectangle 3"/>
          <p:cNvSpPr>
            <a:spLocks noGrp="1" noChangeArrowheads="1"/>
          </p:cNvSpPr>
          <p:nvPr>
            <p:ph type="body" idx="1"/>
          </p:nvPr>
        </p:nvSpPr>
        <p:spPr bwMode="auto">
          <a:xfrm>
            <a:off x="647700" y="1657350"/>
            <a:ext cx="8075613" cy="373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Main bullet style</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32" name="Rectangle 8"/>
          <p:cNvSpPr>
            <a:spLocks noGrp="1" noChangeArrowheads="1"/>
          </p:cNvSpPr>
          <p:nvPr>
            <p:ph type="sldNum" sz="quarter" idx="4"/>
          </p:nvPr>
        </p:nvSpPr>
        <p:spPr bwMode="auto">
          <a:xfrm>
            <a:off x="7010400" y="6453188"/>
            <a:ext cx="2070100" cy="4048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solidFill>
                  <a:srgbClr val="000000"/>
                </a:solidFill>
                <a:latin typeface="Arial" charset="0"/>
              </a:defRPr>
            </a:lvl1pPr>
          </a:lstStyle>
          <a:p>
            <a:pPr>
              <a:defRPr/>
            </a:pPr>
            <a:fld id="{FD9F66B7-CB48-418E-85C0-A4CB7A5661E1}"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4989" r:id="rId1"/>
    <p:sldLayoutId id="2147484990" r:id="rId2"/>
    <p:sldLayoutId id="2147484991" r:id="rId3"/>
    <p:sldLayoutId id="2147484992" r:id="rId4"/>
    <p:sldLayoutId id="2147484993" r:id="rId5"/>
    <p:sldLayoutId id="2147484994" r:id="rId6"/>
    <p:sldLayoutId id="2147484995" r:id="rId7"/>
    <p:sldLayoutId id="2147484996" r:id="rId8"/>
    <p:sldLayoutId id="2147484997" r:id="rId9"/>
    <p:sldLayoutId id="2147484998" r:id="rId10"/>
    <p:sldLayoutId id="2147484999" r:id="rId11"/>
    <p:sldLayoutId id="2147485000" r:id="rId12"/>
    <p:sldLayoutId id="2147485001" r:id="rId13"/>
  </p:sldLayoutIdLst>
  <p:timing>
    <p:tnLst>
      <p:par>
        <p:cTn id="1" dur="indefinite" restart="never" nodeType="tmRoot"/>
      </p:par>
    </p:tnLst>
  </p:timing>
  <p:hf hdr="0" ftr="0" dt="0"/>
  <p:txStyles>
    <p:titleStyle>
      <a:lvl1pPr algn="l" rtl="0" eaLnBrk="0" fontAlgn="base" hangingPunct="0">
        <a:spcBef>
          <a:spcPct val="0"/>
        </a:spcBef>
        <a:spcAft>
          <a:spcPct val="0"/>
        </a:spcAft>
        <a:defRPr sz="3000" b="1">
          <a:solidFill>
            <a:srgbClr val="104F75"/>
          </a:solidFill>
          <a:latin typeface="+mj-lt"/>
          <a:ea typeface="+mj-ea"/>
          <a:cs typeface="+mj-cs"/>
        </a:defRPr>
      </a:lvl1pPr>
      <a:lvl2pPr algn="l" rtl="0" eaLnBrk="0" fontAlgn="base" hangingPunct="0">
        <a:spcBef>
          <a:spcPct val="0"/>
        </a:spcBef>
        <a:spcAft>
          <a:spcPct val="0"/>
        </a:spcAft>
        <a:defRPr sz="3000" b="1">
          <a:solidFill>
            <a:srgbClr val="104F75"/>
          </a:solidFill>
          <a:latin typeface="Arial" charset="0"/>
        </a:defRPr>
      </a:lvl2pPr>
      <a:lvl3pPr algn="l" rtl="0" eaLnBrk="0" fontAlgn="base" hangingPunct="0">
        <a:spcBef>
          <a:spcPct val="0"/>
        </a:spcBef>
        <a:spcAft>
          <a:spcPct val="0"/>
        </a:spcAft>
        <a:defRPr sz="3000" b="1">
          <a:solidFill>
            <a:srgbClr val="104F75"/>
          </a:solidFill>
          <a:latin typeface="Arial" charset="0"/>
        </a:defRPr>
      </a:lvl3pPr>
      <a:lvl4pPr algn="l" rtl="0" eaLnBrk="0" fontAlgn="base" hangingPunct="0">
        <a:spcBef>
          <a:spcPct val="0"/>
        </a:spcBef>
        <a:spcAft>
          <a:spcPct val="0"/>
        </a:spcAft>
        <a:defRPr sz="3000" b="1">
          <a:solidFill>
            <a:srgbClr val="104F75"/>
          </a:solidFill>
          <a:latin typeface="Arial" charset="0"/>
        </a:defRPr>
      </a:lvl4pPr>
      <a:lvl5pPr algn="l" rtl="0" eaLnBrk="0" fontAlgn="base" hangingPunct="0">
        <a:spcBef>
          <a:spcPct val="0"/>
        </a:spcBef>
        <a:spcAft>
          <a:spcPct val="0"/>
        </a:spcAft>
        <a:defRPr sz="3000" b="1">
          <a:solidFill>
            <a:srgbClr val="104F75"/>
          </a:solidFill>
          <a:latin typeface="Arial" charset="0"/>
        </a:defRPr>
      </a:lvl5pPr>
      <a:lvl6pPr marL="457200" algn="l" rtl="0" fontAlgn="base">
        <a:spcBef>
          <a:spcPct val="0"/>
        </a:spcBef>
        <a:spcAft>
          <a:spcPct val="0"/>
        </a:spcAft>
        <a:defRPr sz="3200" b="1">
          <a:solidFill>
            <a:schemeClr val="tx1"/>
          </a:solidFill>
          <a:latin typeface="Arial" charset="0"/>
        </a:defRPr>
      </a:lvl6pPr>
      <a:lvl7pPr marL="914400" algn="l" rtl="0" fontAlgn="base">
        <a:spcBef>
          <a:spcPct val="0"/>
        </a:spcBef>
        <a:spcAft>
          <a:spcPct val="0"/>
        </a:spcAft>
        <a:defRPr sz="3200" b="1">
          <a:solidFill>
            <a:schemeClr val="tx1"/>
          </a:solidFill>
          <a:latin typeface="Arial" charset="0"/>
        </a:defRPr>
      </a:lvl7pPr>
      <a:lvl8pPr marL="1371600" algn="l" rtl="0" fontAlgn="base">
        <a:spcBef>
          <a:spcPct val="0"/>
        </a:spcBef>
        <a:spcAft>
          <a:spcPct val="0"/>
        </a:spcAft>
        <a:defRPr sz="3200" b="1">
          <a:solidFill>
            <a:schemeClr val="tx1"/>
          </a:solidFill>
          <a:latin typeface="Arial" charset="0"/>
        </a:defRPr>
      </a:lvl8pPr>
      <a:lvl9pPr marL="1828800" algn="l" rtl="0" fontAlgn="base">
        <a:spcBef>
          <a:spcPct val="0"/>
        </a:spcBef>
        <a:spcAft>
          <a:spcPct val="0"/>
        </a:spcAft>
        <a:defRPr sz="3200" b="1">
          <a:solidFill>
            <a:schemeClr val="tx1"/>
          </a:solidFill>
          <a:latin typeface="Arial" charset="0"/>
        </a:defRPr>
      </a:lvl9pPr>
    </p:titleStyle>
    <p:bodyStyle>
      <a:lvl1pPr marL="342900" indent="-342900" algn="l" rtl="0" eaLnBrk="0" fontAlgn="base" hangingPunct="0">
        <a:spcBef>
          <a:spcPct val="20000"/>
        </a:spcBef>
        <a:spcAft>
          <a:spcPct val="0"/>
        </a:spcAft>
        <a:buFont typeface="Wingdings" pitchFamily="2" charset="2"/>
        <a:defRPr sz="2000" b="1">
          <a:solidFill>
            <a:srgbClr val="104F75"/>
          </a:solidFill>
          <a:latin typeface="+mn-lt"/>
          <a:ea typeface="+mn-ea"/>
          <a:cs typeface="+mn-cs"/>
        </a:defRPr>
      </a:lvl1pPr>
      <a:lvl2pPr marL="835025" indent="-290513" algn="l" rtl="0" eaLnBrk="0" fontAlgn="base" hangingPunct="0">
        <a:spcBef>
          <a:spcPct val="20000"/>
        </a:spcBef>
        <a:spcAft>
          <a:spcPct val="0"/>
        </a:spcAft>
        <a:buChar char="–"/>
        <a:defRPr sz="2000">
          <a:solidFill>
            <a:srgbClr val="104F75"/>
          </a:solidFill>
          <a:latin typeface="+mn-lt"/>
        </a:defRPr>
      </a:lvl2pPr>
      <a:lvl3pPr marL="1196975" indent="-182563" algn="l" rtl="0" eaLnBrk="0" fontAlgn="base" hangingPunct="0">
        <a:spcBef>
          <a:spcPct val="20000"/>
        </a:spcBef>
        <a:spcAft>
          <a:spcPct val="0"/>
        </a:spcAft>
        <a:buChar char="•"/>
        <a:defRPr sz="2000">
          <a:solidFill>
            <a:srgbClr val="104F75"/>
          </a:solidFill>
          <a:latin typeface="+mn-lt"/>
        </a:defRPr>
      </a:lvl3pPr>
      <a:lvl4pPr marL="1604963" indent="-228600" algn="l" rtl="0" eaLnBrk="0" fontAlgn="base" hangingPunct="0">
        <a:spcBef>
          <a:spcPct val="20000"/>
        </a:spcBef>
        <a:spcAft>
          <a:spcPct val="0"/>
        </a:spcAft>
        <a:buChar char="–"/>
        <a:defRPr sz="1600">
          <a:solidFill>
            <a:srgbClr val="104F75"/>
          </a:solidFill>
          <a:latin typeface="+mn-lt"/>
        </a:defRPr>
      </a:lvl4pPr>
      <a:lvl5pPr marL="1978025" indent="-193675" algn="l" rtl="0" eaLnBrk="0" fontAlgn="base" hangingPunct="0">
        <a:spcBef>
          <a:spcPct val="20000"/>
        </a:spcBef>
        <a:spcAft>
          <a:spcPct val="0"/>
        </a:spcAft>
        <a:buChar char="»"/>
        <a:defRPr sz="1600">
          <a:solidFill>
            <a:srgbClr val="104F75"/>
          </a:solidFill>
          <a:latin typeface="+mn-lt"/>
        </a:defRPr>
      </a:lvl5pPr>
      <a:lvl6pPr marL="2435225" indent="-193675" algn="l" rtl="0" fontAlgn="base">
        <a:spcBef>
          <a:spcPct val="20000"/>
        </a:spcBef>
        <a:spcAft>
          <a:spcPct val="0"/>
        </a:spcAft>
        <a:buChar char="»"/>
        <a:defRPr sz="1600">
          <a:solidFill>
            <a:schemeClr val="tx1"/>
          </a:solidFill>
          <a:latin typeface="+mn-lt"/>
        </a:defRPr>
      </a:lvl6pPr>
      <a:lvl7pPr marL="2892425" indent="-193675" algn="l" rtl="0" fontAlgn="base">
        <a:spcBef>
          <a:spcPct val="20000"/>
        </a:spcBef>
        <a:spcAft>
          <a:spcPct val="0"/>
        </a:spcAft>
        <a:buChar char="»"/>
        <a:defRPr sz="1600">
          <a:solidFill>
            <a:schemeClr val="tx1"/>
          </a:solidFill>
          <a:latin typeface="+mn-lt"/>
        </a:defRPr>
      </a:lvl7pPr>
      <a:lvl8pPr marL="3349625" indent="-193675" algn="l" rtl="0" fontAlgn="base">
        <a:spcBef>
          <a:spcPct val="20000"/>
        </a:spcBef>
        <a:spcAft>
          <a:spcPct val="0"/>
        </a:spcAft>
        <a:buChar char="»"/>
        <a:defRPr sz="1600">
          <a:solidFill>
            <a:schemeClr val="tx1"/>
          </a:solidFill>
          <a:latin typeface="+mn-lt"/>
        </a:defRPr>
      </a:lvl8pPr>
      <a:lvl9pPr marL="3806825" indent="-193675" algn="l" rtl="0" fontAlgn="base">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47700" y="549275"/>
            <a:ext cx="8075613"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647700" y="1657350"/>
            <a:ext cx="8075613" cy="373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Main bullet style</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32" name="Rectangle 8"/>
          <p:cNvSpPr>
            <a:spLocks noGrp="1" noChangeArrowheads="1"/>
          </p:cNvSpPr>
          <p:nvPr>
            <p:ph type="sldNum" sz="quarter" idx="4"/>
          </p:nvPr>
        </p:nvSpPr>
        <p:spPr bwMode="auto">
          <a:xfrm>
            <a:off x="7010400" y="6453188"/>
            <a:ext cx="2070100" cy="4048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lvl1pPr>
          </a:lstStyle>
          <a:p>
            <a:pPr>
              <a:defRPr/>
            </a:pPr>
            <a:fld id="{1578AD70-2B8F-49DF-9B00-8F47726C4FFF}" type="slidenum">
              <a:rPr lang="en-GB">
                <a:solidFill>
                  <a:srgbClr val="000000"/>
                </a:solidFill>
                <a:latin typeface="Arial" charset="0"/>
              </a:rPr>
              <a:pPr>
                <a:defRPr/>
              </a:pPr>
              <a:t>‹#›</a:t>
            </a:fld>
            <a:endParaRPr lang="en-GB">
              <a:solidFill>
                <a:srgbClr val="000000"/>
              </a:solidFill>
              <a:latin typeface="Arial" charset="0"/>
            </a:endParaRPr>
          </a:p>
        </p:txBody>
      </p:sp>
      <p:pic>
        <p:nvPicPr>
          <p:cNvPr id="1029" name="Picture 1" descr="DH Logo artwork (rgb)[1].jpg"/>
          <p:cNvPicPr>
            <a:picLocks noChangeAspect="1" noChangeArrowheads="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7453313" y="6167438"/>
            <a:ext cx="1366837"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7" descr="new DfE logo"/>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179388" y="6021388"/>
            <a:ext cx="1081087"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5589681"/>
      </p:ext>
    </p:extLst>
  </p:cSld>
  <p:clrMap bg1="lt1" tx1="dk1" bg2="lt2" tx2="dk2" accent1="accent1" accent2="accent2" accent3="accent3" accent4="accent4" accent5="accent5" accent6="accent6" hlink="hlink" folHlink="folHlink"/>
  <p:sldLayoutIdLst>
    <p:sldLayoutId id="2147485003" r:id="rId1"/>
    <p:sldLayoutId id="2147485004" r:id="rId2"/>
    <p:sldLayoutId id="2147485005" r:id="rId3"/>
    <p:sldLayoutId id="2147485006" r:id="rId4"/>
    <p:sldLayoutId id="2147485007" r:id="rId5"/>
    <p:sldLayoutId id="2147485008" r:id="rId6"/>
    <p:sldLayoutId id="2147485009" r:id="rId7"/>
    <p:sldLayoutId id="2147485010" r:id="rId8"/>
    <p:sldLayoutId id="2147485011" r:id="rId9"/>
    <p:sldLayoutId id="2147485012" r:id="rId10"/>
    <p:sldLayoutId id="2147485013" r:id="rId11"/>
    <p:sldLayoutId id="2147485014" r:id="rId12"/>
    <p:sldLayoutId id="2147485015" r:id="rId13"/>
  </p:sldLayoutIdLst>
  <p:hf hdr="0" ftr="0" dt="0"/>
  <p:txStyles>
    <p:titleStyle>
      <a:lvl1pPr algn="l" rtl="0" eaLnBrk="0" fontAlgn="base" hangingPunct="0">
        <a:spcBef>
          <a:spcPct val="0"/>
        </a:spcBef>
        <a:spcAft>
          <a:spcPct val="0"/>
        </a:spcAft>
        <a:defRPr sz="3000" b="1">
          <a:solidFill>
            <a:srgbClr val="104F75"/>
          </a:solidFill>
          <a:latin typeface="+mj-lt"/>
          <a:ea typeface="+mj-ea"/>
          <a:cs typeface="+mj-cs"/>
        </a:defRPr>
      </a:lvl1pPr>
      <a:lvl2pPr algn="l" rtl="0" eaLnBrk="0" fontAlgn="base" hangingPunct="0">
        <a:spcBef>
          <a:spcPct val="0"/>
        </a:spcBef>
        <a:spcAft>
          <a:spcPct val="0"/>
        </a:spcAft>
        <a:defRPr sz="3000" b="1">
          <a:solidFill>
            <a:srgbClr val="104F75"/>
          </a:solidFill>
          <a:latin typeface="Arial" charset="0"/>
        </a:defRPr>
      </a:lvl2pPr>
      <a:lvl3pPr algn="l" rtl="0" eaLnBrk="0" fontAlgn="base" hangingPunct="0">
        <a:spcBef>
          <a:spcPct val="0"/>
        </a:spcBef>
        <a:spcAft>
          <a:spcPct val="0"/>
        </a:spcAft>
        <a:defRPr sz="3000" b="1">
          <a:solidFill>
            <a:srgbClr val="104F75"/>
          </a:solidFill>
          <a:latin typeface="Arial" charset="0"/>
        </a:defRPr>
      </a:lvl3pPr>
      <a:lvl4pPr algn="l" rtl="0" eaLnBrk="0" fontAlgn="base" hangingPunct="0">
        <a:spcBef>
          <a:spcPct val="0"/>
        </a:spcBef>
        <a:spcAft>
          <a:spcPct val="0"/>
        </a:spcAft>
        <a:defRPr sz="3000" b="1">
          <a:solidFill>
            <a:srgbClr val="104F75"/>
          </a:solidFill>
          <a:latin typeface="Arial" charset="0"/>
        </a:defRPr>
      </a:lvl4pPr>
      <a:lvl5pPr algn="l" rtl="0" eaLnBrk="0" fontAlgn="base" hangingPunct="0">
        <a:spcBef>
          <a:spcPct val="0"/>
        </a:spcBef>
        <a:spcAft>
          <a:spcPct val="0"/>
        </a:spcAft>
        <a:defRPr sz="3000" b="1">
          <a:solidFill>
            <a:srgbClr val="104F75"/>
          </a:solidFill>
          <a:latin typeface="Arial" charset="0"/>
        </a:defRPr>
      </a:lvl5pPr>
      <a:lvl6pPr marL="457200" algn="l" rtl="0" fontAlgn="base">
        <a:spcBef>
          <a:spcPct val="0"/>
        </a:spcBef>
        <a:spcAft>
          <a:spcPct val="0"/>
        </a:spcAft>
        <a:defRPr sz="3200" b="1">
          <a:solidFill>
            <a:schemeClr val="tx1"/>
          </a:solidFill>
          <a:latin typeface="Arial" charset="0"/>
        </a:defRPr>
      </a:lvl6pPr>
      <a:lvl7pPr marL="914400" algn="l" rtl="0" fontAlgn="base">
        <a:spcBef>
          <a:spcPct val="0"/>
        </a:spcBef>
        <a:spcAft>
          <a:spcPct val="0"/>
        </a:spcAft>
        <a:defRPr sz="3200" b="1">
          <a:solidFill>
            <a:schemeClr val="tx1"/>
          </a:solidFill>
          <a:latin typeface="Arial" charset="0"/>
        </a:defRPr>
      </a:lvl7pPr>
      <a:lvl8pPr marL="1371600" algn="l" rtl="0" fontAlgn="base">
        <a:spcBef>
          <a:spcPct val="0"/>
        </a:spcBef>
        <a:spcAft>
          <a:spcPct val="0"/>
        </a:spcAft>
        <a:defRPr sz="3200" b="1">
          <a:solidFill>
            <a:schemeClr val="tx1"/>
          </a:solidFill>
          <a:latin typeface="Arial" charset="0"/>
        </a:defRPr>
      </a:lvl8pPr>
      <a:lvl9pPr marL="1828800" algn="l" rtl="0" fontAlgn="base">
        <a:spcBef>
          <a:spcPct val="0"/>
        </a:spcBef>
        <a:spcAft>
          <a:spcPct val="0"/>
        </a:spcAft>
        <a:defRPr sz="3200" b="1">
          <a:solidFill>
            <a:schemeClr val="tx1"/>
          </a:solidFill>
          <a:latin typeface="Arial" charset="0"/>
        </a:defRPr>
      </a:lvl9pPr>
    </p:titleStyle>
    <p:bodyStyle>
      <a:lvl1pPr marL="342900" indent="-342900" algn="l" rtl="0" eaLnBrk="0" fontAlgn="base" hangingPunct="0">
        <a:spcBef>
          <a:spcPct val="20000"/>
        </a:spcBef>
        <a:spcAft>
          <a:spcPct val="0"/>
        </a:spcAft>
        <a:buFont typeface="Wingdings" pitchFamily="2" charset="2"/>
        <a:defRPr sz="2000" b="1">
          <a:solidFill>
            <a:srgbClr val="104F75"/>
          </a:solidFill>
          <a:latin typeface="+mn-lt"/>
          <a:ea typeface="+mn-ea"/>
          <a:cs typeface="+mn-cs"/>
        </a:defRPr>
      </a:lvl1pPr>
      <a:lvl2pPr marL="835025" indent="-290513" algn="l" rtl="0" eaLnBrk="0" fontAlgn="base" hangingPunct="0">
        <a:spcBef>
          <a:spcPct val="20000"/>
        </a:spcBef>
        <a:spcAft>
          <a:spcPct val="0"/>
        </a:spcAft>
        <a:buChar char="–"/>
        <a:defRPr sz="2000">
          <a:solidFill>
            <a:srgbClr val="104F75"/>
          </a:solidFill>
          <a:latin typeface="+mn-lt"/>
        </a:defRPr>
      </a:lvl2pPr>
      <a:lvl3pPr marL="1196975" indent="-182563" algn="l" rtl="0" eaLnBrk="0" fontAlgn="base" hangingPunct="0">
        <a:spcBef>
          <a:spcPct val="20000"/>
        </a:spcBef>
        <a:spcAft>
          <a:spcPct val="0"/>
        </a:spcAft>
        <a:buChar char="•"/>
        <a:defRPr sz="2000">
          <a:solidFill>
            <a:srgbClr val="104F75"/>
          </a:solidFill>
          <a:latin typeface="+mn-lt"/>
        </a:defRPr>
      </a:lvl3pPr>
      <a:lvl4pPr marL="1604963" indent="-228600" algn="l" rtl="0" eaLnBrk="0" fontAlgn="base" hangingPunct="0">
        <a:spcBef>
          <a:spcPct val="20000"/>
        </a:spcBef>
        <a:spcAft>
          <a:spcPct val="0"/>
        </a:spcAft>
        <a:buChar char="–"/>
        <a:defRPr sz="1600">
          <a:solidFill>
            <a:srgbClr val="104F75"/>
          </a:solidFill>
          <a:latin typeface="+mn-lt"/>
        </a:defRPr>
      </a:lvl4pPr>
      <a:lvl5pPr marL="1978025" indent="-193675" algn="l" rtl="0" eaLnBrk="0" fontAlgn="base" hangingPunct="0">
        <a:spcBef>
          <a:spcPct val="20000"/>
        </a:spcBef>
        <a:spcAft>
          <a:spcPct val="0"/>
        </a:spcAft>
        <a:buChar char="»"/>
        <a:defRPr sz="1600">
          <a:solidFill>
            <a:srgbClr val="104F75"/>
          </a:solidFill>
          <a:latin typeface="+mn-lt"/>
        </a:defRPr>
      </a:lvl5pPr>
      <a:lvl6pPr marL="2435225" indent="-193675" algn="l" rtl="0" fontAlgn="base">
        <a:spcBef>
          <a:spcPct val="20000"/>
        </a:spcBef>
        <a:spcAft>
          <a:spcPct val="0"/>
        </a:spcAft>
        <a:buChar char="»"/>
        <a:defRPr sz="1600">
          <a:solidFill>
            <a:schemeClr val="tx1"/>
          </a:solidFill>
          <a:latin typeface="+mn-lt"/>
        </a:defRPr>
      </a:lvl6pPr>
      <a:lvl7pPr marL="2892425" indent="-193675" algn="l" rtl="0" fontAlgn="base">
        <a:spcBef>
          <a:spcPct val="20000"/>
        </a:spcBef>
        <a:spcAft>
          <a:spcPct val="0"/>
        </a:spcAft>
        <a:buChar char="»"/>
        <a:defRPr sz="1600">
          <a:solidFill>
            <a:schemeClr val="tx1"/>
          </a:solidFill>
          <a:latin typeface="+mn-lt"/>
        </a:defRPr>
      </a:lvl7pPr>
      <a:lvl8pPr marL="3349625" indent="-193675" algn="l" rtl="0" fontAlgn="base">
        <a:spcBef>
          <a:spcPct val="20000"/>
        </a:spcBef>
        <a:spcAft>
          <a:spcPct val="0"/>
        </a:spcAft>
        <a:buChar char="»"/>
        <a:defRPr sz="1600">
          <a:solidFill>
            <a:schemeClr val="tx1"/>
          </a:solidFill>
          <a:latin typeface="+mn-lt"/>
        </a:defRPr>
      </a:lvl8pPr>
      <a:lvl9pPr marL="3806825" indent="-193675" algn="l" rtl="0" fontAlgn="base">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47700" y="549275"/>
            <a:ext cx="8075613"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647700" y="1657350"/>
            <a:ext cx="8075613" cy="373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smtClean="0"/>
              <a:t>Main bullet style</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32" name="Rectangle 8"/>
          <p:cNvSpPr>
            <a:spLocks noGrp="1" noChangeArrowheads="1"/>
          </p:cNvSpPr>
          <p:nvPr>
            <p:ph type="sldNum" sz="quarter" idx="4"/>
          </p:nvPr>
        </p:nvSpPr>
        <p:spPr bwMode="auto">
          <a:xfrm>
            <a:off x="7010400" y="6453188"/>
            <a:ext cx="2070100" cy="4048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lvl1pPr>
          </a:lstStyle>
          <a:p>
            <a:pPr>
              <a:defRPr/>
            </a:pPr>
            <a:fld id="{1578AD70-2B8F-49DF-9B00-8F47726C4FFF}" type="slidenum">
              <a:rPr lang="en-GB">
                <a:solidFill>
                  <a:srgbClr val="000000"/>
                </a:solidFill>
                <a:latin typeface="Arial" charset="0"/>
              </a:rPr>
              <a:pPr>
                <a:defRPr/>
              </a:pPr>
              <a:t>‹#›</a:t>
            </a:fld>
            <a:endParaRPr lang="en-GB">
              <a:solidFill>
                <a:srgbClr val="000000"/>
              </a:solidFill>
              <a:latin typeface="Arial" charset="0"/>
            </a:endParaRPr>
          </a:p>
        </p:txBody>
      </p:sp>
      <p:pic>
        <p:nvPicPr>
          <p:cNvPr id="1029" name="Picture 1" descr="DH Logo artwork (rgb)[1].jpg"/>
          <p:cNvPicPr>
            <a:picLocks noChangeAspect="1" noChangeArrowheads="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7453313" y="6167438"/>
            <a:ext cx="1366837"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7" descr="new DfE logo"/>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179388" y="6021388"/>
            <a:ext cx="1081087"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1746295"/>
      </p:ext>
    </p:extLst>
  </p:cSld>
  <p:clrMap bg1="lt1" tx1="dk1" bg2="lt2" tx2="dk2" accent1="accent1" accent2="accent2" accent3="accent3" accent4="accent4" accent5="accent5" accent6="accent6" hlink="hlink" folHlink="folHlink"/>
  <p:sldLayoutIdLst>
    <p:sldLayoutId id="2147485017" r:id="rId1"/>
    <p:sldLayoutId id="2147485018" r:id="rId2"/>
    <p:sldLayoutId id="2147485019" r:id="rId3"/>
    <p:sldLayoutId id="2147485020" r:id="rId4"/>
    <p:sldLayoutId id="2147485021" r:id="rId5"/>
    <p:sldLayoutId id="2147485022" r:id="rId6"/>
    <p:sldLayoutId id="2147485023" r:id="rId7"/>
    <p:sldLayoutId id="2147485024" r:id="rId8"/>
    <p:sldLayoutId id="2147485025" r:id="rId9"/>
    <p:sldLayoutId id="2147485026" r:id="rId10"/>
    <p:sldLayoutId id="2147485027" r:id="rId11"/>
    <p:sldLayoutId id="2147485028" r:id="rId12"/>
    <p:sldLayoutId id="2147485029" r:id="rId13"/>
  </p:sldLayoutIdLst>
  <p:hf hdr="0" ftr="0" dt="0"/>
  <p:txStyles>
    <p:titleStyle>
      <a:lvl1pPr algn="l" rtl="0" eaLnBrk="0" fontAlgn="base" hangingPunct="0">
        <a:spcBef>
          <a:spcPct val="0"/>
        </a:spcBef>
        <a:spcAft>
          <a:spcPct val="0"/>
        </a:spcAft>
        <a:defRPr sz="3000" b="1">
          <a:solidFill>
            <a:srgbClr val="104F75"/>
          </a:solidFill>
          <a:latin typeface="+mj-lt"/>
          <a:ea typeface="+mj-ea"/>
          <a:cs typeface="+mj-cs"/>
        </a:defRPr>
      </a:lvl1pPr>
      <a:lvl2pPr algn="l" rtl="0" eaLnBrk="0" fontAlgn="base" hangingPunct="0">
        <a:spcBef>
          <a:spcPct val="0"/>
        </a:spcBef>
        <a:spcAft>
          <a:spcPct val="0"/>
        </a:spcAft>
        <a:defRPr sz="3000" b="1">
          <a:solidFill>
            <a:srgbClr val="104F75"/>
          </a:solidFill>
          <a:latin typeface="Arial" charset="0"/>
        </a:defRPr>
      </a:lvl2pPr>
      <a:lvl3pPr algn="l" rtl="0" eaLnBrk="0" fontAlgn="base" hangingPunct="0">
        <a:spcBef>
          <a:spcPct val="0"/>
        </a:spcBef>
        <a:spcAft>
          <a:spcPct val="0"/>
        </a:spcAft>
        <a:defRPr sz="3000" b="1">
          <a:solidFill>
            <a:srgbClr val="104F75"/>
          </a:solidFill>
          <a:latin typeface="Arial" charset="0"/>
        </a:defRPr>
      </a:lvl3pPr>
      <a:lvl4pPr algn="l" rtl="0" eaLnBrk="0" fontAlgn="base" hangingPunct="0">
        <a:spcBef>
          <a:spcPct val="0"/>
        </a:spcBef>
        <a:spcAft>
          <a:spcPct val="0"/>
        </a:spcAft>
        <a:defRPr sz="3000" b="1">
          <a:solidFill>
            <a:srgbClr val="104F75"/>
          </a:solidFill>
          <a:latin typeface="Arial" charset="0"/>
        </a:defRPr>
      </a:lvl4pPr>
      <a:lvl5pPr algn="l" rtl="0" eaLnBrk="0" fontAlgn="base" hangingPunct="0">
        <a:spcBef>
          <a:spcPct val="0"/>
        </a:spcBef>
        <a:spcAft>
          <a:spcPct val="0"/>
        </a:spcAft>
        <a:defRPr sz="3000" b="1">
          <a:solidFill>
            <a:srgbClr val="104F75"/>
          </a:solidFill>
          <a:latin typeface="Arial" charset="0"/>
        </a:defRPr>
      </a:lvl5pPr>
      <a:lvl6pPr marL="457200" algn="l" rtl="0" fontAlgn="base">
        <a:spcBef>
          <a:spcPct val="0"/>
        </a:spcBef>
        <a:spcAft>
          <a:spcPct val="0"/>
        </a:spcAft>
        <a:defRPr sz="3200" b="1">
          <a:solidFill>
            <a:schemeClr val="tx1"/>
          </a:solidFill>
          <a:latin typeface="Arial" charset="0"/>
        </a:defRPr>
      </a:lvl6pPr>
      <a:lvl7pPr marL="914400" algn="l" rtl="0" fontAlgn="base">
        <a:spcBef>
          <a:spcPct val="0"/>
        </a:spcBef>
        <a:spcAft>
          <a:spcPct val="0"/>
        </a:spcAft>
        <a:defRPr sz="3200" b="1">
          <a:solidFill>
            <a:schemeClr val="tx1"/>
          </a:solidFill>
          <a:latin typeface="Arial" charset="0"/>
        </a:defRPr>
      </a:lvl7pPr>
      <a:lvl8pPr marL="1371600" algn="l" rtl="0" fontAlgn="base">
        <a:spcBef>
          <a:spcPct val="0"/>
        </a:spcBef>
        <a:spcAft>
          <a:spcPct val="0"/>
        </a:spcAft>
        <a:defRPr sz="3200" b="1">
          <a:solidFill>
            <a:schemeClr val="tx1"/>
          </a:solidFill>
          <a:latin typeface="Arial" charset="0"/>
        </a:defRPr>
      </a:lvl8pPr>
      <a:lvl9pPr marL="1828800" algn="l" rtl="0" fontAlgn="base">
        <a:spcBef>
          <a:spcPct val="0"/>
        </a:spcBef>
        <a:spcAft>
          <a:spcPct val="0"/>
        </a:spcAft>
        <a:defRPr sz="3200" b="1">
          <a:solidFill>
            <a:schemeClr val="tx1"/>
          </a:solidFill>
          <a:latin typeface="Arial" charset="0"/>
        </a:defRPr>
      </a:lvl9pPr>
    </p:titleStyle>
    <p:bodyStyle>
      <a:lvl1pPr marL="342900" indent="-342900" algn="l" rtl="0" eaLnBrk="0" fontAlgn="base" hangingPunct="0">
        <a:spcBef>
          <a:spcPct val="20000"/>
        </a:spcBef>
        <a:spcAft>
          <a:spcPct val="0"/>
        </a:spcAft>
        <a:buFont typeface="Wingdings" pitchFamily="2" charset="2"/>
        <a:defRPr sz="2000" b="1">
          <a:solidFill>
            <a:srgbClr val="104F75"/>
          </a:solidFill>
          <a:latin typeface="+mn-lt"/>
          <a:ea typeface="+mn-ea"/>
          <a:cs typeface="+mn-cs"/>
        </a:defRPr>
      </a:lvl1pPr>
      <a:lvl2pPr marL="835025" indent="-290513" algn="l" rtl="0" eaLnBrk="0" fontAlgn="base" hangingPunct="0">
        <a:spcBef>
          <a:spcPct val="20000"/>
        </a:spcBef>
        <a:spcAft>
          <a:spcPct val="0"/>
        </a:spcAft>
        <a:buChar char="–"/>
        <a:defRPr sz="2000">
          <a:solidFill>
            <a:srgbClr val="104F75"/>
          </a:solidFill>
          <a:latin typeface="+mn-lt"/>
        </a:defRPr>
      </a:lvl2pPr>
      <a:lvl3pPr marL="1196975" indent="-182563" algn="l" rtl="0" eaLnBrk="0" fontAlgn="base" hangingPunct="0">
        <a:spcBef>
          <a:spcPct val="20000"/>
        </a:spcBef>
        <a:spcAft>
          <a:spcPct val="0"/>
        </a:spcAft>
        <a:buChar char="•"/>
        <a:defRPr sz="2000">
          <a:solidFill>
            <a:srgbClr val="104F75"/>
          </a:solidFill>
          <a:latin typeface="+mn-lt"/>
        </a:defRPr>
      </a:lvl3pPr>
      <a:lvl4pPr marL="1604963" indent="-228600" algn="l" rtl="0" eaLnBrk="0" fontAlgn="base" hangingPunct="0">
        <a:spcBef>
          <a:spcPct val="20000"/>
        </a:spcBef>
        <a:spcAft>
          <a:spcPct val="0"/>
        </a:spcAft>
        <a:buChar char="–"/>
        <a:defRPr sz="1600">
          <a:solidFill>
            <a:srgbClr val="104F75"/>
          </a:solidFill>
          <a:latin typeface="+mn-lt"/>
        </a:defRPr>
      </a:lvl4pPr>
      <a:lvl5pPr marL="1978025" indent="-193675" algn="l" rtl="0" eaLnBrk="0" fontAlgn="base" hangingPunct="0">
        <a:spcBef>
          <a:spcPct val="20000"/>
        </a:spcBef>
        <a:spcAft>
          <a:spcPct val="0"/>
        </a:spcAft>
        <a:buChar char="»"/>
        <a:defRPr sz="1600">
          <a:solidFill>
            <a:srgbClr val="104F75"/>
          </a:solidFill>
          <a:latin typeface="+mn-lt"/>
        </a:defRPr>
      </a:lvl5pPr>
      <a:lvl6pPr marL="2435225" indent="-193675" algn="l" rtl="0" fontAlgn="base">
        <a:spcBef>
          <a:spcPct val="20000"/>
        </a:spcBef>
        <a:spcAft>
          <a:spcPct val="0"/>
        </a:spcAft>
        <a:buChar char="»"/>
        <a:defRPr sz="1600">
          <a:solidFill>
            <a:schemeClr val="tx1"/>
          </a:solidFill>
          <a:latin typeface="+mn-lt"/>
        </a:defRPr>
      </a:lvl6pPr>
      <a:lvl7pPr marL="2892425" indent="-193675" algn="l" rtl="0" fontAlgn="base">
        <a:spcBef>
          <a:spcPct val="20000"/>
        </a:spcBef>
        <a:spcAft>
          <a:spcPct val="0"/>
        </a:spcAft>
        <a:buChar char="»"/>
        <a:defRPr sz="1600">
          <a:solidFill>
            <a:schemeClr val="tx1"/>
          </a:solidFill>
          <a:latin typeface="+mn-lt"/>
        </a:defRPr>
      </a:lvl7pPr>
      <a:lvl8pPr marL="3349625" indent="-193675" algn="l" rtl="0" fontAlgn="base">
        <a:spcBef>
          <a:spcPct val="20000"/>
        </a:spcBef>
        <a:spcAft>
          <a:spcPct val="0"/>
        </a:spcAft>
        <a:buChar char="»"/>
        <a:defRPr sz="1600">
          <a:solidFill>
            <a:schemeClr val="tx1"/>
          </a:solidFill>
          <a:latin typeface="+mn-lt"/>
        </a:defRPr>
      </a:lvl8pPr>
      <a:lvl9pPr marL="3806825" indent="-193675" algn="l" rtl="0" fontAlgn="base">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75.xml"/></Relationships>
</file>

<file path=ppt/slides/_rels/slide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1.w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8.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7"/>
          <p:cNvSpPr>
            <a:spLocks noGrp="1" noChangeArrowheads="1"/>
          </p:cNvSpPr>
          <p:nvPr>
            <p:ph type="subTitle" idx="1"/>
          </p:nvPr>
        </p:nvSpPr>
        <p:spPr>
          <a:xfrm>
            <a:off x="1322388" y="3976688"/>
            <a:ext cx="6400800" cy="1752600"/>
          </a:xfrm>
        </p:spPr>
        <p:txBody>
          <a:bodyPr/>
          <a:lstStyle/>
          <a:p>
            <a:endParaRPr lang="en-GB" sz="2400" smtClean="0"/>
          </a:p>
          <a:p>
            <a:endParaRPr lang="en-GB" sz="2400" smtClean="0"/>
          </a:p>
        </p:txBody>
      </p:sp>
      <p:sp>
        <p:nvSpPr>
          <p:cNvPr id="2" name="Rectangle 1"/>
          <p:cNvSpPr/>
          <p:nvPr/>
        </p:nvSpPr>
        <p:spPr>
          <a:xfrm>
            <a:off x="7019925" y="5992813"/>
            <a:ext cx="1979613" cy="8366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pic>
        <p:nvPicPr>
          <p:cNvPr id="205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30487" y="2804142"/>
            <a:ext cx="3851275" cy="169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Box 4"/>
          <p:cNvSpPr txBox="1">
            <a:spLocks noChangeArrowheads="1"/>
          </p:cNvSpPr>
          <p:nvPr/>
        </p:nvSpPr>
        <p:spPr bwMode="auto">
          <a:xfrm>
            <a:off x="-15875" y="765175"/>
            <a:ext cx="91440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ctr" eaLnBrk="1" hangingPunct="1"/>
            <a:r>
              <a:rPr lang="en-GB" sz="4400" b="1" dirty="0" smtClean="0">
                <a:solidFill>
                  <a:srgbClr val="104F75"/>
                </a:solidFill>
              </a:rPr>
              <a:t>Support and Aspiration</a:t>
            </a:r>
          </a:p>
          <a:p>
            <a:pPr algn="ctr" eaLnBrk="1" hangingPunct="1"/>
            <a:r>
              <a:rPr lang="en-GB" sz="3200" dirty="0" smtClean="0">
                <a:solidFill>
                  <a:srgbClr val="104F75"/>
                </a:solidFill>
              </a:rPr>
              <a:t>Implementing the reforms to special educational needs and disability</a:t>
            </a:r>
          </a:p>
        </p:txBody>
      </p:sp>
      <p:sp>
        <p:nvSpPr>
          <p:cNvPr id="2054" name="TextBox 5"/>
          <p:cNvSpPr txBox="1">
            <a:spLocks noChangeArrowheads="1"/>
          </p:cNvSpPr>
          <p:nvPr/>
        </p:nvSpPr>
        <p:spPr bwMode="auto">
          <a:xfrm>
            <a:off x="3811215" y="5078831"/>
            <a:ext cx="15215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ctr" eaLnBrk="1" hangingPunct="1"/>
            <a:r>
              <a:rPr lang="en-GB" sz="2400" dirty="0" smtClean="0">
                <a:solidFill>
                  <a:srgbClr val="000000"/>
                </a:solidFill>
              </a:rPr>
              <a:t>Helen Nix</a:t>
            </a:r>
          </a:p>
        </p:txBody>
      </p:sp>
      <p:pic>
        <p:nvPicPr>
          <p:cNvPr id="7" name="Picture 1" descr="image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15310" y="6021388"/>
            <a:ext cx="1121186" cy="725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84633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684213" y="188913"/>
            <a:ext cx="7885112" cy="576262"/>
          </a:xfrm>
        </p:spPr>
        <p:txBody>
          <a:bodyPr/>
          <a:lstStyle/>
          <a:p>
            <a:pPr algn="ctr">
              <a:lnSpc>
                <a:spcPct val="90000"/>
              </a:lnSpc>
              <a:spcBef>
                <a:spcPct val="20000"/>
              </a:spcBef>
            </a:pPr>
            <a:r>
              <a:rPr lang="en-GB" sz="4000" dirty="0" smtClean="0"/>
              <a:t>Our vision  </a:t>
            </a:r>
          </a:p>
        </p:txBody>
      </p:sp>
      <p:sp>
        <p:nvSpPr>
          <p:cNvPr id="20483" name="Rectangle 3"/>
          <p:cNvSpPr>
            <a:spLocks noChangeArrowheads="1"/>
          </p:cNvSpPr>
          <p:nvPr/>
        </p:nvSpPr>
        <p:spPr bwMode="auto">
          <a:xfrm>
            <a:off x="266439" y="1268760"/>
            <a:ext cx="8640960"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marL="355600" lvl="1" indent="-176213" eaLnBrk="0" hangingPunct="0">
              <a:lnSpc>
                <a:spcPct val="80000"/>
              </a:lnSpc>
              <a:spcBef>
                <a:spcPts val="525"/>
              </a:spcBef>
              <a:spcAft>
                <a:spcPts val="1200"/>
              </a:spcAft>
              <a:buClr>
                <a:srgbClr val="4FB200"/>
              </a:buClr>
              <a:buFont typeface="Wingdings" pitchFamily="2" charset="2"/>
              <a:buChar char="ü"/>
            </a:pPr>
            <a:r>
              <a:rPr lang="en-GB" sz="2800" b="1" dirty="0" smtClean="0">
                <a:solidFill>
                  <a:srgbClr val="000000"/>
                </a:solidFill>
              </a:rPr>
              <a:t>Early identification and support</a:t>
            </a:r>
          </a:p>
          <a:p>
            <a:pPr marL="355600" lvl="1" indent="-176213" eaLnBrk="0" hangingPunct="0">
              <a:lnSpc>
                <a:spcPct val="80000"/>
              </a:lnSpc>
              <a:spcBef>
                <a:spcPts val="525"/>
              </a:spcBef>
              <a:spcAft>
                <a:spcPts val="1200"/>
              </a:spcAft>
              <a:buClr>
                <a:srgbClr val="4FB200"/>
              </a:buClr>
              <a:buFont typeface="Wingdings" pitchFamily="2" charset="2"/>
              <a:buChar char="ü"/>
            </a:pPr>
            <a:endParaRPr lang="en-GB" sz="1000" b="1" dirty="0">
              <a:solidFill>
                <a:srgbClr val="000000"/>
              </a:solidFill>
            </a:endParaRPr>
          </a:p>
          <a:p>
            <a:pPr marL="355600" lvl="1" indent="-176213" eaLnBrk="0" hangingPunct="0">
              <a:lnSpc>
                <a:spcPct val="80000"/>
              </a:lnSpc>
              <a:spcBef>
                <a:spcPts val="525"/>
              </a:spcBef>
              <a:spcAft>
                <a:spcPts val="1200"/>
              </a:spcAft>
              <a:buClr>
                <a:srgbClr val="4FB200"/>
              </a:buClr>
              <a:buFont typeface="Wingdings" pitchFamily="2" charset="2"/>
              <a:buChar char="ü"/>
            </a:pPr>
            <a:r>
              <a:rPr lang="en-GB" sz="2800" b="1" dirty="0" smtClean="0">
                <a:solidFill>
                  <a:srgbClr val="000000"/>
                </a:solidFill>
              </a:rPr>
              <a:t>Trained and equipped workforce</a:t>
            </a:r>
          </a:p>
          <a:p>
            <a:pPr marL="179387" lvl="1" eaLnBrk="0" hangingPunct="0">
              <a:lnSpc>
                <a:spcPct val="80000"/>
              </a:lnSpc>
              <a:spcBef>
                <a:spcPts val="525"/>
              </a:spcBef>
              <a:spcAft>
                <a:spcPts val="1200"/>
              </a:spcAft>
              <a:buClr>
                <a:srgbClr val="4FB200"/>
              </a:buClr>
            </a:pPr>
            <a:endParaRPr lang="en-GB" sz="1000" b="1" dirty="0">
              <a:solidFill>
                <a:srgbClr val="000000"/>
              </a:solidFill>
            </a:endParaRPr>
          </a:p>
          <a:p>
            <a:pPr marL="355600" lvl="1" indent="-176213" eaLnBrk="0" hangingPunct="0">
              <a:lnSpc>
                <a:spcPct val="80000"/>
              </a:lnSpc>
              <a:spcBef>
                <a:spcPts val="525"/>
              </a:spcBef>
              <a:spcAft>
                <a:spcPts val="1200"/>
              </a:spcAft>
              <a:buClr>
                <a:srgbClr val="4FB200"/>
              </a:buClr>
              <a:buFont typeface="Wingdings" pitchFamily="2" charset="2"/>
              <a:buChar char="ü"/>
            </a:pPr>
            <a:r>
              <a:rPr lang="en-GB" sz="2800" b="1" dirty="0" smtClean="0">
                <a:solidFill>
                  <a:srgbClr val="000000"/>
                </a:solidFill>
              </a:rPr>
              <a:t>Easily accessible information</a:t>
            </a:r>
          </a:p>
          <a:p>
            <a:pPr marL="355600" lvl="1" indent="-176213" eaLnBrk="0" hangingPunct="0">
              <a:lnSpc>
                <a:spcPct val="80000"/>
              </a:lnSpc>
              <a:spcBef>
                <a:spcPts val="525"/>
              </a:spcBef>
              <a:spcAft>
                <a:spcPts val="1200"/>
              </a:spcAft>
              <a:buClr>
                <a:srgbClr val="4FB200"/>
              </a:buClr>
              <a:buFont typeface="Wingdings" pitchFamily="2" charset="2"/>
              <a:buChar char="ü"/>
            </a:pPr>
            <a:endParaRPr lang="en-GB" sz="1000" b="1" dirty="0">
              <a:solidFill>
                <a:srgbClr val="000000"/>
              </a:solidFill>
            </a:endParaRPr>
          </a:p>
          <a:p>
            <a:pPr marL="355600" lvl="1" indent="-176213" eaLnBrk="0" hangingPunct="0">
              <a:lnSpc>
                <a:spcPct val="80000"/>
              </a:lnSpc>
              <a:spcBef>
                <a:spcPts val="525"/>
              </a:spcBef>
              <a:spcAft>
                <a:spcPts val="1200"/>
              </a:spcAft>
              <a:buClr>
                <a:srgbClr val="4FB200"/>
              </a:buClr>
              <a:buFont typeface="Wingdings" pitchFamily="2" charset="2"/>
              <a:buChar char="ü"/>
            </a:pPr>
            <a:r>
              <a:rPr lang="en-GB" sz="2800" b="1" dirty="0" smtClean="0">
                <a:solidFill>
                  <a:srgbClr val="000000"/>
                </a:solidFill>
              </a:rPr>
              <a:t>Clear focus on outcomes</a:t>
            </a:r>
          </a:p>
          <a:p>
            <a:pPr marL="355600" lvl="1" indent="-176213" eaLnBrk="0" hangingPunct="0">
              <a:lnSpc>
                <a:spcPct val="80000"/>
              </a:lnSpc>
              <a:spcBef>
                <a:spcPts val="525"/>
              </a:spcBef>
              <a:spcAft>
                <a:spcPts val="1200"/>
              </a:spcAft>
              <a:buClr>
                <a:srgbClr val="4FB200"/>
              </a:buClr>
              <a:buFont typeface="Wingdings" pitchFamily="2" charset="2"/>
              <a:buChar char="ü"/>
            </a:pPr>
            <a:endParaRPr lang="en-GB" sz="1000" b="1" dirty="0">
              <a:solidFill>
                <a:srgbClr val="000000"/>
              </a:solidFill>
            </a:endParaRPr>
          </a:p>
          <a:p>
            <a:pPr marL="355600" lvl="1" indent="-176213" eaLnBrk="0" hangingPunct="0">
              <a:lnSpc>
                <a:spcPct val="80000"/>
              </a:lnSpc>
              <a:spcBef>
                <a:spcPts val="525"/>
              </a:spcBef>
              <a:spcAft>
                <a:spcPts val="1200"/>
              </a:spcAft>
              <a:buClr>
                <a:srgbClr val="4FB200"/>
              </a:buClr>
              <a:buFont typeface="Wingdings" pitchFamily="2" charset="2"/>
              <a:buChar char="ü"/>
            </a:pPr>
            <a:r>
              <a:rPr lang="en-GB" sz="2800" b="1" dirty="0" smtClean="0">
                <a:solidFill>
                  <a:srgbClr val="000000"/>
                </a:solidFill>
              </a:rPr>
              <a:t>Assessment </a:t>
            </a:r>
            <a:r>
              <a:rPr lang="en-GB" sz="2800" b="1" dirty="0">
                <a:solidFill>
                  <a:srgbClr val="000000"/>
                </a:solidFill>
              </a:rPr>
              <a:t>and </a:t>
            </a:r>
            <a:r>
              <a:rPr lang="en-GB" sz="2800" b="1" dirty="0" smtClean="0">
                <a:solidFill>
                  <a:srgbClr val="000000"/>
                </a:solidFill>
              </a:rPr>
              <a:t>EHC Plan </a:t>
            </a:r>
            <a:r>
              <a:rPr lang="en-GB" sz="2800" b="1" dirty="0">
                <a:solidFill>
                  <a:srgbClr val="000000"/>
                </a:solidFill>
              </a:rPr>
              <a:t>from birth to </a:t>
            </a:r>
            <a:r>
              <a:rPr lang="en-GB" sz="2800" b="1" dirty="0" smtClean="0">
                <a:solidFill>
                  <a:srgbClr val="000000"/>
                </a:solidFill>
              </a:rPr>
              <a:t>25</a:t>
            </a:r>
            <a:endParaRPr lang="en-GB" sz="2800" b="1" dirty="0">
              <a:solidFill>
                <a:srgbClr val="000000"/>
              </a:solidFill>
            </a:endParaRPr>
          </a:p>
          <a:p>
            <a:pPr marL="355600" lvl="1" indent="-176213" eaLnBrk="0" hangingPunct="0">
              <a:lnSpc>
                <a:spcPct val="80000"/>
              </a:lnSpc>
              <a:spcBef>
                <a:spcPts val="525"/>
              </a:spcBef>
              <a:spcAft>
                <a:spcPts val="1200"/>
              </a:spcAft>
              <a:buClr>
                <a:srgbClr val="4FB200"/>
              </a:buClr>
              <a:buFont typeface="Wingdings" pitchFamily="2" charset="2"/>
              <a:buChar char="ü"/>
            </a:pPr>
            <a:endParaRPr lang="en-GB" sz="1000" b="1" dirty="0">
              <a:solidFill>
                <a:srgbClr val="000000"/>
              </a:solidFill>
            </a:endParaRPr>
          </a:p>
          <a:p>
            <a:pPr marL="355600" lvl="1" indent="-176213" eaLnBrk="0" hangingPunct="0">
              <a:lnSpc>
                <a:spcPct val="80000"/>
              </a:lnSpc>
              <a:spcBef>
                <a:spcPts val="525"/>
              </a:spcBef>
              <a:spcAft>
                <a:spcPts val="1200"/>
              </a:spcAft>
              <a:buClr>
                <a:srgbClr val="4FB200"/>
              </a:buClr>
              <a:buFont typeface="Wingdings" pitchFamily="2" charset="2"/>
              <a:buChar char="ü"/>
            </a:pPr>
            <a:r>
              <a:rPr lang="en-GB" sz="2800" b="1" dirty="0" smtClean="0">
                <a:solidFill>
                  <a:srgbClr val="000000"/>
                </a:solidFill>
              </a:rPr>
              <a:t>Increased control for </a:t>
            </a:r>
            <a:r>
              <a:rPr lang="en-GB" sz="2800" b="1" dirty="0">
                <a:solidFill>
                  <a:srgbClr val="000000"/>
                </a:solidFill>
              </a:rPr>
              <a:t>parents and young </a:t>
            </a:r>
            <a:r>
              <a:rPr lang="en-GB" sz="2800" b="1" dirty="0" smtClean="0">
                <a:solidFill>
                  <a:srgbClr val="000000"/>
                </a:solidFill>
              </a:rPr>
              <a:t>people</a:t>
            </a:r>
            <a:endParaRPr lang="en-GB" sz="2800" b="1" dirty="0">
              <a:solidFill>
                <a:srgbClr val="000000"/>
              </a:solidFill>
            </a:endParaRPr>
          </a:p>
        </p:txBody>
      </p:sp>
      <p:pic>
        <p:nvPicPr>
          <p:cNvPr id="1026" name="Picture 2" descr="C:\Users\aduerden\AppData\Local\Microsoft\Windows\Temporary Internet Files\Content.IE5\V3KS8LM9\MC900303033[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1765" y="120040"/>
            <a:ext cx="2784776" cy="22974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fld id="{FA45253A-00F0-4F8F-9E31-EBED832DA0D2}" type="slidenum">
              <a:rPr lang="en-GB" sz="1400" smtClean="0">
                <a:solidFill>
                  <a:srgbClr val="000000"/>
                </a:solidFill>
              </a:rPr>
              <a:pPr/>
              <a:t>3</a:t>
            </a:fld>
            <a:endParaRPr lang="en-GB" sz="1400" smtClean="0">
              <a:solidFill>
                <a:srgbClr val="000000"/>
              </a:solidFill>
            </a:endParaRPr>
          </a:p>
        </p:txBody>
      </p:sp>
      <p:sp>
        <p:nvSpPr>
          <p:cNvPr id="6" name="Rectangle 5"/>
          <p:cNvSpPr/>
          <p:nvPr/>
        </p:nvSpPr>
        <p:spPr>
          <a:xfrm>
            <a:off x="7235825" y="6021388"/>
            <a:ext cx="1908175" cy="836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grpSp>
        <p:nvGrpSpPr>
          <p:cNvPr id="7" name="Group 6"/>
          <p:cNvGrpSpPr/>
          <p:nvPr/>
        </p:nvGrpSpPr>
        <p:grpSpPr>
          <a:xfrm rot="20532356">
            <a:off x="-191125" y="265706"/>
            <a:ext cx="3991022" cy="2911727"/>
            <a:chOff x="1600200" y="2420888"/>
            <a:chExt cx="4627984" cy="3385552"/>
          </a:xfrm>
          <a:effectLst>
            <a:outerShdw blurRad="50800" dist="38100" dir="2700000" algn="tl" rotWithShape="0">
              <a:prstClr val="black">
                <a:alpha val="40000"/>
              </a:prstClr>
            </a:outerShdw>
          </a:effectLst>
        </p:grpSpPr>
        <p:pic>
          <p:nvPicPr>
            <p:cNvPr id="8" name="Picture 2" descr="C:\Users\aduerden\AppData\Local\Microsoft\Windows\Temporary Internet Files\Content.IE5\4B2R2P8M\MP900407133[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00200" y="2420888"/>
              <a:ext cx="4627984" cy="338555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626836" y="5301208"/>
              <a:ext cx="3043847" cy="461665"/>
            </a:xfrm>
            <a:prstGeom prst="rect">
              <a:avLst/>
            </a:prstGeom>
            <a:noFill/>
          </p:spPr>
          <p:txBody>
            <a:bodyPr wrap="none">
              <a:spAutoFit/>
            </a:bodyPr>
            <a:lstStyle/>
            <a:p>
              <a:pPr>
                <a:defRPr/>
              </a:pPr>
              <a:r>
                <a:rPr lang="en-GB" sz="2400" b="1" dirty="0">
                  <a:solidFill>
                    <a:srgbClr val="FF0000"/>
                  </a:solidFill>
                  <a:latin typeface="Forte" pitchFamily="66" charset="0"/>
                </a:rPr>
                <a:t>Houses of Parliament</a:t>
              </a:r>
            </a:p>
          </p:txBody>
        </p:sp>
      </p:grpSp>
      <p:grpSp>
        <p:nvGrpSpPr>
          <p:cNvPr id="10" name="Group 9"/>
          <p:cNvGrpSpPr/>
          <p:nvPr/>
        </p:nvGrpSpPr>
        <p:grpSpPr>
          <a:xfrm rot="194208">
            <a:off x="1736802" y="1570261"/>
            <a:ext cx="7361192" cy="4823876"/>
            <a:chOff x="2334431" y="1700808"/>
            <a:chExt cx="6829138" cy="4392488"/>
          </a:xfrm>
          <a:effectLst>
            <a:outerShdw blurRad="50800" dist="38100" dir="2700000" algn="tl" rotWithShape="0">
              <a:prstClr val="black">
                <a:alpha val="40000"/>
              </a:prstClr>
            </a:outerShdw>
          </a:effectLst>
        </p:grpSpPr>
        <p:grpSp>
          <p:nvGrpSpPr>
            <p:cNvPr id="11" name="Group 10"/>
            <p:cNvGrpSpPr/>
            <p:nvPr/>
          </p:nvGrpSpPr>
          <p:grpSpPr>
            <a:xfrm>
              <a:off x="2339752" y="1700808"/>
              <a:ext cx="6823817" cy="4392488"/>
              <a:chOff x="3947061" y="2004731"/>
              <a:chExt cx="5235085" cy="3888432"/>
            </a:xfrm>
          </p:grpSpPr>
          <p:sp>
            <p:nvSpPr>
              <p:cNvPr id="13" name="Rectangle 12"/>
              <p:cNvSpPr/>
              <p:nvPr/>
            </p:nvSpPr>
            <p:spPr>
              <a:xfrm>
                <a:off x="3947061" y="2004731"/>
                <a:ext cx="5220072" cy="3888432"/>
              </a:xfrm>
              <a:prstGeom prst="rect">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FF"/>
                  </a:solidFill>
                </a:endParaRPr>
              </a:p>
            </p:txBody>
          </p:sp>
          <p:cxnSp>
            <p:nvCxnSpPr>
              <p:cNvPr id="14" name="Straight Connector 13"/>
              <p:cNvCxnSpPr/>
              <p:nvPr/>
            </p:nvCxnSpPr>
            <p:spPr>
              <a:xfrm>
                <a:off x="6674004" y="2349672"/>
                <a:ext cx="0" cy="291474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7020272" y="3646051"/>
                <a:ext cx="187220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7020272" y="4080284"/>
                <a:ext cx="187220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7020272" y="4581128"/>
                <a:ext cx="187220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975698" y="3302311"/>
                <a:ext cx="1773242" cy="369332"/>
              </a:xfrm>
              <a:prstGeom prst="rect">
                <a:avLst/>
              </a:prstGeom>
              <a:noFill/>
            </p:spPr>
            <p:txBody>
              <a:bodyPr wrap="none">
                <a:spAutoFit/>
              </a:bodyPr>
              <a:lstStyle/>
              <a:p>
                <a:pPr>
                  <a:defRPr/>
                </a:pPr>
                <a:r>
                  <a:rPr lang="en-GB" sz="1800" dirty="0">
                    <a:solidFill>
                      <a:srgbClr val="000000"/>
                    </a:solidFill>
                    <a:latin typeface="Bradley Hand ITC" pitchFamily="66" charset="0"/>
                  </a:rPr>
                  <a:t>The Government</a:t>
                </a:r>
              </a:p>
            </p:txBody>
          </p:sp>
          <p:sp>
            <p:nvSpPr>
              <p:cNvPr id="19" name="TextBox 18"/>
              <p:cNvSpPr txBox="1"/>
              <p:nvPr/>
            </p:nvSpPr>
            <p:spPr>
              <a:xfrm>
                <a:off x="6923194" y="3754592"/>
                <a:ext cx="2258952" cy="369332"/>
              </a:xfrm>
              <a:prstGeom prst="rect">
                <a:avLst/>
              </a:prstGeom>
              <a:noFill/>
            </p:spPr>
            <p:txBody>
              <a:bodyPr wrap="none">
                <a:spAutoFit/>
              </a:bodyPr>
              <a:lstStyle/>
              <a:p>
                <a:pPr>
                  <a:defRPr/>
                </a:pPr>
                <a:r>
                  <a:rPr lang="en-GB" sz="1800" dirty="0">
                    <a:solidFill>
                      <a:srgbClr val="000000"/>
                    </a:solidFill>
                    <a:latin typeface="Bradley Hand ITC" pitchFamily="66" charset="0"/>
                  </a:rPr>
                  <a:t>Houses of Parliament</a:t>
                </a:r>
              </a:p>
            </p:txBody>
          </p:sp>
          <p:sp>
            <p:nvSpPr>
              <p:cNvPr id="20" name="TextBox 19"/>
              <p:cNvSpPr txBox="1"/>
              <p:nvPr/>
            </p:nvSpPr>
            <p:spPr>
              <a:xfrm>
                <a:off x="6983906" y="4225048"/>
                <a:ext cx="1917513" cy="369332"/>
              </a:xfrm>
              <a:prstGeom prst="rect">
                <a:avLst/>
              </a:prstGeom>
              <a:noFill/>
            </p:spPr>
            <p:txBody>
              <a:bodyPr wrap="none">
                <a:spAutoFit/>
              </a:bodyPr>
              <a:lstStyle/>
              <a:p>
                <a:pPr>
                  <a:defRPr/>
                </a:pPr>
                <a:r>
                  <a:rPr lang="en-GB" sz="1800" dirty="0">
                    <a:solidFill>
                      <a:srgbClr val="000000"/>
                    </a:solidFill>
                    <a:latin typeface="Bradley Hand ITC" pitchFamily="66" charset="0"/>
                  </a:rPr>
                  <a:t>London, England</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1" y="2132856"/>
                <a:ext cx="669059" cy="671319"/>
              </a:xfrm>
              <a:prstGeom prst="rect">
                <a:avLst/>
              </a:prstGeom>
            </p:spPr>
          </p:pic>
        </p:grpSp>
        <p:sp>
          <p:nvSpPr>
            <p:cNvPr id="12" name="TextBox 11"/>
            <p:cNvSpPr txBox="1"/>
            <p:nvPr/>
          </p:nvSpPr>
          <p:spPr>
            <a:xfrm>
              <a:off x="2334431" y="2400189"/>
              <a:ext cx="3799965" cy="3166857"/>
            </a:xfrm>
            <a:prstGeom prst="rect">
              <a:avLst/>
            </a:prstGeom>
            <a:noFill/>
          </p:spPr>
          <p:txBody>
            <a:bodyPr>
              <a:spAutoFit/>
            </a:bodyPr>
            <a:lstStyle/>
            <a:p>
              <a:pPr marL="342900" indent="-342900">
                <a:buFont typeface="Wingdings" pitchFamily="2" charset="2"/>
                <a:buChar char="q"/>
                <a:defRPr/>
              </a:pPr>
              <a:r>
                <a:rPr lang="en-GB" b="1" dirty="0">
                  <a:solidFill>
                    <a:srgbClr val="000000"/>
                  </a:solidFill>
                  <a:latin typeface="Arial" charset="0"/>
                </a:rPr>
                <a:t>Lords Committee: Oct 2013</a:t>
              </a:r>
            </a:p>
            <a:p>
              <a:pPr>
                <a:defRPr/>
              </a:pPr>
              <a:endParaRPr lang="en-GB" b="1" dirty="0">
                <a:solidFill>
                  <a:srgbClr val="000000"/>
                </a:solidFill>
                <a:latin typeface="Arial" charset="0"/>
              </a:endParaRPr>
            </a:p>
            <a:p>
              <a:pPr marL="342900" indent="-342900">
                <a:buFont typeface="Wingdings" pitchFamily="2" charset="2"/>
                <a:buChar char="q"/>
                <a:defRPr/>
              </a:pPr>
              <a:r>
                <a:rPr lang="en-GB" b="1" dirty="0" err="1">
                  <a:solidFill>
                    <a:srgbClr val="000000"/>
                  </a:solidFill>
                  <a:latin typeface="Arial" charset="0"/>
                </a:rPr>
                <a:t>Regs</a:t>
              </a:r>
              <a:r>
                <a:rPr lang="en-GB" b="1" dirty="0">
                  <a:solidFill>
                    <a:srgbClr val="000000"/>
                  </a:solidFill>
                  <a:latin typeface="Arial" charset="0"/>
                </a:rPr>
                <a:t>/Code: Oct 2013</a:t>
              </a:r>
            </a:p>
            <a:p>
              <a:pPr>
                <a:defRPr/>
              </a:pPr>
              <a:endParaRPr lang="en-GB" b="1" dirty="0">
                <a:solidFill>
                  <a:srgbClr val="000000"/>
                </a:solidFill>
                <a:latin typeface="Arial" charset="0"/>
              </a:endParaRPr>
            </a:p>
            <a:p>
              <a:pPr marL="342900" indent="-342900">
                <a:buFont typeface="Wingdings" pitchFamily="2" charset="2"/>
                <a:buChar char="q"/>
                <a:defRPr/>
              </a:pPr>
              <a:r>
                <a:rPr lang="en-GB" b="1" dirty="0">
                  <a:solidFill>
                    <a:srgbClr val="000000"/>
                  </a:solidFill>
                  <a:latin typeface="Arial" charset="0"/>
                </a:rPr>
                <a:t>Report Stage: Nov 2013</a:t>
              </a:r>
              <a:br>
                <a:rPr lang="en-GB" b="1" dirty="0">
                  <a:solidFill>
                    <a:srgbClr val="000000"/>
                  </a:solidFill>
                  <a:latin typeface="Arial" charset="0"/>
                </a:rPr>
              </a:br>
              <a:endParaRPr lang="en-GB" b="1" dirty="0">
                <a:solidFill>
                  <a:srgbClr val="000000"/>
                </a:solidFill>
                <a:latin typeface="Arial" charset="0"/>
              </a:endParaRPr>
            </a:p>
            <a:p>
              <a:pPr marL="342900" indent="-342900">
                <a:buFont typeface="Wingdings" pitchFamily="2" charset="2"/>
                <a:buChar char="q"/>
                <a:defRPr/>
              </a:pPr>
              <a:r>
                <a:rPr lang="en-GB" b="1" dirty="0">
                  <a:solidFill>
                    <a:srgbClr val="000000"/>
                  </a:solidFill>
                  <a:latin typeface="Arial" charset="0"/>
                </a:rPr>
                <a:t>Royal Assent : Feb 2014</a:t>
              </a:r>
            </a:p>
            <a:p>
              <a:pPr>
                <a:defRPr/>
              </a:pPr>
              <a:endParaRPr lang="en-GB" b="1" dirty="0">
                <a:solidFill>
                  <a:srgbClr val="000000"/>
                </a:solidFill>
                <a:latin typeface="Arial" charset="0"/>
              </a:endParaRPr>
            </a:p>
            <a:p>
              <a:pPr marL="342900" indent="-342900">
                <a:buFont typeface="Wingdings" pitchFamily="2" charset="2"/>
                <a:buChar char="q"/>
                <a:defRPr/>
              </a:pPr>
              <a:r>
                <a:rPr lang="en-GB" b="1" dirty="0">
                  <a:solidFill>
                    <a:srgbClr val="000000"/>
                  </a:solidFill>
                  <a:latin typeface="Arial" charset="0"/>
                </a:rPr>
                <a:t>Law: September 2014 </a:t>
              </a:r>
              <a:br>
                <a:rPr lang="en-GB" b="1" dirty="0">
                  <a:solidFill>
                    <a:srgbClr val="000000"/>
                  </a:solidFill>
                  <a:latin typeface="Arial" charset="0"/>
                </a:rPr>
              </a:br>
              <a:endParaRPr lang="en-GB" b="1" dirty="0">
                <a:solidFill>
                  <a:srgbClr val="000000"/>
                </a:solidFill>
                <a:latin typeface="Arial" charset="0"/>
              </a:endParaRPr>
            </a:p>
            <a:p>
              <a:pPr marL="342900" indent="-342900">
                <a:buFont typeface="Arial" pitchFamily="34" charset="0"/>
                <a:buChar char="•"/>
                <a:defRPr/>
              </a:pPr>
              <a:endParaRPr lang="en-GB" b="1" dirty="0">
                <a:solidFill>
                  <a:srgbClr val="000000"/>
                </a:solidFill>
                <a:latin typeface="Arial" charset="0"/>
              </a:endParaRPr>
            </a:p>
          </p:txBody>
        </p:sp>
      </p:grpSp>
      <p:sp>
        <p:nvSpPr>
          <p:cNvPr id="3078" name="TextBox 4"/>
          <p:cNvSpPr txBox="1">
            <a:spLocks noChangeArrowheads="1"/>
          </p:cNvSpPr>
          <p:nvPr/>
        </p:nvSpPr>
        <p:spPr bwMode="auto">
          <a:xfrm>
            <a:off x="85725" y="322263"/>
            <a:ext cx="90582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en-GB" sz="3600" b="1" smtClean="0">
                <a:solidFill>
                  <a:srgbClr val="104F75"/>
                </a:solidFill>
              </a:rPr>
              <a:t>Where are we in the legislative process?</a:t>
            </a:r>
          </a:p>
        </p:txBody>
      </p:sp>
      <p:sp>
        <p:nvSpPr>
          <p:cNvPr id="2" name="Rectangle 1"/>
          <p:cNvSpPr/>
          <p:nvPr/>
        </p:nvSpPr>
        <p:spPr>
          <a:xfrm>
            <a:off x="0" y="5836734"/>
            <a:ext cx="1403648" cy="10212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792237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endParaRPr lang="en-GB" dirty="0"/>
          </a:p>
        </p:txBody>
      </p:sp>
      <p:sp>
        <p:nvSpPr>
          <p:cNvPr id="5" name="Rectangle 2"/>
          <p:cNvSpPr txBox="1">
            <a:spLocks noChangeArrowheads="1"/>
          </p:cNvSpPr>
          <p:nvPr/>
        </p:nvSpPr>
        <p:spPr bwMode="auto">
          <a:xfrm>
            <a:off x="647700" y="130175"/>
            <a:ext cx="8075613"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pitchFamily="34" charset="0"/>
              </a:defRPr>
            </a:lvl1pPr>
            <a:lvl2pPr marL="742950" indent="-285750" eaLnBrk="0" hangingPunct="0">
              <a:defRPr sz="2000">
                <a:solidFill>
                  <a:schemeClr val="tx1"/>
                </a:solidFill>
                <a:latin typeface="Arial" pitchFamily="34" charset="0"/>
              </a:defRPr>
            </a:lvl2pPr>
            <a:lvl3pPr marL="1143000" indent="-228600" eaLnBrk="0" hangingPunct="0">
              <a:defRPr sz="2000">
                <a:solidFill>
                  <a:schemeClr val="tx1"/>
                </a:solidFill>
                <a:latin typeface="Arial" pitchFamily="34" charset="0"/>
              </a:defRPr>
            </a:lvl3pPr>
            <a:lvl4pPr marL="1600200" indent="-228600" eaLnBrk="0" hangingPunct="0">
              <a:defRPr sz="2000">
                <a:solidFill>
                  <a:schemeClr val="tx1"/>
                </a:solidFill>
                <a:latin typeface="Arial" pitchFamily="34" charset="0"/>
              </a:defRPr>
            </a:lvl4pPr>
            <a:lvl5pPr marL="2057400" indent="-228600" eaLnBrk="0" hangingPunct="0">
              <a:defRPr sz="2000">
                <a:solidFill>
                  <a:schemeClr val="tx1"/>
                </a:solidFill>
                <a:latin typeface="Arial" pitchFamily="34" charset="0"/>
              </a:defRPr>
            </a:lvl5pPr>
            <a:lvl6pPr marL="2514600" indent="-228600" eaLnBrk="0" fontAlgn="base" hangingPunct="0">
              <a:spcBef>
                <a:spcPct val="0"/>
              </a:spcBef>
              <a:spcAft>
                <a:spcPct val="0"/>
              </a:spcAft>
              <a:defRPr sz="2000">
                <a:solidFill>
                  <a:schemeClr val="tx1"/>
                </a:solidFill>
                <a:latin typeface="Arial" pitchFamily="34" charset="0"/>
              </a:defRPr>
            </a:lvl6pPr>
            <a:lvl7pPr marL="2971800" indent="-228600" eaLnBrk="0" fontAlgn="base" hangingPunct="0">
              <a:spcBef>
                <a:spcPct val="0"/>
              </a:spcBef>
              <a:spcAft>
                <a:spcPct val="0"/>
              </a:spcAft>
              <a:defRPr sz="2000">
                <a:solidFill>
                  <a:schemeClr val="tx1"/>
                </a:solidFill>
                <a:latin typeface="Arial" pitchFamily="34" charset="0"/>
              </a:defRPr>
            </a:lvl7pPr>
            <a:lvl8pPr marL="3429000" indent="-228600" eaLnBrk="0" fontAlgn="base" hangingPunct="0">
              <a:spcBef>
                <a:spcPct val="0"/>
              </a:spcBef>
              <a:spcAft>
                <a:spcPct val="0"/>
              </a:spcAft>
              <a:defRPr sz="2000">
                <a:solidFill>
                  <a:schemeClr val="tx1"/>
                </a:solidFill>
                <a:latin typeface="Arial" pitchFamily="34" charset="0"/>
              </a:defRPr>
            </a:lvl8pPr>
            <a:lvl9pPr marL="3886200" indent="-228600" eaLnBrk="0" fontAlgn="base" hangingPunct="0">
              <a:spcBef>
                <a:spcPct val="0"/>
              </a:spcBef>
              <a:spcAft>
                <a:spcPct val="0"/>
              </a:spcAft>
              <a:defRPr sz="2000">
                <a:solidFill>
                  <a:schemeClr val="tx1"/>
                </a:solidFill>
                <a:latin typeface="Arial" pitchFamily="34" charset="0"/>
              </a:defRPr>
            </a:lvl9pPr>
          </a:lstStyle>
          <a:p>
            <a:pPr algn="ctr"/>
            <a:r>
              <a:rPr lang="en-GB" sz="4000" b="1" dirty="0">
                <a:solidFill>
                  <a:srgbClr val="104F75"/>
                </a:solidFill>
              </a:rPr>
              <a:t>Legislation - key highlights</a:t>
            </a:r>
          </a:p>
        </p:txBody>
      </p:sp>
      <p:sp>
        <p:nvSpPr>
          <p:cNvPr id="8" name="Rectangle 3"/>
          <p:cNvSpPr>
            <a:spLocks noChangeArrowheads="1"/>
          </p:cNvSpPr>
          <p:nvPr/>
        </p:nvSpPr>
        <p:spPr bwMode="auto">
          <a:xfrm>
            <a:off x="251520" y="1124744"/>
            <a:ext cx="8640960"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marL="636587" lvl="1" indent="-457200" eaLnBrk="0" hangingPunct="0">
              <a:lnSpc>
                <a:spcPct val="80000"/>
              </a:lnSpc>
              <a:spcBef>
                <a:spcPts val="525"/>
              </a:spcBef>
              <a:spcAft>
                <a:spcPts val="1200"/>
              </a:spcAft>
              <a:buFont typeface="Arial" pitchFamily="34" charset="0"/>
              <a:buChar char="•"/>
            </a:pPr>
            <a:r>
              <a:rPr lang="en-GB" sz="2800" b="1" dirty="0" smtClean="0"/>
              <a:t>Local Offer</a:t>
            </a:r>
            <a:br>
              <a:rPr lang="en-GB" sz="2800" b="1" dirty="0" smtClean="0"/>
            </a:br>
            <a:endParaRPr lang="en-GB" sz="1000" b="1" dirty="0" smtClean="0"/>
          </a:p>
          <a:p>
            <a:pPr marL="636587" lvl="1" indent="-457200" eaLnBrk="0" hangingPunct="0">
              <a:lnSpc>
                <a:spcPct val="80000"/>
              </a:lnSpc>
              <a:spcBef>
                <a:spcPts val="525"/>
              </a:spcBef>
              <a:spcAft>
                <a:spcPts val="1200"/>
              </a:spcAft>
              <a:buFont typeface="Arial" pitchFamily="34" charset="0"/>
              <a:buChar char="•"/>
            </a:pPr>
            <a:r>
              <a:rPr lang="en-GB" sz="2800" b="1" dirty="0" smtClean="0"/>
              <a:t>0-25 Education, Health &amp; Care Plan</a:t>
            </a:r>
            <a:br>
              <a:rPr lang="en-GB" sz="2800" b="1" dirty="0" smtClean="0"/>
            </a:br>
            <a:endParaRPr lang="en-GB" sz="1000" b="1" dirty="0" smtClean="0"/>
          </a:p>
          <a:p>
            <a:pPr marL="636587" lvl="1" indent="-457200" eaLnBrk="0" hangingPunct="0">
              <a:lnSpc>
                <a:spcPct val="80000"/>
              </a:lnSpc>
              <a:spcBef>
                <a:spcPts val="525"/>
              </a:spcBef>
              <a:spcAft>
                <a:spcPts val="1200"/>
              </a:spcAft>
              <a:buFont typeface="Arial" pitchFamily="34" charset="0"/>
              <a:buChar char="•"/>
            </a:pPr>
            <a:r>
              <a:rPr lang="en-GB" sz="2800" b="1" dirty="0" smtClean="0"/>
              <a:t>Joint Commissioning duty</a:t>
            </a:r>
            <a:br>
              <a:rPr lang="en-GB" sz="2800" b="1" dirty="0" smtClean="0"/>
            </a:br>
            <a:endParaRPr lang="en-GB" sz="1000" b="1" dirty="0" smtClean="0"/>
          </a:p>
          <a:p>
            <a:pPr marL="636587" lvl="1" indent="-457200" eaLnBrk="0" hangingPunct="0">
              <a:lnSpc>
                <a:spcPct val="80000"/>
              </a:lnSpc>
              <a:spcBef>
                <a:spcPts val="525"/>
              </a:spcBef>
              <a:spcAft>
                <a:spcPts val="1200"/>
              </a:spcAft>
              <a:buFont typeface="Arial" pitchFamily="34" charset="0"/>
              <a:buChar char="•"/>
            </a:pPr>
            <a:r>
              <a:rPr lang="en-GB" sz="2800" b="1" dirty="0" smtClean="0"/>
              <a:t>Health duty</a:t>
            </a:r>
            <a:br>
              <a:rPr lang="en-GB" sz="2800" b="1" dirty="0" smtClean="0"/>
            </a:br>
            <a:endParaRPr lang="en-GB" sz="1000" b="1" dirty="0" smtClean="0"/>
          </a:p>
          <a:p>
            <a:pPr marL="636587" lvl="1" indent="-457200" eaLnBrk="0" hangingPunct="0">
              <a:lnSpc>
                <a:spcPct val="80000"/>
              </a:lnSpc>
              <a:spcBef>
                <a:spcPts val="525"/>
              </a:spcBef>
              <a:spcAft>
                <a:spcPts val="1200"/>
              </a:spcAft>
              <a:buFont typeface="Arial" pitchFamily="34" charset="0"/>
              <a:buChar char="•"/>
            </a:pPr>
            <a:r>
              <a:rPr lang="en-GB" sz="2800" b="1" dirty="0" smtClean="0"/>
              <a:t>Personal Budgets</a:t>
            </a:r>
            <a:br>
              <a:rPr lang="en-GB" sz="2800" b="1" dirty="0" smtClean="0"/>
            </a:br>
            <a:endParaRPr lang="en-GB" sz="1000" b="1" dirty="0" smtClean="0"/>
          </a:p>
          <a:p>
            <a:pPr marL="636587" lvl="1" indent="-457200" eaLnBrk="0" hangingPunct="0">
              <a:lnSpc>
                <a:spcPct val="80000"/>
              </a:lnSpc>
              <a:spcBef>
                <a:spcPts val="525"/>
              </a:spcBef>
              <a:spcAft>
                <a:spcPts val="1200"/>
              </a:spcAft>
              <a:buFont typeface="Arial" pitchFamily="34" charset="0"/>
              <a:buChar char="•"/>
            </a:pPr>
            <a:r>
              <a:rPr lang="en-GB" sz="2800" b="1" dirty="0" smtClean="0"/>
              <a:t>Duties on Academies</a:t>
            </a:r>
            <a:br>
              <a:rPr lang="en-GB" sz="2800" b="1" dirty="0" smtClean="0"/>
            </a:br>
            <a:endParaRPr lang="en-GB" sz="1000" b="1" dirty="0" smtClean="0"/>
          </a:p>
          <a:p>
            <a:pPr marL="636587" lvl="1" indent="-457200" eaLnBrk="0" hangingPunct="0">
              <a:lnSpc>
                <a:spcPct val="80000"/>
              </a:lnSpc>
              <a:spcBef>
                <a:spcPts val="525"/>
              </a:spcBef>
              <a:spcAft>
                <a:spcPts val="1200"/>
              </a:spcAft>
              <a:buFont typeface="Arial" pitchFamily="34" charset="0"/>
              <a:buChar char="•"/>
            </a:pPr>
            <a:r>
              <a:rPr lang="en-GB" sz="2800" b="1" dirty="0" smtClean="0"/>
              <a:t>New rights &amp; protections for 16-25 year olds</a:t>
            </a:r>
            <a:br>
              <a:rPr lang="en-GB" sz="2800" b="1" dirty="0" smtClean="0"/>
            </a:br>
            <a:endParaRPr lang="en-GB" sz="1000" b="1" dirty="0" smtClean="0"/>
          </a:p>
          <a:p>
            <a:pPr marL="636587" lvl="1" indent="-457200" eaLnBrk="0" hangingPunct="0">
              <a:lnSpc>
                <a:spcPct val="80000"/>
              </a:lnSpc>
              <a:spcBef>
                <a:spcPts val="525"/>
              </a:spcBef>
              <a:spcAft>
                <a:spcPts val="1200"/>
              </a:spcAft>
              <a:buFont typeface="Arial" pitchFamily="34" charset="0"/>
              <a:buChar char="•"/>
            </a:pPr>
            <a:r>
              <a:rPr lang="en-GB" sz="2800" b="1" dirty="0" smtClean="0"/>
              <a:t>Preparation for Adulthood</a:t>
            </a:r>
            <a:br>
              <a:rPr lang="en-GB" sz="2800" b="1" dirty="0" smtClean="0"/>
            </a:br>
            <a:endParaRPr lang="en-GB" sz="2800" b="1" dirty="0" smtClean="0"/>
          </a:p>
          <a:p>
            <a:pPr marL="636587" lvl="1" indent="-457200" eaLnBrk="0" hangingPunct="0">
              <a:lnSpc>
                <a:spcPct val="80000"/>
              </a:lnSpc>
              <a:spcBef>
                <a:spcPts val="525"/>
              </a:spcBef>
              <a:spcAft>
                <a:spcPts val="1200"/>
              </a:spcAft>
              <a:buClr>
                <a:srgbClr val="4FB200"/>
              </a:buClr>
              <a:buFont typeface="Arial" pitchFamily="34" charset="0"/>
              <a:buChar char="•"/>
            </a:pPr>
            <a:endParaRPr lang="en-GB" sz="2800" b="1" dirty="0" smtClean="0">
              <a:solidFill>
                <a:srgbClr val="000000"/>
              </a:solidFill>
            </a:endParaRPr>
          </a:p>
          <a:p>
            <a:pPr marL="179387" lvl="1" eaLnBrk="0" hangingPunct="0">
              <a:lnSpc>
                <a:spcPct val="80000"/>
              </a:lnSpc>
              <a:spcBef>
                <a:spcPts val="525"/>
              </a:spcBef>
              <a:spcAft>
                <a:spcPts val="1200"/>
              </a:spcAft>
              <a:buClr>
                <a:srgbClr val="4FB200"/>
              </a:buClr>
            </a:pPr>
            <a:endParaRPr lang="en-GB" sz="1000" b="1" dirty="0">
              <a:solidFill>
                <a:srgbClr val="000000"/>
              </a:solidFill>
            </a:endParaRPr>
          </a:p>
          <a:p>
            <a:pPr marL="355600" lvl="1" indent="-176213" eaLnBrk="0" hangingPunct="0">
              <a:lnSpc>
                <a:spcPct val="80000"/>
              </a:lnSpc>
              <a:spcBef>
                <a:spcPts val="525"/>
              </a:spcBef>
              <a:spcAft>
                <a:spcPts val="1200"/>
              </a:spcAft>
              <a:buClr>
                <a:srgbClr val="4FB200"/>
              </a:buClr>
              <a:buFont typeface="Wingdings" pitchFamily="2" charset="2"/>
              <a:buChar char="ü"/>
            </a:pPr>
            <a:endParaRPr lang="en-GB" sz="2800" b="1" dirty="0" smtClean="0">
              <a:solidFill>
                <a:srgbClr val="000000"/>
              </a:solidFill>
            </a:endParaRPr>
          </a:p>
          <a:p>
            <a:pPr marL="355600" lvl="1" indent="-176213" eaLnBrk="0" hangingPunct="0">
              <a:lnSpc>
                <a:spcPct val="80000"/>
              </a:lnSpc>
              <a:spcBef>
                <a:spcPts val="525"/>
              </a:spcBef>
              <a:spcAft>
                <a:spcPts val="1200"/>
              </a:spcAft>
              <a:buClr>
                <a:srgbClr val="4FB200"/>
              </a:buClr>
              <a:buFont typeface="Wingdings" pitchFamily="2" charset="2"/>
              <a:buChar char="ü"/>
            </a:pPr>
            <a:endParaRPr lang="en-GB" sz="1000" b="1" dirty="0">
              <a:solidFill>
                <a:srgbClr val="000000"/>
              </a:solidFill>
            </a:endParaRPr>
          </a:p>
          <a:p>
            <a:pPr marL="355600" lvl="1" indent="-176213" eaLnBrk="0" hangingPunct="0">
              <a:lnSpc>
                <a:spcPct val="80000"/>
              </a:lnSpc>
              <a:spcBef>
                <a:spcPts val="525"/>
              </a:spcBef>
              <a:spcAft>
                <a:spcPts val="1200"/>
              </a:spcAft>
              <a:buClr>
                <a:srgbClr val="4FB200"/>
              </a:buClr>
              <a:buFont typeface="Wingdings" pitchFamily="2" charset="2"/>
              <a:buChar char="ü"/>
            </a:pPr>
            <a:r>
              <a:rPr lang="en-GB" sz="2800" b="1" dirty="0" smtClean="0">
                <a:solidFill>
                  <a:srgbClr val="000000"/>
                </a:solidFill>
              </a:rPr>
              <a:t>Clear focus on outcomes</a:t>
            </a:r>
          </a:p>
          <a:p>
            <a:pPr marL="355600" lvl="1" indent="-176213" eaLnBrk="0" hangingPunct="0">
              <a:lnSpc>
                <a:spcPct val="80000"/>
              </a:lnSpc>
              <a:spcBef>
                <a:spcPts val="525"/>
              </a:spcBef>
              <a:spcAft>
                <a:spcPts val="1200"/>
              </a:spcAft>
              <a:buClr>
                <a:srgbClr val="4FB200"/>
              </a:buClr>
              <a:buFont typeface="Wingdings" pitchFamily="2" charset="2"/>
              <a:buChar char="ü"/>
            </a:pPr>
            <a:endParaRPr lang="en-GB" sz="1000" b="1" dirty="0">
              <a:solidFill>
                <a:srgbClr val="000000"/>
              </a:solidFill>
            </a:endParaRPr>
          </a:p>
          <a:p>
            <a:pPr marL="355600" lvl="1" indent="-176213" eaLnBrk="0" hangingPunct="0">
              <a:lnSpc>
                <a:spcPct val="80000"/>
              </a:lnSpc>
              <a:spcBef>
                <a:spcPts val="525"/>
              </a:spcBef>
              <a:spcAft>
                <a:spcPts val="1200"/>
              </a:spcAft>
              <a:buClr>
                <a:srgbClr val="4FB200"/>
              </a:buClr>
              <a:buFont typeface="Wingdings" pitchFamily="2" charset="2"/>
              <a:buChar char="ü"/>
            </a:pPr>
            <a:r>
              <a:rPr lang="en-GB" sz="2800" b="1" dirty="0" smtClean="0">
                <a:solidFill>
                  <a:srgbClr val="000000"/>
                </a:solidFill>
              </a:rPr>
              <a:t>Assessment </a:t>
            </a:r>
            <a:r>
              <a:rPr lang="en-GB" sz="2800" b="1" dirty="0">
                <a:solidFill>
                  <a:srgbClr val="000000"/>
                </a:solidFill>
              </a:rPr>
              <a:t>and </a:t>
            </a:r>
            <a:r>
              <a:rPr lang="en-GB" sz="2800" b="1" dirty="0" smtClean="0">
                <a:solidFill>
                  <a:srgbClr val="000000"/>
                </a:solidFill>
              </a:rPr>
              <a:t>EHC Plan </a:t>
            </a:r>
            <a:r>
              <a:rPr lang="en-GB" sz="2800" b="1" dirty="0">
                <a:solidFill>
                  <a:srgbClr val="000000"/>
                </a:solidFill>
              </a:rPr>
              <a:t>from birth to </a:t>
            </a:r>
            <a:r>
              <a:rPr lang="en-GB" sz="2800" b="1" dirty="0" smtClean="0">
                <a:solidFill>
                  <a:srgbClr val="000000"/>
                </a:solidFill>
              </a:rPr>
              <a:t>25</a:t>
            </a:r>
            <a:endParaRPr lang="en-GB" sz="2800" b="1" dirty="0">
              <a:solidFill>
                <a:srgbClr val="000000"/>
              </a:solidFill>
            </a:endParaRPr>
          </a:p>
          <a:p>
            <a:pPr marL="355600" lvl="1" indent="-176213" eaLnBrk="0" hangingPunct="0">
              <a:lnSpc>
                <a:spcPct val="80000"/>
              </a:lnSpc>
              <a:spcBef>
                <a:spcPts val="525"/>
              </a:spcBef>
              <a:spcAft>
                <a:spcPts val="1200"/>
              </a:spcAft>
              <a:buClr>
                <a:srgbClr val="4FB200"/>
              </a:buClr>
              <a:buFont typeface="Wingdings" pitchFamily="2" charset="2"/>
              <a:buChar char="ü"/>
            </a:pPr>
            <a:endParaRPr lang="en-GB" sz="1000" b="1" dirty="0">
              <a:solidFill>
                <a:srgbClr val="000000"/>
              </a:solidFill>
            </a:endParaRPr>
          </a:p>
          <a:p>
            <a:pPr marL="355600" lvl="1" indent="-176213" eaLnBrk="0" hangingPunct="0">
              <a:lnSpc>
                <a:spcPct val="80000"/>
              </a:lnSpc>
              <a:spcBef>
                <a:spcPts val="525"/>
              </a:spcBef>
              <a:spcAft>
                <a:spcPts val="1200"/>
              </a:spcAft>
              <a:buClr>
                <a:srgbClr val="4FB200"/>
              </a:buClr>
              <a:buFont typeface="Wingdings" pitchFamily="2" charset="2"/>
              <a:buChar char="ü"/>
            </a:pPr>
            <a:r>
              <a:rPr lang="en-GB" sz="2800" b="1" dirty="0" smtClean="0">
                <a:solidFill>
                  <a:srgbClr val="000000"/>
                </a:solidFill>
              </a:rPr>
              <a:t>Increased control for </a:t>
            </a:r>
            <a:r>
              <a:rPr lang="en-GB" sz="2800" b="1" dirty="0">
                <a:solidFill>
                  <a:srgbClr val="000000"/>
                </a:solidFill>
              </a:rPr>
              <a:t>parents and young </a:t>
            </a:r>
            <a:r>
              <a:rPr lang="en-GB" sz="2800" b="1" dirty="0" smtClean="0">
                <a:solidFill>
                  <a:srgbClr val="000000"/>
                </a:solidFill>
              </a:rPr>
              <a:t>people</a:t>
            </a:r>
            <a:endParaRPr lang="en-GB" sz="2800" b="1" dirty="0">
              <a:solidFill>
                <a:srgbClr val="000000"/>
              </a:solidFill>
            </a:endParaRPr>
          </a:p>
        </p:txBody>
      </p:sp>
      <p:pic>
        <p:nvPicPr>
          <p:cNvPr id="9" name="Picture 106" descr="C:\Users\aduerden\AppData\Local\Microsoft\Windows\Temporary Internet Files\Content.IE5\HMQVM12Z\MC90015677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09531" y="2348880"/>
            <a:ext cx="2899840" cy="2707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85256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ubTitle" idx="1"/>
          </p:nvPr>
        </p:nvSpPr>
        <p:spPr>
          <a:xfrm>
            <a:off x="347663" y="1255713"/>
            <a:ext cx="7632700" cy="4346575"/>
          </a:xfrm>
        </p:spPr>
        <p:txBody>
          <a:bodyPr/>
          <a:lstStyle/>
          <a:p>
            <a:pPr marL="342900" indent="-342900" algn="l">
              <a:buFont typeface="Arial" charset="0"/>
              <a:buChar char="•"/>
            </a:pPr>
            <a:r>
              <a:rPr lang="en-GB" sz="2800" dirty="0" smtClean="0">
                <a:solidFill>
                  <a:schemeClr val="tx1"/>
                </a:solidFill>
              </a:rPr>
              <a:t>Young Offenders with SEN in custody</a:t>
            </a:r>
            <a:br>
              <a:rPr lang="en-GB" sz="2800" dirty="0" smtClean="0">
                <a:solidFill>
                  <a:schemeClr val="tx1"/>
                </a:solidFill>
              </a:rPr>
            </a:br>
            <a:endParaRPr lang="en-GB" sz="2800" dirty="0" smtClean="0">
              <a:solidFill>
                <a:schemeClr val="tx1"/>
              </a:solidFill>
            </a:endParaRPr>
          </a:p>
          <a:p>
            <a:pPr marL="342900" indent="-342900" algn="l">
              <a:buFont typeface="Arial" charset="0"/>
              <a:buChar char="•"/>
            </a:pPr>
            <a:r>
              <a:rPr lang="en-GB" sz="2800" dirty="0" smtClean="0">
                <a:solidFill>
                  <a:schemeClr val="tx1"/>
                </a:solidFill>
              </a:rPr>
              <a:t>“Have regard to age”</a:t>
            </a:r>
            <a:br>
              <a:rPr lang="en-GB" sz="2800" dirty="0" smtClean="0">
                <a:solidFill>
                  <a:schemeClr val="tx1"/>
                </a:solidFill>
              </a:rPr>
            </a:br>
            <a:endParaRPr lang="en-GB" sz="2800" dirty="0" smtClean="0">
              <a:solidFill>
                <a:schemeClr val="tx1"/>
              </a:solidFill>
            </a:endParaRPr>
          </a:p>
          <a:p>
            <a:pPr marL="342900" indent="-342900" algn="l">
              <a:buFont typeface="Arial" charset="0"/>
              <a:buChar char="•"/>
            </a:pPr>
            <a:r>
              <a:rPr lang="en-GB" sz="2800" dirty="0" smtClean="0">
                <a:solidFill>
                  <a:schemeClr val="tx1"/>
                </a:solidFill>
              </a:rPr>
              <a:t>Disabled children and young people</a:t>
            </a:r>
            <a:br>
              <a:rPr lang="en-GB" sz="2800" dirty="0" smtClean="0">
                <a:solidFill>
                  <a:schemeClr val="tx1"/>
                </a:solidFill>
              </a:rPr>
            </a:br>
            <a:endParaRPr lang="en-GB" sz="2800" dirty="0" smtClean="0">
              <a:solidFill>
                <a:schemeClr val="tx1"/>
              </a:solidFill>
            </a:endParaRPr>
          </a:p>
          <a:p>
            <a:pPr marL="342900" indent="-342900" algn="l">
              <a:buFont typeface="Arial" charset="0"/>
              <a:buChar char="•"/>
            </a:pPr>
            <a:r>
              <a:rPr lang="en-GB" sz="2800" dirty="0" smtClean="0">
                <a:solidFill>
                  <a:schemeClr val="tx1"/>
                </a:solidFill>
              </a:rPr>
              <a:t>Single point of redress</a:t>
            </a:r>
            <a:br>
              <a:rPr lang="en-GB" sz="2800" dirty="0" smtClean="0">
                <a:solidFill>
                  <a:schemeClr val="tx1"/>
                </a:solidFill>
              </a:rPr>
            </a:br>
            <a:endParaRPr lang="en-GB" sz="2800" dirty="0" smtClean="0">
              <a:solidFill>
                <a:schemeClr val="tx1"/>
              </a:solidFill>
            </a:endParaRPr>
          </a:p>
          <a:p>
            <a:pPr marL="342900" indent="-342900" algn="l">
              <a:buFont typeface="Arial" charset="0"/>
              <a:buChar char="•"/>
            </a:pPr>
            <a:r>
              <a:rPr lang="en-GB" sz="2800" dirty="0" smtClean="0">
                <a:solidFill>
                  <a:schemeClr val="tx1"/>
                </a:solidFill>
              </a:rPr>
              <a:t>Duty on social care</a:t>
            </a:r>
          </a:p>
        </p:txBody>
      </p:sp>
      <p:sp>
        <p:nvSpPr>
          <p:cNvPr id="4099" name="TextBox 4"/>
          <p:cNvSpPr txBox="1">
            <a:spLocks noChangeArrowheads="1"/>
          </p:cNvSpPr>
          <p:nvPr/>
        </p:nvSpPr>
        <p:spPr bwMode="auto">
          <a:xfrm>
            <a:off x="837406" y="331788"/>
            <a:ext cx="74174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eaLnBrk="1" hangingPunct="1"/>
            <a:r>
              <a:rPr lang="en-GB" sz="3600" b="1" dirty="0" smtClean="0">
                <a:solidFill>
                  <a:srgbClr val="104F75"/>
                </a:solidFill>
              </a:rPr>
              <a:t>Legislation: Remaining debates</a:t>
            </a:r>
            <a:endParaRPr lang="en-GB" sz="3600" b="1" dirty="0">
              <a:solidFill>
                <a:srgbClr val="104F75"/>
              </a:solidFill>
            </a:endParaRPr>
          </a:p>
        </p:txBody>
      </p:sp>
      <p:pic>
        <p:nvPicPr>
          <p:cNvPr id="4100" name="Picture 11" descr="http://newsimg.bbc.co.uk/media/images/47424000/jpg/_47424295_jex_624538_de27-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4062" y="4486814"/>
            <a:ext cx="4259213" cy="2396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48664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39750" y="115888"/>
            <a:ext cx="8135938" cy="720725"/>
          </a:xfrm>
        </p:spPr>
        <p:txBody>
          <a:bodyPr/>
          <a:lstStyle/>
          <a:p>
            <a:pPr algn="ctr"/>
            <a:r>
              <a:rPr lang="en-GB" sz="4000" dirty="0" smtClean="0">
                <a:latin typeface="Arial "/>
              </a:rPr>
              <a:t>Pathfinders</a:t>
            </a:r>
          </a:p>
        </p:txBody>
      </p:sp>
      <p:sp>
        <p:nvSpPr>
          <p:cNvPr id="28675" name="Rectangle 3"/>
          <p:cNvSpPr>
            <a:spLocks noGrp="1" noChangeArrowheads="1"/>
          </p:cNvSpPr>
          <p:nvPr>
            <p:ph type="body" idx="1"/>
          </p:nvPr>
        </p:nvSpPr>
        <p:spPr>
          <a:xfrm>
            <a:off x="269776" y="1690247"/>
            <a:ext cx="8604448" cy="4464496"/>
          </a:xfrm>
        </p:spPr>
        <p:txBody>
          <a:bodyPr/>
          <a:lstStyle/>
          <a:p>
            <a:pPr eaLnBrk="1" hangingPunct="1">
              <a:buFont typeface="Arial" pitchFamily="34" charset="0"/>
              <a:buChar char="•"/>
              <a:defRPr/>
            </a:pPr>
            <a:r>
              <a:rPr lang="en-GB" sz="2800" dirty="0" smtClean="0">
                <a:solidFill>
                  <a:schemeClr val="tx1"/>
                </a:solidFill>
              </a:rPr>
              <a:t>20 pathfinders, made up of 31 local authorities</a:t>
            </a:r>
          </a:p>
          <a:p>
            <a:pPr marL="0" indent="0" eaLnBrk="1" hangingPunct="1">
              <a:defRPr/>
            </a:pPr>
            <a:endParaRPr lang="en-GB" sz="2800" dirty="0" smtClean="0">
              <a:solidFill>
                <a:schemeClr val="tx1"/>
              </a:solidFill>
            </a:endParaRPr>
          </a:p>
          <a:p>
            <a:pPr>
              <a:buFont typeface="Arial" pitchFamily="34" charset="0"/>
              <a:buChar char="•"/>
              <a:defRPr/>
            </a:pPr>
            <a:r>
              <a:rPr lang="en-US" sz="2800" dirty="0" smtClean="0">
                <a:solidFill>
                  <a:schemeClr val="tx1"/>
                </a:solidFill>
              </a:rPr>
              <a:t>September 2014 – scale up &amp; support</a:t>
            </a:r>
          </a:p>
          <a:p>
            <a:pPr>
              <a:buFont typeface="Arial" pitchFamily="34" charset="0"/>
              <a:buChar char="•"/>
              <a:defRPr/>
            </a:pPr>
            <a:endParaRPr lang="en-US" sz="2800" dirty="0">
              <a:solidFill>
                <a:schemeClr val="tx1"/>
              </a:solidFill>
            </a:endParaRPr>
          </a:p>
          <a:p>
            <a:pPr>
              <a:lnSpc>
                <a:spcPct val="90000"/>
              </a:lnSpc>
              <a:buFont typeface="Arial" pitchFamily="34" charset="0"/>
              <a:buChar char="•"/>
              <a:defRPr/>
            </a:pPr>
            <a:r>
              <a:rPr lang="en-GB" sz="2800" dirty="0" smtClean="0">
                <a:solidFill>
                  <a:schemeClr val="tx1"/>
                </a:solidFill>
              </a:rPr>
              <a:t>Key role in informing </a:t>
            </a:r>
            <a:r>
              <a:rPr lang="en-GB" sz="2800" dirty="0">
                <a:solidFill>
                  <a:schemeClr val="tx1"/>
                </a:solidFill>
              </a:rPr>
              <a:t>new </a:t>
            </a:r>
            <a:r>
              <a:rPr lang="en-GB" sz="2800" dirty="0" smtClean="0">
                <a:solidFill>
                  <a:schemeClr val="tx1"/>
                </a:solidFill>
              </a:rPr>
              <a:t>legislation</a:t>
            </a:r>
            <a:endParaRPr lang="en-GB" sz="2800" dirty="0">
              <a:solidFill>
                <a:schemeClr val="tx1"/>
              </a:solidFill>
            </a:endParaRPr>
          </a:p>
          <a:p>
            <a:pPr>
              <a:lnSpc>
                <a:spcPct val="90000"/>
              </a:lnSpc>
              <a:buFont typeface="Arial" pitchFamily="34" charset="0"/>
              <a:buChar char="•"/>
              <a:defRPr/>
            </a:pPr>
            <a:endParaRPr lang="en-GB" sz="2800" dirty="0">
              <a:solidFill>
                <a:schemeClr val="tx1"/>
              </a:solidFill>
            </a:endParaRPr>
          </a:p>
          <a:p>
            <a:pPr eaLnBrk="1" hangingPunct="1">
              <a:spcBef>
                <a:spcPts val="0"/>
              </a:spcBef>
              <a:buFont typeface="Arial" pitchFamily="34" charset="0"/>
              <a:buChar char="•"/>
              <a:defRPr/>
            </a:pPr>
            <a:r>
              <a:rPr lang="en-GB" sz="2800" dirty="0" smtClean="0">
                <a:solidFill>
                  <a:schemeClr val="tx1"/>
                </a:solidFill>
              </a:rPr>
              <a:t>Informing regulations </a:t>
            </a:r>
            <a:r>
              <a:rPr lang="en-GB" sz="2800" dirty="0">
                <a:solidFill>
                  <a:schemeClr val="tx1"/>
                </a:solidFill>
              </a:rPr>
              <a:t>and </a:t>
            </a:r>
            <a:r>
              <a:rPr lang="en-GB" sz="2800" dirty="0" smtClean="0">
                <a:solidFill>
                  <a:schemeClr val="tx1"/>
                </a:solidFill>
              </a:rPr>
              <a:t>SEN </a:t>
            </a:r>
            <a:r>
              <a:rPr lang="en-GB" sz="2800" dirty="0">
                <a:solidFill>
                  <a:schemeClr val="tx1"/>
                </a:solidFill>
              </a:rPr>
              <a:t>Code of </a:t>
            </a:r>
            <a:r>
              <a:rPr lang="en-GB" sz="2800" dirty="0" smtClean="0">
                <a:solidFill>
                  <a:schemeClr val="tx1"/>
                </a:solidFill>
              </a:rPr>
              <a:t>Practice</a:t>
            </a:r>
            <a:endParaRPr lang="en-GB" sz="2800" dirty="0">
              <a:solidFill>
                <a:schemeClr val="tx1"/>
              </a:solidFill>
            </a:endParaRPr>
          </a:p>
          <a:p>
            <a:pPr eaLnBrk="1" hangingPunct="1">
              <a:buFont typeface="Arial" pitchFamily="34" charset="0"/>
              <a:buChar char="•"/>
              <a:defRPr/>
            </a:pPr>
            <a:endParaRPr lang="en-GB" dirty="0" smtClean="0">
              <a:solidFill>
                <a:srgbClr val="000000"/>
              </a:solidFill>
            </a:endParaRPr>
          </a:p>
          <a:p>
            <a:pPr marL="0" indent="0">
              <a:buFontTx/>
              <a:buChar char="•"/>
              <a:defRPr/>
            </a:pPr>
            <a:endParaRPr lang="en-GB" b="0" dirty="0" smtClean="0">
              <a:solidFill>
                <a:schemeClr val="tx1"/>
              </a:solidFill>
            </a:endParaRPr>
          </a:p>
        </p:txBody>
      </p:sp>
      <p:pic>
        <p:nvPicPr>
          <p:cNvPr id="2052" name="Picture 4" descr="C:\Users\aduerden\AppData\Local\Microsoft\Windows\Temporary Internet Files\Content.IE5\GGIKAMHS\MC900239015[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5589240"/>
            <a:ext cx="1398499" cy="1700808"/>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aduerden\AppData\Local\Microsoft\Windows\Temporary Internet Files\Content.IE5\BGFM6ONG\MC900056149[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0528" y="-171400"/>
            <a:ext cx="1928470" cy="16724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9"/>
          <p:cNvSpPr>
            <a:spLocks noGrp="1" noChangeArrowheads="1"/>
          </p:cNvSpPr>
          <p:nvPr>
            <p:ph type="title"/>
          </p:nvPr>
        </p:nvSpPr>
        <p:spPr>
          <a:xfrm>
            <a:off x="395536" y="0"/>
            <a:ext cx="8569325" cy="11430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GB" sz="2800" dirty="0" smtClean="0">
                <a:latin typeface="Arial "/>
              </a:rPr>
              <a:t>June 2013 - SQW pathfinder evaluation findings </a:t>
            </a:r>
          </a:p>
        </p:txBody>
      </p:sp>
      <p:graphicFrame>
        <p:nvGraphicFramePr>
          <p:cNvPr id="5" name="Table 4"/>
          <p:cNvGraphicFramePr>
            <a:graphicFrameLocks noGrp="1"/>
          </p:cNvGraphicFramePr>
          <p:nvPr/>
        </p:nvGraphicFramePr>
        <p:xfrm>
          <a:off x="468313" y="1052513"/>
          <a:ext cx="8494712" cy="4927601"/>
        </p:xfrm>
        <a:graphic>
          <a:graphicData uri="http://schemas.openxmlformats.org/drawingml/2006/table">
            <a:tbl>
              <a:tblPr firstRow="1" bandRow="1">
                <a:tableStyleId>{5C22544A-7EE6-4342-B048-85BDC9FD1C3A}</a:tableStyleId>
              </a:tblPr>
              <a:tblGrid>
                <a:gridCol w="8494712"/>
              </a:tblGrid>
              <a:tr h="7833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kern="1200" dirty="0" smtClean="0">
                          <a:solidFill>
                            <a:schemeClr val="tx1"/>
                          </a:solidFill>
                          <a:latin typeface="+mn-lt"/>
                          <a:ea typeface="+mn-ea"/>
                          <a:cs typeface="+mn-cs"/>
                        </a:rPr>
                        <a:t>Pathfinders are </a:t>
                      </a:r>
                      <a:r>
                        <a:rPr lang="en-GB" sz="2000" b="1" kern="1200" dirty="0" smtClean="0">
                          <a:solidFill>
                            <a:schemeClr val="tx1"/>
                          </a:solidFill>
                          <a:latin typeface="+mn-lt"/>
                          <a:ea typeface="+mn-ea"/>
                          <a:cs typeface="+mn-cs"/>
                        </a:rPr>
                        <a:t>increasingly family and outcome focussed </a:t>
                      </a:r>
                      <a:r>
                        <a:rPr lang="en-GB" sz="2000" b="0" kern="1200" dirty="0" smtClean="0">
                          <a:solidFill>
                            <a:schemeClr val="tx1"/>
                          </a:solidFill>
                          <a:latin typeface="+mn-lt"/>
                          <a:ea typeface="+mn-ea"/>
                          <a:cs typeface="+mn-cs"/>
                        </a:rPr>
                        <a:t>with improved multi agency working and holistic single planning.</a:t>
                      </a:r>
                    </a:p>
                  </a:txBody>
                  <a:tcPr marL="91415" marR="91415" marT="45712" marB="45712">
                    <a:solidFill>
                      <a:srgbClr val="FEF9E7"/>
                    </a:solidFill>
                  </a:tcPr>
                </a:tc>
              </a:tr>
              <a:tr h="10444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kern="1200" dirty="0" smtClean="0">
                          <a:solidFill>
                            <a:schemeClr val="dk1"/>
                          </a:solidFill>
                          <a:effectLst/>
                          <a:latin typeface="+mn-lt"/>
                          <a:ea typeface="+mn-ea"/>
                          <a:cs typeface="+mn-cs"/>
                        </a:rPr>
                        <a:t>Parents have been involved  fully </a:t>
                      </a:r>
                      <a:r>
                        <a:rPr lang="en-GB" sz="2000" kern="1200" dirty="0" smtClean="0">
                          <a:solidFill>
                            <a:schemeClr val="dk1"/>
                          </a:solidFill>
                          <a:effectLst/>
                          <a:latin typeface="+mn-lt"/>
                          <a:ea typeface="+mn-ea"/>
                          <a:cs typeface="+mn-cs"/>
                        </a:rPr>
                        <a:t>as part of the assessment and planning process, through the use of person / family centred approaches and key working. </a:t>
                      </a:r>
                      <a:endParaRPr lang="en-GB" sz="2000" b="0" dirty="0" smtClean="0">
                        <a:solidFill>
                          <a:schemeClr val="tx1"/>
                        </a:solidFill>
                        <a:latin typeface="+mj-lt"/>
                      </a:endParaRPr>
                    </a:p>
                  </a:txBody>
                  <a:tcPr marL="91415" marR="91415" marT="45712" marB="45712"/>
                </a:tc>
              </a:tr>
              <a:tr h="7833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kern="1200" dirty="0" smtClean="0">
                          <a:solidFill>
                            <a:schemeClr val="dk1"/>
                          </a:solidFill>
                          <a:effectLst/>
                          <a:latin typeface="+mn-lt"/>
                          <a:ea typeface="+mn-ea"/>
                          <a:cs typeface="+mn-cs"/>
                        </a:rPr>
                        <a:t>New approaches were </a:t>
                      </a:r>
                      <a:r>
                        <a:rPr lang="en-GB" sz="2000" b="0" kern="1200" dirty="0" smtClean="0">
                          <a:solidFill>
                            <a:schemeClr val="dk1"/>
                          </a:solidFill>
                          <a:effectLst/>
                          <a:latin typeface="+mn-lt"/>
                          <a:ea typeface="+mn-ea"/>
                          <a:cs typeface="+mn-cs"/>
                        </a:rPr>
                        <a:t>reported to have </a:t>
                      </a:r>
                      <a:r>
                        <a:rPr lang="en-GB" sz="2000" b="1" kern="1200" dirty="0" smtClean="0">
                          <a:solidFill>
                            <a:schemeClr val="dk1"/>
                          </a:solidFill>
                          <a:effectLst/>
                          <a:latin typeface="+mn-lt"/>
                          <a:ea typeface="+mn-ea"/>
                          <a:cs typeface="+mn-cs"/>
                        </a:rPr>
                        <a:t>increased choice and control for families. </a:t>
                      </a:r>
                      <a:endParaRPr lang="en-GB" sz="2000" b="0" dirty="0" smtClean="0">
                        <a:solidFill>
                          <a:schemeClr val="tx1"/>
                        </a:solidFill>
                        <a:latin typeface="+mj-lt"/>
                      </a:endParaRPr>
                    </a:p>
                  </a:txBody>
                  <a:tcPr marL="91415" marR="91415" marT="45712" marB="45712"/>
                </a:tc>
              </a:tr>
              <a:tr h="131075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dirty="0" smtClean="0">
                          <a:solidFill>
                            <a:schemeClr val="tx1"/>
                          </a:solidFill>
                          <a:latin typeface="+mj-lt"/>
                        </a:rPr>
                        <a:t>Challenges</a:t>
                      </a:r>
                      <a:r>
                        <a:rPr lang="en-GB" sz="2000" b="0" baseline="0" dirty="0" smtClean="0">
                          <a:solidFill>
                            <a:schemeClr val="tx1"/>
                          </a:solidFill>
                          <a:latin typeface="+mj-lt"/>
                        </a:rPr>
                        <a:t> for the next phase of pathfinding include: </a:t>
                      </a:r>
                      <a:r>
                        <a:rPr lang="en-GB" sz="2000" b="0" dirty="0" smtClean="0">
                          <a:solidFill>
                            <a:schemeClr val="tx1"/>
                          </a:solidFill>
                        </a:rPr>
                        <a:t>how to </a:t>
                      </a:r>
                      <a:r>
                        <a:rPr lang="en-GB" sz="2000" b="1" dirty="0" smtClean="0">
                          <a:solidFill>
                            <a:schemeClr val="tx1"/>
                          </a:solidFill>
                        </a:rPr>
                        <a:t>scale up approaches</a:t>
                      </a:r>
                      <a:r>
                        <a:rPr lang="en-GB" sz="2000" dirty="0" smtClean="0">
                          <a:solidFill>
                            <a:schemeClr val="tx1"/>
                          </a:solidFill>
                        </a:rPr>
                        <a:t> </a:t>
                      </a:r>
                      <a:r>
                        <a:rPr lang="en-GB" sz="2000" b="0" dirty="0" smtClean="0">
                          <a:solidFill>
                            <a:schemeClr val="tx1"/>
                          </a:solidFill>
                        </a:rPr>
                        <a:t>to a whole area in a sustainable way e.g. key working;</a:t>
                      </a:r>
                      <a:r>
                        <a:rPr lang="en-GB" sz="2000" b="0" baseline="0" dirty="0" smtClean="0">
                          <a:solidFill>
                            <a:schemeClr val="tx1"/>
                          </a:solidFill>
                        </a:rPr>
                        <a:t> </a:t>
                      </a:r>
                      <a:r>
                        <a:rPr lang="en-GB" sz="2000" b="1" baseline="0" dirty="0" smtClean="0">
                          <a:solidFill>
                            <a:schemeClr val="tx1"/>
                          </a:solidFill>
                        </a:rPr>
                        <a:t>fully engaging children and young people</a:t>
                      </a:r>
                      <a:r>
                        <a:rPr lang="en-GB" sz="2000" b="0" baseline="0" dirty="0" smtClean="0">
                          <a:solidFill>
                            <a:schemeClr val="tx1"/>
                          </a:solidFill>
                        </a:rPr>
                        <a:t>;  developing approaches that work for new entrants to the system.</a:t>
                      </a:r>
                      <a:endParaRPr lang="en-GB" sz="2000" b="0" dirty="0" smtClean="0">
                        <a:solidFill>
                          <a:schemeClr val="tx1"/>
                        </a:solidFill>
                        <a:latin typeface="+mj-lt"/>
                      </a:endParaRPr>
                    </a:p>
                  </a:txBody>
                  <a:tcPr marL="91415" marR="91415" marT="45712" marB="45712"/>
                </a:tc>
              </a:tr>
              <a:tr h="10058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0" kern="1200" baseline="0" dirty="0" smtClean="0">
                          <a:solidFill>
                            <a:schemeClr val="tx1"/>
                          </a:solidFill>
                          <a:latin typeface="+mn-lt"/>
                          <a:ea typeface="+mn-ea"/>
                          <a:cs typeface="+mn-cs"/>
                        </a:rPr>
                        <a:t>An impact evaluation will be published in September 2013, assessing the experiences and outcomes achieved by around 200 families with the first EHC plans.</a:t>
                      </a:r>
                    </a:p>
                  </a:txBody>
                  <a:tcPr marL="91415" marR="91415" marT="45712" marB="45712"/>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duerden\AppData\Local\Microsoft\Windows\Temporary Internet Files\Content.IE5\V3KS8LM9\MC900382574[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21061" y="188640"/>
            <a:ext cx="1944216" cy="1944216"/>
          </a:xfrm>
          <a:prstGeom prst="rect">
            <a:avLst/>
          </a:prstGeom>
          <a:noFill/>
          <a:extLst>
            <a:ext uri="{909E8E84-426E-40DD-AFC4-6F175D3DCCD1}">
              <a14:hiddenFill xmlns:a14="http://schemas.microsoft.com/office/drawing/2010/main">
                <a:solidFill>
                  <a:srgbClr val="FFFFFF"/>
                </a:solidFill>
              </a14:hiddenFill>
            </a:ext>
          </a:extLst>
        </p:spPr>
      </p:pic>
      <p:sp>
        <p:nvSpPr>
          <p:cNvPr id="27650" name="Rectangle 2"/>
          <p:cNvSpPr>
            <a:spLocks noGrp="1" noChangeArrowheads="1"/>
          </p:cNvSpPr>
          <p:nvPr>
            <p:ph type="title"/>
          </p:nvPr>
        </p:nvSpPr>
        <p:spPr>
          <a:xfrm>
            <a:off x="203025" y="101554"/>
            <a:ext cx="8737949" cy="720725"/>
          </a:xfrm>
        </p:spPr>
        <p:txBody>
          <a:bodyPr/>
          <a:lstStyle/>
          <a:p>
            <a:pPr algn="ctr"/>
            <a:r>
              <a:rPr lang="en-GB" sz="4000" dirty="0" smtClean="0">
                <a:latin typeface="Arial "/>
              </a:rPr>
              <a:t>Pathfinders: What have we learned?</a:t>
            </a:r>
          </a:p>
        </p:txBody>
      </p:sp>
      <p:sp>
        <p:nvSpPr>
          <p:cNvPr id="28675" name="Rectangle 3"/>
          <p:cNvSpPr>
            <a:spLocks noGrp="1" noChangeArrowheads="1"/>
          </p:cNvSpPr>
          <p:nvPr>
            <p:ph type="body" idx="1"/>
          </p:nvPr>
        </p:nvSpPr>
        <p:spPr>
          <a:xfrm>
            <a:off x="88720" y="908720"/>
            <a:ext cx="8947776" cy="5246023"/>
          </a:xfrm>
        </p:spPr>
        <p:txBody>
          <a:bodyPr/>
          <a:lstStyle/>
          <a:p>
            <a:pPr marL="457200" indent="-457200">
              <a:buFont typeface="Arial" pitchFamily="34" charset="0"/>
              <a:buChar char="•"/>
              <a:defRPr/>
            </a:pPr>
            <a:r>
              <a:rPr lang="en-GB" sz="2800" dirty="0" smtClean="0">
                <a:solidFill>
                  <a:schemeClr val="tx1"/>
                </a:solidFill>
              </a:rPr>
              <a:t>Engaging families and young people critical</a:t>
            </a:r>
            <a:br>
              <a:rPr lang="en-GB" sz="2800" dirty="0" smtClean="0">
                <a:solidFill>
                  <a:schemeClr val="tx1"/>
                </a:solidFill>
              </a:rPr>
            </a:br>
            <a:endParaRPr lang="en-GB" sz="2800" dirty="0" smtClean="0">
              <a:solidFill>
                <a:schemeClr val="tx1"/>
              </a:solidFill>
            </a:endParaRPr>
          </a:p>
          <a:p>
            <a:pPr marL="457200" indent="-457200">
              <a:buFont typeface="Arial" pitchFamily="34" charset="0"/>
              <a:buChar char="•"/>
              <a:defRPr/>
            </a:pPr>
            <a:r>
              <a:rPr lang="en-GB" sz="2800" dirty="0" smtClean="0">
                <a:solidFill>
                  <a:schemeClr val="tx1"/>
                </a:solidFill>
              </a:rPr>
              <a:t>Good practice in engaging institutional settings</a:t>
            </a:r>
            <a:br>
              <a:rPr lang="en-GB" sz="2800" dirty="0" smtClean="0">
                <a:solidFill>
                  <a:schemeClr val="tx1"/>
                </a:solidFill>
              </a:rPr>
            </a:br>
            <a:endParaRPr lang="en-GB" sz="2800" dirty="0" smtClean="0">
              <a:solidFill>
                <a:schemeClr val="tx1"/>
              </a:solidFill>
            </a:endParaRPr>
          </a:p>
          <a:p>
            <a:pPr marL="457200" indent="-457200">
              <a:buFont typeface="Arial" pitchFamily="34" charset="0"/>
              <a:buChar char="•"/>
              <a:defRPr/>
            </a:pPr>
            <a:r>
              <a:rPr lang="en-GB" sz="2800" dirty="0" smtClean="0">
                <a:solidFill>
                  <a:schemeClr val="tx1"/>
                </a:solidFill>
              </a:rPr>
              <a:t>Local offer: </a:t>
            </a:r>
            <a:r>
              <a:rPr lang="en-GB" sz="2800" dirty="0">
                <a:solidFill>
                  <a:schemeClr val="tx1"/>
                </a:solidFill>
                <a:cs typeface="Arial" pitchFamily="34" charset="0"/>
              </a:rPr>
              <a:t>engaging, accessible, transparent </a:t>
            </a:r>
            <a:r>
              <a:rPr lang="en-GB" sz="2800" dirty="0" smtClean="0">
                <a:solidFill>
                  <a:schemeClr val="tx1"/>
                </a:solidFill>
                <a:cs typeface="Arial" pitchFamily="34" charset="0"/>
              </a:rPr>
              <a:t>&amp; comprehensive</a:t>
            </a:r>
            <a:br>
              <a:rPr lang="en-GB" sz="2800" dirty="0" smtClean="0">
                <a:solidFill>
                  <a:schemeClr val="tx1"/>
                </a:solidFill>
                <a:cs typeface="Arial" pitchFamily="34" charset="0"/>
              </a:rPr>
            </a:br>
            <a:endParaRPr lang="en-GB" sz="2800" dirty="0" smtClean="0">
              <a:solidFill>
                <a:schemeClr val="tx1"/>
              </a:solidFill>
              <a:cs typeface="Arial" pitchFamily="34" charset="0"/>
            </a:endParaRPr>
          </a:p>
          <a:p>
            <a:pPr marL="457200" indent="-457200">
              <a:buFont typeface="Arial" pitchFamily="34" charset="0"/>
              <a:buChar char="•"/>
              <a:defRPr/>
            </a:pPr>
            <a:r>
              <a:rPr lang="en-GB" sz="2800" dirty="0" smtClean="0">
                <a:solidFill>
                  <a:schemeClr val="tx1"/>
                </a:solidFill>
              </a:rPr>
              <a:t>Requires a culture shift in thinking &amp; approach</a:t>
            </a:r>
            <a:br>
              <a:rPr lang="en-GB" sz="2800" dirty="0" smtClean="0">
                <a:solidFill>
                  <a:schemeClr val="tx1"/>
                </a:solidFill>
              </a:rPr>
            </a:br>
            <a:endParaRPr lang="en-GB" sz="2800" dirty="0" smtClean="0">
              <a:solidFill>
                <a:schemeClr val="tx1"/>
              </a:solidFill>
            </a:endParaRPr>
          </a:p>
          <a:p>
            <a:pPr marL="457200" indent="-457200">
              <a:buFont typeface="Arial" pitchFamily="34" charset="0"/>
              <a:buChar char="•"/>
              <a:defRPr/>
            </a:pPr>
            <a:r>
              <a:rPr lang="en-GB" sz="2800" dirty="0" smtClean="0">
                <a:solidFill>
                  <a:schemeClr val="tx1"/>
                </a:solidFill>
              </a:rPr>
              <a:t>Person-centred planning is important</a:t>
            </a:r>
            <a:br>
              <a:rPr lang="en-GB" sz="2800" dirty="0" smtClean="0">
                <a:solidFill>
                  <a:schemeClr val="tx1"/>
                </a:solidFill>
              </a:rPr>
            </a:br>
            <a:endParaRPr lang="en-GB" sz="2800" dirty="0" smtClean="0">
              <a:solidFill>
                <a:schemeClr val="tx1"/>
              </a:solidFill>
            </a:endParaRPr>
          </a:p>
          <a:p>
            <a:pPr marL="457200" indent="-457200">
              <a:buFont typeface="Arial" pitchFamily="34" charset="0"/>
              <a:buChar char="•"/>
              <a:defRPr/>
            </a:pPr>
            <a:r>
              <a:rPr lang="en-GB" sz="2800" dirty="0" smtClean="0">
                <a:solidFill>
                  <a:schemeClr val="tx1"/>
                </a:solidFill>
              </a:rPr>
              <a:t>Takes time, energy and determination</a:t>
            </a:r>
            <a:r>
              <a:rPr lang="en-GB" sz="2800" dirty="0">
                <a:solidFill>
                  <a:schemeClr val="tx1"/>
                </a:solidFill>
              </a:rPr>
              <a:t/>
            </a:r>
            <a:br>
              <a:rPr lang="en-GB" sz="2800" dirty="0">
                <a:solidFill>
                  <a:schemeClr val="tx1"/>
                </a:solidFill>
              </a:rPr>
            </a:br>
            <a:endParaRPr lang="en-GB" sz="2800" dirty="0" smtClean="0">
              <a:solidFill>
                <a:schemeClr val="tx1"/>
              </a:solidFill>
            </a:endParaRPr>
          </a:p>
          <a:p>
            <a:pPr marL="0" indent="0">
              <a:buFontTx/>
              <a:buChar char="•"/>
              <a:defRPr/>
            </a:pPr>
            <a:endParaRPr lang="en-GB" sz="2800" dirty="0" smtClean="0">
              <a:solidFill>
                <a:schemeClr val="tx1"/>
              </a:solidFill>
            </a:endParaRPr>
          </a:p>
        </p:txBody>
      </p:sp>
    </p:spTree>
    <p:extLst>
      <p:ext uri="{BB962C8B-B14F-4D97-AF65-F5344CB8AC3E}">
        <p14:creationId xmlns:p14="http://schemas.microsoft.com/office/powerpoint/2010/main" val="32631630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9"/>
          <p:cNvSpPr>
            <a:spLocks noGrp="1" noChangeArrowheads="1"/>
          </p:cNvSpPr>
          <p:nvPr>
            <p:ph type="title"/>
          </p:nvPr>
        </p:nvSpPr>
        <p:spPr>
          <a:xfrm>
            <a:off x="0" y="260648"/>
            <a:ext cx="9144000" cy="57467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GB" sz="3600" dirty="0" smtClean="0"/>
              <a:t>Supporting You: Pathfinder Champions</a:t>
            </a:r>
          </a:p>
        </p:txBody>
      </p:sp>
      <p:graphicFrame>
        <p:nvGraphicFramePr>
          <p:cNvPr id="3" name="Table 2"/>
          <p:cNvGraphicFramePr>
            <a:graphicFrameLocks noGrp="1"/>
          </p:cNvGraphicFramePr>
          <p:nvPr/>
        </p:nvGraphicFramePr>
        <p:xfrm>
          <a:off x="215900" y="2133600"/>
          <a:ext cx="8677275" cy="3889374"/>
        </p:xfrm>
        <a:graphic>
          <a:graphicData uri="http://schemas.openxmlformats.org/drawingml/2006/table">
            <a:tbl>
              <a:tblPr firstRow="1" firstCol="1" bandRow="1">
                <a:tableStyleId>{5C22544A-7EE6-4342-B048-85BDC9FD1C3A}</a:tableStyleId>
              </a:tblPr>
              <a:tblGrid>
                <a:gridCol w="2628118"/>
                <a:gridCol w="6049157"/>
              </a:tblGrid>
              <a:tr h="380043">
                <a:tc>
                  <a:txBody>
                    <a:bodyPr/>
                    <a:lstStyle/>
                    <a:p>
                      <a:pPr hangingPunct="0">
                        <a:lnSpc>
                          <a:spcPct val="115000"/>
                        </a:lnSpc>
                        <a:spcAft>
                          <a:spcPts val="0"/>
                        </a:spcAft>
                      </a:pPr>
                      <a:r>
                        <a:rPr lang="en-GB" sz="2000" b="0" dirty="0">
                          <a:solidFill>
                            <a:schemeClr val="tx1"/>
                          </a:solidFill>
                          <a:effectLst/>
                        </a:rPr>
                        <a:t>London</a:t>
                      </a:r>
                      <a:endParaRPr lang="en-GB" sz="2000" b="0" dirty="0">
                        <a:solidFill>
                          <a:schemeClr val="tx1"/>
                        </a:solidFill>
                        <a:effectLst/>
                        <a:latin typeface="Times New Roman"/>
                        <a:ea typeface="Times New Roman"/>
                      </a:endParaRPr>
                    </a:p>
                  </a:txBody>
                  <a:tcPr marL="68578" marR="68578" marT="0" marB="0"/>
                </a:tc>
                <a:tc>
                  <a:txBody>
                    <a:bodyPr/>
                    <a:lstStyle/>
                    <a:p>
                      <a:pPr hangingPunct="0">
                        <a:lnSpc>
                          <a:spcPct val="115000"/>
                        </a:lnSpc>
                        <a:spcAft>
                          <a:spcPts val="0"/>
                        </a:spcAft>
                      </a:pPr>
                      <a:r>
                        <a:rPr lang="en-GB" sz="2000" b="0" dirty="0">
                          <a:solidFill>
                            <a:schemeClr val="tx1"/>
                          </a:solidFill>
                          <a:effectLst/>
                        </a:rPr>
                        <a:t>Bromley </a:t>
                      </a:r>
                      <a:r>
                        <a:rPr lang="en-GB" sz="2000" b="0" dirty="0" smtClean="0">
                          <a:solidFill>
                            <a:schemeClr val="tx1"/>
                          </a:solidFill>
                          <a:effectLst/>
                        </a:rPr>
                        <a:t>and </a:t>
                      </a:r>
                      <a:r>
                        <a:rPr lang="en-GB" sz="2000" b="0" dirty="0">
                          <a:solidFill>
                            <a:schemeClr val="tx1"/>
                          </a:solidFill>
                          <a:effectLst/>
                        </a:rPr>
                        <a:t>Bexley</a:t>
                      </a:r>
                      <a:endParaRPr lang="en-GB" sz="2000" b="0" dirty="0">
                        <a:solidFill>
                          <a:schemeClr val="tx1"/>
                        </a:solidFill>
                        <a:effectLst/>
                        <a:latin typeface="Times New Roman"/>
                        <a:ea typeface="Times New Roman"/>
                      </a:endParaRPr>
                    </a:p>
                  </a:txBody>
                  <a:tcPr marL="68578" marR="68578" marT="0" marB="0">
                    <a:solidFill>
                      <a:srgbClr val="FEF9E7"/>
                    </a:solidFill>
                  </a:tcPr>
                </a:tc>
              </a:tr>
              <a:tr h="380043">
                <a:tc>
                  <a:txBody>
                    <a:bodyPr/>
                    <a:lstStyle/>
                    <a:p>
                      <a:pPr hangingPunct="0">
                        <a:lnSpc>
                          <a:spcPct val="115000"/>
                        </a:lnSpc>
                        <a:spcAft>
                          <a:spcPts val="0"/>
                        </a:spcAft>
                      </a:pPr>
                      <a:r>
                        <a:rPr lang="en-GB" sz="2000" b="0">
                          <a:solidFill>
                            <a:schemeClr val="tx1"/>
                          </a:solidFill>
                          <a:effectLst/>
                        </a:rPr>
                        <a:t>South East</a:t>
                      </a:r>
                      <a:endParaRPr lang="en-GB" sz="2000" b="0">
                        <a:solidFill>
                          <a:schemeClr val="tx1"/>
                        </a:solidFill>
                        <a:effectLst/>
                        <a:latin typeface="Times New Roman"/>
                        <a:ea typeface="Times New Roman"/>
                      </a:endParaRPr>
                    </a:p>
                  </a:txBody>
                  <a:tcPr marL="68578" marR="68578" marT="0" marB="0"/>
                </a:tc>
                <a:tc>
                  <a:txBody>
                    <a:bodyPr/>
                    <a:lstStyle/>
                    <a:p>
                      <a:pPr hangingPunct="0">
                        <a:lnSpc>
                          <a:spcPct val="115000"/>
                        </a:lnSpc>
                        <a:spcAft>
                          <a:spcPts val="0"/>
                        </a:spcAft>
                      </a:pPr>
                      <a:r>
                        <a:rPr lang="en-GB" sz="2000" b="0" dirty="0">
                          <a:solidFill>
                            <a:schemeClr val="tx1"/>
                          </a:solidFill>
                          <a:effectLst/>
                        </a:rPr>
                        <a:t>SE7 (consortium of seven LAs)  and Southampton</a:t>
                      </a:r>
                      <a:endParaRPr lang="en-GB" sz="2000" b="0" dirty="0">
                        <a:solidFill>
                          <a:schemeClr val="tx1"/>
                        </a:solidFill>
                        <a:effectLst/>
                        <a:latin typeface="Times New Roman"/>
                        <a:ea typeface="Times New Roman"/>
                      </a:endParaRPr>
                    </a:p>
                  </a:txBody>
                  <a:tcPr marL="68578" marR="68578" marT="0" marB="0"/>
                </a:tc>
              </a:tr>
              <a:tr h="380043">
                <a:tc>
                  <a:txBody>
                    <a:bodyPr/>
                    <a:lstStyle/>
                    <a:p>
                      <a:pPr hangingPunct="0">
                        <a:lnSpc>
                          <a:spcPct val="115000"/>
                        </a:lnSpc>
                        <a:spcAft>
                          <a:spcPts val="0"/>
                        </a:spcAft>
                      </a:pPr>
                      <a:r>
                        <a:rPr lang="en-GB" sz="2000" b="0">
                          <a:solidFill>
                            <a:schemeClr val="tx1"/>
                          </a:solidFill>
                          <a:effectLst/>
                        </a:rPr>
                        <a:t>South West</a:t>
                      </a:r>
                      <a:endParaRPr lang="en-GB" sz="2000" b="0">
                        <a:solidFill>
                          <a:schemeClr val="tx1"/>
                        </a:solidFill>
                        <a:effectLst/>
                        <a:latin typeface="Times New Roman"/>
                        <a:ea typeface="Times New Roman"/>
                      </a:endParaRPr>
                    </a:p>
                  </a:txBody>
                  <a:tcPr marL="68578" marR="68578" marT="0" marB="0"/>
                </a:tc>
                <a:tc>
                  <a:txBody>
                    <a:bodyPr/>
                    <a:lstStyle/>
                    <a:p>
                      <a:pPr hangingPunct="0">
                        <a:lnSpc>
                          <a:spcPct val="115000"/>
                        </a:lnSpc>
                        <a:spcAft>
                          <a:spcPts val="0"/>
                        </a:spcAft>
                      </a:pPr>
                      <a:r>
                        <a:rPr lang="en-GB" sz="2000" b="0" dirty="0">
                          <a:solidFill>
                            <a:schemeClr val="tx1"/>
                          </a:solidFill>
                          <a:effectLst/>
                        </a:rPr>
                        <a:t>Wiltshire</a:t>
                      </a:r>
                      <a:endParaRPr lang="en-GB" sz="2000" b="0" dirty="0">
                        <a:solidFill>
                          <a:schemeClr val="tx1"/>
                        </a:solidFill>
                        <a:effectLst/>
                        <a:latin typeface="Times New Roman"/>
                        <a:ea typeface="Times New Roman"/>
                      </a:endParaRPr>
                    </a:p>
                  </a:txBody>
                  <a:tcPr marL="68578" marR="68578" marT="0" marB="0"/>
                </a:tc>
              </a:tr>
              <a:tr h="380043">
                <a:tc>
                  <a:txBody>
                    <a:bodyPr/>
                    <a:lstStyle/>
                    <a:p>
                      <a:pPr hangingPunct="0">
                        <a:lnSpc>
                          <a:spcPct val="115000"/>
                        </a:lnSpc>
                        <a:spcAft>
                          <a:spcPts val="0"/>
                        </a:spcAft>
                      </a:pPr>
                      <a:r>
                        <a:rPr lang="en-GB" sz="2000" b="0">
                          <a:solidFill>
                            <a:schemeClr val="tx1"/>
                          </a:solidFill>
                          <a:effectLst/>
                        </a:rPr>
                        <a:t>North East</a:t>
                      </a:r>
                      <a:endParaRPr lang="en-GB" sz="2000" b="0">
                        <a:solidFill>
                          <a:schemeClr val="tx1"/>
                        </a:solidFill>
                        <a:effectLst/>
                        <a:latin typeface="Times New Roman"/>
                        <a:ea typeface="Times New Roman"/>
                      </a:endParaRPr>
                    </a:p>
                  </a:txBody>
                  <a:tcPr marL="68578" marR="68578" marT="0" marB="0"/>
                </a:tc>
                <a:tc>
                  <a:txBody>
                    <a:bodyPr/>
                    <a:lstStyle/>
                    <a:p>
                      <a:pPr hangingPunct="0">
                        <a:lnSpc>
                          <a:spcPct val="115000"/>
                        </a:lnSpc>
                        <a:spcAft>
                          <a:spcPts val="0"/>
                        </a:spcAft>
                      </a:pPr>
                      <a:r>
                        <a:rPr lang="en-GB" sz="2000" b="0" dirty="0">
                          <a:solidFill>
                            <a:schemeClr val="tx1"/>
                          </a:solidFill>
                          <a:effectLst/>
                        </a:rPr>
                        <a:t>Hartlepool</a:t>
                      </a:r>
                      <a:endParaRPr lang="en-GB" sz="2000" b="0" dirty="0">
                        <a:solidFill>
                          <a:schemeClr val="tx1"/>
                        </a:solidFill>
                        <a:effectLst/>
                        <a:latin typeface="Times New Roman"/>
                        <a:ea typeface="Times New Roman"/>
                      </a:endParaRPr>
                    </a:p>
                  </a:txBody>
                  <a:tcPr marL="68578" marR="68578" marT="0" marB="0"/>
                </a:tc>
              </a:tr>
              <a:tr h="380043">
                <a:tc>
                  <a:txBody>
                    <a:bodyPr/>
                    <a:lstStyle/>
                    <a:p>
                      <a:pPr hangingPunct="0">
                        <a:lnSpc>
                          <a:spcPct val="115000"/>
                        </a:lnSpc>
                        <a:spcAft>
                          <a:spcPts val="0"/>
                        </a:spcAft>
                      </a:pPr>
                      <a:r>
                        <a:rPr lang="en-GB" sz="2000" b="0">
                          <a:solidFill>
                            <a:schemeClr val="tx1"/>
                          </a:solidFill>
                          <a:effectLst/>
                        </a:rPr>
                        <a:t>East Midlands</a:t>
                      </a:r>
                      <a:endParaRPr lang="en-GB" sz="2000" b="0">
                        <a:solidFill>
                          <a:schemeClr val="tx1"/>
                        </a:solidFill>
                        <a:effectLst/>
                        <a:latin typeface="Times New Roman"/>
                        <a:ea typeface="Times New Roman"/>
                      </a:endParaRPr>
                    </a:p>
                  </a:txBody>
                  <a:tcPr marL="68578" marR="68578" marT="0" marB="0"/>
                </a:tc>
                <a:tc>
                  <a:txBody>
                    <a:bodyPr/>
                    <a:lstStyle/>
                    <a:p>
                      <a:pPr hangingPunct="0">
                        <a:lnSpc>
                          <a:spcPct val="115000"/>
                        </a:lnSpc>
                        <a:spcAft>
                          <a:spcPts val="0"/>
                        </a:spcAft>
                      </a:pPr>
                      <a:r>
                        <a:rPr lang="en-GB" sz="2000" b="0">
                          <a:solidFill>
                            <a:schemeClr val="tx1"/>
                          </a:solidFill>
                          <a:effectLst/>
                        </a:rPr>
                        <a:t>Leicester City</a:t>
                      </a:r>
                      <a:endParaRPr lang="en-GB" sz="2000" b="0">
                        <a:solidFill>
                          <a:schemeClr val="tx1"/>
                        </a:solidFill>
                        <a:effectLst/>
                        <a:latin typeface="Times New Roman"/>
                        <a:ea typeface="Times New Roman"/>
                      </a:endParaRPr>
                    </a:p>
                  </a:txBody>
                  <a:tcPr marL="68578" marR="68578" marT="0" marB="0"/>
                </a:tc>
              </a:tr>
              <a:tr h="380043">
                <a:tc>
                  <a:txBody>
                    <a:bodyPr/>
                    <a:lstStyle/>
                    <a:p>
                      <a:pPr hangingPunct="0">
                        <a:lnSpc>
                          <a:spcPct val="115000"/>
                        </a:lnSpc>
                        <a:spcAft>
                          <a:spcPts val="0"/>
                        </a:spcAft>
                      </a:pPr>
                      <a:r>
                        <a:rPr lang="en-GB" sz="2000" b="0">
                          <a:solidFill>
                            <a:schemeClr val="tx1"/>
                          </a:solidFill>
                          <a:effectLst/>
                        </a:rPr>
                        <a:t>East of England</a:t>
                      </a:r>
                      <a:endParaRPr lang="en-GB" sz="2000" b="0">
                        <a:solidFill>
                          <a:schemeClr val="tx1"/>
                        </a:solidFill>
                        <a:effectLst/>
                        <a:latin typeface="Times New Roman"/>
                        <a:ea typeface="Times New Roman"/>
                      </a:endParaRPr>
                    </a:p>
                  </a:txBody>
                  <a:tcPr marL="68578" marR="68578" marT="0" marB="0"/>
                </a:tc>
                <a:tc>
                  <a:txBody>
                    <a:bodyPr/>
                    <a:lstStyle/>
                    <a:p>
                      <a:pPr hangingPunct="0">
                        <a:lnSpc>
                          <a:spcPct val="115000"/>
                        </a:lnSpc>
                        <a:spcAft>
                          <a:spcPts val="0"/>
                        </a:spcAft>
                      </a:pPr>
                      <a:r>
                        <a:rPr lang="en-GB" sz="2000" b="0" dirty="0">
                          <a:solidFill>
                            <a:schemeClr val="tx1"/>
                          </a:solidFill>
                          <a:effectLst/>
                        </a:rPr>
                        <a:t>Hertfordshire</a:t>
                      </a:r>
                      <a:endParaRPr lang="en-GB" sz="2000" b="0" dirty="0">
                        <a:solidFill>
                          <a:schemeClr val="tx1"/>
                        </a:solidFill>
                        <a:effectLst/>
                        <a:latin typeface="Times New Roman"/>
                        <a:ea typeface="Times New Roman"/>
                      </a:endParaRPr>
                    </a:p>
                  </a:txBody>
                  <a:tcPr marL="68578" marR="68578" marT="0" marB="0"/>
                </a:tc>
              </a:tr>
              <a:tr h="380043">
                <a:tc>
                  <a:txBody>
                    <a:bodyPr/>
                    <a:lstStyle/>
                    <a:p>
                      <a:pPr hangingPunct="0">
                        <a:lnSpc>
                          <a:spcPct val="115000"/>
                        </a:lnSpc>
                        <a:spcAft>
                          <a:spcPts val="0"/>
                        </a:spcAft>
                      </a:pPr>
                      <a:r>
                        <a:rPr lang="en-GB" sz="2000" b="0">
                          <a:solidFill>
                            <a:schemeClr val="tx1"/>
                          </a:solidFill>
                          <a:effectLst/>
                        </a:rPr>
                        <a:t>West Midlands</a:t>
                      </a:r>
                      <a:endParaRPr lang="en-GB" sz="2000" b="0">
                        <a:solidFill>
                          <a:schemeClr val="tx1"/>
                        </a:solidFill>
                        <a:effectLst/>
                        <a:latin typeface="Times New Roman"/>
                        <a:ea typeface="Times New Roman"/>
                      </a:endParaRPr>
                    </a:p>
                  </a:txBody>
                  <a:tcPr marL="68578" marR="68578" marT="0" marB="0"/>
                </a:tc>
                <a:tc>
                  <a:txBody>
                    <a:bodyPr/>
                    <a:lstStyle/>
                    <a:p>
                      <a:pPr hangingPunct="0">
                        <a:lnSpc>
                          <a:spcPct val="115000"/>
                        </a:lnSpc>
                        <a:spcAft>
                          <a:spcPts val="0"/>
                        </a:spcAft>
                      </a:pPr>
                      <a:r>
                        <a:rPr lang="en-GB" sz="2000" b="0">
                          <a:solidFill>
                            <a:schemeClr val="tx1"/>
                          </a:solidFill>
                          <a:effectLst/>
                        </a:rPr>
                        <a:t>Solihull</a:t>
                      </a:r>
                      <a:endParaRPr lang="en-GB" sz="2000" b="0">
                        <a:solidFill>
                          <a:schemeClr val="tx1"/>
                        </a:solidFill>
                        <a:effectLst/>
                        <a:latin typeface="Times New Roman"/>
                        <a:ea typeface="Times New Roman"/>
                      </a:endParaRPr>
                    </a:p>
                  </a:txBody>
                  <a:tcPr marL="68578" marR="68578" marT="0" marB="0"/>
                </a:tc>
              </a:tr>
              <a:tr h="435417">
                <a:tc>
                  <a:txBody>
                    <a:bodyPr/>
                    <a:lstStyle/>
                    <a:p>
                      <a:pPr hangingPunct="0">
                        <a:lnSpc>
                          <a:spcPct val="115000"/>
                        </a:lnSpc>
                        <a:spcAft>
                          <a:spcPts val="0"/>
                        </a:spcAft>
                      </a:pPr>
                      <a:r>
                        <a:rPr lang="en-GB" sz="2000" b="0" dirty="0">
                          <a:solidFill>
                            <a:schemeClr val="tx1"/>
                          </a:solidFill>
                          <a:effectLst/>
                        </a:rPr>
                        <a:t>Yorkshire &amp; Humber</a:t>
                      </a:r>
                      <a:endParaRPr lang="en-GB" sz="2000" b="0" dirty="0">
                        <a:solidFill>
                          <a:schemeClr val="tx1"/>
                        </a:solidFill>
                        <a:effectLst/>
                        <a:latin typeface="Times New Roman"/>
                        <a:ea typeface="Times New Roman"/>
                      </a:endParaRPr>
                    </a:p>
                  </a:txBody>
                  <a:tcPr marL="68578" marR="68578" marT="0" marB="0"/>
                </a:tc>
                <a:tc>
                  <a:txBody>
                    <a:bodyPr/>
                    <a:lstStyle/>
                    <a:p>
                      <a:pPr hangingPunct="0">
                        <a:lnSpc>
                          <a:spcPct val="115000"/>
                        </a:lnSpc>
                        <a:spcAft>
                          <a:spcPts val="0"/>
                        </a:spcAft>
                      </a:pPr>
                      <a:r>
                        <a:rPr lang="en-GB" sz="2000" b="0" dirty="0">
                          <a:solidFill>
                            <a:schemeClr val="tx1"/>
                          </a:solidFill>
                          <a:effectLst/>
                        </a:rPr>
                        <a:t>North Yorkshire </a:t>
                      </a:r>
                      <a:r>
                        <a:rPr lang="en-GB" sz="2000" b="0" dirty="0" smtClean="0">
                          <a:solidFill>
                            <a:schemeClr val="tx1"/>
                          </a:solidFill>
                          <a:effectLst/>
                        </a:rPr>
                        <a:t>and </a:t>
                      </a:r>
                      <a:r>
                        <a:rPr lang="en-GB" sz="2000" b="0" dirty="0">
                          <a:solidFill>
                            <a:schemeClr val="tx1"/>
                          </a:solidFill>
                          <a:effectLst/>
                        </a:rPr>
                        <a:t>Calderdale</a:t>
                      </a:r>
                      <a:endParaRPr lang="en-GB" sz="2000" b="0" dirty="0">
                        <a:solidFill>
                          <a:schemeClr val="tx1"/>
                        </a:solidFill>
                        <a:effectLst/>
                        <a:latin typeface="Times New Roman"/>
                        <a:ea typeface="Times New Roman"/>
                      </a:endParaRPr>
                    </a:p>
                  </a:txBody>
                  <a:tcPr marL="68578" marR="68578" marT="0" marB="0"/>
                </a:tc>
              </a:tr>
              <a:tr h="793656">
                <a:tc>
                  <a:txBody>
                    <a:bodyPr/>
                    <a:lstStyle/>
                    <a:p>
                      <a:pPr hangingPunct="0">
                        <a:lnSpc>
                          <a:spcPct val="115000"/>
                        </a:lnSpc>
                        <a:spcAft>
                          <a:spcPts val="0"/>
                        </a:spcAft>
                      </a:pPr>
                      <a:r>
                        <a:rPr lang="en-GB" sz="2000" b="0">
                          <a:solidFill>
                            <a:schemeClr val="tx1"/>
                          </a:solidFill>
                          <a:effectLst/>
                        </a:rPr>
                        <a:t>North West</a:t>
                      </a:r>
                      <a:endParaRPr lang="en-GB" sz="2000" b="0">
                        <a:solidFill>
                          <a:schemeClr val="tx1"/>
                        </a:solidFill>
                        <a:effectLst/>
                        <a:latin typeface="Times New Roman"/>
                        <a:ea typeface="Times New Roman"/>
                      </a:endParaRPr>
                    </a:p>
                  </a:txBody>
                  <a:tcPr marL="68578" marR="68578" marT="0" marB="0"/>
                </a:tc>
                <a:tc>
                  <a:txBody>
                    <a:bodyPr/>
                    <a:lstStyle/>
                    <a:p>
                      <a:pPr hangingPunct="0">
                        <a:lnSpc>
                          <a:spcPct val="115000"/>
                        </a:lnSpc>
                        <a:spcAft>
                          <a:spcPts val="0"/>
                        </a:spcAft>
                      </a:pPr>
                      <a:r>
                        <a:rPr lang="en-GB" sz="2000" b="0" dirty="0">
                          <a:solidFill>
                            <a:schemeClr val="tx1"/>
                          </a:solidFill>
                          <a:effectLst/>
                        </a:rPr>
                        <a:t>Greater Manchester Group (Wigan, Trafford and Manchester)</a:t>
                      </a:r>
                      <a:endParaRPr lang="en-GB" sz="2000" b="0" dirty="0">
                        <a:solidFill>
                          <a:schemeClr val="tx1"/>
                        </a:solidFill>
                        <a:effectLst/>
                        <a:latin typeface="Times New Roman"/>
                        <a:ea typeface="Times New Roman"/>
                      </a:endParaRPr>
                    </a:p>
                  </a:txBody>
                  <a:tcPr marL="68578" marR="68578" marT="0" marB="0"/>
                </a:tc>
              </a:tr>
            </a:tbl>
          </a:graphicData>
        </a:graphic>
      </p:graphicFrame>
      <p:sp>
        <p:nvSpPr>
          <p:cNvPr id="4" name="Content Placeholder 2"/>
          <p:cNvSpPr>
            <a:spLocks noGrp="1"/>
          </p:cNvSpPr>
          <p:nvPr>
            <p:ph idx="1"/>
          </p:nvPr>
        </p:nvSpPr>
        <p:spPr>
          <a:xfrm>
            <a:off x="539750" y="1052513"/>
            <a:ext cx="8075613" cy="979487"/>
          </a:xfrm>
        </p:spPr>
        <p:txBody>
          <a:bodyPr/>
          <a:lstStyle/>
          <a:p>
            <a:pPr marL="0" indent="0">
              <a:defRPr/>
            </a:pPr>
            <a:r>
              <a:rPr lang="en-GB" b="0" kern="1200" dirty="0" smtClean="0">
                <a:solidFill>
                  <a:schemeClr val="tx1"/>
                </a:solidFill>
              </a:rPr>
              <a:t>Each region has a pathfinder champion, to provide advice and support to non-pathfinder areas as they prepare for implementation of the reforms:</a:t>
            </a:r>
            <a:endParaRPr lang="en-GB" b="0" u="sng" kern="1200" dirty="0">
              <a:solidFill>
                <a:schemeClr val="tx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2349500"/>
            <a:ext cx="7772400" cy="1362075"/>
          </a:xfrm>
        </p:spPr>
        <p:txBody>
          <a:bodyPr/>
          <a:lstStyle/>
          <a:p>
            <a:pPr>
              <a:defRPr/>
            </a:pPr>
            <a:endParaRPr lang="en-GB" dirty="0"/>
          </a:p>
        </p:txBody>
      </p:sp>
      <p:sp>
        <p:nvSpPr>
          <p:cNvPr id="34819" name="Slide Number Placeholder 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pitchFamily="34" charset="0"/>
              </a:defRPr>
            </a:lvl1pPr>
            <a:lvl2pPr marL="742950" indent="-285750" eaLnBrk="0" hangingPunct="0">
              <a:defRPr sz="2000">
                <a:solidFill>
                  <a:schemeClr val="tx1"/>
                </a:solidFill>
                <a:latin typeface="Arial" pitchFamily="34" charset="0"/>
              </a:defRPr>
            </a:lvl2pPr>
            <a:lvl3pPr marL="1143000" indent="-228600" eaLnBrk="0" hangingPunct="0">
              <a:defRPr sz="2000">
                <a:solidFill>
                  <a:schemeClr val="tx1"/>
                </a:solidFill>
                <a:latin typeface="Arial" pitchFamily="34" charset="0"/>
              </a:defRPr>
            </a:lvl3pPr>
            <a:lvl4pPr marL="1600200" indent="-228600" eaLnBrk="0" hangingPunct="0">
              <a:defRPr sz="2000">
                <a:solidFill>
                  <a:schemeClr val="tx1"/>
                </a:solidFill>
                <a:latin typeface="Arial" pitchFamily="34" charset="0"/>
              </a:defRPr>
            </a:lvl4pPr>
            <a:lvl5pPr marL="2057400" indent="-228600" eaLnBrk="0" hangingPunct="0">
              <a:defRPr sz="2000">
                <a:solidFill>
                  <a:schemeClr val="tx1"/>
                </a:solidFill>
                <a:latin typeface="Arial" pitchFamily="34" charset="0"/>
              </a:defRPr>
            </a:lvl5pPr>
            <a:lvl6pPr marL="2514600" indent="-228600" eaLnBrk="0" fontAlgn="base" hangingPunct="0">
              <a:spcBef>
                <a:spcPct val="0"/>
              </a:spcBef>
              <a:spcAft>
                <a:spcPct val="0"/>
              </a:spcAft>
              <a:defRPr sz="2000">
                <a:solidFill>
                  <a:schemeClr val="tx1"/>
                </a:solidFill>
                <a:latin typeface="Arial" pitchFamily="34" charset="0"/>
              </a:defRPr>
            </a:lvl6pPr>
            <a:lvl7pPr marL="2971800" indent="-228600" eaLnBrk="0" fontAlgn="base" hangingPunct="0">
              <a:spcBef>
                <a:spcPct val="0"/>
              </a:spcBef>
              <a:spcAft>
                <a:spcPct val="0"/>
              </a:spcAft>
              <a:defRPr sz="2000">
                <a:solidFill>
                  <a:schemeClr val="tx1"/>
                </a:solidFill>
                <a:latin typeface="Arial" pitchFamily="34" charset="0"/>
              </a:defRPr>
            </a:lvl7pPr>
            <a:lvl8pPr marL="3429000" indent="-228600" eaLnBrk="0" fontAlgn="base" hangingPunct="0">
              <a:spcBef>
                <a:spcPct val="0"/>
              </a:spcBef>
              <a:spcAft>
                <a:spcPct val="0"/>
              </a:spcAft>
              <a:defRPr sz="2000">
                <a:solidFill>
                  <a:schemeClr val="tx1"/>
                </a:solidFill>
                <a:latin typeface="Arial" pitchFamily="34" charset="0"/>
              </a:defRPr>
            </a:lvl8pPr>
            <a:lvl9pPr marL="3886200" indent="-228600" eaLnBrk="0" fontAlgn="base" hangingPunct="0">
              <a:spcBef>
                <a:spcPct val="0"/>
              </a:spcBef>
              <a:spcAft>
                <a:spcPct val="0"/>
              </a:spcAft>
              <a:defRPr sz="2000">
                <a:solidFill>
                  <a:schemeClr val="tx1"/>
                </a:solidFill>
                <a:latin typeface="Arial" pitchFamily="34" charset="0"/>
              </a:defRPr>
            </a:lvl9pPr>
          </a:lstStyle>
          <a:p>
            <a:fld id="{A92C7727-6A7B-40A9-9A8C-FB7E8DFD4A6C}" type="slidenum">
              <a:rPr lang="en-GB" sz="1400" smtClean="0"/>
              <a:pPr/>
              <a:t>10</a:t>
            </a:fld>
            <a:endParaRPr lang="en-GB" sz="1400" smtClean="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1463"/>
            <a:ext cx="9144000" cy="6586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idx="4294967295"/>
          </p:nvPr>
        </p:nvSpPr>
        <p:spPr>
          <a:xfrm>
            <a:off x="395536" y="260648"/>
            <a:ext cx="8229600" cy="1151979"/>
          </a:xfrm>
        </p:spPr>
        <p:txBody>
          <a:bodyPr/>
          <a:lstStyle/>
          <a:p>
            <a:pPr algn="l"/>
            <a:r>
              <a:rPr lang="en-GB" sz="2800" i="1" dirty="0"/>
              <a:t>The Mandate</a:t>
            </a:r>
            <a:r>
              <a:rPr lang="en-GB" sz="2800" dirty="0"/>
              <a:t> </a:t>
            </a:r>
            <a:r>
              <a:rPr lang="en-GB" sz="2800" dirty="0" smtClean="0"/>
              <a:t>:</a:t>
            </a:r>
            <a:r>
              <a:rPr lang="en-GB" sz="2800" b="1" dirty="0" smtClean="0"/>
              <a:t> </a:t>
            </a:r>
            <a:r>
              <a:rPr lang="en-GB" sz="2800" b="1" dirty="0"/>
              <a:t>from the </a:t>
            </a:r>
            <a:r>
              <a:rPr lang="en-GB" sz="2800" b="1" dirty="0" smtClean="0"/>
              <a:t>Government </a:t>
            </a:r>
            <a:r>
              <a:rPr lang="en-GB" sz="2800" b="1" dirty="0"/>
              <a:t>to the NHS </a:t>
            </a:r>
            <a:r>
              <a:rPr lang="en-GB" sz="2800" b="1" dirty="0" smtClean="0"/>
              <a:t>Commissioning </a:t>
            </a:r>
            <a:r>
              <a:rPr lang="en-GB" sz="2800" b="1" dirty="0"/>
              <a:t>Board: </a:t>
            </a:r>
            <a:r>
              <a:rPr lang="en-GB" sz="2800" b="1" dirty="0" smtClean="0"/>
              <a:t>April </a:t>
            </a:r>
            <a:r>
              <a:rPr lang="en-GB" sz="2800" b="1" dirty="0"/>
              <a:t>2013 to March 2015</a:t>
            </a:r>
          </a:p>
        </p:txBody>
      </p:sp>
      <p:sp>
        <p:nvSpPr>
          <p:cNvPr id="94211" name="Content Placeholder 2"/>
          <p:cNvSpPr>
            <a:spLocks noGrp="1"/>
          </p:cNvSpPr>
          <p:nvPr>
            <p:ph idx="4294967295"/>
          </p:nvPr>
        </p:nvSpPr>
        <p:spPr>
          <a:xfrm>
            <a:off x="467544" y="1340768"/>
            <a:ext cx="8424936" cy="5328320"/>
          </a:xfrm>
        </p:spPr>
        <p:txBody>
          <a:bodyPr/>
          <a:lstStyle/>
          <a:p>
            <a:pPr>
              <a:buFontTx/>
              <a:buChar char="•"/>
            </a:pPr>
            <a:r>
              <a:rPr lang="en-GB" sz="2200" b="0" dirty="0">
                <a:solidFill>
                  <a:schemeClr val="tx2"/>
                </a:solidFill>
              </a:rPr>
              <a:t>Sets priorities for the NHS for the coming two years. </a:t>
            </a:r>
          </a:p>
          <a:p>
            <a:pPr>
              <a:buFontTx/>
              <a:buChar char="•"/>
            </a:pPr>
            <a:r>
              <a:rPr lang="en-GB" sz="2200" b="0" dirty="0">
                <a:solidFill>
                  <a:schemeClr val="tx2"/>
                </a:solidFill>
              </a:rPr>
              <a:t>The NHS Commissioning Board is legally required to pursue the objectives in the Mandate. CCGs have a statutory duty to act consistently with the Mandate (and meet any commissioning guidance the Board chooses to issue to deliver against the Mandate). </a:t>
            </a:r>
          </a:p>
          <a:p>
            <a:pPr>
              <a:buFont typeface="Arial" pitchFamily="34" charset="0"/>
              <a:buChar char="•"/>
            </a:pPr>
            <a:r>
              <a:rPr lang="en-GB" sz="2200" b="0" dirty="0">
                <a:solidFill>
                  <a:schemeClr val="tx2"/>
                </a:solidFill>
              </a:rPr>
              <a:t>The Mandate states:   </a:t>
            </a:r>
          </a:p>
          <a:p>
            <a:pPr marL="0" indent="0"/>
            <a:r>
              <a:rPr lang="en-GB" sz="2000" b="0" dirty="0">
                <a:solidFill>
                  <a:schemeClr val="tx2"/>
                </a:solidFill>
              </a:rPr>
              <a:t>	“…there is a particular need for improvement, working in </a:t>
            </a:r>
            <a:r>
              <a:rPr lang="en-GB" sz="2000" b="0" dirty="0" smtClean="0">
                <a:solidFill>
                  <a:schemeClr val="tx2"/>
                </a:solidFill>
              </a:rPr>
              <a:t>	partnership </a:t>
            </a:r>
            <a:r>
              <a:rPr lang="en-GB" sz="2000" b="0" dirty="0">
                <a:solidFill>
                  <a:schemeClr val="tx2"/>
                </a:solidFill>
              </a:rPr>
              <a:t>across different services… in supporting children and </a:t>
            </a:r>
            <a:r>
              <a:rPr lang="en-GB" sz="2000" b="0" dirty="0" smtClean="0">
                <a:solidFill>
                  <a:schemeClr val="tx2"/>
                </a:solidFill>
              </a:rPr>
              <a:t>	young </a:t>
            </a:r>
            <a:r>
              <a:rPr lang="en-GB" sz="2000" b="0" dirty="0">
                <a:solidFill>
                  <a:schemeClr val="tx2"/>
                </a:solidFill>
              </a:rPr>
              <a:t>people with special educational needs or disabilities. The </a:t>
            </a:r>
            <a:r>
              <a:rPr lang="en-GB" sz="2000" b="0" dirty="0" smtClean="0">
                <a:solidFill>
                  <a:schemeClr val="tx2"/>
                </a:solidFill>
              </a:rPr>
              <a:t>	Board’s </a:t>
            </a:r>
            <a:r>
              <a:rPr lang="en-GB" sz="2000" b="0" dirty="0">
                <a:solidFill>
                  <a:schemeClr val="tx2"/>
                </a:solidFill>
              </a:rPr>
              <a:t>objective is to ensure that they have access to the </a:t>
            </a:r>
            <a:r>
              <a:rPr lang="en-GB" sz="2000" b="0" dirty="0" smtClean="0">
                <a:solidFill>
                  <a:schemeClr val="tx2"/>
                </a:solidFill>
              </a:rPr>
              <a:t>	services </a:t>
            </a:r>
            <a:r>
              <a:rPr lang="en-GB" sz="2000" b="0" dirty="0">
                <a:solidFill>
                  <a:schemeClr val="tx2"/>
                </a:solidFill>
              </a:rPr>
              <a:t>identified in their agreed care plan, and that parents of </a:t>
            </a:r>
            <a:r>
              <a:rPr lang="en-GB" sz="2000" b="0" dirty="0" smtClean="0">
                <a:solidFill>
                  <a:schemeClr val="tx2"/>
                </a:solidFill>
              </a:rPr>
              <a:t>	children </a:t>
            </a:r>
            <a:r>
              <a:rPr lang="en-GB" sz="2000" b="0" dirty="0">
                <a:solidFill>
                  <a:schemeClr val="tx2"/>
                </a:solidFill>
              </a:rPr>
              <a:t>who could benefit have the option of a personal budget </a:t>
            </a:r>
            <a:r>
              <a:rPr lang="en-GB" sz="2000" b="0" dirty="0" smtClean="0">
                <a:solidFill>
                  <a:schemeClr val="tx2"/>
                </a:solidFill>
              </a:rPr>
              <a:t>	based </a:t>
            </a:r>
            <a:r>
              <a:rPr lang="en-GB" sz="2000" b="0" dirty="0">
                <a:solidFill>
                  <a:schemeClr val="tx2"/>
                </a:solidFill>
              </a:rPr>
              <a:t>on a single assessment across health, social care and </a:t>
            </a:r>
            <a:r>
              <a:rPr lang="en-GB" sz="2000" b="0" dirty="0" smtClean="0">
                <a:solidFill>
                  <a:schemeClr val="tx2"/>
                </a:solidFill>
              </a:rPr>
              <a:t>	education</a:t>
            </a:r>
            <a:r>
              <a:rPr lang="en-GB" sz="2000" b="0" dirty="0">
                <a:solidFill>
                  <a:schemeClr val="tx2"/>
                </a:solidFill>
              </a:rPr>
              <a:t>.”    </a:t>
            </a:r>
          </a:p>
        </p:txBody>
      </p:sp>
      <p:sp>
        <p:nvSpPr>
          <p:cNvPr id="94212" name="Slide Number Placeholder 3"/>
          <p:cNvSpPr txBox="1">
            <a:spLocks noGrp="1"/>
          </p:cNvSpPr>
          <p:nvPr/>
        </p:nvSpPr>
        <p:spPr bwMode="auto">
          <a:xfrm>
            <a:off x="7486650" y="6399213"/>
            <a:ext cx="266700" cy="279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sz="2000">
                <a:solidFill>
                  <a:schemeClr val="tx1"/>
                </a:solidFill>
                <a:latin typeface="Arial" pitchFamily="34" charset="0"/>
              </a:defRPr>
            </a:lvl1pPr>
            <a:lvl2pPr marL="742950" indent="-285750" eaLnBrk="0" hangingPunct="0">
              <a:defRPr sz="2000">
                <a:solidFill>
                  <a:schemeClr val="tx1"/>
                </a:solidFill>
                <a:latin typeface="Arial" pitchFamily="34" charset="0"/>
              </a:defRPr>
            </a:lvl2pPr>
            <a:lvl3pPr marL="1143000" indent="-228600" eaLnBrk="0" hangingPunct="0">
              <a:defRPr sz="2000">
                <a:solidFill>
                  <a:schemeClr val="tx1"/>
                </a:solidFill>
                <a:latin typeface="Arial" pitchFamily="34" charset="0"/>
              </a:defRPr>
            </a:lvl3pPr>
            <a:lvl4pPr marL="1600200" indent="-228600" eaLnBrk="0" hangingPunct="0">
              <a:defRPr sz="2000">
                <a:solidFill>
                  <a:schemeClr val="tx1"/>
                </a:solidFill>
                <a:latin typeface="Arial" pitchFamily="34" charset="0"/>
              </a:defRPr>
            </a:lvl4pPr>
            <a:lvl5pPr marL="2057400" indent="-228600" eaLnBrk="0" hangingPunct="0">
              <a:defRPr sz="2000">
                <a:solidFill>
                  <a:schemeClr val="tx1"/>
                </a:solidFill>
                <a:latin typeface="Arial" pitchFamily="34" charset="0"/>
              </a:defRPr>
            </a:lvl5pPr>
            <a:lvl6pPr marL="2514600" indent="-228600" eaLnBrk="0" fontAlgn="base" hangingPunct="0">
              <a:spcBef>
                <a:spcPct val="0"/>
              </a:spcBef>
              <a:spcAft>
                <a:spcPct val="0"/>
              </a:spcAft>
              <a:defRPr sz="2000">
                <a:solidFill>
                  <a:schemeClr val="tx1"/>
                </a:solidFill>
                <a:latin typeface="Arial" pitchFamily="34" charset="0"/>
              </a:defRPr>
            </a:lvl6pPr>
            <a:lvl7pPr marL="2971800" indent="-228600" eaLnBrk="0" fontAlgn="base" hangingPunct="0">
              <a:spcBef>
                <a:spcPct val="0"/>
              </a:spcBef>
              <a:spcAft>
                <a:spcPct val="0"/>
              </a:spcAft>
              <a:defRPr sz="2000">
                <a:solidFill>
                  <a:schemeClr val="tx1"/>
                </a:solidFill>
                <a:latin typeface="Arial" pitchFamily="34" charset="0"/>
              </a:defRPr>
            </a:lvl7pPr>
            <a:lvl8pPr marL="3429000" indent="-228600" eaLnBrk="0" fontAlgn="base" hangingPunct="0">
              <a:spcBef>
                <a:spcPct val="0"/>
              </a:spcBef>
              <a:spcAft>
                <a:spcPct val="0"/>
              </a:spcAft>
              <a:defRPr sz="2000">
                <a:solidFill>
                  <a:schemeClr val="tx1"/>
                </a:solidFill>
                <a:latin typeface="Arial" pitchFamily="34" charset="0"/>
              </a:defRPr>
            </a:lvl8pPr>
            <a:lvl9pPr marL="3886200" indent="-228600" eaLnBrk="0" fontAlgn="base" hangingPunct="0">
              <a:spcBef>
                <a:spcPct val="0"/>
              </a:spcBef>
              <a:spcAft>
                <a:spcPct val="0"/>
              </a:spcAft>
              <a:defRPr sz="2000">
                <a:solidFill>
                  <a:schemeClr val="tx1"/>
                </a:solidFill>
                <a:latin typeface="Arial" pitchFamily="34" charset="0"/>
              </a:defRPr>
            </a:lvl9pPr>
          </a:lstStyle>
          <a:p>
            <a:pPr algn="ctr" eaLnBrk="1" hangingPunct="1"/>
            <a:fld id="{A7763C23-363F-4484-921C-4D1061C3BB5D}" type="slidenum">
              <a:rPr lang="en-US" sz="1200">
                <a:solidFill>
                  <a:srgbClr val="898989"/>
                </a:solidFill>
                <a:latin typeface="Gill Sans" charset="0"/>
                <a:ea typeface="ヒラギノ角ゴ ProN W3"/>
                <a:cs typeface="ヒラギノ角ゴ ProN W3"/>
                <a:sym typeface="Gill Sans" charset="0"/>
              </a:rPr>
              <a:pPr algn="ctr" eaLnBrk="1" hangingPunct="1"/>
              <a:t>11</a:t>
            </a:fld>
            <a:endParaRPr lang="en-US" sz="1200">
              <a:solidFill>
                <a:srgbClr val="898989"/>
              </a:solidFill>
              <a:latin typeface="Gill Sans" charset="0"/>
              <a:ea typeface="ヒラギノ角ゴ ProN W3"/>
              <a:cs typeface="ヒラギノ角ゴ ProN W3"/>
              <a:sym typeface="Gill Sans" charset="0"/>
            </a:endParaRPr>
          </a:p>
        </p:txBody>
      </p:sp>
    </p:spTree>
    <p:extLst>
      <p:ext uri="{BB962C8B-B14F-4D97-AF65-F5344CB8AC3E}">
        <p14:creationId xmlns:p14="http://schemas.microsoft.com/office/powerpoint/2010/main" val="15510443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29"/>
          <p:cNvSpPr txBox="1">
            <a:spLocks noChangeArrowheads="1"/>
          </p:cNvSpPr>
          <p:nvPr/>
        </p:nvSpPr>
        <p:spPr bwMode="auto">
          <a:xfrm>
            <a:off x="1331913" y="1700213"/>
            <a:ext cx="640873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Arial" pitchFamily="34" charset="0"/>
              </a:defRPr>
            </a:lvl1pPr>
            <a:lvl2pPr marL="742950" indent="-285750" eaLnBrk="0" hangingPunct="0">
              <a:defRPr sz="2000">
                <a:solidFill>
                  <a:schemeClr val="tx1"/>
                </a:solidFill>
                <a:latin typeface="Arial" pitchFamily="34" charset="0"/>
              </a:defRPr>
            </a:lvl2pPr>
            <a:lvl3pPr marL="1143000" indent="-228600" eaLnBrk="0" hangingPunct="0">
              <a:defRPr sz="2000">
                <a:solidFill>
                  <a:schemeClr val="tx1"/>
                </a:solidFill>
                <a:latin typeface="Arial" pitchFamily="34" charset="0"/>
              </a:defRPr>
            </a:lvl3pPr>
            <a:lvl4pPr marL="1600200" indent="-228600" eaLnBrk="0" hangingPunct="0">
              <a:defRPr sz="2000">
                <a:solidFill>
                  <a:schemeClr val="tx1"/>
                </a:solidFill>
                <a:latin typeface="Arial" pitchFamily="34" charset="0"/>
              </a:defRPr>
            </a:lvl4pPr>
            <a:lvl5pPr marL="2057400" indent="-228600" eaLnBrk="0" hangingPunct="0">
              <a:defRPr sz="2000">
                <a:solidFill>
                  <a:schemeClr val="tx1"/>
                </a:solidFill>
                <a:latin typeface="Arial" pitchFamily="34" charset="0"/>
              </a:defRPr>
            </a:lvl5pPr>
            <a:lvl6pPr marL="2514600" indent="-228600" eaLnBrk="0" fontAlgn="base" hangingPunct="0">
              <a:spcBef>
                <a:spcPct val="0"/>
              </a:spcBef>
              <a:spcAft>
                <a:spcPct val="0"/>
              </a:spcAft>
              <a:defRPr sz="2000">
                <a:solidFill>
                  <a:schemeClr val="tx1"/>
                </a:solidFill>
                <a:latin typeface="Arial" pitchFamily="34" charset="0"/>
              </a:defRPr>
            </a:lvl6pPr>
            <a:lvl7pPr marL="2971800" indent="-228600" eaLnBrk="0" fontAlgn="base" hangingPunct="0">
              <a:spcBef>
                <a:spcPct val="0"/>
              </a:spcBef>
              <a:spcAft>
                <a:spcPct val="0"/>
              </a:spcAft>
              <a:defRPr sz="2000">
                <a:solidFill>
                  <a:schemeClr val="tx1"/>
                </a:solidFill>
                <a:latin typeface="Arial" pitchFamily="34" charset="0"/>
              </a:defRPr>
            </a:lvl7pPr>
            <a:lvl8pPr marL="3429000" indent="-228600" eaLnBrk="0" fontAlgn="base" hangingPunct="0">
              <a:spcBef>
                <a:spcPct val="0"/>
              </a:spcBef>
              <a:spcAft>
                <a:spcPct val="0"/>
              </a:spcAft>
              <a:defRPr sz="2000">
                <a:solidFill>
                  <a:schemeClr val="tx1"/>
                </a:solidFill>
                <a:latin typeface="Arial" pitchFamily="34" charset="0"/>
              </a:defRPr>
            </a:lvl8pPr>
            <a:lvl9pPr marL="3886200" indent="-228600" eaLnBrk="0" fontAlgn="base" hangingPunct="0">
              <a:spcBef>
                <a:spcPct val="0"/>
              </a:spcBef>
              <a:spcAft>
                <a:spcPct val="0"/>
              </a:spcAft>
              <a:defRPr sz="2000">
                <a:solidFill>
                  <a:schemeClr val="tx1"/>
                </a:solidFill>
                <a:latin typeface="Arial" pitchFamily="34" charset="0"/>
              </a:defRPr>
            </a:lvl9pPr>
          </a:lstStyle>
          <a:p>
            <a:pPr eaLnBrk="1" hangingPunct="1"/>
            <a:r>
              <a:rPr lang="en-GB" sz="3200">
                <a:solidFill>
                  <a:srgbClr val="333399"/>
                </a:solidFill>
              </a:rPr>
              <a:t>    NHS  Outcomes Framework</a:t>
            </a:r>
          </a:p>
        </p:txBody>
      </p:sp>
      <p:sp>
        <p:nvSpPr>
          <p:cNvPr id="57347" name="Rectangle 55"/>
          <p:cNvSpPr>
            <a:spLocks noChangeArrowheads="1"/>
          </p:cNvSpPr>
          <p:nvPr/>
        </p:nvSpPr>
        <p:spPr bwMode="auto">
          <a:xfrm>
            <a:off x="1403350" y="2708275"/>
            <a:ext cx="5472113" cy="576263"/>
          </a:xfrm>
          <a:prstGeom prst="rect">
            <a:avLst/>
          </a:prstGeom>
          <a:solidFill>
            <a:srgbClr val="A3C57D"/>
          </a:solidFill>
          <a:ln w="9525" algn="ctr">
            <a:solidFill>
              <a:srgbClr val="A3C57D"/>
            </a:solidFill>
            <a:miter lim="800000"/>
            <a:headEnd/>
            <a:tailEnd/>
          </a:ln>
        </p:spPr>
        <p:txBody>
          <a:bodyPr anchor="ctr"/>
          <a:lstStyle/>
          <a:p>
            <a:r>
              <a:rPr lang="en-GB" sz="1600" b="1">
                <a:solidFill>
                  <a:srgbClr val="FFFFFF"/>
                </a:solidFill>
              </a:rPr>
              <a:t>Preventing people from dying prematurely</a:t>
            </a:r>
          </a:p>
        </p:txBody>
      </p:sp>
      <p:sp>
        <p:nvSpPr>
          <p:cNvPr id="57348" name="Rectangle 56"/>
          <p:cNvSpPr>
            <a:spLocks noChangeArrowheads="1"/>
          </p:cNvSpPr>
          <p:nvPr/>
        </p:nvSpPr>
        <p:spPr bwMode="auto">
          <a:xfrm>
            <a:off x="1403350" y="3357563"/>
            <a:ext cx="5472113" cy="576262"/>
          </a:xfrm>
          <a:prstGeom prst="rect">
            <a:avLst/>
          </a:prstGeom>
          <a:solidFill>
            <a:srgbClr val="5F4B8B"/>
          </a:solidFill>
          <a:ln w="9525" algn="ctr">
            <a:solidFill>
              <a:srgbClr val="5F4B8B"/>
            </a:solidFill>
            <a:miter lim="800000"/>
            <a:headEnd/>
            <a:tailEnd/>
          </a:ln>
        </p:spPr>
        <p:txBody>
          <a:bodyPr anchor="ctr"/>
          <a:lstStyle/>
          <a:p>
            <a:r>
              <a:rPr lang="en-GB" sz="1600" b="1">
                <a:solidFill>
                  <a:srgbClr val="FFFFFF"/>
                </a:solidFill>
              </a:rPr>
              <a:t>Enhancing quality of life for people with long-term conditions</a:t>
            </a:r>
          </a:p>
        </p:txBody>
      </p:sp>
      <p:sp>
        <p:nvSpPr>
          <p:cNvPr id="57349" name="Rectangle 57"/>
          <p:cNvSpPr>
            <a:spLocks noChangeArrowheads="1"/>
          </p:cNvSpPr>
          <p:nvPr/>
        </p:nvSpPr>
        <p:spPr bwMode="auto">
          <a:xfrm>
            <a:off x="1403350" y="4005263"/>
            <a:ext cx="5472113" cy="576262"/>
          </a:xfrm>
          <a:prstGeom prst="rect">
            <a:avLst/>
          </a:prstGeom>
          <a:solidFill>
            <a:srgbClr val="3850A0"/>
          </a:solidFill>
          <a:ln w="9525" algn="ctr">
            <a:solidFill>
              <a:srgbClr val="3850A0"/>
            </a:solidFill>
            <a:miter lim="800000"/>
            <a:headEnd/>
            <a:tailEnd/>
          </a:ln>
        </p:spPr>
        <p:txBody>
          <a:bodyPr anchor="ctr"/>
          <a:lstStyle/>
          <a:p>
            <a:r>
              <a:rPr lang="en-GB" sz="1600" b="1">
                <a:solidFill>
                  <a:srgbClr val="FFFFFF"/>
                </a:solidFill>
              </a:rPr>
              <a:t>Helping people to recover from episodes of ill health or following injury</a:t>
            </a:r>
          </a:p>
        </p:txBody>
      </p:sp>
      <p:sp>
        <p:nvSpPr>
          <p:cNvPr id="57350" name="Rectangle 58"/>
          <p:cNvSpPr>
            <a:spLocks noChangeArrowheads="1"/>
          </p:cNvSpPr>
          <p:nvPr/>
        </p:nvSpPr>
        <p:spPr bwMode="auto">
          <a:xfrm>
            <a:off x="1403350" y="4652963"/>
            <a:ext cx="5472113" cy="576262"/>
          </a:xfrm>
          <a:prstGeom prst="rect">
            <a:avLst/>
          </a:prstGeom>
          <a:solidFill>
            <a:srgbClr val="1478A7"/>
          </a:solidFill>
          <a:ln w="9525" algn="ctr">
            <a:solidFill>
              <a:srgbClr val="1478A7"/>
            </a:solidFill>
            <a:miter lim="800000"/>
            <a:headEnd/>
            <a:tailEnd/>
          </a:ln>
        </p:spPr>
        <p:txBody>
          <a:bodyPr anchor="ctr"/>
          <a:lstStyle/>
          <a:p>
            <a:r>
              <a:rPr lang="en-GB" sz="1600" b="1">
                <a:solidFill>
                  <a:srgbClr val="FFFFFF"/>
                </a:solidFill>
              </a:rPr>
              <a:t>Ensuring people have a positive experience of care</a:t>
            </a:r>
          </a:p>
        </p:txBody>
      </p:sp>
      <p:sp>
        <p:nvSpPr>
          <p:cNvPr id="57351" name="Rectangle 59"/>
          <p:cNvSpPr>
            <a:spLocks noChangeArrowheads="1"/>
          </p:cNvSpPr>
          <p:nvPr/>
        </p:nvSpPr>
        <p:spPr bwMode="auto">
          <a:xfrm>
            <a:off x="1403350" y="5302250"/>
            <a:ext cx="5472113" cy="576263"/>
          </a:xfrm>
          <a:prstGeom prst="rect">
            <a:avLst/>
          </a:prstGeom>
          <a:solidFill>
            <a:srgbClr val="009473"/>
          </a:solidFill>
          <a:ln w="9525" algn="ctr">
            <a:solidFill>
              <a:srgbClr val="009473"/>
            </a:solidFill>
            <a:miter lim="800000"/>
            <a:headEnd/>
            <a:tailEnd/>
          </a:ln>
        </p:spPr>
        <p:txBody>
          <a:bodyPr anchor="ctr"/>
          <a:lstStyle/>
          <a:p>
            <a:r>
              <a:rPr lang="en-GB" sz="1600" b="1">
                <a:solidFill>
                  <a:srgbClr val="FFFFFF"/>
                </a:solidFill>
              </a:rPr>
              <a:t>Treating and caring for people in a safe environment and protecting them from avoidable harm</a:t>
            </a:r>
          </a:p>
        </p:txBody>
      </p:sp>
      <p:sp>
        <p:nvSpPr>
          <p:cNvPr id="57352" name="Text Box 60"/>
          <p:cNvSpPr txBox="1">
            <a:spLocks noChangeArrowheads="1"/>
          </p:cNvSpPr>
          <p:nvPr/>
        </p:nvSpPr>
        <p:spPr bwMode="auto">
          <a:xfrm>
            <a:off x="7164388" y="3355975"/>
            <a:ext cx="15113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000">
                <a:solidFill>
                  <a:schemeClr val="tx1"/>
                </a:solidFill>
                <a:latin typeface="Arial" pitchFamily="34" charset="0"/>
              </a:defRPr>
            </a:lvl1pPr>
            <a:lvl2pPr marL="742950" indent="-285750" eaLnBrk="0" hangingPunct="0">
              <a:defRPr sz="2000">
                <a:solidFill>
                  <a:schemeClr val="tx1"/>
                </a:solidFill>
                <a:latin typeface="Arial" pitchFamily="34" charset="0"/>
              </a:defRPr>
            </a:lvl2pPr>
            <a:lvl3pPr marL="1143000" indent="-228600" eaLnBrk="0" hangingPunct="0">
              <a:defRPr sz="2000">
                <a:solidFill>
                  <a:schemeClr val="tx1"/>
                </a:solidFill>
                <a:latin typeface="Arial" pitchFamily="34" charset="0"/>
              </a:defRPr>
            </a:lvl3pPr>
            <a:lvl4pPr marL="1600200" indent="-228600" eaLnBrk="0" hangingPunct="0">
              <a:defRPr sz="2000">
                <a:solidFill>
                  <a:schemeClr val="tx1"/>
                </a:solidFill>
                <a:latin typeface="Arial" pitchFamily="34" charset="0"/>
              </a:defRPr>
            </a:lvl4pPr>
            <a:lvl5pPr marL="2057400" indent="-228600" eaLnBrk="0" hangingPunct="0">
              <a:defRPr sz="2000">
                <a:solidFill>
                  <a:schemeClr val="tx1"/>
                </a:solidFill>
                <a:latin typeface="Arial" pitchFamily="34" charset="0"/>
              </a:defRPr>
            </a:lvl5pPr>
            <a:lvl6pPr marL="2514600" indent="-228600" eaLnBrk="0" fontAlgn="base" hangingPunct="0">
              <a:spcBef>
                <a:spcPct val="0"/>
              </a:spcBef>
              <a:spcAft>
                <a:spcPct val="0"/>
              </a:spcAft>
              <a:defRPr sz="2000">
                <a:solidFill>
                  <a:schemeClr val="tx1"/>
                </a:solidFill>
                <a:latin typeface="Arial" pitchFamily="34" charset="0"/>
              </a:defRPr>
            </a:lvl6pPr>
            <a:lvl7pPr marL="2971800" indent="-228600" eaLnBrk="0" fontAlgn="base" hangingPunct="0">
              <a:spcBef>
                <a:spcPct val="0"/>
              </a:spcBef>
              <a:spcAft>
                <a:spcPct val="0"/>
              </a:spcAft>
              <a:defRPr sz="2000">
                <a:solidFill>
                  <a:schemeClr val="tx1"/>
                </a:solidFill>
                <a:latin typeface="Arial" pitchFamily="34" charset="0"/>
              </a:defRPr>
            </a:lvl7pPr>
            <a:lvl8pPr marL="3429000" indent="-228600" eaLnBrk="0" fontAlgn="base" hangingPunct="0">
              <a:spcBef>
                <a:spcPct val="0"/>
              </a:spcBef>
              <a:spcAft>
                <a:spcPct val="0"/>
              </a:spcAft>
              <a:defRPr sz="2000">
                <a:solidFill>
                  <a:schemeClr val="tx1"/>
                </a:solidFill>
                <a:latin typeface="Arial" pitchFamily="34" charset="0"/>
              </a:defRPr>
            </a:lvl8pPr>
            <a:lvl9pPr marL="3886200" indent="-228600" eaLnBrk="0" fontAlgn="base" hangingPunct="0">
              <a:spcBef>
                <a:spcPct val="0"/>
              </a:spcBef>
              <a:spcAft>
                <a:spcPct val="0"/>
              </a:spcAft>
              <a:defRPr sz="2000">
                <a:solidFill>
                  <a:schemeClr val="tx1"/>
                </a:solidFill>
                <a:latin typeface="Arial" pitchFamily="34" charset="0"/>
              </a:defRPr>
            </a:lvl9pPr>
          </a:lstStyle>
          <a:p>
            <a:pPr eaLnBrk="1" hangingPunct="1">
              <a:spcBef>
                <a:spcPct val="50000"/>
              </a:spcBef>
            </a:pPr>
            <a:r>
              <a:rPr lang="en-GB" sz="1600" b="1">
                <a:solidFill>
                  <a:srgbClr val="000000"/>
                </a:solidFill>
              </a:rPr>
              <a:t>Effectiveness</a:t>
            </a:r>
          </a:p>
        </p:txBody>
      </p:sp>
      <p:sp>
        <p:nvSpPr>
          <p:cNvPr id="57353" name="Rectangle 61"/>
          <p:cNvSpPr>
            <a:spLocks noChangeArrowheads="1"/>
          </p:cNvSpPr>
          <p:nvPr/>
        </p:nvSpPr>
        <p:spPr bwMode="auto">
          <a:xfrm>
            <a:off x="395288" y="2708275"/>
            <a:ext cx="1008062" cy="576263"/>
          </a:xfrm>
          <a:prstGeom prst="rect">
            <a:avLst/>
          </a:prstGeom>
          <a:noFill/>
          <a:ln w="9525" algn="ctr">
            <a:solidFill>
              <a:srgbClr val="A3C57D"/>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r>
              <a:rPr lang="en-GB" sz="1600" b="1">
                <a:solidFill>
                  <a:srgbClr val="A3C57D"/>
                </a:solidFill>
              </a:rPr>
              <a:t>Domain </a:t>
            </a:r>
          </a:p>
          <a:p>
            <a:pPr algn="ctr"/>
            <a:r>
              <a:rPr lang="en-GB" sz="1600" b="1">
                <a:solidFill>
                  <a:srgbClr val="A3C57D"/>
                </a:solidFill>
              </a:rPr>
              <a:t>1</a:t>
            </a:r>
          </a:p>
        </p:txBody>
      </p:sp>
      <p:sp>
        <p:nvSpPr>
          <p:cNvPr id="57354" name="Rectangle 62"/>
          <p:cNvSpPr>
            <a:spLocks noChangeArrowheads="1"/>
          </p:cNvSpPr>
          <p:nvPr/>
        </p:nvSpPr>
        <p:spPr bwMode="auto">
          <a:xfrm>
            <a:off x="395288" y="3357563"/>
            <a:ext cx="1008062" cy="576262"/>
          </a:xfrm>
          <a:prstGeom prst="rect">
            <a:avLst/>
          </a:prstGeom>
          <a:noFill/>
          <a:ln w="9525" algn="ctr">
            <a:solidFill>
              <a:srgbClr val="5F4B8B"/>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r>
              <a:rPr lang="en-GB" sz="1600" b="1">
                <a:solidFill>
                  <a:srgbClr val="5F4B8B"/>
                </a:solidFill>
              </a:rPr>
              <a:t>Domain 2</a:t>
            </a:r>
          </a:p>
        </p:txBody>
      </p:sp>
      <p:sp>
        <p:nvSpPr>
          <p:cNvPr id="57355" name="Rectangle 63"/>
          <p:cNvSpPr>
            <a:spLocks noChangeArrowheads="1"/>
          </p:cNvSpPr>
          <p:nvPr/>
        </p:nvSpPr>
        <p:spPr bwMode="auto">
          <a:xfrm>
            <a:off x="395288" y="4005263"/>
            <a:ext cx="1008062" cy="576262"/>
          </a:xfrm>
          <a:prstGeom prst="rect">
            <a:avLst/>
          </a:prstGeom>
          <a:noFill/>
          <a:ln w="9525" algn="ctr">
            <a:solidFill>
              <a:srgbClr val="3850A0"/>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r>
              <a:rPr lang="en-GB" sz="1600" b="1">
                <a:solidFill>
                  <a:srgbClr val="3850A0"/>
                </a:solidFill>
              </a:rPr>
              <a:t>Domain 3</a:t>
            </a:r>
          </a:p>
        </p:txBody>
      </p:sp>
      <p:sp>
        <p:nvSpPr>
          <p:cNvPr id="57356" name="Rectangle 64"/>
          <p:cNvSpPr>
            <a:spLocks noChangeArrowheads="1"/>
          </p:cNvSpPr>
          <p:nvPr/>
        </p:nvSpPr>
        <p:spPr bwMode="auto">
          <a:xfrm>
            <a:off x="395288" y="4652963"/>
            <a:ext cx="1008062" cy="576262"/>
          </a:xfrm>
          <a:prstGeom prst="rect">
            <a:avLst/>
          </a:prstGeom>
          <a:noFill/>
          <a:ln w="9525" algn="ctr">
            <a:solidFill>
              <a:srgbClr val="1478A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r>
              <a:rPr lang="en-GB" sz="1600" b="1">
                <a:solidFill>
                  <a:srgbClr val="1478A7"/>
                </a:solidFill>
              </a:rPr>
              <a:t>Domain 4</a:t>
            </a:r>
          </a:p>
        </p:txBody>
      </p:sp>
      <p:sp>
        <p:nvSpPr>
          <p:cNvPr id="57357" name="Rectangle 65"/>
          <p:cNvSpPr>
            <a:spLocks noChangeArrowheads="1"/>
          </p:cNvSpPr>
          <p:nvPr/>
        </p:nvSpPr>
        <p:spPr bwMode="auto">
          <a:xfrm>
            <a:off x="395288" y="5302250"/>
            <a:ext cx="1008062" cy="576263"/>
          </a:xfrm>
          <a:prstGeom prst="rect">
            <a:avLst/>
          </a:prstGeom>
          <a:noFill/>
          <a:ln w="9525" algn="ctr">
            <a:solidFill>
              <a:srgbClr val="009473"/>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r>
              <a:rPr lang="en-GB" sz="1600" b="1">
                <a:solidFill>
                  <a:srgbClr val="009473"/>
                </a:solidFill>
              </a:rPr>
              <a:t>Domain 5</a:t>
            </a:r>
          </a:p>
        </p:txBody>
      </p:sp>
      <p:grpSp>
        <p:nvGrpSpPr>
          <p:cNvPr id="57358" name="Group 66"/>
          <p:cNvGrpSpPr>
            <a:grpSpLocks/>
          </p:cNvGrpSpPr>
          <p:nvPr/>
        </p:nvGrpSpPr>
        <p:grpSpPr bwMode="auto">
          <a:xfrm>
            <a:off x="6948488" y="2708275"/>
            <a:ext cx="215900" cy="1873250"/>
            <a:chOff x="4332" y="935"/>
            <a:chExt cx="136" cy="1497"/>
          </a:xfrm>
        </p:grpSpPr>
        <p:sp>
          <p:nvSpPr>
            <p:cNvPr id="57372" name="Line 67"/>
            <p:cNvSpPr>
              <a:spLocks noChangeShapeType="1"/>
            </p:cNvSpPr>
            <p:nvPr/>
          </p:nvSpPr>
          <p:spPr bwMode="auto">
            <a:xfrm>
              <a:off x="4422" y="935"/>
              <a:ext cx="0" cy="1497"/>
            </a:xfrm>
            <a:prstGeom prst="line">
              <a:avLst/>
            </a:prstGeom>
            <a:noFill/>
            <a:ln w="19050">
              <a:solidFill>
                <a:srgbClr val="80808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373" name="Line 68"/>
            <p:cNvSpPr>
              <a:spLocks noChangeShapeType="1"/>
            </p:cNvSpPr>
            <p:nvPr/>
          </p:nvSpPr>
          <p:spPr bwMode="auto">
            <a:xfrm flipH="1">
              <a:off x="4332" y="935"/>
              <a:ext cx="90" cy="0"/>
            </a:xfrm>
            <a:prstGeom prst="line">
              <a:avLst/>
            </a:prstGeom>
            <a:noFill/>
            <a:ln w="19050">
              <a:solidFill>
                <a:srgbClr val="80808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374" name="Line 69"/>
            <p:cNvSpPr>
              <a:spLocks noChangeShapeType="1"/>
            </p:cNvSpPr>
            <p:nvPr/>
          </p:nvSpPr>
          <p:spPr bwMode="auto">
            <a:xfrm flipH="1">
              <a:off x="4332" y="2432"/>
              <a:ext cx="90" cy="0"/>
            </a:xfrm>
            <a:prstGeom prst="line">
              <a:avLst/>
            </a:prstGeom>
            <a:noFill/>
            <a:ln w="19050">
              <a:solidFill>
                <a:srgbClr val="80808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375" name="Line 70"/>
            <p:cNvSpPr>
              <a:spLocks noChangeShapeType="1"/>
            </p:cNvSpPr>
            <p:nvPr/>
          </p:nvSpPr>
          <p:spPr bwMode="auto">
            <a:xfrm>
              <a:off x="4422" y="1661"/>
              <a:ext cx="46" cy="0"/>
            </a:xfrm>
            <a:prstGeom prst="line">
              <a:avLst/>
            </a:prstGeom>
            <a:noFill/>
            <a:ln w="19050">
              <a:solidFill>
                <a:srgbClr val="808080"/>
              </a:solidFill>
              <a:round/>
              <a:headEnd/>
              <a:tailEnd/>
            </a:ln>
            <a:extLst>
              <a:ext uri="{909E8E84-426E-40DD-AFC4-6F175D3DCCD1}">
                <a14:hiddenFill xmlns:a14="http://schemas.microsoft.com/office/drawing/2010/main">
                  <a:noFill/>
                </a14:hiddenFill>
              </a:ext>
            </a:extLst>
          </p:spPr>
          <p:txBody>
            <a:bodyPr/>
            <a:lstStyle/>
            <a:p>
              <a:endParaRPr lang="en-GB"/>
            </a:p>
          </p:txBody>
        </p:sp>
      </p:grpSp>
      <p:grpSp>
        <p:nvGrpSpPr>
          <p:cNvPr id="57359" name="Group 71"/>
          <p:cNvGrpSpPr>
            <a:grpSpLocks/>
          </p:cNvGrpSpPr>
          <p:nvPr/>
        </p:nvGrpSpPr>
        <p:grpSpPr bwMode="auto">
          <a:xfrm>
            <a:off x="6948488" y="4652963"/>
            <a:ext cx="215900" cy="576262"/>
            <a:chOff x="4332" y="935"/>
            <a:chExt cx="136" cy="1497"/>
          </a:xfrm>
        </p:grpSpPr>
        <p:sp>
          <p:nvSpPr>
            <p:cNvPr id="57368" name="Line 72"/>
            <p:cNvSpPr>
              <a:spLocks noChangeShapeType="1"/>
            </p:cNvSpPr>
            <p:nvPr/>
          </p:nvSpPr>
          <p:spPr bwMode="auto">
            <a:xfrm>
              <a:off x="4422" y="935"/>
              <a:ext cx="0" cy="1497"/>
            </a:xfrm>
            <a:prstGeom prst="line">
              <a:avLst/>
            </a:prstGeom>
            <a:noFill/>
            <a:ln w="19050">
              <a:solidFill>
                <a:srgbClr val="80808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369" name="Line 73"/>
            <p:cNvSpPr>
              <a:spLocks noChangeShapeType="1"/>
            </p:cNvSpPr>
            <p:nvPr/>
          </p:nvSpPr>
          <p:spPr bwMode="auto">
            <a:xfrm flipH="1">
              <a:off x="4332" y="935"/>
              <a:ext cx="90" cy="0"/>
            </a:xfrm>
            <a:prstGeom prst="line">
              <a:avLst/>
            </a:prstGeom>
            <a:noFill/>
            <a:ln w="19050">
              <a:solidFill>
                <a:srgbClr val="80808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370" name="Line 74"/>
            <p:cNvSpPr>
              <a:spLocks noChangeShapeType="1"/>
            </p:cNvSpPr>
            <p:nvPr/>
          </p:nvSpPr>
          <p:spPr bwMode="auto">
            <a:xfrm flipH="1">
              <a:off x="4332" y="2432"/>
              <a:ext cx="90" cy="0"/>
            </a:xfrm>
            <a:prstGeom prst="line">
              <a:avLst/>
            </a:prstGeom>
            <a:noFill/>
            <a:ln w="19050">
              <a:solidFill>
                <a:srgbClr val="80808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371" name="Line 75"/>
            <p:cNvSpPr>
              <a:spLocks noChangeShapeType="1"/>
            </p:cNvSpPr>
            <p:nvPr/>
          </p:nvSpPr>
          <p:spPr bwMode="auto">
            <a:xfrm>
              <a:off x="4422" y="1661"/>
              <a:ext cx="46" cy="0"/>
            </a:xfrm>
            <a:prstGeom prst="line">
              <a:avLst/>
            </a:prstGeom>
            <a:noFill/>
            <a:ln w="19050">
              <a:solidFill>
                <a:srgbClr val="80808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57360" name="Text Box 76"/>
          <p:cNvSpPr txBox="1">
            <a:spLocks noChangeArrowheads="1"/>
          </p:cNvSpPr>
          <p:nvPr/>
        </p:nvSpPr>
        <p:spPr bwMode="auto">
          <a:xfrm>
            <a:off x="7164388" y="4652963"/>
            <a:ext cx="151130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pitchFamily="34" charset="0"/>
              </a:defRPr>
            </a:lvl1pPr>
            <a:lvl2pPr marL="742950" indent="-285750" eaLnBrk="0" hangingPunct="0">
              <a:defRPr sz="2000">
                <a:solidFill>
                  <a:schemeClr val="tx1"/>
                </a:solidFill>
                <a:latin typeface="Arial" pitchFamily="34" charset="0"/>
              </a:defRPr>
            </a:lvl2pPr>
            <a:lvl3pPr marL="1143000" indent="-228600" eaLnBrk="0" hangingPunct="0">
              <a:defRPr sz="2000">
                <a:solidFill>
                  <a:schemeClr val="tx1"/>
                </a:solidFill>
                <a:latin typeface="Arial" pitchFamily="34" charset="0"/>
              </a:defRPr>
            </a:lvl3pPr>
            <a:lvl4pPr marL="1600200" indent="-228600" eaLnBrk="0" hangingPunct="0">
              <a:defRPr sz="2000">
                <a:solidFill>
                  <a:schemeClr val="tx1"/>
                </a:solidFill>
                <a:latin typeface="Arial" pitchFamily="34" charset="0"/>
              </a:defRPr>
            </a:lvl4pPr>
            <a:lvl5pPr marL="2057400" indent="-228600" eaLnBrk="0" hangingPunct="0">
              <a:defRPr sz="2000">
                <a:solidFill>
                  <a:schemeClr val="tx1"/>
                </a:solidFill>
                <a:latin typeface="Arial" pitchFamily="34" charset="0"/>
              </a:defRPr>
            </a:lvl5pPr>
            <a:lvl6pPr marL="2514600" indent="-228600" eaLnBrk="0" fontAlgn="base" hangingPunct="0">
              <a:spcBef>
                <a:spcPct val="0"/>
              </a:spcBef>
              <a:spcAft>
                <a:spcPct val="0"/>
              </a:spcAft>
              <a:defRPr sz="2000">
                <a:solidFill>
                  <a:schemeClr val="tx1"/>
                </a:solidFill>
                <a:latin typeface="Arial" pitchFamily="34" charset="0"/>
              </a:defRPr>
            </a:lvl6pPr>
            <a:lvl7pPr marL="2971800" indent="-228600" eaLnBrk="0" fontAlgn="base" hangingPunct="0">
              <a:spcBef>
                <a:spcPct val="0"/>
              </a:spcBef>
              <a:spcAft>
                <a:spcPct val="0"/>
              </a:spcAft>
              <a:defRPr sz="2000">
                <a:solidFill>
                  <a:schemeClr val="tx1"/>
                </a:solidFill>
                <a:latin typeface="Arial" pitchFamily="34" charset="0"/>
              </a:defRPr>
            </a:lvl7pPr>
            <a:lvl8pPr marL="3429000" indent="-228600" eaLnBrk="0" fontAlgn="base" hangingPunct="0">
              <a:spcBef>
                <a:spcPct val="0"/>
              </a:spcBef>
              <a:spcAft>
                <a:spcPct val="0"/>
              </a:spcAft>
              <a:defRPr sz="2000">
                <a:solidFill>
                  <a:schemeClr val="tx1"/>
                </a:solidFill>
                <a:latin typeface="Arial" pitchFamily="34" charset="0"/>
              </a:defRPr>
            </a:lvl8pPr>
            <a:lvl9pPr marL="3886200" indent="-228600" eaLnBrk="0" fontAlgn="base" hangingPunct="0">
              <a:spcBef>
                <a:spcPct val="0"/>
              </a:spcBef>
              <a:spcAft>
                <a:spcPct val="0"/>
              </a:spcAft>
              <a:defRPr sz="2000">
                <a:solidFill>
                  <a:schemeClr val="tx1"/>
                </a:solidFill>
                <a:latin typeface="Arial" pitchFamily="34" charset="0"/>
              </a:defRPr>
            </a:lvl9pPr>
          </a:lstStyle>
          <a:p>
            <a:pPr eaLnBrk="1" hangingPunct="1">
              <a:spcBef>
                <a:spcPct val="50000"/>
              </a:spcBef>
            </a:pPr>
            <a:r>
              <a:rPr lang="en-GB" sz="1600" b="1">
                <a:solidFill>
                  <a:srgbClr val="000000"/>
                </a:solidFill>
              </a:rPr>
              <a:t>Patient experience</a:t>
            </a:r>
          </a:p>
        </p:txBody>
      </p:sp>
      <p:grpSp>
        <p:nvGrpSpPr>
          <p:cNvPr id="57361" name="Group 77"/>
          <p:cNvGrpSpPr>
            <a:grpSpLocks/>
          </p:cNvGrpSpPr>
          <p:nvPr/>
        </p:nvGrpSpPr>
        <p:grpSpPr bwMode="auto">
          <a:xfrm>
            <a:off x="6948488" y="5300663"/>
            <a:ext cx="215900" cy="574675"/>
            <a:chOff x="4332" y="935"/>
            <a:chExt cx="136" cy="1497"/>
          </a:xfrm>
        </p:grpSpPr>
        <p:sp>
          <p:nvSpPr>
            <p:cNvPr id="57364" name="Line 78"/>
            <p:cNvSpPr>
              <a:spLocks noChangeShapeType="1"/>
            </p:cNvSpPr>
            <p:nvPr/>
          </p:nvSpPr>
          <p:spPr bwMode="auto">
            <a:xfrm>
              <a:off x="4422" y="935"/>
              <a:ext cx="0" cy="1497"/>
            </a:xfrm>
            <a:prstGeom prst="line">
              <a:avLst/>
            </a:prstGeom>
            <a:noFill/>
            <a:ln w="19050">
              <a:solidFill>
                <a:srgbClr val="80808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365" name="Line 79"/>
            <p:cNvSpPr>
              <a:spLocks noChangeShapeType="1"/>
            </p:cNvSpPr>
            <p:nvPr/>
          </p:nvSpPr>
          <p:spPr bwMode="auto">
            <a:xfrm flipH="1">
              <a:off x="4332" y="935"/>
              <a:ext cx="90" cy="0"/>
            </a:xfrm>
            <a:prstGeom prst="line">
              <a:avLst/>
            </a:prstGeom>
            <a:noFill/>
            <a:ln w="19050">
              <a:solidFill>
                <a:srgbClr val="80808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366" name="Line 80"/>
            <p:cNvSpPr>
              <a:spLocks noChangeShapeType="1"/>
            </p:cNvSpPr>
            <p:nvPr/>
          </p:nvSpPr>
          <p:spPr bwMode="auto">
            <a:xfrm flipH="1">
              <a:off x="4332" y="2432"/>
              <a:ext cx="90" cy="0"/>
            </a:xfrm>
            <a:prstGeom prst="line">
              <a:avLst/>
            </a:prstGeom>
            <a:noFill/>
            <a:ln w="19050">
              <a:solidFill>
                <a:srgbClr val="80808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7367" name="Line 81"/>
            <p:cNvSpPr>
              <a:spLocks noChangeShapeType="1"/>
            </p:cNvSpPr>
            <p:nvPr/>
          </p:nvSpPr>
          <p:spPr bwMode="auto">
            <a:xfrm>
              <a:off x="4422" y="1661"/>
              <a:ext cx="46" cy="0"/>
            </a:xfrm>
            <a:prstGeom prst="line">
              <a:avLst/>
            </a:prstGeom>
            <a:noFill/>
            <a:ln w="19050">
              <a:solidFill>
                <a:srgbClr val="80808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57362" name="Text Box 82"/>
          <p:cNvSpPr txBox="1">
            <a:spLocks noChangeArrowheads="1"/>
          </p:cNvSpPr>
          <p:nvPr/>
        </p:nvSpPr>
        <p:spPr bwMode="auto">
          <a:xfrm>
            <a:off x="7164388" y="5373688"/>
            <a:ext cx="15843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000">
                <a:solidFill>
                  <a:schemeClr val="tx1"/>
                </a:solidFill>
                <a:latin typeface="Arial" pitchFamily="34" charset="0"/>
              </a:defRPr>
            </a:lvl1pPr>
            <a:lvl2pPr marL="742950" indent="-285750" eaLnBrk="0" hangingPunct="0">
              <a:defRPr sz="2000">
                <a:solidFill>
                  <a:schemeClr val="tx1"/>
                </a:solidFill>
                <a:latin typeface="Arial" pitchFamily="34" charset="0"/>
              </a:defRPr>
            </a:lvl2pPr>
            <a:lvl3pPr marL="1143000" indent="-228600" eaLnBrk="0" hangingPunct="0">
              <a:defRPr sz="2000">
                <a:solidFill>
                  <a:schemeClr val="tx1"/>
                </a:solidFill>
                <a:latin typeface="Arial" pitchFamily="34" charset="0"/>
              </a:defRPr>
            </a:lvl3pPr>
            <a:lvl4pPr marL="1600200" indent="-228600" eaLnBrk="0" hangingPunct="0">
              <a:defRPr sz="2000">
                <a:solidFill>
                  <a:schemeClr val="tx1"/>
                </a:solidFill>
                <a:latin typeface="Arial" pitchFamily="34" charset="0"/>
              </a:defRPr>
            </a:lvl4pPr>
            <a:lvl5pPr marL="2057400" indent="-228600" eaLnBrk="0" hangingPunct="0">
              <a:defRPr sz="2000">
                <a:solidFill>
                  <a:schemeClr val="tx1"/>
                </a:solidFill>
                <a:latin typeface="Arial" pitchFamily="34" charset="0"/>
              </a:defRPr>
            </a:lvl5pPr>
            <a:lvl6pPr marL="2514600" indent="-228600" eaLnBrk="0" fontAlgn="base" hangingPunct="0">
              <a:spcBef>
                <a:spcPct val="0"/>
              </a:spcBef>
              <a:spcAft>
                <a:spcPct val="0"/>
              </a:spcAft>
              <a:defRPr sz="2000">
                <a:solidFill>
                  <a:schemeClr val="tx1"/>
                </a:solidFill>
                <a:latin typeface="Arial" pitchFamily="34" charset="0"/>
              </a:defRPr>
            </a:lvl6pPr>
            <a:lvl7pPr marL="2971800" indent="-228600" eaLnBrk="0" fontAlgn="base" hangingPunct="0">
              <a:spcBef>
                <a:spcPct val="0"/>
              </a:spcBef>
              <a:spcAft>
                <a:spcPct val="0"/>
              </a:spcAft>
              <a:defRPr sz="2000">
                <a:solidFill>
                  <a:schemeClr val="tx1"/>
                </a:solidFill>
                <a:latin typeface="Arial" pitchFamily="34" charset="0"/>
              </a:defRPr>
            </a:lvl7pPr>
            <a:lvl8pPr marL="3429000" indent="-228600" eaLnBrk="0" fontAlgn="base" hangingPunct="0">
              <a:spcBef>
                <a:spcPct val="0"/>
              </a:spcBef>
              <a:spcAft>
                <a:spcPct val="0"/>
              </a:spcAft>
              <a:defRPr sz="2000">
                <a:solidFill>
                  <a:schemeClr val="tx1"/>
                </a:solidFill>
                <a:latin typeface="Arial" pitchFamily="34" charset="0"/>
              </a:defRPr>
            </a:lvl8pPr>
            <a:lvl9pPr marL="3886200" indent="-228600" eaLnBrk="0" fontAlgn="base" hangingPunct="0">
              <a:spcBef>
                <a:spcPct val="0"/>
              </a:spcBef>
              <a:spcAft>
                <a:spcPct val="0"/>
              </a:spcAft>
              <a:defRPr sz="2000">
                <a:solidFill>
                  <a:schemeClr val="tx1"/>
                </a:solidFill>
                <a:latin typeface="Arial" pitchFamily="34" charset="0"/>
              </a:defRPr>
            </a:lvl9pPr>
          </a:lstStyle>
          <a:p>
            <a:pPr eaLnBrk="1" hangingPunct="1">
              <a:spcBef>
                <a:spcPct val="50000"/>
              </a:spcBef>
            </a:pPr>
            <a:r>
              <a:rPr lang="en-GB" sz="1600" b="1">
                <a:solidFill>
                  <a:srgbClr val="000000"/>
                </a:solidFill>
              </a:rPr>
              <a:t>Safety</a:t>
            </a:r>
          </a:p>
        </p:txBody>
      </p:sp>
      <p:sp>
        <p:nvSpPr>
          <p:cNvPr id="57363" name="Title 1"/>
          <p:cNvSpPr>
            <a:spLocks noGrp="1"/>
          </p:cNvSpPr>
          <p:nvPr>
            <p:ph type="title"/>
          </p:nvPr>
        </p:nvSpPr>
        <p:spPr/>
        <p:txBody>
          <a:bodyPr/>
          <a:lstStyle/>
          <a:p>
            <a:pPr algn="l"/>
            <a:r>
              <a:rPr lang="en-GB" sz="3200" b="1" smtClean="0">
                <a:solidFill>
                  <a:srgbClr val="00CC99"/>
                </a:solidFill>
              </a:rPr>
              <a:t>NHS Outcomes </a:t>
            </a:r>
          </a:p>
        </p:txBody>
      </p:sp>
    </p:spTree>
    <p:extLst>
      <p:ext uri="{BB962C8B-B14F-4D97-AF65-F5344CB8AC3E}">
        <p14:creationId xmlns:p14="http://schemas.microsoft.com/office/powerpoint/2010/main" val="41668610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395288" y="0"/>
            <a:ext cx="5791200" cy="1189038"/>
          </a:xfrm>
        </p:spPr>
        <p:txBody>
          <a:bodyPr/>
          <a:lstStyle/>
          <a:p>
            <a:r>
              <a:rPr lang="en-GB" sz="2800" b="1" dirty="0" smtClean="0">
                <a:solidFill>
                  <a:srgbClr val="00CC99"/>
                </a:solidFill>
              </a:rPr>
              <a:t>Children and Families Bill: Summary of Key Reforms</a:t>
            </a:r>
          </a:p>
        </p:txBody>
      </p:sp>
      <p:sp>
        <p:nvSpPr>
          <p:cNvPr id="51203" name="Rectangle 3"/>
          <p:cNvSpPr>
            <a:spLocks noGrp="1" noChangeArrowheads="1"/>
          </p:cNvSpPr>
          <p:nvPr>
            <p:ph type="body" idx="1"/>
          </p:nvPr>
        </p:nvSpPr>
        <p:spPr>
          <a:xfrm>
            <a:off x="468313" y="1268413"/>
            <a:ext cx="8218487" cy="4827587"/>
          </a:xfrm>
        </p:spPr>
        <p:txBody>
          <a:bodyPr/>
          <a:lstStyle/>
          <a:p>
            <a:pPr>
              <a:buFont typeface="Arial" pitchFamily="34" charset="0"/>
              <a:buChar char="•"/>
            </a:pPr>
            <a:r>
              <a:rPr lang="en-GB" b="1" dirty="0" smtClean="0"/>
              <a:t>Joint commissioning – </a:t>
            </a:r>
            <a:r>
              <a:rPr lang="en-GB" dirty="0" smtClean="0"/>
              <a:t>LAs and CCGs required to work together to meet the education, health and care needs of children and young people with SEN </a:t>
            </a:r>
          </a:p>
          <a:p>
            <a:pPr>
              <a:buFont typeface="Arial" pitchFamily="34" charset="0"/>
              <a:buChar char="•"/>
            </a:pPr>
            <a:r>
              <a:rPr lang="en-GB" b="1" dirty="0" smtClean="0"/>
              <a:t>Local offer – </a:t>
            </a:r>
            <a:r>
              <a:rPr lang="en-GB" dirty="0" smtClean="0"/>
              <a:t>LAs must make available information on services for the full range of children and young people who are disabled and those with SEN</a:t>
            </a:r>
          </a:p>
          <a:p>
            <a:pPr>
              <a:buFont typeface="Arial" pitchFamily="34" charset="0"/>
              <a:buChar char="•"/>
            </a:pPr>
            <a:r>
              <a:rPr lang="en-GB" b="1" dirty="0" smtClean="0"/>
              <a:t>Integrated Education, Health and Care Plan (EHC Plan) -  </a:t>
            </a:r>
            <a:r>
              <a:rPr lang="en-GB" dirty="0" smtClean="0"/>
              <a:t>built on streamlined assessment process which includes parents, children and young people, reflecting the child or young person’s needs.</a:t>
            </a:r>
            <a:endParaRPr lang="en-GB" b="1" dirty="0" smtClean="0"/>
          </a:p>
          <a:p>
            <a:pPr>
              <a:buFont typeface="Arial" pitchFamily="34" charset="0"/>
              <a:buChar char="•"/>
            </a:pPr>
            <a:r>
              <a:rPr lang="en-GB" b="1" dirty="0" smtClean="0"/>
              <a:t>Personal budget - </a:t>
            </a:r>
            <a:r>
              <a:rPr lang="en-GB" dirty="0" smtClean="0"/>
              <a:t>parents of disabled children and those with SEN, and young people themselves, will have a legal entitlement to a personal budget where they have an EHC Plan.</a:t>
            </a:r>
          </a:p>
          <a:p>
            <a:pPr>
              <a:spcBef>
                <a:spcPct val="0"/>
              </a:spcBef>
            </a:pPr>
            <a:endParaRPr lang="en-GB" dirty="0" smtClean="0"/>
          </a:p>
          <a:p>
            <a:pPr>
              <a:spcBef>
                <a:spcPct val="0"/>
              </a:spcBef>
            </a:pPr>
            <a:endParaRPr lang="en-GB" b="1" dirty="0" smtClean="0"/>
          </a:p>
          <a:p>
            <a:pPr>
              <a:spcBef>
                <a:spcPct val="0"/>
              </a:spcBef>
              <a:buFontTx/>
              <a:buNone/>
            </a:pPr>
            <a:endParaRPr lang="en-GB" dirty="0" smtClean="0"/>
          </a:p>
          <a:p>
            <a:pPr>
              <a:spcBef>
                <a:spcPct val="0"/>
              </a:spcBef>
            </a:pPr>
            <a:endParaRPr lang="en-GB" sz="2000" dirty="0" smtClean="0"/>
          </a:p>
        </p:txBody>
      </p:sp>
    </p:spTree>
    <p:extLst>
      <p:ext uri="{BB962C8B-B14F-4D97-AF65-F5344CB8AC3E}">
        <p14:creationId xmlns:p14="http://schemas.microsoft.com/office/powerpoint/2010/main" val="1539943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13901AE9-835B-422D-991A-30A4077607DA}" type="slidenum">
              <a:rPr lang="en-GB" smtClean="0"/>
              <a:pPr>
                <a:defRPr/>
              </a:pPr>
              <a:t>14</a:t>
            </a:fld>
            <a:endParaRPr lang="en-GB"/>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0258" y="488752"/>
            <a:ext cx="8139468" cy="6093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395536" y="476672"/>
            <a:ext cx="8208912" cy="400110"/>
          </a:xfrm>
          <a:prstGeom prst="rect">
            <a:avLst/>
          </a:prstGeom>
          <a:noFill/>
        </p:spPr>
        <p:txBody>
          <a:bodyPr wrap="square" rtlCol="0">
            <a:spAutoFit/>
          </a:bodyPr>
          <a:lstStyle/>
          <a:p>
            <a:r>
              <a:rPr lang="en-GB" b="1" dirty="0" smtClean="0">
                <a:solidFill>
                  <a:srgbClr val="00CC99"/>
                </a:solidFill>
              </a:rPr>
              <a:t>Joint Commissioning</a:t>
            </a:r>
            <a:endParaRPr lang="en-GB" dirty="0"/>
          </a:p>
        </p:txBody>
      </p:sp>
    </p:spTree>
    <p:extLst>
      <p:ext uri="{BB962C8B-B14F-4D97-AF65-F5344CB8AC3E}">
        <p14:creationId xmlns:p14="http://schemas.microsoft.com/office/powerpoint/2010/main" val="33608693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duerden\AppData\Local\Microsoft\Windows\Temporary Internet Files\Content.IE5\V3KS8LM9\MC900078794[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11374" y="692696"/>
            <a:ext cx="1732626" cy="2565594"/>
          </a:xfrm>
          <a:prstGeom prst="rect">
            <a:avLst/>
          </a:prstGeom>
          <a:noFill/>
          <a:extLst>
            <a:ext uri="{909E8E84-426E-40DD-AFC4-6F175D3DCCD1}">
              <a14:hiddenFill xmlns:a14="http://schemas.microsoft.com/office/drawing/2010/main">
                <a:solidFill>
                  <a:srgbClr val="FFFFFF"/>
                </a:solidFill>
              </a14:hiddenFill>
            </a:ext>
          </a:extLst>
        </p:spPr>
      </p:pic>
      <p:sp>
        <p:nvSpPr>
          <p:cNvPr id="31746" name="Rectangle 9"/>
          <p:cNvSpPr>
            <a:spLocks noGrp="1" noChangeArrowheads="1"/>
          </p:cNvSpPr>
          <p:nvPr>
            <p:ph type="title"/>
          </p:nvPr>
        </p:nvSpPr>
        <p:spPr>
          <a:xfrm>
            <a:off x="0" y="260648"/>
            <a:ext cx="9144000" cy="57467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GB" sz="3600" dirty="0" smtClean="0"/>
              <a:t>Supporting You: Information &amp; Partners</a:t>
            </a:r>
          </a:p>
        </p:txBody>
      </p:sp>
      <p:sp>
        <p:nvSpPr>
          <p:cNvPr id="6" name="Rectangle 3"/>
          <p:cNvSpPr txBox="1">
            <a:spLocks noChangeArrowheads="1"/>
          </p:cNvSpPr>
          <p:nvPr/>
        </p:nvSpPr>
        <p:spPr bwMode="auto">
          <a:xfrm>
            <a:off x="64870" y="1412776"/>
            <a:ext cx="9079130" cy="5246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Font typeface="Wingdings" pitchFamily="2" charset="2"/>
              <a:defRPr sz="2000" b="1">
                <a:solidFill>
                  <a:srgbClr val="104F75"/>
                </a:solidFill>
                <a:latin typeface="+mn-lt"/>
                <a:ea typeface="+mn-ea"/>
                <a:cs typeface="+mn-cs"/>
              </a:defRPr>
            </a:lvl1pPr>
            <a:lvl2pPr marL="835025" indent="-290513" algn="l" rtl="0" eaLnBrk="0" fontAlgn="base" hangingPunct="0">
              <a:spcBef>
                <a:spcPct val="20000"/>
              </a:spcBef>
              <a:spcAft>
                <a:spcPct val="0"/>
              </a:spcAft>
              <a:buChar char="–"/>
              <a:defRPr sz="2000">
                <a:solidFill>
                  <a:srgbClr val="104F75"/>
                </a:solidFill>
                <a:latin typeface="+mn-lt"/>
              </a:defRPr>
            </a:lvl2pPr>
            <a:lvl3pPr marL="1196975" indent="-182563" algn="l" rtl="0" eaLnBrk="0" fontAlgn="base" hangingPunct="0">
              <a:spcBef>
                <a:spcPct val="20000"/>
              </a:spcBef>
              <a:spcAft>
                <a:spcPct val="0"/>
              </a:spcAft>
              <a:buChar char="•"/>
              <a:defRPr sz="2000">
                <a:solidFill>
                  <a:srgbClr val="104F75"/>
                </a:solidFill>
                <a:latin typeface="+mn-lt"/>
              </a:defRPr>
            </a:lvl3pPr>
            <a:lvl4pPr marL="1604963" indent="-228600" algn="l" rtl="0" eaLnBrk="0" fontAlgn="base" hangingPunct="0">
              <a:spcBef>
                <a:spcPct val="20000"/>
              </a:spcBef>
              <a:spcAft>
                <a:spcPct val="0"/>
              </a:spcAft>
              <a:buChar char="–"/>
              <a:defRPr sz="1600">
                <a:solidFill>
                  <a:srgbClr val="104F75"/>
                </a:solidFill>
                <a:latin typeface="+mn-lt"/>
              </a:defRPr>
            </a:lvl4pPr>
            <a:lvl5pPr marL="1978025" indent="-193675" algn="l" rtl="0" eaLnBrk="0" fontAlgn="base" hangingPunct="0">
              <a:spcBef>
                <a:spcPct val="20000"/>
              </a:spcBef>
              <a:spcAft>
                <a:spcPct val="0"/>
              </a:spcAft>
              <a:buChar char="»"/>
              <a:defRPr sz="1600">
                <a:solidFill>
                  <a:srgbClr val="104F75"/>
                </a:solidFill>
                <a:latin typeface="+mn-lt"/>
              </a:defRPr>
            </a:lvl5pPr>
            <a:lvl6pPr marL="2435225" indent="-193675" algn="l" rtl="0" fontAlgn="base">
              <a:spcBef>
                <a:spcPct val="20000"/>
              </a:spcBef>
              <a:spcAft>
                <a:spcPct val="0"/>
              </a:spcAft>
              <a:buChar char="»"/>
              <a:defRPr sz="1600">
                <a:solidFill>
                  <a:schemeClr val="tx1"/>
                </a:solidFill>
                <a:latin typeface="+mn-lt"/>
              </a:defRPr>
            </a:lvl6pPr>
            <a:lvl7pPr marL="2892425" indent="-193675" algn="l" rtl="0" fontAlgn="base">
              <a:spcBef>
                <a:spcPct val="20000"/>
              </a:spcBef>
              <a:spcAft>
                <a:spcPct val="0"/>
              </a:spcAft>
              <a:buChar char="»"/>
              <a:defRPr sz="1600">
                <a:solidFill>
                  <a:schemeClr val="tx1"/>
                </a:solidFill>
                <a:latin typeface="+mn-lt"/>
              </a:defRPr>
            </a:lvl7pPr>
            <a:lvl8pPr marL="3349625" indent="-193675" algn="l" rtl="0" fontAlgn="base">
              <a:spcBef>
                <a:spcPct val="20000"/>
              </a:spcBef>
              <a:spcAft>
                <a:spcPct val="0"/>
              </a:spcAft>
              <a:buChar char="»"/>
              <a:defRPr sz="1600">
                <a:solidFill>
                  <a:schemeClr val="tx1"/>
                </a:solidFill>
                <a:latin typeface="+mn-lt"/>
              </a:defRPr>
            </a:lvl8pPr>
            <a:lvl9pPr marL="3806825" indent="-193675" algn="l" rtl="0" fontAlgn="base">
              <a:spcBef>
                <a:spcPct val="20000"/>
              </a:spcBef>
              <a:spcAft>
                <a:spcPct val="0"/>
              </a:spcAft>
              <a:buChar char="»"/>
              <a:defRPr sz="1600">
                <a:solidFill>
                  <a:schemeClr val="tx1"/>
                </a:solidFill>
                <a:latin typeface="+mn-lt"/>
              </a:defRPr>
            </a:lvl9pPr>
          </a:lstStyle>
          <a:p>
            <a:pPr marL="457200" indent="-457200">
              <a:buFont typeface="Arial" pitchFamily="34" charset="0"/>
              <a:buChar char="•"/>
              <a:defRPr/>
            </a:pPr>
            <a:r>
              <a:rPr lang="en-GB" sz="2800" kern="0" dirty="0" smtClean="0">
                <a:solidFill>
                  <a:schemeClr val="tx1"/>
                </a:solidFill>
              </a:rPr>
              <a:t>SQW evaluation reports &amp; impact evaluation</a:t>
            </a:r>
            <a:br>
              <a:rPr lang="en-GB" sz="2800" kern="0" dirty="0" smtClean="0">
                <a:solidFill>
                  <a:schemeClr val="tx1"/>
                </a:solidFill>
              </a:rPr>
            </a:br>
            <a:endParaRPr lang="en-GB" sz="2800" kern="0" dirty="0" smtClean="0">
              <a:solidFill>
                <a:schemeClr val="tx1"/>
              </a:solidFill>
            </a:endParaRPr>
          </a:p>
          <a:p>
            <a:pPr marL="457200" indent="-457200">
              <a:buFont typeface="Arial" pitchFamily="34" charset="0"/>
              <a:buChar char="•"/>
              <a:defRPr/>
            </a:pPr>
            <a:r>
              <a:rPr lang="en-GB" sz="2800" kern="0" dirty="0" smtClean="0">
                <a:solidFill>
                  <a:schemeClr val="tx1"/>
                </a:solidFill>
              </a:rPr>
              <a:t>Pathfinder Information Packs </a:t>
            </a:r>
            <a:r>
              <a:rPr lang="en-GB" sz="2800" b="0" kern="0" dirty="0" smtClean="0">
                <a:solidFill>
                  <a:schemeClr val="tx1"/>
                </a:solidFill>
              </a:rPr>
              <a:t>(www.SENDpathfinder.co.uk)</a:t>
            </a:r>
            <a:br>
              <a:rPr lang="en-GB" sz="2800" b="0" kern="0" dirty="0" smtClean="0">
                <a:solidFill>
                  <a:schemeClr val="tx1"/>
                </a:solidFill>
              </a:rPr>
            </a:br>
            <a:endParaRPr lang="en-GB" sz="2800" b="0" kern="0" dirty="0" smtClean="0">
              <a:solidFill>
                <a:schemeClr val="tx1"/>
              </a:solidFill>
            </a:endParaRPr>
          </a:p>
          <a:p>
            <a:pPr marL="457200" indent="-457200">
              <a:buFont typeface="Arial" pitchFamily="34" charset="0"/>
              <a:buChar char="•"/>
              <a:defRPr/>
            </a:pPr>
            <a:r>
              <a:rPr lang="en-GB" sz="2800" kern="0" dirty="0" smtClean="0">
                <a:solidFill>
                  <a:schemeClr val="tx1"/>
                </a:solidFill>
              </a:rPr>
              <a:t>Council for Disabled Children</a:t>
            </a:r>
            <a:br>
              <a:rPr lang="en-GB" sz="2800" kern="0" dirty="0" smtClean="0">
                <a:solidFill>
                  <a:schemeClr val="tx1"/>
                </a:solidFill>
              </a:rPr>
            </a:br>
            <a:endParaRPr lang="en-GB" sz="2800" kern="0" dirty="0" smtClean="0">
              <a:solidFill>
                <a:schemeClr val="tx1"/>
              </a:solidFill>
            </a:endParaRPr>
          </a:p>
          <a:p>
            <a:pPr marL="457200" indent="-457200">
              <a:buFont typeface="Arial" pitchFamily="34" charset="0"/>
              <a:buChar char="•"/>
              <a:defRPr/>
            </a:pPr>
            <a:r>
              <a:rPr lang="en-GB" sz="2800" kern="0" dirty="0" smtClean="0">
                <a:solidFill>
                  <a:schemeClr val="tx1"/>
                </a:solidFill>
              </a:rPr>
              <a:t>Delivery Partners:</a:t>
            </a:r>
            <a:br>
              <a:rPr lang="en-GB" sz="2800" kern="0" dirty="0" smtClean="0">
                <a:solidFill>
                  <a:schemeClr val="tx1"/>
                </a:solidFill>
              </a:rPr>
            </a:br>
            <a:r>
              <a:rPr lang="en-GB" sz="2800" kern="0" dirty="0" smtClean="0">
                <a:solidFill>
                  <a:schemeClr val="tx1"/>
                </a:solidFill>
              </a:rPr>
              <a:t>	</a:t>
            </a:r>
            <a:r>
              <a:rPr lang="en-GB" sz="2800" b="0" kern="0" dirty="0" smtClean="0">
                <a:solidFill>
                  <a:schemeClr val="tx1"/>
                </a:solidFill>
              </a:rPr>
              <a:t>- Early Years</a:t>
            </a:r>
            <a:br>
              <a:rPr lang="en-GB" sz="2800" b="0" kern="0" dirty="0" smtClean="0">
                <a:solidFill>
                  <a:schemeClr val="tx1"/>
                </a:solidFill>
              </a:rPr>
            </a:br>
            <a:r>
              <a:rPr lang="en-GB" sz="2800" b="0" kern="0" dirty="0" smtClean="0">
                <a:solidFill>
                  <a:schemeClr val="tx1"/>
                </a:solidFill>
              </a:rPr>
              <a:t>	- National Parent Partnership Network</a:t>
            </a:r>
            <a:br>
              <a:rPr lang="en-GB" sz="2800" b="0" kern="0" dirty="0" smtClean="0">
                <a:solidFill>
                  <a:schemeClr val="tx1"/>
                </a:solidFill>
              </a:rPr>
            </a:br>
            <a:r>
              <a:rPr lang="en-GB" sz="2800" b="0" kern="0" dirty="0" smtClean="0">
                <a:solidFill>
                  <a:schemeClr val="tx1"/>
                </a:solidFill>
              </a:rPr>
              <a:t>	- </a:t>
            </a:r>
            <a:r>
              <a:rPr lang="en-GB" sz="2800" b="0" kern="0" dirty="0" err="1" smtClean="0">
                <a:solidFill>
                  <a:schemeClr val="tx1"/>
                </a:solidFill>
              </a:rPr>
              <a:t>NDTi</a:t>
            </a:r>
            <a:r>
              <a:rPr lang="en-GB" sz="2800" b="0" kern="0" dirty="0" smtClean="0">
                <a:solidFill>
                  <a:schemeClr val="tx1"/>
                </a:solidFill>
              </a:rPr>
              <a:t/>
            </a:r>
            <a:br>
              <a:rPr lang="en-GB" sz="2800" b="0" kern="0" dirty="0" smtClean="0">
                <a:solidFill>
                  <a:schemeClr val="tx1"/>
                </a:solidFill>
              </a:rPr>
            </a:br>
            <a:endParaRPr lang="en-GB" sz="2800" b="0" kern="0" dirty="0" smtClean="0">
              <a:solidFill>
                <a:schemeClr val="tx1"/>
              </a:solidFill>
            </a:endParaRPr>
          </a:p>
          <a:p>
            <a:pPr marL="0" indent="0">
              <a:buFontTx/>
              <a:buChar char="•"/>
              <a:defRPr/>
            </a:pPr>
            <a:endParaRPr lang="en-GB" sz="2800" kern="0" dirty="0" smtClean="0">
              <a:solidFill>
                <a:schemeClr val="tx1"/>
              </a:solidFill>
            </a:endParaRPr>
          </a:p>
        </p:txBody>
      </p:sp>
    </p:spTree>
    <p:extLst>
      <p:ext uri="{BB962C8B-B14F-4D97-AF65-F5344CB8AC3E}">
        <p14:creationId xmlns:p14="http://schemas.microsoft.com/office/powerpoint/2010/main" val="2446319173"/>
      </p:ext>
    </p:extLst>
  </p:cSld>
  <p:clrMapOvr>
    <a:masterClrMapping/>
  </p:clrMapOvr>
  <p:timing>
    <p:tnLst>
      <p:par>
        <p:cTn id="1" dur="indefinite" restart="never" nodeType="tmRoot"/>
      </p:par>
    </p:tnLst>
  </p:timing>
</p:sld>
</file>

<file path=ppt/theme/theme1.xml><?xml version="1.0" encoding="utf-8"?>
<a:theme xmlns:a="http://schemas.openxmlformats.org/drawingml/2006/main" name="TJ+JC National College 16 Sept v1 SC">
  <a:themeElements>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6_TJ+JC National College 16 Sept v1 SC">
  <a:themeElements>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TJ+JC National College 16 Sept v1 SC">
  <a:themeElements>
    <a:clrScheme name="TJ+JC National College 16 Sept v1 SC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fontScheme name="TJ+JC National College 16 Sept v1 S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J+JC National College 16 Sept v1 SC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TJ+JC National College 16 Sept v1 SC">
  <a:themeElements>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TJ+JC National College 16 Sept v1 SC">
  <a:themeElements>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TJ+JC National College 16 Sept v1 SC">
  <a:themeElements>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12155</TotalTime>
  <Words>879</Words>
  <Application>Microsoft Office PowerPoint</Application>
  <PresentationFormat>On-screen Show (4:3)</PresentationFormat>
  <Paragraphs>147</Paragraphs>
  <Slides>15</Slides>
  <Notes>11</Notes>
  <HiddenSlides>0</HiddenSlides>
  <MMClips>0</MMClips>
  <ScaleCrop>false</ScaleCrop>
  <HeadingPairs>
    <vt:vector size="4" baseType="variant">
      <vt:variant>
        <vt:lpstr>Theme</vt:lpstr>
      </vt:variant>
      <vt:variant>
        <vt:i4>6</vt:i4>
      </vt:variant>
      <vt:variant>
        <vt:lpstr>Slide Titles</vt:lpstr>
      </vt:variant>
      <vt:variant>
        <vt:i4>15</vt:i4>
      </vt:variant>
    </vt:vector>
  </HeadingPairs>
  <TitlesOfParts>
    <vt:vector size="21" baseType="lpstr">
      <vt:lpstr>TJ+JC National College 16 Sept v1 SC</vt:lpstr>
      <vt:lpstr>6_TJ+JC National College 16 Sept v1 SC</vt:lpstr>
      <vt:lpstr>3_TJ+JC National College 16 Sept v1 SC</vt:lpstr>
      <vt:lpstr>1_TJ+JC National College 16 Sept v1 SC</vt:lpstr>
      <vt:lpstr>2_TJ+JC National College 16 Sept v1 SC</vt:lpstr>
      <vt:lpstr>4_TJ+JC National College 16 Sept v1 SC</vt:lpstr>
      <vt:lpstr>PowerPoint Presentation</vt:lpstr>
      <vt:lpstr>Our vision  </vt:lpstr>
      <vt:lpstr>PowerPoint Presentation</vt:lpstr>
      <vt:lpstr>PowerPoint Presentation</vt:lpstr>
      <vt:lpstr>PowerPoint Presentation</vt:lpstr>
      <vt:lpstr>Pathfinders</vt:lpstr>
      <vt:lpstr>June 2013 - SQW pathfinder evaluation findings </vt:lpstr>
      <vt:lpstr>Pathfinders: What have we learned?</vt:lpstr>
      <vt:lpstr>Supporting You: Pathfinder Champions</vt:lpstr>
      <vt:lpstr>PowerPoint Presentation</vt:lpstr>
      <vt:lpstr>The Mandate : from the Government to the NHS Commissioning Board: April 2013 to March 2015</vt:lpstr>
      <vt:lpstr>NHS Outcomes </vt:lpstr>
      <vt:lpstr>Children and Families Bill: Summary of Key Reforms</vt:lpstr>
      <vt:lpstr>PowerPoint Presentation</vt:lpstr>
      <vt:lpstr>Supporting You: Information &amp; Partners</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Kirsten Barnes</dc:creator>
  <cp:lastModifiedBy>Administrator</cp:lastModifiedBy>
  <cp:revision>387</cp:revision>
  <cp:lastPrinted>2013-03-20T16:45:58Z</cp:lastPrinted>
  <dcterms:created xsi:type="dcterms:W3CDTF">2010-09-29T15:52:07Z</dcterms:created>
  <dcterms:modified xsi:type="dcterms:W3CDTF">2013-10-01T08:40:35Z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umentSubjectOOB">
    <vt:lpwstr>Regulations</vt:lpwstr>
  </property>
  <property fmtid="{D5CDD505-2E9C-101B-9397-08002B2CF9AE}" pid="3" name="DCSFContributor">
    <vt:lpwstr/>
  </property>
  <property fmtid="{D5CDD505-2E9C-101B-9397-08002B2CF9AE}" pid="4" name="DocumentStatusOOB">
    <vt:lpwstr>approved</vt:lpwstr>
  </property>
  <property fmtid="{D5CDD505-2E9C-101B-9397-08002B2CF9AE}" pid="5" name="ContentType">
    <vt:lpwstr>Unmanaged Document</vt:lpwstr>
  </property>
  <property fmtid="{D5CDD505-2E9C-101B-9397-08002B2CF9AE}" pid="6" name="SecurityClassificationOOB">
    <vt:lpwstr>unclassified</vt:lpwstr>
  </property>
  <property fmtid="{D5CDD505-2E9C-101B-9397-08002B2CF9AE}" pid="7" name="SiteTypeOOB">
    <vt:lpwstr>Directorate</vt:lpwstr>
  </property>
  <property fmtid="{D5CDD505-2E9C-101B-9397-08002B2CF9AE}" pid="8" name="OwnerOOB">
    <vt:lpwstr>Corporate and Internal Communications</vt:lpwstr>
  </property>
  <property fmtid="{D5CDD505-2E9C-101B-9397-08002B2CF9AE}" pid="9" name="Function2OOB">
    <vt:lpwstr/>
  </property>
  <property fmtid="{D5CDD505-2E9C-101B-9397-08002B2CF9AE}" pid="10" name="Date Declared As Record">
    <vt:lpwstr/>
  </property>
  <property fmtid="{D5CDD505-2E9C-101B-9397-08002B2CF9AE}" pid="11" name="Declared As Record">
    <vt:lpwstr/>
  </property>
  <property fmtid="{D5CDD505-2E9C-101B-9397-08002B2CF9AE}" pid="12" name="_dlc_ExpireDate">
    <vt:lpwstr>2012-09-08T09:21:09Z</vt:lpwstr>
  </property>
  <property fmtid="{D5CDD505-2E9C-101B-9397-08002B2CF9AE}" pid="13" name="Subject">
    <vt:lpwstr/>
  </property>
  <property fmtid="{D5CDD505-2E9C-101B-9397-08002B2CF9AE}" pid="14" name="Keywords">
    <vt:lpwstr/>
  </property>
  <property fmtid="{D5CDD505-2E9C-101B-9397-08002B2CF9AE}" pid="15" name="_Author">
    <vt:lpwstr>Julea Hardy</vt:lpwstr>
  </property>
  <property fmtid="{D5CDD505-2E9C-101B-9397-08002B2CF9AE}" pid="16" name="_Category">
    <vt:lpwstr/>
  </property>
  <property fmtid="{D5CDD505-2E9C-101B-9397-08002B2CF9AE}" pid="17" name="Slides">
    <vt:lpwstr>12</vt:lpwstr>
  </property>
  <property fmtid="{D5CDD505-2E9C-101B-9397-08002B2CF9AE}" pid="18" name="Categories">
    <vt:lpwstr/>
  </property>
  <property fmtid="{D5CDD505-2E9C-101B-9397-08002B2CF9AE}" pid="19" name="Approval Level">
    <vt:lpwstr/>
  </property>
  <property fmtid="{D5CDD505-2E9C-101B-9397-08002B2CF9AE}" pid="20" name="_Comments">
    <vt:lpwstr/>
  </property>
  <property fmtid="{D5CDD505-2E9C-101B-9397-08002B2CF9AE}" pid="21" name="Assigned To">
    <vt:lpwstr/>
  </property>
</Properties>
</file>