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547" r:id="rId1"/>
  </p:sldMasterIdLst>
  <p:notesMasterIdLst>
    <p:notesMasterId r:id="rId19"/>
  </p:notesMasterIdLst>
  <p:handoutMasterIdLst>
    <p:handoutMasterId r:id="rId20"/>
  </p:handoutMasterIdLst>
  <p:sldIdLst>
    <p:sldId id="256" r:id="rId2"/>
    <p:sldId id="257" r:id="rId3"/>
    <p:sldId id="259" r:id="rId4"/>
    <p:sldId id="258" r:id="rId5"/>
    <p:sldId id="260" r:id="rId6"/>
    <p:sldId id="261" r:id="rId7"/>
    <p:sldId id="262" r:id="rId8"/>
    <p:sldId id="263" r:id="rId9"/>
    <p:sldId id="264" r:id="rId10"/>
    <p:sldId id="265" r:id="rId11"/>
    <p:sldId id="274" r:id="rId12"/>
    <p:sldId id="273" r:id="rId13"/>
    <p:sldId id="266" r:id="rId14"/>
    <p:sldId id="270" r:id="rId15"/>
    <p:sldId id="267" r:id="rId16"/>
    <p:sldId id="268" r:id="rId17"/>
    <p:sldId id="269"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clrMode="bw"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 d="100"/>
          <a:sy n="10" d="100"/>
        </p:scale>
        <p:origin x="-3480" y="-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handoutMaster" Target="handoutMasters/handoutMaster1.xml"/><Relationship Id="rId21" Type="http://schemas.openxmlformats.org/officeDocument/2006/relationships/printerSettings" Target="printerSettings/printerSettings1.bin"/><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671A56-81C3-EE4E-83D8-D11B6083706B}" type="doc">
      <dgm:prSet loTypeId="urn:microsoft.com/office/officeart/2005/8/layout/cycle2" loCatId="" qsTypeId="urn:microsoft.com/office/officeart/2005/8/quickstyle/simple4" qsCatId="simple" csTypeId="urn:microsoft.com/office/officeart/2005/8/colors/accent1_2" csCatId="accent1" phldr="1"/>
      <dgm:spPr/>
      <dgm:t>
        <a:bodyPr/>
        <a:lstStyle/>
        <a:p>
          <a:endParaRPr lang="en-US"/>
        </a:p>
      </dgm:t>
    </dgm:pt>
    <dgm:pt modelId="{AEE8DC44-B0E9-C747-8819-33F697B866B0}">
      <dgm:prSet phldrT="[Text]"/>
      <dgm:spPr/>
      <dgm:t>
        <a:bodyPr/>
        <a:lstStyle/>
        <a:p>
          <a:r>
            <a:rPr lang="en-US" dirty="0" smtClean="0">
              <a:solidFill>
                <a:schemeClr val="bg1"/>
              </a:solidFill>
            </a:rPr>
            <a:t>Observation</a:t>
          </a:r>
          <a:endParaRPr lang="en-US" dirty="0">
            <a:solidFill>
              <a:schemeClr val="bg1"/>
            </a:solidFill>
          </a:endParaRPr>
        </a:p>
      </dgm:t>
    </dgm:pt>
    <dgm:pt modelId="{6F166784-EDFE-314E-B88E-63E8E9CD426B}" type="parTrans" cxnId="{6799BF92-DCFE-E148-AEB9-55F79D470BFD}">
      <dgm:prSet/>
      <dgm:spPr/>
      <dgm:t>
        <a:bodyPr/>
        <a:lstStyle/>
        <a:p>
          <a:endParaRPr lang="en-US"/>
        </a:p>
      </dgm:t>
    </dgm:pt>
    <dgm:pt modelId="{32206CD7-4C54-5E4F-ABA4-A6B9F6E5CAA6}" type="sibTrans" cxnId="{6799BF92-DCFE-E148-AEB9-55F79D470BFD}">
      <dgm:prSet/>
      <dgm:spPr/>
      <dgm:t>
        <a:bodyPr/>
        <a:lstStyle/>
        <a:p>
          <a:endParaRPr lang="en-US"/>
        </a:p>
      </dgm:t>
    </dgm:pt>
    <dgm:pt modelId="{740B1194-20ED-7145-99B8-31E040C39BFE}">
      <dgm:prSet phldrT="[Text]"/>
      <dgm:spPr/>
      <dgm:t>
        <a:bodyPr/>
        <a:lstStyle/>
        <a:p>
          <a:r>
            <a:rPr lang="en-US" dirty="0" smtClean="0">
              <a:solidFill>
                <a:schemeClr val="bg1"/>
              </a:solidFill>
            </a:rPr>
            <a:t>Scrutiny of work</a:t>
          </a:r>
          <a:endParaRPr lang="en-US" dirty="0">
            <a:solidFill>
              <a:schemeClr val="bg1"/>
            </a:solidFill>
          </a:endParaRPr>
        </a:p>
      </dgm:t>
    </dgm:pt>
    <dgm:pt modelId="{69B3AD0D-071C-0541-91EC-2537520846B0}" type="parTrans" cxnId="{2E5F6D61-E1A2-894D-A03F-F2BD9131A2D9}">
      <dgm:prSet/>
      <dgm:spPr/>
      <dgm:t>
        <a:bodyPr/>
        <a:lstStyle/>
        <a:p>
          <a:endParaRPr lang="en-US"/>
        </a:p>
      </dgm:t>
    </dgm:pt>
    <dgm:pt modelId="{F3E81D97-E35E-8548-946A-C1DB1FE05459}" type="sibTrans" cxnId="{2E5F6D61-E1A2-894D-A03F-F2BD9131A2D9}">
      <dgm:prSet/>
      <dgm:spPr/>
      <dgm:t>
        <a:bodyPr/>
        <a:lstStyle/>
        <a:p>
          <a:endParaRPr lang="en-US"/>
        </a:p>
      </dgm:t>
    </dgm:pt>
    <dgm:pt modelId="{4E3E73AB-A12E-4C49-B0C3-9AED134F23A8}">
      <dgm:prSet phldrT="[Text]"/>
      <dgm:spPr/>
      <dgm:t>
        <a:bodyPr/>
        <a:lstStyle/>
        <a:p>
          <a:r>
            <a:rPr lang="en-US" dirty="0" smtClean="0">
              <a:solidFill>
                <a:schemeClr val="bg1"/>
              </a:solidFill>
            </a:rPr>
            <a:t>Pupil Voice</a:t>
          </a:r>
          <a:endParaRPr lang="en-US" dirty="0">
            <a:solidFill>
              <a:schemeClr val="bg1"/>
            </a:solidFill>
          </a:endParaRPr>
        </a:p>
      </dgm:t>
    </dgm:pt>
    <dgm:pt modelId="{FD6A9225-9F48-8642-BADE-B779F2057482}" type="parTrans" cxnId="{3459818A-D927-6241-8E94-0DDDE8C6654A}">
      <dgm:prSet/>
      <dgm:spPr/>
      <dgm:t>
        <a:bodyPr/>
        <a:lstStyle/>
        <a:p>
          <a:endParaRPr lang="en-US"/>
        </a:p>
      </dgm:t>
    </dgm:pt>
    <dgm:pt modelId="{1867089B-2547-EF48-9800-DC60A6E03756}" type="sibTrans" cxnId="{3459818A-D927-6241-8E94-0DDDE8C6654A}">
      <dgm:prSet/>
      <dgm:spPr/>
      <dgm:t>
        <a:bodyPr/>
        <a:lstStyle/>
        <a:p>
          <a:endParaRPr lang="en-US"/>
        </a:p>
      </dgm:t>
    </dgm:pt>
    <dgm:pt modelId="{DF9CFC8B-3C7A-C447-BB51-BD272951154F}">
      <dgm:prSet phldrT="[Text]"/>
      <dgm:spPr/>
      <dgm:t>
        <a:bodyPr/>
        <a:lstStyle/>
        <a:p>
          <a:r>
            <a:rPr lang="en-US" dirty="0" smtClean="0">
              <a:solidFill>
                <a:schemeClr val="bg1"/>
              </a:solidFill>
            </a:rPr>
            <a:t>Learning environment</a:t>
          </a:r>
          <a:endParaRPr lang="en-US" dirty="0">
            <a:solidFill>
              <a:schemeClr val="bg1"/>
            </a:solidFill>
          </a:endParaRPr>
        </a:p>
      </dgm:t>
    </dgm:pt>
    <dgm:pt modelId="{4E84A315-2FC8-7542-A55B-F3A6FF772F7D}" type="parTrans" cxnId="{6707C1F0-277D-2B42-87D7-7E3A7DBE4F16}">
      <dgm:prSet/>
      <dgm:spPr/>
      <dgm:t>
        <a:bodyPr/>
        <a:lstStyle/>
        <a:p>
          <a:endParaRPr lang="en-US"/>
        </a:p>
      </dgm:t>
    </dgm:pt>
    <dgm:pt modelId="{49B25A4B-5D22-D140-A2CA-F8BB40425528}" type="sibTrans" cxnId="{6707C1F0-277D-2B42-87D7-7E3A7DBE4F16}">
      <dgm:prSet/>
      <dgm:spPr/>
      <dgm:t>
        <a:bodyPr/>
        <a:lstStyle/>
        <a:p>
          <a:endParaRPr lang="en-US"/>
        </a:p>
      </dgm:t>
    </dgm:pt>
    <dgm:pt modelId="{800FA73E-A660-EB4D-B15B-65782844B5A1}">
      <dgm:prSet phldrT="[Text]"/>
      <dgm:spPr/>
      <dgm:t>
        <a:bodyPr/>
        <a:lstStyle/>
        <a:p>
          <a:r>
            <a:rPr lang="en-US" dirty="0" smtClean="0">
              <a:solidFill>
                <a:schemeClr val="bg1"/>
              </a:solidFill>
            </a:rPr>
            <a:t>Target setting</a:t>
          </a:r>
          <a:endParaRPr lang="en-US" dirty="0">
            <a:solidFill>
              <a:schemeClr val="bg1"/>
            </a:solidFill>
          </a:endParaRPr>
        </a:p>
      </dgm:t>
    </dgm:pt>
    <dgm:pt modelId="{C2C8A7F9-9683-1A47-8886-7E5BBFF54EC9}" type="parTrans" cxnId="{06041179-4B94-BA42-9761-ABE774DE50F2}">
      <dgm:prSet/>
      <dgm:spPr/>
      <dgm:t>
        <a:bodyPr/>
        <a:lstStyle/>
        <a:p>
          <a:endParaRPr lang="en-US"/>
        </a:p>
      </dgm:t>
    </dgm:pt>
    <dgm:pt modelId="{93B57708-F577-CE49-9FDF-211191AC48A5}" type="sibTrans" cxnId="{06041179-4B94-BA42-9761-ABE774DE50F2}">
      <dgm:prSet/>
      <dgm:spPr/>
      <dgm:t>
        <a:bodyPr/>
        <a:lstStyle/>
        <a:p>
          <a:endParaRPr lang="en-US"/>
        </a:p>
      </dgm:t>
    </dgm:pt>
    <dgm:pt modelId="{96434966-49AE-6C4E-91B0-78446C7B6FB2}">
      <dgm:prSet phldrT="[Text]"/>
      <dgm:spPr/>
      <dgm:t>
        <a:bodyPr/>
        <a:lstStyle/>
        <a:p>
          <a:r>
            <a:rPr lang="en-US" dirty="0" smtClean="0">
              <a:solidFill>
                <a:schemeClr val="bg1"/>
              </a:solidFill>
            </a:rPr>
            <a:t>Teacher accountability</a:t>
          </a:r>
          <a:endParaRPr lang="en-US" dirty="0">
            <a:solidFill>
              <a:schemeClr val="bg1"/>
            </a:solidFill>
          </a:endParaRPr>
        </a:p>
      </dgm:t>
    </dgm:pt>
    <dgm:pt modelId="{362EE00B-1180-6846-A9F5-14FA8FDC2873}" type="parTrans" cxnId="{30287C0C-3660-3D4F-8D77-1D6C0A13A047}">
      <dgm:prSet/>
      <dgm:spPr/>
      <dgm:t>
        <a:bodyPr/>
        <a:lstStyle/>
        <a:p>
          <a:endParaRPr lang="en-US"/>
        </a:p>
      </dgm:t>
    </dgm:pt>
    <dgm:pt modelId="{63DF6315-0384-4A42-9388-C94453C896BA}" type="sibTrans" cxnId="{30287C0C-3660-3D4F-8D77-1D6C0A13A047}">
      <dgm:prSet/>
      <dgm:spPr/>
      <dgm:t>
        <a:bodyPr/>
        <a:lstStyle/>
        <a:p>
          <a:endParaRPr lang="en-US"/>
        </a:p>
      </dgm:t>
    </dgm:pt>
    <dgm:pt modelId="{7E033450-5609-A24A-A8D4-79731B9A7A49}" type="pres">
      <dgm:prSet presAssocID="{A7671A56-81C3-EE4E-83D8-D11B6083706B}" presName="cycle" presStyleCnt="0">
        <dgm:presLayoutVars>
          <dgm:dir/>
          <dgm:resizeHandles val="exact"/>
        </dgm:presLayoutVars>
      </dgm:prSet>
      <dgm:spPr/>
      <dgm:t>
        <a:bodyPr/>
        <a:lstStyle/>
        <a:p>
          <a:endParaRPr lang="en-US"/>
        </a:p>
      </dgm:t>
    </dgm:pt>
    <dgm:pt modelId="{81FC9D5C-D640-2347-B316-795DF46610F3}" type="pres">
      <dgm:prSet presAssocID="{800FA73E-A660-EB4D-B15B-65782844B5A1}" presName="node" presStyleLbl="node1" presStyleIdx="0" presStyleCnt="6">
        <dgm:presLayoutVars>
          <dgm:bulletEnabled val="1"/>
        </dgm:presLayoutVars>
      </dgm:prSet>
      <dgm:spPr/>
      <dgm:t>
        <a:bodyPr/>
        <a:lstStyle/>
        <a:p>
          <a:endParaRPr lang="en-US"/>
        </a:p>
      </dgm:t>
    </dgm:pt>
    <dgm:pt modelId="{17528A35-FA8C-EA49-AC8D-3615018CA88B}" type="pres">
      <dgm:prSet presAssocID="{93B57708-F577-CE49-9FDF-211191AC48A5}" presName="sibTrans" presStyleLbl="sibTrans2D1" presStyleIdx="0" presStyleCnt="6"/>
      <dgm:spPr/>
      <dgm:t>
        <a:bodyPr/>
        <a:lstStyle/>
        <a:p>
          <a:endParaRPr lang="en-US"/>
        </a:p>
      </dgm:t>
    </dgm:pt>
    <dgm:pt modelId="{EF7910D1-CAC7-D54C-9999-14E5D96682DF}" type="pres">
      <dgm:prSet presAssocID="{93B57708-F577-CE49-9FDF-211191AC48A5}" presName="connectorText" presStyleLbl="sibTrans2D1" presStyleIdx="0" presStyleCnt="6"/>
      <dgm:spPr/>
      <dgm:t>
        <a:bodyPr/>
        <a:lstStyle/>
        <a:p>
          <a:endParaRPr lang="en-US"/>
        </a:p>
      </dgm:t>
    </dgm:pt>
    <dgm:pt modelId="{6D6EE75F-0021-E245-B5B2-2A55D2920142}" type="pres">
      <dgm:prSet presAssocID="{AEE8DC44-B0E9-C747-8819-33F697B866B0}" presName="node" presStyleLbl="node1" presStyleIdx="1" presStyleCnt="6">
        <dgm:presLayoutVars>
          <dgm:bulletEnabled val="1"/>
        </dgm:presLayoutVars>
      </dgm:prSet>
      <dgm:spPr/>
      <dgm:t>
        <a:bodyPr/>
        <a:lstStyle/>
        <a:p>
          <a:endParaRPr lang="en-US"/>
        </a:p>
      </dgm:t>
    </dgm:pt>
    <dgm:pt modelId="{D871AB93-C7E8-714F-B075-A2C4699F0FE3}" type="pres">
      <dgm:prSet presAssocID="{32206CD7-4C54-5E4F-ABA4-A6B9F6E5CAA6}" presName="sibTrans" presStyleLbl="sibTrans2D1" presStyleIdx="1" presStyleCnt="6"/>
      <dgm:spPr/>
      <dgm:t>
        <a:bodyPr/>
        <a:lstStyle/>
        <a:p>
          <a:endParaRPr lang="en-US"/>
        </a:p>
      </dgm:t>
    </dgm:pt>
    <dgm:pt modelId="{337FD735-4E32-3843-B3E6-2F5F80089B8B}" type="pres">
      <dgm:prSet presAssocID="{32206CD7-4C54-5E4F-ABA4-A6B9F6E5CAA6}" presName="connectorText" presStyleLbl="sibTrans2D1" presStyleIdx="1" presStyleCnt="6"/>
      <dgm:spPr/>
      <dgm:t>
        <a:bodyPr/>
        <a:lstStyle/>
        <a:p>
          <a:endParaRPr lang="en-US"/>
        </a:p>
      </dgm:t>
    </dgm:pt>
    <dgm:pt modelId="{F76C4D0A-F1BA-8047-8A65-DE8EE3D60056}" type="pres">
      <dgm:prSet presAssocID="{4E3E73AB-A12E-4C49-B0C3-9AED134F23A8}" presName="node" presStyleLbl="node1" presStyleIdx="2" presStyleCnt="6">
        <dgm:presLayoutVars>
          <dgm:bulletEnabled val="1"/>
        </dgm:presLayoutVars>
      </dgm:prSet>
      <dgm:spPr/>
      <dgm:t>
        <a:bodyPr/>
        <a:lstStyle/>
        <a:p>
          <a:endParaRPr lang="en-US"/>
        </a:p>
      </dgm:t>
    </dgm:pt>
    <dgm:pt modelId="{0CFBE043-B994-454D-9CAF-389DF9E92109}" type="pres">
      <dgm:prSet presAssocID="{1867089B-2547-EF48-9800-DC60A6E03756}" presName="sibTrans" presStyleLbl="sibTrans2D1" presStyleIdx="2" presStyleCnt="6"/>
      <dgm:spPr/>
      <dgm:t>
        <a:bodyPr/>
        <a:lstStyle/>
        <a:p>
          <a:endParaRPr lang="en-US"/>
        </a:p>
      </dgm:t>
    </dgm:pt>
    <dgm:pt modelId="{66AC5A5C-6E42-004C-8F22-F5DBAB906D14}" type="pres">
      <dgm:prSet presAssocID="{1867089B-2547-EF48-9800-DC60A6E03756}" presName="connectorText" presStyleLbl="sibTrans2D1" presStyleIdx="2" presStyleCnt="6"/>
      <dgm:spPr/>
      <dgm:t>
        <a:bodyPr/>
        <a:lstStyle/>
        <a:p>
          <a:endParaRPr lang="en-US"/>
        </a:p>
      </dgm:t>
    </dgm:pt>
    <dgm:pt modelId="{EFEBF718-778B-C34E-8A1A-41266D4ED4A9}" type="pres">
      <dgm:prSet presAssocID="{740B1194-20ED-7145-99B8-31E040C39BFE}" presName="node" presStyleLbl="node1" presStyleIdx="3" presStyleCnt="6">
        <dgm:presLayoutVars>
          <dgm:bulletEnabled val="1"/>
        </dgm:presLayoutVars>
      </dgm:prSet>
      <dgm:spPr/>
      <dgm:t>
        <a:bodyPr/>
        <a:lstStyle/>
        <a:p>
          <a:endParaRPr lang="en-US"/>
        </a:p>
      </dgm:t>
    </dgm:pt>
    <dgm:pt modelId="{EEDA2853-B41A-C049-B820-CC05C6176BA7}" type="pres">
      <dgm:prSet presAssocID="{F3E81D97-E35E-8548-946A-C1DB1FE05459}" presName="sibTrans" presStyleLbl="sibTrans2D1" presStyleIdx="3" presStyleCnt="6"/>
      <dgm:spPr/>
      <dgm:t>
        <a:bodyPr/>
        <a:lstStyle/>
        <a:p>
          <a:endParaRPr lang="en-US"/>
        </a:p>
      </dgm:t>
    </dgm:pt>
    <dgm:pt modelId="{96317FA2-0AC2-A547-B49B-D2A16190DD65}" type="pres">
      <dgm:prSet presAssocID="{F3E81D97-E35E-8548-946A-C1DB1FE05459}" presName="connectorText" presStyleLbl="sibTrans2D1" presStyleIdx="3" presStyleCnt="6"/>
      <dgm:spPr/>
      <dgm:t>
        <a:bodyPr/>
        <a:lstStyle/>
        <a:p>
          <a:endParaRPr lang="en-US"/>
        </a:p>
      </dgm:t>
    </dgm:pt>
    <dgm:pt modelId="{32E4A3C2-509C-9C42-9074-11F420981F97}" type="pres">
      <dgm:prSet presAssocID="{96434966-49AE-6C4E-91B0-78446C7B6FB2}" presName="node" presStyleLbl="node1" presStyleIdx="4" presStyleCnt="6">
        <dgm:presLayoutVars>
          <dgm:bulletEnabled val="1"/>
        </dgm:presLayoutVars>
      </dgm:prSet>
      <dgm:spPr/>
      <dgm:t>
        <a:bodyPr/>
        <a:lstStyle/>
        <a:p>
          <a:endParaRPr lang="en-US"/>
        </a:p>
      </dgm:t>
    </dgm:pt>
    <dgm:pt modelId="{F94A67CC-815F-314F-9F2C-25B645F8DA54}" type="pres">
      <dgm:prSet presAssocID="{63DF6315-0384-4A42-9388-C94453C896BA}" presName="sibTrans" presStyleLbl="sibTrans2D1" presStyleIdx="4" presStyleCnt="6"/>
      <dgm:spPr/>
      <dgm:t>
        <a:bodyPr/>
        <a:lstStyle/>
        <a:p>
          <a:endParaRPr lang="en-US"/>
        </a:p>
      </dgm:t>
    </dgm:pt>
    <dgm:pt modelId="{9734B6CC-945A-874D-9119-36A97DC603A7}" type="pres">
      <dgm:prSet presAssocID="{63DF6315-0384-4A42-9388-C94453C896BA}" presName="connectorText" presStyleLbl="sibTrans2D1" presStyleIdx="4" presStyleCnt="6"/>
      <dgm:spPr/>
      <dgm:t>
        <a:bodyPr/>
        <a:lstStyle/>
        <a:p>
          <a:endParaRPr lang="en-US"/>
        </a:p>
      </dgm:t>
    </dgm:pt>
    <dgm:pt modelId="{A80771D6-FB26-F841-910D-27EC5E2DA042}" type="pres">
      <dgm:prSet presAssocID="{DF9CFC8B-3C7A-C447-BB51-BD272951154F}" presName="node" presStyleLbl="node1" presStyleIdx="5" presStyleCnt="6">
        <dgm:presLayoutVars>
          <dgm:bulletEnabled val="1"/>
        </dgm:presLayoutVars>
      </dgm:prSet>
      <dgm:spPr/>
      <dgm:t>
        <a:bodyPr/>
        <a:lstStyle/>
        <a:p>
          <a:endParaRPr lang="en-US"/>
        </a:p>
      </dgm:t>
    </dgm:pt>
    <dgm:pt modelId="{5EC6EA9E-FD21-6046-AFE9-16DF6D0E7530}" type="pres">
      <dgm:prSet presAssocID="{49B25A4B-5D22-D140-A2CA-F8BB40425528}" presName="sibTrans" presStyleLbl="sibTrans2D1" presStyleIdx="5" presStyleCnt="6"/>
      <dgm:spPr/>
      <dgm:t>
        <a:bodyPr/>
        <a:lstStyle/>
        <a:p>
          <a:endParaRPr lang="en-US"/>
        </a:p>
      </dgm:t>
    </dgm:pt>
    <dgm:pt modelId="{3B910EA5-FEDE-204D-89BD-0EDA196B99C2}" type="pres">
      <dgm:prSet presAssocID="{49B25A4B-5D22-D140-A2CA-F8BB40425528}" presName="connectorText" presStyleLbl="sibTrans2D1" presStyleIdx="5" presStyleCnt="6"/>
      <dgm:spPr/>
      <dgm:t>
        <a:bodyPr/>
        <a:lstStyle/>
        <a:p>
          <a:endParaRPr lang="en-US"/>
        </a:p>
      </dgm:t>
    </dgm:pt>
  </dgm:ptLst>
  <dgm:cxnLst>
    <dgm:cxn modelId="{ED9F8551-0559-4E4B-8964-C8DFCBBABE58}" type="presOf" srcId="{AEE8DC44-B0E9-C747-8819-33F697B866B0}" destId="{6D6EE75F-0021-E245-B5B2-2A55D2920142}" srcOrd="0" destOrd="0" presId="urn:microsoft.com/office/officeart/2005/8/layout/cycle2"/>
    <dgm:cxn modelId="{06041179-4B94-BA42-9761-ABE774DE50F2}" srcId="{A7671A56-81C3-EE4E-83D8-D11B6083706B}" destId="{800FA73E-A660-EB4D-B15B-65782844B5A1}" srcOrd="0" destOrd="0" parTransId="{C2C8A7F9-9683-1A47-8886-7E5BBFF54EC9}" sibTransId="{93B57708-F577-CE49-9FDF-211191AC48A5}"/>
    <dgm:cxn modelId="{30287C0C-3660-3D4F-8D77-1D6C0A13A047}" srcId="{A7671A56-81C3-EE4E-83D8-D11B6083706B}" destId="{96434966-49AE-6C4E-91B0-78446C7B6FB2}" srcOrd="4" destOrd="0" parTransId="{362EE00B-1180-6846-A9F5-14FA8FDC2873}" sibTransId="{63DF6315-0384-4A42-9388-C94453C896BA}"/>
    <dgm:cxn modelId="{1064D118-838A-F743-A788-213FAC0F5E1E}" type="presOf" srcId="{49B25A4B-5D22-D140-A2CA-F8BB40425528}" destId="{5EC6EA9E-FD21-6046-AFE9-16DF6D0E7530}" srcOrd="0" destOrd="0" presId="urn:microsoft.com/office/officeart/2005/8/layout/cycle2"/>
    <dgm:cxn modelId="{5D9E8EFD-819E-F641-BF3E-1758990AA6AD}" type="presOf" srcId="{93B57708-F577-CE49-9FDF-211191AC48A5}" destId="{17528A35-FA8C-EA49-AC8D-3615018CA88B}" srcOrd="0" destOrd="0" presId="urn:microsoft.com/office/officeart/2005/8/layout/cycle2"/>
    <dgm:cxn modelId="{12C4E5B4-D721-AF48-9396-72827A46F5CB}" type="presOf" srcId="{800FA73E-A660-EB4D-B15B-65782844B5A1}" destId="{81FC9D5C-D640-2347-B316-795DF46610F3}" srcOrd="0" destOrd="0" presId="urn:microsoft.com/office/officeart/2005/8/layout/cycle2"/>
    <dgm:cxn modelId="{63F232CA-313E-3D44-B9AE-9FC0273AD6C1}" type="presOf" srcId="{63DF6315-0384-4A42-9388-C94453C896BA}" destId="{F94A67CC-815F-314F-9F2C-25B645F8DA54}" srcOrd="0" destOrd="0" presId="urn:microsoft.com/office/officeart/2005/8/layout/cycle2"/>
    <dgm:cxn modelId="{0756FD34-E5C1-684C-91BB-24C0519D80EC}" type="presOf" srcId="{1867089B-2547-EF48-9800-DC60A6E03756}" destId="{0CFBE043-B994-454D-9CAF-389DF9E92109}" srcOrd="0" destOrd="0" presId="urn:microsoft.com/office/officeart/2005/8/layout/cycle2"/>
    <dgm:cxn modelId="{3459818A-D927-6241-8E94-0DDDE8C6654A}" srcId="{A7671A56-81C3-EE4E-83D8-D11B6083706B}" destId="{4E3E73AB-A12E-4C49-B0C3-9AED134F23A8}" srcOrd="2" destOrd="0" parTransId="{FD6A9225-9F48-8642-BADE-B779F2057482}" sibTransId="{1867089B-2547-EF48-9800-DC60A6E03756}"/>
    <dgm:cxn modelId="{6799BF92-DCFE-E148-AEB9-55F79D470BFD}" srcId="{A7671A56-81C3-EE4E-83D8-D11B6083706B}" destId="{AEE8DC44-B0E9-C747-8819-33F697B866B0}" srcOrd="1" destOrd="0" parTransId="{6F166784-EDFE-314E-B88E-63E8E9CD426B}" sibTransId="{32206CD7-4C54-5E4F-ABA4-A6B9F6E5CAA6}"/>
    <dgm:cxn modelId="{4A8436C0-0303-B24A-8EE6-2140196C6B3E}" type="presOf" srcId="{32206CD7-4C54-5E4F-ABA4-A6B9F6E5CAA6}" destId="{D871AB93-C7E8-714F-B075-A2C4699F0FE3}" srcOrd="0" destOrd="0" presId="urn:microsoft.com/office/officeart/2005/8/layout/cycle2"/>
    <dgm:cxn modelId="{A43CCDC9-3E42-FF44-89C6-84D6CBC4C2DE}" type="presOf" srcId="{F3E81D97-E35E-8548-946A-C1DB1FE05459}" destId="{EEDA2853-B41A-C049-B820-CC05C6176BA7}" srcOrd="0" destOrd="0" presId="urn:microsoft.com/office/officeart/2005/8/layout/cycle2"/>
    <dgm:cxn modelId="{C8C7A9AC-ACC1-654D-8B79-B6163060592C}" type="presOf" srcId="{4E3E73AB-A12E-4C49-B0C3-9AED134F23A8}" destId="{F76C4D0A-F1BA-8047-8A65-DE8EE3D60056}" srcOrd="0" destOrd="0" presId="urn:microsoft.com/office/officeart/2005/8/layout/cycle2"/>
    <dgm:cxn modelId="{A87572EE-5637-6045-98A3-E999C98DCADB}" type="presOf" srcId="{93B57708-F577-CE49-9FDF-211191AC48A5}" destId="{EF7910D1-CAC7-D54C-9999-14E5D96682DF}" srcOrd="1" destOrd="0" presId="urn:microsoft.com/office/officeart/2005/8/layout/cycle2"/>
    <dgm:cxn modelId="{51D8D632-F818-EE4A-8A7B-6C1332B516B2}" type="presOf" srcId="{32206CD7-4C54-5E4F-ABA4-A6B9F6E5CAA6}" destId="{337FD735-4E32-3843-B3E6-2F5F80089B8B}" srcOrd="1" destOrd="0" presId="urn:microsoft.com/office/officeart/2005/8/layout/cycle2"/>
    <dgm:cxn modelId="{3638F889-B94A-A147-B4C7-C46A3924FD0A}" type="presOf" srcId="{DF9CFC8B-3C7A-C447-BB51-BD272951154F}" destId="{A80771D6-FB26-F841-910D-27EC5E2DA042}" srcOrd="0" destOrd="0" presId="urn:microsoft.com/office/officeart/2005/8/layout/cycle2"/>
    <dgm:cxn modelId="{1CF95E5B-7315-0D45-B216-3C548B0DED26}" type="presOf" srcId="{96434966-49AE-6C4E-91B0-78446C7B6FB2}" destId="{32E4A3C2-509C-9C42-9074-11F420981F97}" srcOrd="0" destOrd="0" presId="urn:microsoft.com/office/officeart/2005/8/layout/cycle2"/>
    <dgm:cxn modelId="{B6667918-9240-EB4E-9E46-02DCC675653B}" type="presOf" srcId="{740B1194-20ED-7145-99B8-31E040C39BFE}" destId="{EFEBF718-778B-C34E-8A1A-41266D4ED4A9}" srcOrd="0" destOrd="0" presId="urn:microsoft.com/office/officeart/2005/8/layout/cycle2"/>
    <dgm:cxn modelId="{45375F66-7871-8847-883A-BD143553FB86}" type="presOf" srcId="{1867089B-2547-EF48-9800-DC60A6E03756}" destId="{66AC5A5C-6E42-004C-8F22-F5DBAB906D14}" srcOrd="1" destOrd="0" presId="urn:microsoft.com/office/officeart/2005/8/layout/cycle2"/>
    <dgm:cxn modelId="{6707C1F0-277D-2B42-87D7-7E3A7DBE4F16}" srcId="{A7671A56-81C3-EE4E-83D8-D11B6083706B}" destId="{DF9CFC8B-3C7A-C447-BB51-BD272951154F}" srcOrd="5" destOrd="0" parTransId="{4E84A315-2FC8-7542-A55B-F3A6FF772F7D}" sibTransId="{49B25A4B-5D22-D140-A2CA-F8BB40425528}"/>
    <dgm:cxn modelId="{46C6AD1B-B8B1-F642-ADE5-8BE2F1B1DD84}" type="presOf" srcId="{F3E81D97-E35E-8548-946A-C1DB1FE05459}" destId="{96317FA2-0AC2-A547-B49B-D2A16190DD65}" srcOrd="1" destOrd="0" presId="urn:microsoft.com/office/officeart/2005/8/layout/cycle2"/>
    <dgm:cxn modelId="{2D55D253-1C2C-2747-BDB7-A399EA5A7BBC}" type="presOf" srcId="{49B25A4B-5D22-D140-A2CA-F8BB40425528}" destId="{3B910EA5-FEDE-204D-89BD-0EDA196B99C2}" srcOrd="1" destOrd="0" presId="urn:microsoft.com/office/officeart/2005/8/layout/cycle2"/>
    <dgm:cxn modelId="{09DFDB65-B37D-E142-84C5-A26C7BD1F386}" type="presOf" srcId="{63DF6315-0384-4A42-9388-C94453C896BA}" destId="{9734B6CC-945A-874D-9119-36A97DC603A7}" srcOrd="1" destOrd="0" presId="urn:microsoft.com/office/officeart/2005/8/layout/cycle2"/>
    <dgm:cxn modelId="{D428AF46-B21C-4C46-A8D7-352287C12A68}" type="presOf" srcId="{A7671A56-81C3-EE4E-83D8-D11B6083706B}" destId="{7E033450-5609-A24A-A8D4-79731B9A7A49}" srcOrd="0" destOrd="0" presId="urn:microsoft.com/office/officeart/2005/8/layout/cycle2"/>
    <dgm:cxn modelId="{2E5F6D61-E1A2-894D-A03F-F2BD9131A2D9}" srcId="{A7671A56-81C3-EE4E-83D8-D11B6083706B}" destId="{740B1194-20ED-7145-99B8-31E040C39BFE}" srcOrd="3" destOrd="0" parTransId="{69B3AD0D-071C-0541-91EC-2537520846B0}" sibTransId="{F3E81D97-E35E-8548-946A-C1DB1FE05459}"/>
    <dgm:cxn modelId="{E1C08201-FF25-7442-BCA7-76D57C769266}" type="presParOf" srcId="{7E033450-5609-A24A-A8D4-79731B9A7A49}" destId="{81FC9D5C-D640-2347-B316-795DF46610F3}" srcOrd="0" destOrd="0" presId="urn:microsoft.com/office/officeart/2005/8/layout/cycle2"/>
    <dgm:cxn modelId="{3F05A37B-CD72-9743-A301-5A461711A8A1}" type="presParOf" srcId="{7E033450-5609-A24A-A8D4-79731B9A7A49}" destId="{17528A35-FA8C-EA49-AC8D-3615018CA88B}" srcOrd="1" destOrd="0" presId="urn:microsoft.com/office/officeart/2005/8/layout/cycle2"/>
    <dgm:cxn modelId="{A91739DE-2B61-B747-8922-D5DD014B744D}" type="presParOf" srcId="{17528A35-FA8C-EA49-AC8D-3615018CA88B}" destId="{EF7910D1-CAC7-D54C-9999-14E5D96682DF}" srcOrd="0" destOrd="0" presId="urn:microsoft.com/office/officeart/2005/8/layout/cycle2"/>
    <dgm:cxn modelId="{7552BAC4-CDD9-D340-9DE7-E0052ADA3675}" type="presParOf" srcId="{7E033450-5609-A24A-A8D4-79731B9A7A49}" destId="{6D6EE75F-0021-E245-B5B2-2A55D2920142}" srcOrd="2" destOrd="0" presId="urn:microsoft.com/office/officeart/2005/8/layout/cycle2"/>
    <dgm:cxn modelId="{36F0D2CF-0068-B44D-A446-5360639F019B}" type="presParOf" srcId="{7E033450-5609-A24A-A8D4-79731B9A7A49}" destId="{D871AB93-C7E8-714F-B075-A2C4699F0FE3}" srcOrd="3" destOrd="0" presId="urn:microsoft.com/office/officeart/2005/8/layout/cycle2"/>
    <dgm:cxn modelId="{A001FE27-6091-C143-BE4F-41F15547A390}" type="presParOf" srcId="{D871AB93-C7E8-714F-B075-A2C4699F0FE3}" destId="{337FD735-4E32-3843-B3E6-2F5F80089B8B}" srcOrd="0" destOrd="0" presId="urn:microsoft.com/office/officeart/2005/8/layout/cycle2"/>
    <dgm:cxn modelId="{41F58074-93EC-4142-909D-0478B470C169}" type="presParOf" srcId="{7E033450-5609-A24A-A8D4-79731B9A7A49}" destId="{F76C4D0A-F1BA-8047-8A65-DE8EE3D60056}" srcOrd="4" destOrd="0" presId="urn:microsoft.com/office/officeart/2005/8/layout/cycle2"/>
    <dgm:cxn modelId="{43BF84C3-8504-E84D-A6F1-C67F8AC775D9}" type="presParOf" srcId="{7E033450-5609-A24A-A8D4-79731B9A7A49}" destId="{0CFBE043-B994-454D-9CAF-389DF9E92109}" srcOrd="5" destOrd="0" presId="urn:microsoft.com/office/officeart/2005/8/layout/cycle2"/>
    <dgm:cxn modelId="{612F25B6-3ACE-5D4C-AC87-6759B59DD529}" type="presParOf" srcId="{0CFBE043-B994-454D-9CAF-389DF9E92109}" destId="{66AC5A5C-6E42-004C-8F22-F5DBAB906D14}" srcOrd="0" destOrd="0" presId="urn:microsoft.com/office/officeart/2005/8/layout/cycle2"/>
    <dgm:cxn modelId="{097157AE-574A-E849-BC3C-22C28324915F}" type="presParOf" srcId="{7E033450-5609-A24A-A8D4-79731B9A7A49}" destId="{EFEBF718-778B-C34E-8A1A-41266D4ED4A9}" srcOrd="6" destOrd="0" presId="urn:microsoft.com/office/officeart/2005/8/layout/cycle2"/>
    <dgm:cxn modelId="{F04781B7-D800-6F45-8EC9-8C76A1B9BCA9}" type="presParOf" srcId="{7E033450-5609-A24A-A8D4-79731B9A7A49}" destId="{EEDA2853-B41A-C049-B820-CC05C6176BA7}" srcOrd="7" destOrd="0" presId="urn:microsoft.com/office/officeart/2005/8/layout/cycle2"/>
    <dgm:cxn modelId="{5E1B71B1-78CD-E149-BBD0-2E73EAC5E39E}" type="presParOf" srcId="{EEDA2853-B41A-C049-B820-CC05C6176BA7}" destId="{96317FA2-0AC2-A547-B49B-D2A16190DD65}" srcOrd="0" destOrd="0" presId="urn:microsoft.com/office/officeart/2005/8/layout/cycle2"/>
    <dgm:cxn modelId="{5D9C1FB1-78E4-A049-8D65-1716C5535482}" type="presParOf" srcId="{7E033450-5609-A24A-A8D4-79731B9A7A49}" destId="{32E4A3C2-509C-9C42-9074-11F420981F97}" srcOrd="8" destOrd="0" presId="urn:microsoft.com/office/officeart/2005/8/layout/cycle2"/>
    <dgm:cxn modelId="{7215B046-0569-1149-9F9F-352D039425FE}" type="presParOf" srcId="{7E033450-5609-A24A-A8D4-79731B9A7A49}" destId="{F94A67CC-815F-314F-9F2C-25B645F8DA54}" srcOrd="9" destOrd="0" presId="urn:microsoft.com/office/officeart/2005/8/layout/cycle2"/>
    <dgm:cxn modelId="{D36FF03E-1E79-5C48-8F24-9927AE12C52B}" type="presParOf" srcId="{F94A67CC-815F-314F-9F2C-25B645F8DA54}" destId="{9734B6CC-945A-874D-9119-36A97DC603A7}" srcOrd="0" destOrd="0" presId="urn:microsoft.com/office/officeart/2005/8/layout/cycle2"/>
    <dgm:cxn modelId="{FE2AE7CA-C6A7-C44A-8E0D-C3FA22B4EED2}" type="presParOf" srcId="{7E033450-5609-A24A-A8D4-79731B9A7A49}" destId="{A80771D6-FB26-F841-910D-27EC5E2DA042}" srcOrd="10" destOrd="0" presId="urn:microsoft.com/office/officeart/2005/8/layout/cycle2"/>
    <dgm:cxn modelId="{1BDC7B77-9D7E-854E-B844-9436AE556FD2}" type="presParOf" srcId="{7E033450-5609-A24A-A8D4-79731B9A7A49}" destId="{5EC6EA9E-FD21-6046-AFE9-16DF6D0E7530}" srcOrd="11" destOrd="0" presId="urn:microsoft.com/office/officeart/2005/8/layout/cycle2"/>
    <dgm:cxn modelId="{FA83969D-7297-AE45-8B00-DF26DB4FC524}" type="presParOf" srcId="{5EC6EA9E-FD21-6046-AFE9-16DF6D0E7530}" destId="{3B910EA5-FEDE-204D-89BD-0EDA196B99C2}"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790DED-E96A-3D45-A615-4325226C33E6}" type="doc">
      <dgm:prSet loTypeId="urn:microsoft.com/office/officeart/2005/8/layout/default" loCatId="" qsTypeId="urn:microsoft.com/office/officeart/2005/8/quickstyle/simple4" qsCatId="simple" csTypeId="urn:microsoft.com/office/officeart/2005/8/colors/accent1_2" csCatId="accent1" phldr="1"/>
      <dgm:spPr/>
      <dgm:t>
        <a:bodyPr/>
        <a:lstStyle/>
        <a:p>
          <a:endParaRPr lang="en-US"/>
        </a:p>
      </dgm:t>
    </dgm:pt>
    <dgm:pt modelId="{E28D7A88-3518-364E-9051-3A65B5B0FC26}">
      <dgm:prSet/>
      <dgm:spPr/>
      <dgm:t>
        <a:bodyPr/>
        <a:lstStyle/>
        <a:p>
          <a:pPr rtl="0"/>
          <a:r>
            <a:rPr lang="en-US" dirty="0" smtClean="0"/>
            <a:t>Planning</a:t>
          </a:r>
          <a:endParaRPr lang="en-US" dirty="0"/>
        </a:p>
      </dgm:t>
    </dgm:pt>
    <dgm:pt modelId="{12CA1701-538A-1047-9A5C-E5F3C3C1F163}" type="parTrans" cxnId="{B3667225-095B-EA4D-94E0-E94BAE26B18C}">
      <dgm:prSet/>
      <dgm:spPr/>
      <dgm:t>
        <a:bodyPr/>
        <a:lstStyle/>
        <a:p>
          <a:endParaRPr lang="en-US"/>
        </a:p>
      </dgm:t>
    </dgm:pt>
    <dgm:pt modelId="{BB6C1CFB-CFA6-9947-B4A3-23FD45E24F96}" type="sibTrans" cxnId="{B3667225-095B-EA4D-94E0-E94BAE26B18C}">
      <dgm:prSet/>
      <dgm:spPr/>
      <dgm:t>
        <a:bodyPr/>
        <a:lstStyle/>
        <a:p>
          <a:endParaRPr lang="en-US"/>
        </a:p>
      </dgm:t>
    </dgm:pt>
    <dgm:pt modelId="{E7001342-6D11-A448-8184-62F42AC8F504}">
      <dgm:prSet/>
      <dgm:spPr/>
      <dgm:t>
        <a:bodyPr/>
        <a:lstStyle/>
        <a:p>
          <a:pPr rtl="0"/>
          <a:r>
            <a:rPr lang="en-US" dirty="0" smtClean="0"/>
            <a:t>Learning question</a:t>
          </a:r>
          <a:endParaRPr lang="en-US" dirty="0"/>
        </a:p>
      </dgm:t>
    </dgm:pt>
    <dgm:pt modelId="{3E69CCF3-2344-B344-9F8F-7DB3A9C7E7AA}" type="parTrans" cxnId="{4F3AC7E7-5292-794D-A19B-B5D512816478}">
      <dgm:prSet/>
      <dgm:spPr/>
      <dgm:t>
        <a:bodyPr/>
        <a:lstStyle/>
        <a:p>
          <a:endParaRPr lang="en-US"/>
        </a:p>
      </dgm:t>
    </dgm:pt>
    <dgm:pt modelId="{7136D771-A0FE-9F46-AE7C-806D3860998D}" type="sibTrans" cxnId="{4F3AC7E7-5292-794D-A19B-B5D512816478}">
      <dgm:prSet/>
      <dgm:spPr/>
      <dgm:t>
        <a:bodyPr/>
        <a:lstStyle/>
        <a:p>
          <a:endParaRPr lang="en-US"/>
        </a:p>
      </dgm:t>
    </dgm:pt>
    <dgm:pt modelId="{EDEE9964-486B-824F-8E32-4DDFC87F8EC2}">
      <dgm:prSet/>
      <dgm:spPr/>
      <dgm:t>
        <a:bodyPr/>
        <a:lstStyle/>
        <a:p>
          <a:pPr rtl="0"/>
          <a:r>
            <a:rPr lang="en-US" dirty="0" smtClean="0"/>
            <a:t>Evidence of progress</a:t>
          </a:r>
          <a:endParaRPr lang="en-US" dirty="0"/>
        </a:p>
      </dgm:t>
    </dgm:pt>
    <dgm:pt modelId="{EDD48E7C-7F37-4241-A5B1-B7170AADDCB9}" type="parTrans" cxnId="{37FE813A-BDE5-674B-9F84-5C55FC637425}">
      <dgm:prSet/>
      <dgm:spPr/>
      <dgm:t>
        <a:bodyPr/>
        <a:lstStyle/>
        <a:p>
          <a:endParaRPr lang="en-US"/>
        </a:p>
      </dgm:t>
    </dgm:pt>
    <dgm:pt modelId="{309D770F-C23E-CE4C-BD9A-56653C32967D}" type="sibTrans" cxnId="{37FE813A-BDE5-674B-9F84-5C55FC637425}">
      <dgm:prSet/>
      <dgm:spPr/>
      <dgm:t>
        <a:bodyPr/>
        <a:lstStyle/>
        <a:p>
          <a:endParaRPr lang="en-US"/>
        </a:p>
      </dgm:t>
    </dgm:pt>
    <dgm:pt modelId="{1DA4BCA4-2D51-9144-A909-55CD4BF8546D}">
      <dgm:prSet/>
      <dgm:spPr/>
      <dgm:t>
        <a:bodyPr/>
        <a:lstStyle/>
        <a:p>
          <a:pPr rtl="0"/>
          <a:r>
            <a:rPr lang="en-US" dirty="0" smtClean="0"/>
            <a:t>Learners responses</a:t>
          </a:r>
          <a:endParaRPr lang="en-US" dirty="0"/>
        </a:p>
      </dgm:t>
    </dgm:pt>
    <dgm:pt modelId="{3AC01033-0923-D34D-8D54-259239F22A2E}" type="parTrans" cxnId="{EB7FDC1C-76AE-ED48-AF9D-F8B1E8D6F9F1}">
      <dgm:prSet/>
      <dgm:spPr/>
      <dgm:t>
        <a:bodyPr/>
        <a:lstStyle/>
        <a:p>
          <a:endParaRPr lang="en-US"/>
        </a:p>
      </dgm:t>
    </dgm:pt>
    <dgm:pt modelId="{71F84B51-91A7-B243-889A-66937013C66B}" type="sibTrans" cxnId="{EB7FDC1C-76AE-ED48-AF9D-F8B1E8D6F9F1}">
      <dgm:prSet/>
      <dgm:spPr/>
      <dgm:t>
        <a:bodyPr/>
        <a:lstStyle/>
        <a:p>
          <a:endParaRPr lang="en-US"/>
        </a:p>
      </dgm:t>
    </dgm:pt>
    <dgm:pt modelId="{1ED03A2A-2A31-9140-AC2C-D845C462F8EC}" type="pres">
      <dgm:prSet presAssocID="{5E790DED-E96A-3D45-A615-4325226C33E6}" presName="diagram" presStyleCnt="0">
        <dgm:presLayoutVars>
          <dgm:dir/>
          <dgm:resizeHandles val="exact"/>
        </dgm:presLayoutVars>
      </dgm:prSet>
      <dgm:spPr/>
      <dgm:t>
        <a:bodyPr/>
        <a:lstStyle/>
        <a:p>
          <a:endParaRPr lang="en-US"/>
        </a:p>
      </dgm:t>
    </dgm:pt>
    <dgm:pt modelId="{0D827E08-07F9-AE43-8E50-5055EBC5448C}" type="pres">
      <dgm:prSet presAssocID="{E28D7A88-3518-364E-9051-3A65B5B0FC26}" presName="node" presStyleLbl="node1" presStyleIdx="0" presStyleCnt="4">
        <dgm:presLayoutVars>
          <dgm:bulletEnabled val="1"/>
        </dgm:presLayoutVars>
      </dgm:prSet>
      <dgm:spPr/>
      <dgm:t>
        <a:bodyPr/>
        <a:lstStyle/>
        <a:p>
          <a:endParaRPr lang="en-US"/>
        </a:p>
      </dgm:t>
    </dgm:pt>
    <dgm:pt modelId="{B1573F1C-3EFD-4A4A-AE22-30CA7CBA412C}" type="pres">
      <dgm:prSet presAssocID="{BB6C1CFB-CFA6-9947-B4A3-23FD45E24F96}" presName="sibTrans" presStyleCnt="0"/>
      <dgm:spPr/>
    </dgm:pt>
    <dgm:pt modelId="{136B2829-40F2-BF40-87C6-C733FB07DD96}" type="pres">
      <dgm:prSet presAssocID="{E7001342-6D11-A448-8184-62F42AC8F504}" presName="node" presStyleLbl="node1" presStyleIdx="1" presStyleCnt="4">
        <dgm:presLayoutVars>
          <dgm:bulletEnabled val="1"/>
        </dgm:presLayoutVars>
      </dgm:prSet>
      <dgm:spPr/>
      <dgm:t>
        <a:bodyPr/>
        <a:lstStyle/>
        <a:p>
          <a:endParaRPr lang="en-US"/>
        </a:p>
      </dgm:t>
    </dgm:pt>
    <dgm:pt modelId="{301AF44A-52EC-7A40-94E3-5A1C45D4D23B}" type="pres">
      <dgm:prSet presAssocID="{7136D771-A0FE-9F46-AE7C-806D3860998D}" presName="sibTrans" presStyleCnt="0"/>
      <dgm:spPr/>
    </dgm:pt>
    <dgm:pt modelId="{CCA38C02-16A3-5041-BD3C-C33448DE818F}" type="pres">
      <dgm:prSet presAssocID="{EDEE9964-486B-824F-8E32-4DDFC87F8EC2}" presName="node" presStyleLbl="node1" presStyleIdx="2" presStyleCnt="4">
        <dgm:presLayoutVars>
          <dgm:bulletEnabled val="1"/>
        </dgm:presLayoutVars>
      </dgm:prSet>
      <dgm:spPr/>
      <dgm:t>
        <a:bodyPr/>
        <a:lstStyle/>
        <a:p>
          <a:endParaRPr lang="en-US"/>
        </a:p>
      </dgm:t>
    </dgm:pt>
    <dgm:pt modelId="{BD80621B-AE3A-4B44-816C-A259B152EE97}" type="pres">
      <dgm:prSet presAssocID="{309D770F-C23E-CE4C-BD9A-56653C32967D}" presName="sibTrans" presStyleCnt="0"/>
      <dgm:spPr/>
    </dgm:pt>
    <dgm:pt modelId="{771E7147-4FB3-5E4C-8EAF-7C81C8B0F75B}" type="pres">
      <dgm:prSet presAssocID="{1DA4BCA4-2D51-9144-A909-55CD4BF8546D}" presName="node" presStyleLbl="node1" presStyleIdx="3" presStyleCnt="4">
        <dgm:presLayoutVars>
          <dgm:bulletEnabled val="1"/>
        </dgm:presLayoutVars>
      </dgm:prSet>
      <dgm:spPr/>
      <dgm:t>
        <a:bodyPr/>
        <a:lstStyle/>
        <a:p>
          <a:endParaRPr lang="en-US"/>
        </a:p>
      </dgm:t>
    </dgm:pt>
  </dgm:ptLst>
  <dgm:cxnLst>
    <dgm:cxn modelId="{FD341EC9-0389-FD44-A9B9-63A3FED33E92}" type="presOf" srcId="{EDEE9964-486B-824F-8E32-4DDFC87F8EC2}" destId="{CCA38C02-16A3-5041-BD3C-C33448DE818F}" srcOrd="0" destOrd="0" presId="urn:microsoft.com/office/officeart/2005/8/layout/default"/>
    <dgm:cxn modelId="{9B6D182B-3653-7A43-B520-33F181F8CF5C}" type="presOf" srcId="{E7001342-6D11-A448-8184-62F42AC8F504}" destId="{136B2829-40F2-BF40-87C6-C733FB07DD96}" srcOrd="0" destOrd="0" presId="urn:microsoft.com/office/officeart/2005/8/layout/default"/>
    <dgm:cxn modelId="{EB7FDC1C-76AE-ED48-AF9D-F8B1E8D6F9F1}" srcId="{5E790DED-E96A-3D45-A615-4325226C33E6}" destId="{1DA4BCA4-2D51-9144-A909-55CD4BF8546D}" srcOrd="3" destOrd="0" parTransId="{3AC01033-0923-D34D-8D54-259239F22A2E}" sibTransId="{71F84B51-91A7-B243-889A-66937013C66B}"/>
    <dgm:cxn modelId="{9C7E954C-111D-4D49-B2A3-F483823DE496}" type="presOf" srcId="{5E790DED-E96A-3D45-A615-4325226C33E6}" destId="{1ED03A2A-2A31-9140-AC2C-D845C462F8EC}" srcOrd="0" destOrd="0" presId="urn:microsoft.com/office/officeart/2005/8/layout/default"/>
    <dgm:cxn modelId="{B3667225-095B-EA4D-94E0-E94BAE26B18C}" srcId="{5E790DED-E96A-3D45-A615-4325226C33E6}" destId="{E28D7A88-3518-364E-9051-3A65B5B0FC26}" srcOrd="0" destOrd="0" parTransId="{12CA1701-538A-1047-9A5C-E5F3C3C1F163}" sibTransId="{BB6C1CFB-CFA6-9947-B4A3-23FD45E24F96}"/>
    <dgm:cxn modelId="{37FE813A-BDE5-674B-9F84-5C55FC637425}" srcId="{5E790DED-E96A-3D45-A615-4325226C33E6}" destId="{EDEE9964-486B-824F-8E32-4DDFC87F8EC2}" srcOrd="2" destOrd="0" parTransId="{EDD48E7C-7F37-4241-A5B1-B7170AADDCB9}" sibTransId="{309D770F-C23E-CE4C-BD9A-56653C32967D}"/>
    <dgm:cxn modelId="{4F3AC7E7-5292-794D-A19B-B5D512816478}" srcId="{5E790DED-E96A-3D45-A615-4325226C33E6}" destId="{E7001342-6D11-A448-8184-62F42AC8F504}" srcOrd="1" destOrd="0" parTransId="{3E69CCF3-2344-B344-9F8F-7DB3A9C7E7AA}" sibTransId="{7136D771-A0FE-9F46-AE7C-806D3860998D}"/>
    <dgm:cxn modelId="{627ED22F-607D-B248-BC4E-561B81F58E74}" type="presOf" srcId="{1DA4BCA4-2D51-9144-A909-55CD4BF8546D}" destId="{771E7147-4FB3-5E4C-8EAF-7C81C8B0F75B}" srcOrd="0" destOrd="0" presId="urn:microsoft.com/office/officeart/2005/8/layout/default"/>
    <dgm:cxn modelId="{7F1736FC-EBE3-104E-90C8-CB11D85838D1}" type="presOf" srcId="{E28D7A88-3518-364E-9051-3A65B5B0FC26}" destId="{0D827E08-07F9-AE43-8E50-5055EBC5448C}" srcOrd="0" destOrd="0" presId="urn:microsoft.com/office/officeart/2005/8/layout/default"/>
    <dgm:cxn modelId="{CED1FE50-AEF4-694E-9E03-B448256D6A8D}" type="presParOf" srcId="{1ED03A2A-2A31-9140-AC2C-D845C462F8EC}" destId="{0D827E08-07F9-AE43-8E50-5055EBC5448C}" srcOrd="0" destOrd="0" presId="urn:microsoft.com/office/officeart/2005/8/layout/default"/>
    <dgm:cxn modelId="{95944263-939A-384A-BE68-043D2DD7D1BD}" type="presParOf" srcId="{1ED03A2A-2A31-9140-AC2C-D845C462F8EC}" destId="{B1573F1C-3EFD-4A4A-AE22-30CA7CBA412C}" srcOrd="1" destOrd="0" presId="urn:microsoft.com/office/officeart/2005/8/layout/default"/>
    <dgm:cxn modelId="{59C460A0-4740-244A-A882-84EAA19D8C31}" type="presParOf" srcId="{1ED03A2A-2A31-9140-AC2C-D845C462F8EC}" destId="{136B2829-40F2-BF40-87C6-C733FB07DD96}" srcOrd="2" destOrd="0" presId="urn:microsoft.com/office/officeart/2005/8/layout/default"/>
    <dgm:cxn modelId="{206E6753-718B-314E-9166-3200EE7AC6C3}" type="presParOf" srcId="{1ED03A2A-2A31-9140-AC2C-D845C462F8EC}" destId="{301AF44A-52EC-7A40-94E3-5A1C45D4D23B}" srcOrd="3" destOrd="0" presId="urn:microsoft.com/office/officeart/2005/8/layout/default"/>
    <dgm:cxn modelId="{8D199689-F26B-BC43-965B-96C0EEDC91DB}" type="presParOf" srcId="{1ED03A2A-2A31-9140-AC2C-D845C462F8EC}" destId="{CCA38C02-16A3-5041-BD3C-C33448DE818F}" srcOrd="4" destOrd="0" presId="urn:microsoft.com/office/officeart/2005/8/layout/default"/>
    <dgm:cxn modelId="{798EDA34-A5C8-E143-8270-17F26D79708D}" type="presParOf" srcId="{1ED03A2A-2A31-9140-AC2C-D845C462F8EC}" destId="{BD80621B-AE3A-4B44-816C-A259B152EE97}" srcOrd="5" destOrd="0" presId="urn:microsoft.com/office/officeart/2005/8/layout/default"/>
    <dgm:cxn modelId="{142AB81B-9E43-6C4A-A0BB-F6B1B98C7F8F}" type="presParOf" srcId="{1ED03A2A-2A31-9140-AC2C-D845C462F8EC}" destId="{771E7147-4FB3-5E4C-8EAF-7C81C8B0F75B}"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FC9D5C-D640-2347-B316-795DF46610F3}">
      <dsp:nvSpPr>
        <dsp:cNvPr id="0" name=""/>
        <dsp:cNvSpPr/>
      </dsp:nvSpPr>
      <dsp:spPr>
        <a:xfrm>
          <a:off x="1695475" y="2265"/>
          <a:ext cx="1266773" cy="1266773"/>
        </a:xfrm>
        <a:prstGeom prst="ellipse">
          <a:avLst/>
        </a:prstGeom>
        <a:gradFill rotWithShape="0">
          <a:gsLst>
            <a:gs pos="38000">
              <a:schemeClr val="accent1">
                <a:hueOff val="0"/>
                <a:satOff val="0"/>
                <a:lumOff val="0"/>
                <a:alphaOff val="0"/>
                <a:satMod val="120000"/>
              </a:schemeClr>
            </a:gs>
            <a:gs pos="100000">
              <a:schemeClr val="accent1">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smtClean="0">
              <a:solidFill>
                <a:schemeClr val="bg1"/>
              </a:solidFill>
            </a:rPr>
            <a:t>Target setting</a:t>
          </a:r>
          <a:endParaRPr lang="en-US" sz="1000" kern="1200" dirty="0">
            <a:solidFill>
              <a:schemeClr val="bg1"/>
            </a:solidFill>
          </a:endParaRPr>
        </a:p>
      </dsp:txBody>
      <dsp:txXfrm>
        <a:off x="1880990" y="187780"/>
        <a:ext cx="895743" cy="895743"/>
      </dsp:txXfrm>
    </dsp:sp>
    <dsp:sp modelId="{17528A35-FA8C-EA49-AC8D-3615018CA88B}">
      <dsp:nvSpPr>
        <dsp:cNvPr id="0" name=""/>
        <dsp:cNvSpPr/>
      </dsp:nvSpPr>
      <dsp:spPr>
        <a:xfrm rot="1800000">
          <a:off x="2975983" y="892804"/>
          <a:ext cx="337072" cy="427536"/>
        </a:xfrm>
        <a:prstGeom prst="rightArrow">
          <a:avLst>
            <a:gd name="adj1" fmla="val 60000"/>
            <a:gd name="adj2" fmla="val 50000"/>
          </a:avLst>
        </a:prstGeom>
        <a:gradFill rotWithShape="0">
          <a:gsLst>
            <a:gs pos="38000">
              <a:schemeClr val="accent1">
                <a:tint val="60000"/>
                <a:hueOff val="0"/>
                <a:satOff val="0"/>
                <a:lumOff val="0"/>
                <a:alphaOff val="0"/>
                <a:satMod val="120000"/>
              </a:schemeClr>
            </a:gs>
            <a:gs pos="100000">
              <a:schemeClr val="accent1">
                <a:tint val="60000"/>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p>
      </dsp:txBody>
      <dsp:txXfrm>
        <a:off x="2982757" y="953031"/>
        <a:ext cx="235950" cy="256522"/>
      </dsp:txXfrm>
    </dsp:sp>
    <dsp:sp modelId="{6D6EE75F-0021-E245-B5B2-2A55D2920142}">
      <dsp:nvSpPr>
        <dsp:cNvPr id="0" name=""/>
        <dsp:cNvSpPr/>
      </dsp:nvSpPr>
      <dsp:spPr>
        <a:xfrm>
          <a:off x="3343314" y="953645"/>
          <a:ext cx="1266773" cy="1266773"/>
        </a:xfrm>
        <a:prstGeom prst="ellipse">
          <a:avLst/>
        </a:prstGeom>
        <a:gradFill rotWithShape="0">
          <a:gsLst>
            <a:gs pos="38000">
              <a:schemeClr val="accent1">
                <a:hueOff val="0"/>
                <a:satOff val="0"/>
                <a:lumOff val="0"/>
                <a:alphaOff val="0"/>
                <a:satMod val="120000"/>
              </a:schemeClr>
            </a:gs>
            <a:gs pos="100000">
              <a:schemeClr val="accent1">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smtClean="0">
              <a:solidFill>
                <a:schemeClr val="bg1"/>
              </a:solidFill>
            </a:rPr>
            <a:t>Observation</a:t>
          </a:r>
          <a:endParaRPr lang="en-US" sz="1000" kern="1200" dirty="0">
            <a:solidFill>
              <a:schemeClr val="bg1"/>
            </a:solidFill>
          </a:endParaRPr>
        </a:p>
      </dsp:txBody>
      <dsp:txXfrm>
        <a:off x="3528829" y="1139160"/>
        <a:ext cx="895743" cy="895743"/>
      </dsp:txXfrm>
    </dsp:sp>
    <dsp:sp modelId="{D871AB93-C7E8-714F-B075-A2C4699F0FE3}">
      <dsp:nvSpPr>
        <dsp:cNvPr id="0" name=""/>
        <dsp:cNvSpPr/>
      </dsp:nvSpPr>
      <dsp:spPr>
        <a:xfrm rot="5400000">
          <a:off x="3808164" y="2315104"/>
          <a:ext cx="337072" cy="427536"/>
        </a:xfrm>
        <a:prstGeom prst="rightArrow">
          <a:avLst>
            <a:gd name="adj1" fmla="val 60000"/>
            <a:gd name="adj2" fmla="val 50000"/>
          </a:avLst>
        </a:prstGeom>
        <a:gradFill rotWithShape="0">
          <a:gsLst>
            <a:gs pos="38000">
              <a:schemeClr val="accent1">
                <a:tint val="60000"/>
                <a:hueOff val="0"/>
                <a:satOff val="0"/>
                <a:lumOff val="0"/>
                <a:alphaOff val="0"/>
                <a:satMod val="120000"/>
              </a:schemeClr>
            </a:gs>
            <a:gs pos="100000">
              <a:schemeClr val="accent1">
                <a:tint val="60000"/>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p>
      </dsp:txBody>
      <dsp:txXfrm>
        <a:off x="3858725" y="2350050"/>
        <a:ext cx="235950" cy="256522"/>
      </dsp:txXfrm>
    </dsp:sp>
    <dsp:sp modelId="{F76C4D0A-F1BA-8047-8A65-DE8EE3D60056}">
      <dsp:nvSpPr>
        <dsp:cNvPr id="0" name=""/>
        <dsp:cNvSpPr/>
      </dsp:nvSpPr>
      <dsp:spPr>
        <a:xfrm>
          <a:off x="3343314" y="2856405"/>
          <a:ext cx="1266773" cy="1266773"/>
        </a:xfrm>
        <a:prstGeom prst="ellipse">
          <a:avLst/>
        </a:prstGeom>
        <a:gradFill rotWithShape="0">
          <a:gsLst>
            <a:gs pos="38000">
              <a:schemeClr val="accent1">
                <a:hueOff val="0"/>
                <a:satOff val="0"/>
                <a:lumOff val="0"/>
                <a:alphaOff val="0"/>
                <a:satMod val="120000"/>
              </a:schemeClr>
            </a:gs>
            <a:gs pos="100000">
              <a:schemeClr val="accent1">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smtClean="0">
              <a:solidFill>
                <a:schemeClr val="bg1"/>
              </a:solidFill>
            </a:rPr>
            <a:t>Pupil Voice</a:t>
          </a:r>
          <a:endParaRPr lang="en-US" sz="1000" kern="1200" dirty="0">
            <a:solidFill>
              <a:schemeClr val="bg1"/>
            </a:solidFill>
          </a:endParaRPr>
        </a:p>
      </dsp:txBody>
      <dsp:txXfrm>
        <a:off x="3528829" y="3041920"/>
        <a:ext cx="895743" cy="895743"/>
      </dsp:txXfrm>
    </dsp:sp>
    <dsp:sp modelId="{0CFBE043-B994-454D-9CAF-389DF9E92109}">
      <dsp:nvSpPr>
        <dsp:cNvPr id="0" name=""/>
        <dsp:cNvSpPr/>
      </dsp:nvSpPr>
      <dsp:spPr>
        <a:xfrm rot="9000000">
          <a:off x="2992507" y="3746944"/>
          <a:ext cx="337072" cy="427536"/>
        </a:xfrm>
        <a:prstGeom prst="rightArrow">
          <a:avLst>
            <a:gd name="adj1" fmla="val 60000"/>
            <a:gd name="adj2" fmla="val 50000"/>
          </a:avLst>
        </a:prstGeom>
        <a:gradFill rotWithShape="0">
          <a:gsLst>
            <a:gs pos="38000">
              <a:schemeClr val="accent1">
                <a:tint val="60000"/>
                <a:hueOff val="0"/>
                <a:satOff val="0"/>
                <a:lumOff val="0"/>
                <a:alphaOff val="0"/>
                <a:satMod val="120000"/>
              </a:schemeClr>
            </a:gs>
            <a:gs pos="100000">
              <a:schemeClr val="accent1">
                <a:tint val="60000"/>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p>
      </dsp:txBody>
      <dsp:txXfrm rot="10800000">
        <a:off x="3086855" y="3807171"/>
        <a:ext cx="235950" cy="256522"/>
      </dsp:txXfrm>
    </dsp:sp>
    <dsp:sp modelId="{EFEBF718-778B-C34E-8A1A-41266D4ED4A9}">
      <dsp:nvSpPr>
        <dsp:cNvPr id="0" name=""/>
        <dsp:cNvSpPr/>
      </dsp:nvSpPr>
      <dsp:spPr>
        <a:xfrm>
          <a:off x="1695475" y="3807786"/>
          <a:ext cx="1266773" cy="1266773"/>
        </a:xfrm>
        <a:prstGeom prst="ellipse">
          <a:avLst/>
        </a:prstGeom>
        <a:gradFill rotWithShape="0">
          <a:gsLst>
            <a:gs pos="38000">
              <a:schemeClr val="accent1">
                <a:hueOff val="0"/>
                <a:satOff val="0"/>
                <a:lumOff val="0"/>
                <a:alphaOff val="0"/>
                <a:satMod val="120000"/>
              </a:schemeClr>
            </a:gs>
            <a:gs pos="100000">
              <a:schemeClr val="accent1">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smtClean="0">
              <a:solidFill>
                <a:schemeClr val="bg1"/>
              </a:solidFill>
            </a:rPr>
            <a:t>Scrutiny of work</a:t>
          </a:r>
          <a:endParaRPr lang="en-US" sz="1000" kern="1200" dirty="0">
            <a:solidFill>
              <a:schemeClr val="bg1"/>
            </a:solidFill>
          </a:endParaRPr>
        </a:p>
      </dsp:txBody>
      <dsp:txXfrm>
        <a:off x="1880990" y="3993301"/>
        <a:ext cx="895743" cy="895743"/>
      </dsp:txXfrm>
    </dsp:sp>
    <dsp:sp modelId="{EEDA2853-B41A-C049-B820-CC05C6176BA7}">
      <dsp:nvSpPr>
        <dsp:cNvPr id="0" name=""/>
        <dsp:cNvSpPr/>
      </dsp:nvSpPr>
      <dsp:spPr>
        <a:xfrm rot="12600000">
          <a:off x="1344668" y="3756484"/>
          <a:ext cx="337072" cy="427536"/>
        </a:xfrm>
        <a:prstGeom prst="rightArrow">
          <a:avLst>
            <a:gd name="adj1" fmla="val 60000"/>
            <a:gd name="adj2" fmla="val 50000"/>
          </a:avLst>
        </a:prstGeom>
        <a:gradFill rotWithShape="0">
          <a:gsLst>
            <a:gs pos="38000">
              <a:schemeClr val="accent1">
                <a:tint val="60000"/>
                <a:hueOff val="0"/>
                <a:satOff val="0"/>
                <a:lumOff val="0"/>
                <a:alphaOff val="0"/>
                <a:satMod val="120000"/>
              </a:schemeClr>
            </a:gs>
            <a:gs pos="100000">
              <a:schemeClr val="accent1">
                <a:tint val="60000"/>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p>
      </dsp:txBody>
      <dsp:txXfrm rot="10800000">
        <a:off x="1439016" y="3867272"/>
        <a:ext cx="235950" cy="256522"/>
      </dsp:txXfrm>
    </dsp:sp>
    <dsp:sp modelId="{32E4A3C2-509C-9C42-9074-11F420981F97}">
      <dsp:nvSpPr>
        <dsp:cNvPr id="0" name=""/>
        <dsp:cNvSpPr/>
      </dsp:nvSpPr>
      <dsp:spPr>
        <a:xfrm>
          <a:off x="47636" y="2856405"/>
          <a:ext cx="1266773" cy="1266773"/>
        </a:xfrm>
        <a:prstGeom prst="ellipse">
          <a:avLst/>
        </a:prstGeom>
        <a:gradFill rotWithShape="0">
          <a:gsLst>
            <a:gs pos="38000">
              <a:schemeClr val="accent1">
                <a:hueOff val="0"/>
                <a:satOff val="0"/>
                <a:lumOff val="0"/>
                <a:alphaOff val="0"/>
                <a:satMod val="120000"/>
              </a:schemeClr>
            </a:gs>
            <a:gs pos="100000">
              <a:schemeClr val="accent1">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smtClean="0">
              <a:solidFill>
                <a:schemeClr val="bg1"/>
              </a:solidFill>
            </a:rPr>
            <a:t>Teacher accountability</a:t>
          </a:r>
          <a:endParaRPr lang="en-US" sz="1000" kern="1200" dirty="0">
            <a:solidFill>
              <a:schemeClr val="bg1"/>
            </a:solidFill>
          </a:endParaRPr>
        </a:p>
      </dsp:txBody>
      <dsp:txXfrm>
        <a:off x="233151" y="3041920"/>
        <a:ext cx="895743" cy="895743"/>
      </dsp:txXfrm>
    </dsp:sp>
    <dsp:sp modelId="{F94A67CC-815F-314F-9F2C-25B645F8DA54}">
      <dsp:nvSpPr>
        <dsp:cNvPr id="0" name=""/>
        <dsp:cNvSpPr/>
      </dsp:nvSpPr>
      <dsp:spPr>
        <a:xfrm rot="16200000">
          <a:off x="512487" y="2334184"/>
          <a:ext cx="337072" cy="427536"/>
        </a:xfrm>
        <a:prstGeom prst="rightArrow">
          <a:avLst>
            <a:gd name="adj1" fmla="val 60000"/>
            <a:gd name="adj2" fmla="val 50000"/>
          </a:avLst>
        </a:prstGeom>
        <a:gradFill rotWithShape="0">
          <a:gsLst>
            <a:gs pos="38000">
              <a:schemeClr val="accent1">
                <a:tint val="60000"/>
                <a:hueOff val="0"/>
                <a:satOff val="0"/>
                <a:lumOff val="0"/>
                <a:alphaOff val="0"/>
                <a:satMod val="120000"/>
              </a:schemeClr>
            </a:gs>
            <a:gs pos="100000">
              <a:schemeClr val="accent1">
                <a:tint val="60000"/>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p>
      </dsp:txBody>
      <dsp:txXfrm>
        <a:off x="563048" y="2470252"/>
        <a:ext cx="235950" cy="256522"/>
      </dsp:txXfrm>
    </dsp:sp>
    <dsp:sp modelId="{A80771D6-FB26-F841-910D-27EC5E2DA042}">
      <dsp:nvSpPr>
        <dsp:cNvPr id="0" name=""/>
        <dsp:cNvSpPr/>
      </dsp:nvSpPr>
      <dsp:spPr>
        <a:xfrm>
          <a:off x="47636" y="953645"/>
          <a:ext cx="1266773" cy="1266773"/>
        </a:xfrm>
        <a:prstGeom prst="ellipse">
          <a:avLst/>
        </a:prstGeom>
        <a:gradFill rotWithShape="0">
          <a:gsLst>
            <a:gs pos="38000">
              <a:schemeClr val="accent1">
                <a:hueOff val="0"/>
                <a:satOff val="0"/>
                <a:lumOff val="0"/>
                <a:alphaOff val="0"/>
                <a:satMod val="120000"/>
              </a:schemeClr>
            </a:gs>
            <a:gs pos="100000">
              <a:schemeClr val="accent1">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smtClean="0">
              <a:solidFill>
                <a:schemeClr val="bg1"/>
              </a:solidFill>
            </a:rPr>
            <a:t>Learning environment</a:t>
          </a:r>
          <a:endParaRPr lang="en-US" sz="1000" kern="1200" dirty="0">
            <a:solidFill>
              <a:schemeClr val="bg1"/>
            </a:solidFill>
          </a:endParaRPr>
        </a:p>
      </dsp:txBody>
      <dsp:txXfrm>
        <a:off x="233151" y="1139160"/>
        <a:ext cx="895743" cy="895743"/>
      </dsp:txXfrm>
    </dsp:sp>
    <dsp:sp modelId="{5EC6EA9E-FD21-6046-AFE9-16DF6D0E7530}">
      <dsp:nvSpPr>
        <dsp:cNvPr id="0" name=""/>
        <dsp:cNvSpPr/>
      </dsp:nvSpPr>
      <dsp:spPr>
        <a:xfrm rot="19800000">
          <a:off x="1328144" y="902343"/>
          <a:ext cx="337072" cy="427536"/>
        </a:xfrm>
        <a:prstGeom prst="rightArrow">
          <a:avLst>
            <a:gd name="adj1" fmla="val 60000"/>
            <a:gd name="adj2" fmla="val 50000"/>
          </a:avLst>
        </a:prstGeom>
        <a:gradFill rotWithShape="0">
          <a:gsLst>
            <a:gs pos="38000">
              <a:schemeClr val="accent1">
                <a:tint val="60000"/>
                <a:hueOff val="0"/>
                <a:satOff val="0"/>
                <a:lumOff val="0"/>
                <a:alphaOff val="0"/>
                <a:satMod val="120000"/>
              </a:schemeClr>
            </a:gs>
            <a:gs pos="100000">
              <a:schemeClr val="accent1">
                <a:tint val="60000"/>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p>
      </dsp:txBody>
      <dsp:txXfrm>
        <a:off x="1334918" y="1013131"/>
        <a:ext cx="235950" cy="2565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827E08-07F9-AE43-8E50-5055EBC5448C}">
      <dsp:nvSpPr>
        <dsp:cNvPr id="0" name=""/>
        <dsp:cNvSpPr/>
      </dsp:nvSpPr>
      <dsp:spPr>
        <a:xfrm>
          <a:off x="568" y="1097174"/>
          <a:ext cx="2217903" cy="1330742"/>
        </a:xfrm>
        <a:prstGeom prst="rect">
          <a:avLst/>
        </a:prstGeom>
        <a:gradFill rotWithShape="0">
          <a:gsLst>
            <a:gs pos="38000">
              <a:schemeClr val="accent1">
                <a:hueOff val="0"/>
                <a:satOff val="0"/>
                <a:lumOff val="0"/>
                <a:alphaOff val="0"/>
                <a:satMod val="120000"/>
              </a:schemeClr>
            </a:gs>
            <a:gs pos="100000">
              <a:schemeClr val="accent1">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en-US" sz="3000" kern="1200" dirty="0" smtClean="0"/>
            <a:t>Planning</a:t>
          </a:r>
          <a:endParaRPr lang="en-US" sz="3000" kern="1200" dirty="0"/>
        </a:p>
      </dsp:txBody>
      <dsp:txXfrm>
        <a:off x="568" y="1097174"/>
        <a:ext cx="2217903" cy="1330742"/>
      </dsp:txXfrm>
    </dsp:sp>
    <dsp:sp modelId="{136B2829-40F2-BF40-87C6-C733FB07DD96}">
      <dsp:nvSpPr>
        <dsp:cNvPr id="0" name=""/>
        <dsp:cNvSpPr/>
      </dsp:nvSpPr>
      <dsp:spPr>
        <a:xfrm>
          <a:off x="2440262" y="1097174"/>
          <a:ext cx="2217903" cy="1330742"/>
        </a:xfrm>
        <a:prstGeom prst="rect">
          <a:avLst/>
        </a:prstGeom>
        <a:gradFill rotWithShape="0">
          <a:gsLst>
            <a:gs pos="38000">
              <a:schemeClr val="accent1">
                <a:hueOff val="0"/>
                <a:satOff val="0"/>
                <a:lumOff val="0"/>
                <a:alphaOff val="0"/>
                <a:satMod val="120000"/>
              </a:schemeClr>
            </a:gs>
            <a:gs pos="100000">
              <a:schemeClr val="accent1">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en-US" sz="3000" kern="1200" dirty="0" smtClean="0"/>
            <a:t>Learning question</a:t>
          </a:r>
          <a:endParaRPr lang="en-US" sz="3000" kern="1200" dirty="0"/>
        </a:p>
      </dsp:txBody>
      <dsp:txXfrm>
        <a:off x="2440262" y="1097174"/>
        <a:ext cx="2217903" cy="1330742"/>
      </dsp:txXfrm>
    </dsp:sp>
    <dsp:sp modelId="{CCA38C02-16A3-5041-BD3C-C33448DE818F}">
      <dsp:nvSpPr>
        <dsp:cNvPr id="0" name=""/>
        <dsp:cNvSpPr/>
      </dsp:nvSpPr>
      <dsp:spPr>
        <a:xfrm>
          <a:off x="568" y="2649706"/>
          <a:ext cx="2217903" cy="1330742"/>
        </a:xfrm>
        <a:prstGeom prst="rect">
          <a:avLst/>
        </a:prstGeom>
        <a:gradFill rotWithShape="0">
          <a:gsLst>
            <a:gs pos="38000">
              <a:schemeClr val="accent1">
                <a:hueOff val="0"/>
                <a:satOff val="0"/>
                <a:lumOff val="0"/>
                <a:alphaOff val="0"/>
                <a:satMod val="120000"/>
              </a:schemeClr>
            </a:gs>
            <a:gs pos="100000">
              <a:schemeClr val="accent1">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en-US" sz="3000" kern="1200" dirty="0" smtClean="0"/>
            <a:t>Evidence of progress</a:t>
          </a:r>
          <a:endParaRPr lang="en-US" sz="3000" kern="1200" dirty="0"/>
        </a:p>
      </dsp:txBody>
      <dsp:txXfrm>
        <a:off x="568" y="2649706"/>
        <a:ext cx="2217903" cy="1330742"/>
      </dsp:txXfrm>
    </dsp:sp>
    <dsp:sp modelId="{771E7147-4FB3-5E4C-8EAF-7C81C8B0F75B}">
      <dsp:nvSpPr>
        <dsp:cNvPr id="0" name=""/>
        <dsp:cNvSpPr/>
      </dsp:nvSpPr>
      <dsp:spPr>
        <a:xfrm>
          <a:off x="2440262" y="2649706"/>
          <a:ext cx="2217903" cy="1330742"/>
        </a:xfrm>
        <a:prstGeom prst="rect">
          <a:avLst/>
        </a:prstGeom>
        <a:gradFill rotWithShape="0">
          <a:gsLst>
            <a:gs pos="38000">
              <a:schemeClr val="accent1">
                <a:hueOff val="0"/>
                <a:satOff val="0"/>
                <a:lumOff val="0"/>
                <a:alphaOff val="0"/>
                <a:satMod val="120000"/>
              </a:schemeClr>
            </a:gs>
            <a:gs pos="100000">
              <a:schemeClr val="accent1">
                <a:hueOff val="0"/>
                <a:satOff val="0"/>
                <a:lumOff val="0"/>
                <a:alphaOff val="0"/>
                <a:shade val="60000"/>
                <a:satMod val="180000"/>
                <a:lumMod val="70000"/>
              </a:schemeClr>
            </a:gs>
          </a:gsLst>
          <a:lin ang="4680000" scaled="0"/>
        </a:gradFill>
        <a:ln>
          <a:noFill/>
        </a:ln>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en-US" sz="3000" kern="1200" dirty="0" smtClean="0"/>
            <a:t>Learners responses</a:t>
          </a:r>
          <a:endParaRPr lang="en-US" sz="3000" kern="1200" dirty="0"/>
        </a:p>
      </dsp:txBody>
      <dsp:txXfrm>
        <a:off x="2440262" y="2649706"/>
        <a:ext cx="2217903" cy="1330742"/>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FFA4EC0-9F34-7B48-B6B7-EF5020B9E128}" type="datetimeFigureOut">
              <a:rPr lang="en-US" smtClean="0"/>
              <a:t>16/11/15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E649E72-550D-3546-88A7-FB3B52E426D7}" type="slidenum">
              <a:rPr lang="en-US" smtClean="0"/>
              <a:t>‹#›</a:t>
            </a:fld>
            <a:endParaRPr lang="en-US"/>
          </a:p>
        </p:txBody>
      </p:sp>
    </p:spTree>
    <p:extLst>
      <p:ext uri="{BB962C8B-B14F-4D97-AF65-F5344CB8AC3E}">
        <p14:creationId xmlns:p14="http://schemas.microsoft.com/office/powerpoint/2010/main" val="33483553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ABE94CE-A2BF-CC42-9539-BEC8E66B57EE}" type="datetimeFigureOut">
              <a:rPr lang="en-US" smtClean="0"/>
              <a:t>16/11/15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E27AF2-1458-F748-A3BD-D0B5CE4EDBC9}" type="slidenum">
              <a:rPr lang="en-US" smtClean="0"/>
              <a:t>‹#›</a:t>
            </a:fld>
            <a:endParaRPr lang="en-US"/>
          </a:p>
        </p:txBody>
      </p:sp>
    </p:spTree>
    <p:extLst>
      <p:ext uri="{BB962C8B-B14F-4D97-AF65-F5344CB8AC3E}">
        <p14:creationId xmlns:p14="http://schemas.microsoft.com/office/powerpoint/2010/main" val="38497976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AE27AF2-1458-F748-A3BD-D0B5CE4EDBC9}" type="slidenum">
              <a:rPr lang="en-US" smtClean="0"/>
              <a:t>1</a:t>
            </a:fld>
            <a:endParaRPr lang="en-US"/>
          </a:p>
        </p:txBody>
      </p:sp>
    </p:spTree>
    <p:extLst>
      <p:ext uri="{BB962C8B-B14F-4D97-AF65-F5344CB8AC3E}">
        <p14:creationId xmlns:p14="http://schemas.microsoft.com/office/powerpoint/2010/main" val="28347805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u="none" kern="1200" baseline="0" dirty="0" smtClean="0">
                <a:solidFill>
                  <a:schemeClr val="tx1"/>
                </a:solidFill>
                <a:latin typeface="+mn-lt"/>
                <a:ea typeface="+mn-ea"/>
                <a:cs typeface="+mn-cs"/>
              </a:rPr>
              <a:t>New framework, less prescription - opportunity for schools to develop systems that match the learning needs of pupils. No message about progress, expected progress or better than. Some schools continue to use NPG, some inspectors view it as ‘old hat’. If you use P levels, then you will be aware that you don’t have to create a new system, except for your pupils who are working beyond P levels. Very little guidance given to inspectors, therefore schools must have systems in place which are convincing.</a:t>
            </a:r>
            <a:endParaRPr lang="en-US" dirty="0"/>
          </a:p>
        </p:txBody>
      </p:sp>
      <p:sp>
        <p:nvSpPr>
          <p:cNvPr id="4" name="Slide Number Placeholder 3"/>
          <p:cNvSpPr>
            <a:spLocks noGrp="1"/>
          </p:cNvSpPr>
          <p:nvPr>
            <p:ph type="sldNum" sz="quarter" idx="10"/>
          </p:nvPr>
        </p:nvSpPr>
        <p:spPr/>
        <p:txBody>
          <a:bodyPr/>
          <a:lstStyle/>
          <a:p>
            <a:fld id="{DAE27AF2-1458-F748-A3BD-D0B5CE4EDBC9}" type="slidenum">
              <a:rPr lang="en-US" smtClean="0"/>
              <a:t>2</a:t>
            </a:fld>
            <a:endParaRPr lang="en-US"/>
          </a:p>
        </p:txBody>
      </p:sp>
    </p:spTree>
    <p:extLst>
      <p:ext uri="{BB962C8B-B14F-4D97-AF65-F5344CB8AC3E}">
        <p14:creationId xmlns:p14="http://schemas.microsoft.com/office/powerpoint/2010/main" val="1894377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 your pupils are working beyond</a:t>
            </a:r>
            <a:r>
              <a:rPr lang="en-US" baseline="0" dirty="0" smtClean="0"/>
              <a:t> P levels in the secondary phase, you may find you have a wide spread from working at Y1 in lower secondary to working at Y7 in upper secondary. Assessment could have criteria for emerging, developing, secure, mastery.</a:t>
            </a:r>
            <a:endParaRPr lang="en-US" dirty="0"/>
          </a:p>
        </p:txBody>
      </p:sp>
      <p:sp>
        <p:nvSpPr>
          <p:cNvPr id="4" name="Slide Number Placeholder 3"/>
          <p:cNvSpPr>
            <a:spLocks noGrp="1"/>
          </p:cNvSpPr>
          <p:nvPr>
            <p:ph type="sldNum" sz="quarter" idx="10"/>
          </p:nvPr>
        </p:nvSpPr>
        <p:spPr/>
        <p:txBody>
          <a:bodyPr/>
          <a:lstStyle/>
          <a:p>
            <a:fld id="{DAE27AF2-1458-F748-A3BD-D0B5CE4EDBC9}" type="slidenum">
              <a:rPr lang="en-US" smtClean="0"/>
              <a:t>3</a:t>
            </a:fld>
            <a:endParaRPr lang="en-US"/>
          </a:p>
        </p:txBody>
      </p:sp>
    </p:spTree>
    <p:extLst>
      <p:ext uri="{BB962C8B-B14F-4D97-AF65-F5344CB8AC3E}">
        <p14:creationId xmlns:p14="http://schemas.microsoft.com/office/powerpoint/2010/main" val="3853797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With a new system in place for measuring progress, how can you ensure that the SLT are </a:t>
            </a:r>
            <a:r>
              <a:rPr lang="en-US" baseline="0" dirty="0" err="1" smtClean="0"/>
              <a:t>analysing</a:t>
            </a:r>
            <a:r>
              <a:rPr lang="en-US" baseline="0" dirty="0" smtClean="0"/>
              <a:t> and evaluating it with </a:t>
            </a:r>
            <a:r>
              <a:rPr lang="en-US" baseline="0" dirty="0" err="1" smtClean="0"/>
              <a:t>rigour</a:t>
            </a:r>
            <a:r>
              <a:rPr lang="en-US" baseline="0" dirty="0" smtClean="0"/>
              <a:t>? These are the components we use in my school currently. My external advisor who is also a Lead </a:t>
            </a:r>
            <a:r>
              <a:rPr lang="en-US" baseline="0" dirty="0" err="1" smtClean="0"/>
              <a:t>Ofsted</a:t>
            </a:r>
            <a:r>
              <a:rPr lang="en-US" baseline="0" dirty="0" smtClean="0"/>
              <a:t> inspector suggested some ways to improve our system to ensure that we have enough evidence for demonstrating progress using our new system. I’ll look at some of these in more detail.</a:t>
            </a:r>
            <a:endParaRPr lang="en-US" dirty="0"/>
          </a:p>
        </p:txBody>
      </p:sp>
      <p:sp>
        <p:nvSpPr>
          <p:cNvPr id="4" name="Slide Number Placeholder 3"/>
          <p:cNvSpPr>
            <a:spLocks noGrp="1"/>
          </p:cNvSpPr>
          <p:nvPr>
            <p:ph type="sldNum" sz="quarter" idx="10"/>
          </p:nvPr>
        </p:nvSpPr>
        <p:spPr/>
        <p:txBody>
          <a:bodyPr/>
          <a:lstStyle/>
          <a:p>
            <a:fld id="{DAE27AF2-1458-F748-A3BD-D0B5CE4EDBC9}" type="slidenum">
              <a:rPr lang="en-US" smtClean="0"/>
              <a:t>4</a:t>
            </a:fld>
            <a:endParaRPr lang="en-US"/>
          </a:p>
        </p:txBody>
      </p:sp>
    </p:spTree>
    <p:extLst>
      <p:ext uri="{BB962C8B-B14F-4D97-AF65-F5344CB8AC3E}">
        <p14:creationId xmlns:p14="http://schemas.microsoft.com/office/powerpoint/2010/main" val="12507953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my</a:t>
            </a:r>
            <a:r>
              <a:rPr lang="en-US" baseline="0" dirty="0" smtClean="0"/>
              <a:t> setting </a:t>
            </a:r>
            <a:r>
              <a:rPr lang="en-US" dirty="0" smtClean="0"/>
              <a:t>Literacy </a:t>
            </a:r>
            <a:r>
              <a:rPr lang="en-US" dirty="0" smtClean="0"/>
              <a:t>and numeracy</a:t>
            </a:r>
            <a:r>
              <a:rPr lang="en-US" baseline="0" dirty="0" smtClean="0"/>
              <a:t> targets on a card carried by pupils for use in all </a:t>
            </a:r>
            <a:r>
              <a:rPr lang="en-US" baseline="0" dirty="0" smtClean="0"/>
              <a:t>lessons, wider </a:t>
            </a:r>
            <a:r>
              <a:rPr lang="en-US" baseline="0" dirty="0" smtClean="0"/>
              <a:t>outcomes targets on display in staffroom for all staff to annotate. TAs all have a copy of these targets in their TA planner. </a:t>
            </a:r>
            <a:r>
              <a:rPr lang="en-US" baseline="0" dirty="0" smtClean="0"/>
              <a:t>TAs contributing to review of targets. System for rating targets necessary – partly met, achieved, exceeded o remerging, developing, secure. Portfolio of work to be annotated re progress against criteria in the new system. Where </a:t>
            </a:r>
            <a:r>
              <a:rPr lang="en-US" baseline="0" dirty="0" err="1" smtClean="0"/>
              <a:t>relevan</a:t>
            </a:r>
            <a:r>
              <a:rPr lang="en-US" baseline="0" dirty="0" smtClean="0"/>
              <a:t> to age and stage, pupils need to know their targets and the progress they have made towards them.</a:t>
            </a: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DAE27AF2-1458-F748-A3BD-D0B5CE4EDBC9}" type="slidenum">
              <a:rPr lang="en-US" smtClean="0"/>
              <a:t>5</a:t>
            </a:fld>
            <a:endParaRPr lang="en-US"/>
          </a:p>
        </p:txBody>
      </p:sp>
    </p:spTree>
    <p:extLst>
      <p:ext uri="{BB962C8B-B14F-4D97-AF65-F5344CB8AC3E}">
        <p14:creationId xmlns:p14="http://schemas.microsoft.com/office/powerpoint/2010/main" val="2580937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Lesson plans no longer required but observing a lesson with no plan may not give you the </a:t>
            </a:r>
            <a:r>
              <a:rPr lang="en-US" baseline="0" dirty="0" smtClean="0"/>
              <a:t>full picture of progress within the lesson. </a:t>
            </a:r>
          </a:p>
          <a:p>
            <a:r>
              <a:rPr lang="en-US" baseline="0" dirty="0" smtClean="0"/>
              <a:t>No longer required to use a particular format – learning and progress within the lesson at different points not just through a plenary at the end. </a:t>
            </a:r>
            <a:r>
              <a:rPr lang="en-US" baseline="0" dirty="0" smtClean="0"/>
              <a:t>One day inspections the inspectors will do learning walks and are not likely to stay in lessons for long.</a:t>
            </a:r>
            <a:endParaRPr lang="en-US" baseline="0" dirty="0" smtClean="0"/>
          </a:p>
          <a:p>
            <a:r>
              <a:rPr lang="en-US" baseline="0" dirty="0" smtClean="0"/>
              <a:t>Learning resources used show how the teacher’s prior assessment has influenced the pitch of the materials and will enable progress. SLT members records in lessons should focus on learning and progress. </a:t>
            </a:r>
          </a:p>
          <a:p>
            <a:endParaRPr lang="en-US" dirty="0"/>
          </a:p>
        </p:txBody>
      </p:sp>
      <p:sp>
        <p:nvSpPr>
          <p:cNvPr id="4" name="Slide Number Placeholder 3"/>
          <p:cNvSpPr>
            <a:spLocks noGrp="1"/>
          </p:cNvSpPr>
          <p:nvPr>
            <p:ph type="sldNum" sz="quarter" idx="10"/>
          </p:nvPr>
        </p:nvSpPr>
        <p:spPr/>
        <p:txBody>
          <a:bodyPr/>
          <a:lstStyle/>
          <a:p>
            <a:fld id="{DAE27AF2-1458-F748-A3BD-D0B5CE4EDBC9}" type="slidenum">
              <a:rPr lang="en-US" smtClean="0"/>
              <a:t>6</a:t>
            </a:fld>
            <a:endParaRPr lang="en-US"/>
          </a:p>
        </p:txBody>
      </p:sp>
    </p:spTree>
    <p:extLst>
      <p:ext uri="{BB962C8B-B14F-4D97-AF65-F5344CB8AC3E}">
        <p14:creationId xmlns:p14="http://schemas.microsoft.com/office/powerpoint/2010/main" val="22759665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Inspectors will question pupils with their work  </a:t>
            </a:r>
            <a:r>
              <a:rPr lang="en-US" sz="1200" u="none" kern="1200" baseline="0" dirty="0" smtClean="0">
                <a:solidFill>
                  <a:schemeClr val="tx1"/>
                </a:solidFill>
                <a:latin typeface="+mn-lt"/>
                <a:ea typeface="+mn-ea"/>
                <a:cs typeface="+mn-cs"/>
              </a:rPr>
              <a:t>and talk to them about the learning and their views about progress e.g. show a piece of work from Sept and one in the spring term  - how have you improved? SLT need to talk to pupils more about what helps and doesn’t help them with learning and feed this back to staff.</a:t>
            </a:r>
          </a:p>
          <a:p>
            <a:r>
              <a:rPr lang="en-US" sz="1200" u="none" kern="1200" baseline="0" dirty="0" smtClean="0">
                <a:solidFill>
                  <a:schemeClr val="tx1"/>
                </a:solidFill>
                <a:latin typeface="+mn-lt"/>
                <a:ea typeface="+mn-ea"/>
                <a:cs typeface="+mn-cs"/>
              </a:rPr>
              <a:t>Teachers should talk to pupils in lessons about their learning to develop a language for learning.</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DAE27AF2-1458-F748-A3BD-D0B5CE4EDBC9}" type="slidenum">
              <a:rPr lang="en-US" smtClean="0"/>
              <a:t>7</a:t>
            </a:fld>
            <a:endParaRPr lang="en-US"/>
          </a:p>
        </p:txBody>
      </p:sp>
    </p:spTree>
    <p:extLst>
      <p:ext uri="{BB962C8B-B14F-4D97-AF65-F5344CB8AC3E}">
        <p14:creationId xmlns:p14="http://schemas.microsoft.com/office/powerpoint/2010/main" val="9778777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Focus</a:t>
            </a:r>
            <a:r>
              <a:rPr lang="en-US" baseline="0" dirty="0" smtClean="0"/>
              <a:t> – e.g. feedback and response to feedback, d</a:t>
            </a:r>
            <a:r>
              <a:rPr lang="en-US" dirty="0" smtClean="0"/>
              <a:t>ated work/records</a:t>
            </a:r>
            <a:r>
              <a:rPr lang="en-US" baseline="0" dirty="0" smtClean="0"/>
              <a:t> to show progress over time</a:t>
            </a:r>
            <a:r>
              <a:rPr lang="en-US" dirty="0" smtClean="0"/>
              <a:t>, </a:t>
            </a:r>
            <a:r>
              <a:rPr lang="en-US" dirty="0" smtClean="0"/>
              <a:t>assessed with targets: Minimum</a:t>
            </a:r>
            <a:r>
              <a:rPr lang="en-US" baseline="0" dirty="0" smtClean="0"/>
              <a:t> for pupil premium pupils and those in vulnerable groups</a:t>
            </a:r>
          </a:p>
          <a:p>
            <a:r>
              <a:rPr lang="en-US" baseline="0" dirty="0" smtClean="0"/>
              <a:t>Quality of feedback to pupils – is it linked to their targets? Does it move their learning on? Where advice has been given by the teacher is it clear in their work that pupils have had a chance to respond to this feedback. SLT should </a:t>
            </a:r>
            <a:r>
              <a:rPr lang="en-US" baseline="0" dirty="0" err="1" smtClean="0"/>
              <a:t>analyse</a:t>
            </a:r>
            <a:r>
              <a:rPr lang="en-US" baseline="0" dirty="0" smtClean="0"/>
              <a:t> these aspects of learning and progress.</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DAE27AF2-1458-F748-A3BD-D0B5CE4EDBC9}" type="slidenum">
              <a:rPr lang="en-US" smtClean="0"/>
              <a:t>8</a:t>
            </a:fld>
            <a:endParaRPr lang="en-US"/>
          </a:p>
        </p:txBody>
      </p:sp>
    </p:spTree>
    <p:extLst>
      <p:ext uri="{BB962C8B-B14F-4D97-AF65-F5344CB8AC3E}">
        <p14:creationId xmlns:p14="http://schemas.microsoft.com/office/powerpoint/2010/main" val="2333043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SLT member meets with each</a:t>
            </a:r>
            <a:r>
              <a:rPr lang="en-US" baseline="0" dirty="0" smtClean="0"/>
              <a:t> teacher/subject leader to discuss progress data from previous term for those pupils making less than expected progress. Pupils should be recorded on a </a:t>
            </a:r>
            <a:r>
              <a:rPr lang="en-US" baseline="0" dirty="0" err="1" smtClean="0"/>
              <a:t>proforma</a:t>
            </a:r>
            <a:r>
              <a:rPr lang="en-US" baseline="0" dirty="0" smtClean="0"/>
              <a:t>:</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u="none" kern="1200" baseline="0" dirty="0" smtClean="0">
                <a:solidFill>
                  <a:schemeClr val="tx1"/>
                </a:solidFill>
                <a:latin typeface="+mn-lt"/>
                <a:ea typeface="+mn-ea"/>
                <a:cs typeface="+mn-cs"/>
              </a:rPr>
              <a:t>What are the targets? How are they doing? What does the teacher need to do to move them on? </a:t>
            </a:r>
            <a:endParaRPr lang="en-US" sz="1200" u="none"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u="none" kern="1200" baseline="0" dirty="0" smtClean="0">
                <a:solidFill>
                  <a:schemeClr val="tx1"/>
                </a:solidFill>
                <a:latin typeface="+mn-lt"/>
                <a:ea typeface="+mn-ea"/>
                <a:cs typeface="+mn-cs"/>
              </a:rPr>
              <a:t>Accreditation - Develop criteria for exams in folders/books with advice about moving to the next level (adapt the language of the criteria) </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u="none" kern="1200" baseline="0" dirty="0" smtClean="0">
                <a:solidFill>
                  <a:schemeClr val="tx1"/>
                </a:solidFill>
                <a:latin typeface="+mn-lt"/>
                <a:ea typeface="+mn-ea"/>
                <a:cs typeface="+mn-cs"/>
              </a:rPr>
              <a:t>Where pupils are following accredited courses is their progress evident to them? Do they know their next steps to the next level or grade?</a:t>
            </a:r>
            <a:endParaRPr lang="en-US" sz="1200" u="none"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u="none" kern="1200" baseline="0" dirty="0" smtClean="0">
                <a:solidFill>
                  <a:schemeClr val="tx1"/>
                </a:solidFill>
                <a:latin typeface="+mn-lt"/>
                <a:ea typeface="+mn-ea"/>
                <a:cs typeface="+mn-cs"/>
              </a:rPr>
              <a:t>Triangulation: Check target setting records and planning/observation records for each teacher.</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u="none" kern="1200" baseline="0" dirty="0" smtClean="0">
                <a:solidFill>
                  <a:schemeClr val="tx1"/>
                </a:solidFill>
                <a:latin typeface="+mn-lt"/>
                <a:ea typeface="+mn-ea"/>
                <a:cs typeface="+mn-cs"/>
              </a:rPr>
              <a:t>Subject </a:t>
            </a:r>
            <a:r>
              <a:rPr lang="en-US" sz="1200" u="none" kern="1200" baseline="0" dirty="0" smtClean="0">
                <a:solidFill>
                  <a:schemeClr val="tx1"/>
                </a:solidFill>
                <a:latin typeface="+mn-lt"/>
                <a:ea typeface="+mn-ea"/>
                <a:cs typeface="+mn-cs"/>
              </a:rPr>
              <a:t>leaders annual report to </a:t>
            </a:r>
            <a:r>
              <a:rPr lang="en-US" sz="1200" u="none" kern="1200" baseline="0" dirty="0" err="1" smtClean="0">
                <a:solidFill>
                  <a:schemeClr val="tx1"/>
                </a:solidFill>
                <a:latin typeface="+mn-lt"/>
                <a:ea typeface="+mn-ea"/>
                <a:cs typeface="+mn-cs"/>
              </a:rPr>
              <a:t>Govs</a:t>
            </a:r>
            <a:r>
              <a:rPr lang="en-US" sz="1200" u="none" kern="1200" baseline="0" dirty="0" smtClean="0">
                <a:solidFill>
                  <a:schemeClr val="tx1"/>
                </a:solidFill>
                <a:latin typeface="+mn-lt"/>
                <a:ea typeface="+mn-ea"/>
                <a:cs typeface="+mn-cs"/>
              </a:rPr>
              <a:t> – report on progress – percentages of pupils in year for each group and over time for end of key stage: making expected progress, above and below and reasons why individuals or small groups are not making expected progress– </a:t>
            </a:r>
            <a:r>
              <a:rPr lang="en-US" sz="1200" u="none" kern="1200" baseline="0" dirty="0" smtClean="0">
                <a:solidFill>
                  <a:schemeClr val="tx1"/>
                </a:solidFill>
                <a:latin typeface="+mn-lt"/>
                <a:ea typeface="+mn-ea"/>
                <a:cs typeface="+mn-cs"/>
              </a:rPr>
              <a:t>reported to curriculum committee and full </a:t>
            </a:r>
            <a:r>
              <a:rPr lang="en-US" sz="1200" u="none" kern="1200" baseline="0" dirty="0" err="1" smtClean="0">
                <a:solidFill>
                  <a:schemeClr val="tx1"/>
                </a:solidFill>
                <a:latin typeface="+mn-lt"/>
                <a:ea typeface="+mn-ea"/>
                <a:cs typeface="+mn-cs"/>
              </a:rPr>
              <a:t>Govs</a:t>
            </a:r>
            <a:r>
              <a:rPr lang="en-US" sz="1200" u="none" kern="1200" baseline="0" dirty="0" smtClean="0">
                <a:solidFill>
                  <a:schemeClr val="tx1"/>
                </a:solidFill>
                <a:latin typeface="+mn-lt"/>
                <a:ea typeface="+mn-ea"/>
                <a:cs typeface="+mn-cs"/>
              </a:rPr>
              <a:t>.</a:t>
            </a:r>
            <a:endParaRPr lang="en-US" sz="1200" u="none"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u="none" kern="1200" baseline="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DAE27AF2-1458-F748-A3BD-D0B5CE4EDBC9}" type="slidenum">
              <a:rPr lang="en-US" smtClean="0"/>
              <a:t>9</a:t>
            </a:fld>
            <a:endParaRPr lang="en-US"/>
          </a:p>
        </p:txBody>
      </p:sp>
    </p:spTree>
    <p:extLst>
      <p:ext uri="{BB962C8B-B14F-4D97-AF65-F5344CB8AC3E}">
        <p14:creationId xmlns:p14="http://schemas.microsoft.com/office/powerpoint/2010/main" val="3138755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Use of display</a:t>
            </a:r>
            <a:r>
              <a:rPr lang="en-US" baseline="0" dirty="0" smtClean="0"/>
              <a:t> to set the tone for achievement and progress. In my setting we have put work on display without any reference to the quality/grade/ </a:t>
            </a:r>
          </a:p>
          <a:p>
            <a:r>
              <a:rPr lang="en-US" baseline="0" dirty="0" smtClean="0"/>
              <a:t>If pupils are based in the same room, targets could be displayed as a public reminder that pupils are working towards moving forwards.</a:t>
            </a:r>
          </a:p>
          <a:p>
            <a:r>
              <a:rPr lang="en-US" baseline="0" dirty="0" smtClean="0"/>
              <a:t>The whole process of assessment and progress should be joined up to ensure </a:t>
            </a:r>
            <a:r>
              <a:rPr lang="en-US" baseline="0" dirty="0" err="1" smtClean="0"/>
              <a:t>rigour</a:t>
            </a:r>
            <a:r>
              <a:rPr lang="en-US" baseline="0" dirty="0" smtClean="0"/>
              <a:t> and focus on moving learning on.</a:t>
            </a:r>
            <a:endParaRPr lang="en-US" dirty="0"/>
          </a:p>
        </p:txBody>
      </p:sp>
      <p:sp>
        <p:nvSpPr>
          <p:cNvPr id="4" name="Slide Number Placeholder 3"/>
          <p:cNvSpPr>
            <a:spLocks noGrp="1"/>
          </p:cNvSpPr>
          <p:nvPr>
            <p:ph type="sldNum" sz="quarter" idx="10"/>
          </p:nvPr>
        </p:nvSpPr>
        <p:spPr/>
        <p:txBody>
          <a:bodyPr/>
          <a:lstStyle/>
          <a:p>
            <a:fld id="{DAE27AF2-1458-F748-A3BD-D0B5CE4EDBC9}" type="slidenum">
              <a:rPr lang="en-US" smtClean="0"/>
              <a:t>10</a:t>
            </a:fld>
            <a:endParaRPr lang="en-US"/>
          </a:p>
        </p:txBody>
      </p:sp>
    </p:spTree>
    <p:extLst>
      <p:ext uri="{BB962C8B-B14F-4D97-AF65-F5344CB8AC3E}">
        <p14:creationId xmlns:p14="http://schemas.microsoft.com/office/powerpoint/2010/main" val="10356338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What is the difference between good and outstanding?</a:t>
            </a:r>
            <a:r>
              <a:rPr lang="en-US" baseline="0" dirty="0" smtClean="0"/>
              <a:t> Potentially difficult now that we cannot use comparative data, having done it 2 times in a row, I’m not sure about a fourth for y school. However, the next few slides show how we did this?</a:t>
            </a:r>
            <a:endParaRPr lang="en-US" dirty="0"/>
          </a:p>
        </p:txBody>
      </p:sp>
      <p:sp>
        <p:nvSpPr>
          <p:cNvPr id="4" name="Slide Number Placeholder 3"/>
          <p:cNvSpPr>
            <a:spLocks noGrp="1"/>
          </p:cNvSpPr>
          <p:nvPr>
            <p:ph type="sldNum" sz="quarter" idx="10"/>
          </p:nvPr>
        </p:nvSpPr>
        <p:spPr/>
        <p:txBody>
          <a:bodyPr/>
          <a:lstStyle/>
          <a:p>
            <a:fld id="{DAE27AF2-1458-F748-A3BD-D0B5CE4EDBC9}" type="slidenum">
              <a:rPr lang="en-US" smtClean="0"/>
              <a:t>12</a:t>
            </a:fld>
            <a:endParaRPr lang="en-US"/>
          </a:p>
        </p:txBody>
      </p:sp>
    </p:spTree>
    <p:extLst>
      <p:ext uri="{BB962C8B-B14F-4D97-AF65-F5344CB8AC3E}">
        <p14:creationId xmlns:p14="http://schemas.microsoft.com/office/powerpoint/2010/main" val="8191507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Opportunity to measure what you value – introduced thinking skills into our curriculum about 8 years ago, has</a:t>
            </a:r>
            <a:r>
              <a:rPr lang="en-US" baseline="0" dirty="0" smtClean="0"/>
              <a:t> evolved over time from measuring </a:t>
            </a:r>
            <a:r>
              <a:rPr lang="en-US" baseline="0" dirty="0" err="1" smtClean="0"/>
              <a:t>developemnt</a:t>
            </a:r>
            <a:r>
              <a:rPr lang="en-US" baseline="0" dirty="0" smtClean="0"/>
              <a:t> of pre structural, concrete and abstract thinking to thinking and learning skills which will now underpin curriculum content</a:t>
            </a:r>
            <a:endParaRPr lang="en-US" dirty="0"/>
          </a:p>
        </p:txBody>
      </p:sp>
      <p:sp>
        <p:nvSpPr>
          <p:cNvPr id="4" name="Slide Number Placeholder 3"/>
          <p:cNvSpPr>
            <a:spLocks noGrp="1"/>
          </p:cNvSpPr>
          <p:nvPr>
            <p:ph type="sldNum" sz="quarter" idx="10"/>
          </p:nvPr>
        </p:nvSpPr>
        <p:spPr/>
        <p:txBody>
          <a:bodyPr/>
          <a:lstStyle/>
          <a:p>
            <a:fld id="{DAE27AF2-1458-F748-A3BD-D0B5CE4EDBC9}" type="slidenum">
              <a:rPr lang="en-US" smtClean="0"/>
              <a:t>13</a:t>
            </a:fld>
            <a:endParaRPr lang="en-US"/>
          </a:p>
        </p:txBody>
      </p:sp>
    </p:spTree>
    <p:extLst>
      <p:ext uri="{BB962C8B-B14F-4D97-AF65-F5344CB8AC3E}">
        <p14:creationId xmlns:p14="http://schemas.microsoft.com/office/powerpoint/2010/main" val="12706252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Self</a:t>
            </a:r>
            <a:r>
              <a:rPr lang="en-US" baseline="0" dirty="0" smtClean="0"/>
              <a:t> evaluation showed us that parent engagement was not as good as it could be. Now 90% parents are fully engaged in structured conversations.</a:t>
            </a:r>
            <a:endParaRPr lang="en-US" dirty="0"/>
          </a:p>
        </p:txBody>
      </p:sp>
      <p:sp>
        <p:nvSpPr>
          <p:cNvPr id="4" name="Slide Number Placeholder 3"/>
          <p:cNvSpPr>
            <a:spLocks noGrp="1"/>
          </p:cNvSpPr>
          <p:nvPr>
            <p:ph type="sldNum" sz="quarter" idx="10"/>
          </p:nvPr>
        </p:nvSpPr>
        <p:spPr/>
        <p:txBody>
          <a:bodyPr/>
          <a:lstStyle/>
          <a:p>
            <a:fld id="{DAE27AF2-1458-F748-A3BD-D0B5CE4EDBC9}" type="slidenum">
              <a:rPr lang="en-US" smtClean="0"/>
              <a:t>14</a:t>
            </a:fld>
            <a:endParaRPr lang="en-US"/>
          </a:p>
        </p:txBody>
      </p:sp>
    </p:spTree>
    <p:extLst>
      <p:ext uri="{BB962C8B-B14F-4D97-AF65-F5344CB8AC3E}">
        <p14:creationId xmlns:p14="http://schemas.microsoft.com/office/powerpoint/2010/main" val="23435644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Research</a:t>
            </a:r>
            <a:r>
              <a:rPr lang="en-US" baseline="0" dirty="0" smtClean="0"/>
              <a:t> papers on cognition and theory of mind led to battery of assessments. Activities devised to match the 4 areas of need of </a:t>
            </a:r>
            <a:r>
              <a:rPr lang="en-US" baseline="0" dirty="0" err="1" smtClean="0"/>
              <a:t>CoP</a:t>
            </a:r>
            <a:r>
              <a:rPr lang="en-US" baseline="0" dirty="0" smtClean="0"/>
              <a:t>: cognition, sensory</a:t>
            </a:r>
            <a:r>
              <a:rPr lang="en-US" baseline="0" smtClean="0"/>
              <a:t>/physical, SEMH, </a:t>
            </a:r>
            <a:endParaRPr lang="en-US" dirty="0"/>
          </a:p>
        </p:txBody>
      </p:sp>
      <p:sp>
        <p:nvSpPr>
          <p:cNvPr id="4" name="Slide Number Placeholder 3"/>
          <p:cNvSpPr>
            <a:spLocks noGrp="1"/>
          </p:cNvSpPr>
          <p:nvPr>
            <p:ph type="sldNum" sz="quarter" idx="10"/>
          </p:nvPr>
        </p:nvSpPr>
        <p:spPr/>
        <p:txBody>
          <a:bodyPr/>
          <a:lstStyle/>
          <a:p>
            <a:fld id="{DAE27AF2-1458-F748-A3BD-D0B5CE4EDBC9}" type="slidenum">
              <a:rPr lang="en-US" smtClean="0"/>
              <a:t>15</a:t>
            </a:fld>
            <a:endParaRPr lang="en-US"/>
          </a:p>
        </p:txBody>
      </p:sp>
    </p:spTree>
    <p:extLst>
      <p:ext uri="{BB962C8B-B14F-4D97-AF65-F5344CB8AC3E}">
        <p14:creationId xmlns:p14="http://schemas.microsoft.com/office/powerpoint/2010/main" val="1883467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ounded Rectangle 9"/>
          <p:cNvSpPr/>
          <p:nvPr/>
        </p:nvSpPr>
        <p:spPr>
          <a:xfrm rot="20707748">
            <a:off x="-617539" y="-652551"/>
            <a:ext cx="6664606" cy="3942692"/>
          </a:xfrm>
          <a:custGeom>
            <a:avLst/>
            <a:gdLst/>
            <a:ahLst/>
            <a:cxnLst/>
            <a:rect l="l" t="t" r="r" b="b"/>
            <a:pathLst>
              <a:path w="6664606" h="3942692">
                <a:moveTo>
                  <a:pt x="1046923" y="0"/>
                </a:moveTo>
                <a:lnTo>
                  <a:pt x="6664606" y="1491692"/>
                </a:lnTo>
                <a:lnTo>
                  <a:pt x="6664606" y="3860602"/>
                </a:lnTo>
                <a:cubicBezTo>
                  <a:pt x="6664606" y="3905939"/>
                  <a:pt x="6627853" y="3942692"/>
                  <a:pt x="6582516" y="3942692"/>
                </a:cubicBezTo>
                <a:lnTo>
                  <a:pt x="0" y="3942692"/>
                </a:lnTo>
                <a:close/>
              </a:path>
            </a:pathLst>
          </a:custGeom>
          <a:solidFill>
            <a:schemeClr val="bg1">
              <a:alpha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rot="20707748">
            <a:off x="6168153" y="-441831"/>
            <a:ext cx="3126510" cy="2426476"/>
          </a:xfrm>
          <a:custGeom>
            <a:avLst/>
            <a:gdLst/>
            <a:ahLst/>
            <a:cxnLst/>
            <a:rect l="l" t="t" r="r" b="b"/>
            <a:pathLst>
              <a:path w="3126510" h="2426476">
                <a:moveTo>
                  <a:pt x="0" y="0"/>
                </a:moveTo>
                <a:lnTo>
                  <a:pt x="3126510" y="830198"/>
                </a:lnTo>
                <a:lnTo>
                  <a:pt x="2702642" y="2426476"/>
                </a:lnTo>
                <a:lnTo>
                  <a:pt x="82091" y="2426476"/>
                </a:lnTo>
                <a:cubicBezTo>
                  <a:pt x="36754" y="2426475"/>
                  <a:pt x="1" y="2389722"/>
                  <a:pt x="1" y="2344385"/>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rot="20707748">
            <a:off x="7144098" y="2001564"/>
            <a:ext cx="2679455" cy="4946037"/>
          </a:xfrm>
          <a:custGeom>
            <a:avLst/>
            <a:gdLst/>
            <a:ahLst/>
            <a:cxnLst/>
            <a:rect l="l" t="t" r="r" b="b"/>
            <a:pathLst>
              <a:path w="2679455" h="4946037">
                <a:moveTo>
                  <a:pt x="2679455" y="0"/>
                </a:moveTo>
                <a:lnTo>
                  <a:pt x="1366108" y="4946037"/>
                </a:lnTo>
                <a:lnTo>
                  <a:pt x="0" y="4583288"/>
                </a:lnTo>
                <a:lnTo>
                  <a:pt x="0" y="82090"/>
                </a:lnTo>
                <a:cubicBezTo>
                  <a:pt x="0" y="36753"/>
                  <a:pt x="36753" y="0"/>
                  <a:pt x="82090" y="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rot="20707748">
            <a:off x="-205621" y="3323292"/>
            <a:ext cx="7378073" cy="4557796"/>
          </a:xfrm>
          <a:custGeom>
            <a:avLst/>
            <a:gdLst/>
            <a:ahLst/>
            <a:cxnLst/>
            <a:rect l="l" t="t" r="r" b="b"/>
            <a:pathLst>
              <a:path w="7378073" h="4557796">
                <a:moveTo>
                  <a:pt x="7327936" y="6451"/>
                </a:moveTo>
                <a:cubicBezTo>
                  <a:pt x="7357400" y="18913"/>
                  <a:pt x="7378073" y="48087"/>
                  <a:pt x="7378073" y="82090"/>
                </a:cubicBezTo>
                <a:lnTo>
                  <a:pt x="7378073" y="4557796"/>
                </a:lnTo>
                <a:lnTo>
                  <a:pt x="0" y="2598658"/>
                </a:lnTo>
                <a:lnTo>
                  <a:pt x="690034" y="0"/>
                </a:lnTo>
                <a:lnTo>
                  <a:pt x="7295983" y="0"/>
                </a:lnTo>
                <a:cubicBezTo>
                  <a:pt x="7307317" y="0"/>
                  <a:pt x="7318115" y="2297"/>
                  <a:pt x="7327936"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900000">
            <a:off x="547834" y="3632676"/>
            <a:ext cx="5985159" cy="1606102"/>
          </a:xfrm>
        </p:spPr>
        <p:txBody>
          <a:bodyPr>
            <a:normAutofit/>
          </a:bodyPr>
          <a:lstStyle>
            <a:lvl1pPr>
              <a:lnSpc>
                <a:spcPts val="6000"/>
              </a:lnSpc>
              <a:defRPr sz="6000">
                <a:solidFill>
                  <a:schemeClr val="tx1"/>
                </a:solidFill>
              </a:defRPr>
            </a:lvl1pPr>
          </a:lstStyle>
          <a:p>
            <a:r>
              <a:rPr lang="en-GB" smtClean="0"/>
              <a:t>Click to edit Master title style</a:t>
            </a:r>
            <a:endParaRPr lang="en-US" dirty="0"/>
          </a:p>
        </p:txBody>
      </p:sp>
      <p:sp>
        <p:nvSpPr>
          <p:cNvPr id="3" name="Subtitle 2"/>
          <p:cNvSpPr>
            <a:spLocks noGrp="1"/>
          </p:cNvSpPr>
          <p:nvPr>
            <p:ph type="subTitle" idx="1"/>
          </p:nvPr>
        </p:nvSpPr>
        <p:spPr>
          <a:xfrm rot="-900000">
            <a:off x="2201145" y="5027230"/>
            <a:ext cx="4655297" cy="1128495"/>
          </a:xfrm>
        </p:spPr>
        <p:txBody>
          <a:bodyPr>
            <a:normAutofit/>
          </a:bodyPr>
          <a:lstStyle>
            <a:lvl1pPr marL="0" indent="0" algn="r">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dirty="0"/>
          </a:p>
        </p:txBody>
      </p:sp>
      <p:sp>
        <p:nvSpPr>
          <p:cNvPr id="4" name="Date Placeholder 3"/>
          <p:cNvSpPr>
            <a:spLocks noGrp="1"/>
          </p:cNvSpPr>
          <p:nvPr>
            <p:ph type="dt" sz="half" idx="10"/>
          </p:nvPr>
        </p:nvSpPr>
        <p:spPr>
          <a:xfrm rot="-900000">
            <a:off x="6741465" y="2313285"/>
            <a:ext cx="1524000" cy="365125"/>
          </a:xfrm>
        </p:spPr>
        <p:txBody>
          <a:bodyPr/>
          <a:lstStyle>
            <a:lvl1pPr algn="l">
              <a:defRPr sz="1800">
                <a:solidFill>
                  <a:schemeClr val="tx1"/>
                </a:solidFill>
              </a:defRPr>
            </a:lvl1pPr>
          </a:lstStyle>
          <a:p>
            <a:fld id="{8ACDB3CC-F982-40F9-8DD6-BCC9AFBF44BD}" type="datetime1">
              <a:rPr lang="en-US" smtClean="0"/>
              <a:pPr/>
              <a:t>16/11/15</a:t>
            </a:fld>
            <a:endParaRPr lang="en-US" dirty="0"/>
          </a:p>
        </p:txBody>
      </p:sp>
      <p:sp>
        <p:nvSpPr>
          <p:cNvPr id="5" name="Footer Placeholder 4"/>
          <p:cNvSpPr>
            <a:spLocks noGrp="1"/>
          </p:cNvSpPr>
          <p:nvPr>
            <p:ph type="ftr" sz="quarter" idx="11"/>
          </p:nvPr>
        </p:nvSpPr>
        <p:spPr>
          <a:xfrm rot="-900000">
            <a:off x="6551292" y="1528629"/>
            <a:ext cx="2465987" cy="365125"/>
          </a:xfrm>
        </p:spPr>
        <p:txBody>
          <a:bodyPr/>
          <a:lstStyle>
            <a:lvl1pPr>
              <a:defRPr>
                <a:solidFill>
                  <a:schemeClr val="tx1"/>
                </a:solidFill>
              </a:defRPr>
            </a:lvl1pPr>
          </a:lstStyle>
          <a:p>
            <a:endParaRPr lang="en-US" dirty="0"/>
          </a:p>
        </p:txBody>
      </p:sp>
      <p:sp>
        <p:nvSpPr>
          <p:cNvPr id="6" name="Slide Number Placeholder 5"/>
          <p:cNvSpPr>
            <a:spLocks noGrp="1"/>
          </p:cNvSpPr>
          <p:nvPr>
            <p:ph type="sldNum" sz="quarter" idx="12"/>
          </p:nvPr>
        </p:nvSpPr>
        <p:spPr>
          <a:xfrm rot="-900000">
            <a:off x="6451719" y="1162062"/>
            <a:ext cx="2133600" cy="421038"/>
          </a:xfrm>
        </p:spPr>
        <p:txBody>
          <a:bodyPr anchor="ctr"/>
          <a:lstStyle>
            <a:lvl1pPr algn="l">
              <a:defRPr sz="2400">
                <a:solidFill>
                  <a:schemeClr val="tx1"/>
                </a:solidFill>
              </a:defRPr>
            </a:lvl1pPr>
          </a:lstStyle>
          <a:p>
            <a:fld id="{CE8079A4-7AA8-4A4F-87E2-7781EC5097DD}" type="slidenum">
              <a:rPr lang="en-US" smtClean="0"/>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Rounded Rectangle 8"/>
          <p:cNvSpPr/>
          <p:nvPr/>
        </p:nvSpPr>
        <p:spPr>
          <a:xfrm rot="907748">
            <a:off x="-865440" y="850599"/>
            <a:ext cx="3615441" cy="6151724"/>
          </a:xfrm>
          <a:custGeom>
            <a:avLst/>
            <a:gdLst/>
            <a:ahLst/>
            <a:cxnLst/>
            <a:rect l="l" t="t" r="r" b="b"/>
            <a:pathLst>
              <a:path w="3615441" h="6151724">
                <a:moveTo>
                  <a:pt x="0" y="0"/>
                </a:moveTo>
                <a:lnTo>
                  <a:pt x="3533351" y="0"/>
                </a:lnTo>
                <a:cubicBezTo>
                  <a:pt x="3578688" y="0"/>
                  <a:pt x="3615441" y="36753"/>
                  <a:pt x="3615441" y="82090"/>
                </a:cubicBezTo>
                <a:lnTo>
                  <a:pt x="3615441" y="5623909"/>
                </a:lnTo>
                <a:lnTo>
                  <a:pt x="1663219" y="6151724"/>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907748">
            <a:off x="17749" y="-511509"/>
            <a:ext cx="3735394" cy="1387781"/>
          </a:xfrm>
          <a:custGeom>
            <a:avLst/>
            <a:gdLst/>
            <a:ahLst/>
            <a:cxnLst/>
            <a:rect l="l" t="t" r="r" b="b"/>
            <a:pathLst>
              <a:path w="3735394" h="1387781">
                <a:moveTo>
                  <a:pt x="0" y="1009924"/>
                </a:moveTo>
                <a:lnTo>
                  <a:pt x="3735394" y="0"/>
                </a:lnTo>
                <a:lnTo>
                  <a:pt x="3735394" y="1305691"/>
                </a:lnTo>
                <a:cubicBezTo>
                  <a:pt x="3735394" y="1351028"/>
                  <a:pt x="3698641" y="1387781"/>
                  <a:pt x="3653304" y="1387781"/>
                </a:cubicBezTo>
                <a:lnTo>
                  <a:pt x="102160" y="1387781"/>
                </a:ln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907748">
            <a:off x="2146801" y="6590199"/>
            <a:ext cx="1981025" cy="535602"/>
          </a:xfrm>
          <a:custGeom>
            <a:avLst/>
            <a:gdLst/>
            <a:ahLst/>
            <a:cxnLst/>
            <a:rect l="l" t="t" r="r" b="b"/>
            <a:pathLst>
              <a:path w="1981025" h="535602">
                <a:moveTo>
                  <a:pt x="50137" y="6451"/>
                </a:moveTo>
                <a:cubicBezTo>
                  <a:pt x="59958" y="2297"/>
                  <a:pt x="70756" y="0"/>
                  <a:pt x="82090" y="0"/>
                </a:cubicBezTo>
                <a:lnTo>
                  <a:pt x="1981025" y="0"/>
                </a:lnTo>
                <a:lnTo>
                  <a:pt x="0" y="535602"/>
                </a:lnTo>
                <a:lnTo>
                  <a:pt x="0" y="82090"/>
                </a:lnTo>
                <a:cubicBezTo>
                  <a:pt x="0" y="48087"/>
                  <a:pt x="20674" y="18913"/>
                  <a:pt x="50137" y="6451"/>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907748">
            <a:off x="3185141" y="-553633"/>
            <a:ext cx="6782931" cy="7826540"/>
          </a:xfrm>
          <a:custGeom>
            <a:avLst/>
            <a:gdLst/>
            <a:ahLst/>
            <a:cxnLst/>
            <a:rect l="l" t="t" r="r" b="b"/>
            <a:pathLst>
              <a:path w="6782931" h="7826540">
                <a:moveTo>
                  <a:pt x="0" y="1349945"/>
                </a:moveTo>
                <a:lnTo>
                  <a:pt x="4993024" y="0"/>
                </a:lnTo>
                <a:lnTo>
                  <a:pt x="6782931" y="6620302"/>
                </a:lnTo>
                <a:lnTo>
                  <a:pt x="2321435" y="7826540"/>
                </a:lnTo>
                <a:lnTo>
                  <a:pt x="82090" y="7826540"/>
                </a:lnTo>
                <a:cubicBezTo>
                  <a:pt x="36753" y="7826540"/>
                  <a:pt x="0" y="7789787"/>
                  <a:pt x="0" y="774445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633894" y="2921988"/>
            <a:ext cx="5064953" cy="1695631"/>
          </a:xfrm>
        </p:spPr>
        <p:txBody>
          <a:bodyPr/>
          <a:lstStyle/>
          <a:p>
            <a:r>
              <a:rPr lang="en-GB" smtClean="0"/>
              <a:t>Click to edit Master title style</a:t>
            </a:r>
            <a:endParaRPr lang="en-US"/>
          </a:p>
        </p:txBody>
      </p:sp>
      <p:sp>
        <p:nvSpPr>
          <p:cNvPr id="3" name="Content Placeholder 2"/>
          <p:cNvSpPr>
            <a:spLocks noGrp="1"/>
          </p:cNvSpPr>
          <p:nvPr>
            <p:ph idx="1"/>
          </p:nvPr>
        </p:nvSpPr>
        <p:spPr>
          <a:xfrm rot="900000">
            <a:off x="3479028" y="959716"/>
            <a:ext cx="4658735" cy="5077623"/>
          </a:xfrm>
        </p:spPr>
        <p:txBody>
          <a:bodyPr anchor="ct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a:xfrm rot="900000">
            <a:off x="1690988" y="608314"/>
            <a:ext cx="1789355" cy="365125"/>
          </a:xfrm>
        </p:spPr>
        <p:txBody>
          <a:bodyPr/>
          <a:lstStyle/>
          <a:p>
            <a:fld id="{641A4EED-31CC-3140-9412-E78D30A77BF0}" type="datetimeFigureOut">
              <a:rPr lang="en-US" smtClean="0"/>
              <a:t>16/11/15</a:t>
            </a:fld>
            <a:endParaRPr lang="en-US"/>
          </a:p>
        </p:txBody>
      </p:sp>
      <p:sp>
        <p:nvSpPr>
          <p:cNvPr id="5" name="Footer Placeholder 4"/>
          <p:cNvSpPr>
            <a:spLocks noGrp="1"/>
          </p:cNvSpPr>
          <p:nvPr>
            <p:ph type="ftr" sz="quarter" idx="11"/>
          </p:nvPr>
        </p:nvSpPr>
        <p:spPr>
          <a:xfrm rot="900000">
            <a:off x="3103620" y="6177546"/>
            <a:ext cx="2392237" cy="365125"/>
          </a:xfrm>
        </p:spPr>
        <p:txBody>
          <a:bodyPr/>
          <a:lstStyle/>
          <a:p>
            <a:endParaRPr lang="en-US"/>
          </a:p>
        </p:txBody>
      </p:sp>
      <p:sp>
        <p:nvSpPr>
          <p:cNvPr id="6" name="Slide Number Placeholder 5"/>
          <p:cNvSpPr>
            <a:spLocks noGrp="1"/>
          </p:cNvSpPr>
          <p:nvPr>
            <p:ph type="sldNum" sz="quarter" idx="12"/>
          </p:nvPr>
        </p:nvSpPr>
        <p:spPr>
          <a:xfrm rot="900000">
            <a:off x="1265370" y="300797"/>
            <a:ext cx="2287319" cy="365125"/>
          </a:xfrm>
        </p:spPr>
        <p:txBody>
          <a:bodyPr/>
          <a:lstStyle/>
          <a:p>
            <a:fld id="{7B2E09CC-AD57-9240-B328-5AF53131D798}" type="slidenum">
              <a:rPr lang="en-US" smtClean="0"/>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7" name="Rounded Rectangle 16"/>
          <p:cNvSpPr/>
          <p:nvPr/>
        </p:nvSpPr>
        <p:spPr>
          <a:xfrm rot="900000">
            <a:off x="-57216" y="-1017685"/>
            <a:ext cx="7411427" cy="3438177"/>
          </a:xfrm>
          <a:custGeom>
            <a:avLst/>
            <a:gdLst/>
            <a:ahLst/>
            <a:cxnLst/>
            <a:rect l="l" t="t" r="r" b="b"/>
            <a:pathLst>
              <a:path w="7411427" h="3438177">
                <a:moveTo>
                  <a:pt x="0" y="1985886"/>
                </a:moveTo>
                <a:lnTo>
                  <a:pt x="7411427" y="0"/>
                </a:lnTo>
                <a:lnTo>
                  <a:pt x="7411427" y="3356087"/>
                </a:lnTo>
                <a:cubicBezTo>
                  <a:pt x="7411427" y="3401424"/>
                  <a:pt x="7374674" y="3438177"/>
                  <a:pt x="7329337" y="3438177"/>
                </a:cubicBezTo>
                <a:lnTo>
                  <a:pt x="389140" y="3438177"/>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rot="900000">
            <a:off x="-776641" y="2417820"/>
            <a:ext cx="6998365" cy="5080081"/>
          </a:xfrm>
          <a:custGeom>
            <a:avLst/>
            <a:gdLst/>
            <a:ahLst/>
            <a:cxnLst/>
            <a:rect l="l" t="t" r="r" b="b"/>
            <a:pathLst>
              <a:path w="6998365" h="5080081">
                <a:moveTo>
                  <a:pt x="0" y="0"/>
                </a:moveTo>
                <a:lnTo>
                  <a:pt x="6916275" y="0"/>
                </a:lnTo>
                <a:cubicBezTo>
                  <a:pt x="6961612" y="0"/>
                  <a:pt x="6998365" y="36753"/>
                  <a:pt x="6998365" y="82090"/>
                </a:cubicBezTo>
                <a:lnTo>
                  <a:pt x="6998365" y="3569608"/>
                </a:lnTo>
                <a:lnTo>
                  <a:pt x="1361203" y="5080081"/>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p:nvSpPr>
        <p:spPr>
          <a:xfrm rot="900000">
            <a:off x="6338067" y="3775812"/>
            <a:ext cx="3102275" cy="3544033"/>
          </a:xfrm>
          <a:custGeom>
            <a:avLst/>
            <a:gdLst/>
            <a:ahLst/>
            <a:cxnLst/>
            <a:rect l="l" t="t" r="r" b="b"/>
            <a:pathLst>
              <a:path w="3102275" h="3544033">
                <a:moveTo>
                  <a:pt x="50137" y="6451"/>
                </a:moveTo>
                <a:cubicBezTo>
                  <a:pt x="59958" y="2297"/>
                  <a:pt x="70756" y="0"/>
                  <a:pt x="82090" y="0"/>
                </a:cubicBezTo>
                <a:lnTo>
                  <a:pt x="2375388" y="0"/>
                </a:lnTo>
                <a:lnTo>
                  <a:pt x="3102275" y="2712781"/>
                </a:lnTo>
                <a:lnTo>
                  <a:pt x="0" y="3544033"/>
                </a:lnTo>
                <a:lnTo>
                  <a:pt x="0" y="82090"/>
                </a:lnTo>
                <a:cubicBezTo>
                  <a:pt x="0" y="48087"/>
                  <a:pt x="20673" y="18913"/>
                  <a:pt x="50137" y="6451"/>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ounded Rectangle 19"/>
          <p:cNvSpPr/>
          <p:nvPr/>
        </p:nvSpPr>
        <p:spPr>
          <a:xfrm rot="900000">
            <a:off x="7327879" y="-104312"/>
            <a:ext cx="2350627" cy="3820866"/>
          </a:xfrm>
          <a:custGeom>
            <a:avLst/>
            <a:gdLst/>
            <a:ahLst/>
            <a:cxnLst/>
            <a:rect l="l" t="t" r="r" b="b"/>
            <a:pathLst>
              <a:path w="2350627" h="3820866">
                <a:moveTo>
                  <a:pt x="1" y="355523"/>
                </a:moveTo>
                <a:lnTo>
                  <a:pt x="1326829" y="0"/>
                </a:lnTo>
                <a:lnTo>
                  <a:pt x="2350627" y="3820866"/>
                </a:lnTo>
                <a:lnTo>
                  <a:pt x="82091" y="3820866"/>
                </a:lnTo>
                <a:cubicBezTo>
                  <a:pt x="36754" y="3820866"/>
                  <a:pt x="1" y="3784113"/>
                  <a:pt x="0" y="3738776"/>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900000">
            <a:off x="534986" y="2921829"/>
            <a:ext cx="5690855" cy="1570680"/>
          </a:xfrm>
        </p:spPr>
        <p:txBody>
          <a:bodyPr anchor="b">
            <a:noAutofit/>
          </a:bodyPr>
          <a:lstStyle>
            <a:lvl1pPr algn="r">
              <a:defRPr sz="4800" b="0" cap="none" baseline="0"/>
            </a:lvl1pPr>
          </a:lstStyle>
          <a:p>
            <a:r>
              <a:rPr lang="en-GB" smtClean="0"/>
              <a:t>Click to edit Master title style</a:t>
            </a:r>
            <a:endParaRPr lang="en-US" dirty="0"/>
          </a:p>
        </p:txBody>
      </p:sp>
      <p:sp>
        <p:nvSpPr>
          <p:cNvPr id="3" name="Text Placeholder 2"/>
          <p:cNvSpPr>
            <a:spLocks noGrp="1"/>
          </p:cNvSpPr>
          <p:nvPr>
            <p:ph type="body" idx="1"/>
          </p:nvPr>
        </p:nvSpPr>
        <p:spPr>
          <a:xfrm rot="900000">
            <a:off x="537849" y="4494201"/>
            <a:ext cx="5271544" cy="1500187"/>
          </a:xfrm>
        </p:spPr>
        <p:txBody>
          <a:bodyPr anchor="t">
            <a:normAutofit/>
          </a:bodyPr>
          <a:lstStyle>
            <a:lvl1pPr marL="0" indent="0" algn="r">
              <a:buNone/>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a:xfrm rot="900000">
            <a:off x="6878368" y="3761385"/>
            <a:ext cx="1524000" cy="365125"/>
          </a:xfrm>
        </p:spPr>
        <p:txBody>
          <a:bodyPr/>
          <a:lstStyle>
            <a:lvl1pPr algn="l">
              <a:defRPr/>
            </a:lvl1pPr>
          </a:lstStyle>
          <a:p>
            <a:fld id="{64DDAE5B-B07C-441A-8026-C23A427A74DC}" type="datetime1">
              <a:rPr lang="en-US" smtClean="0"/>
              <a:pPr/>
              <a:t>16/11/15</a:t>
            </a:fld>
            <a:endParaRPr lang="en-US"/>
          </a:p>
        </p:txBody>
      </p:sp>
      <p:sp>
        <p:nvSpPr>
          <p:cNvPr id="5" name="Footer Placeholder 4"/>
          <p:cNvSpPr>
            <a:spLocks noGrp="1"/>
          </p:cNvSpPr>
          <p:nvPr>
            <p:ph type="ftr" sz="quarter" idx="11"/>
          </p:nvPr>
        </p:nvSpPr>
        <p:spPr>
          <a:xfrm rot="900000">
            <a:off x="7056965" y="3170795"/>
            <a:ext cx="1926305" cy="365125"/>
          </a:xfrm>
        </p:spPr>
        <p:txBody>
          <a:bodyPr/>
          <a:lstStyle/>
          <a:p>
            <a:endParaRPr lang="en-US"/>
          </a:p>
        </p:txBody>
      </p:sp>
      <p:sp>
        <p:nvSpPr>
          <p:cNvPr id="6" name="Slide Number Placeholder 5"/>
          <p:cNvSpPr>
            <a:spLocks noGrp="1"/>
          </p:cNvSpPr>
          <p:nvPr>
            <p:ph type="sldNum" sz="quarter" idx="12"/>
          </p:nvPr>
        </p:nvSpPr>
        <p:spPr>
          <a:xfrm rot="900000" flipH="1">
            <a:off x="7176363" y="2661157"/>
            <a:ext cx="683979" cy="365125"/>
          </a:xfrm>
        </p:spPr>
        <p:txBody>
          <a:bodyPr/>
          <a:lstStyle>
            <a:lvl1pPr algn="l">
              <a:defRPr/>
            </a:lvl1pPr>
          </a:lstStyle>
          <a:p>
            <a:fld id="{CE8079A4-7AA8-4A4F-87E2-7781EC5097DD}" type="slidenum">
              <a:rPr lang="en-US" smtClean="0"/>
              <a:pPr/>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7" name="Rounded Rectangle 16"/>
          <p:cNvSpPr/>
          <p:nvPr/>
        </p:nvSpPr>
        <p:spPr>
          <a:xfrm rot="20707748">
            <a:off x="-883225" y="-625990"/>
            <a:ext cx="7439907" cy="7344599"/>
          </a:xfrm>
          <a:custGeom>
            <a:avLst/>
            <a:gdLst/>
            <a:ahLst/>
            <a:cxnLst/>
            <a:rect l="l" t="t" r="r" b="b"/>
            <a:pathLst>
              <a:path w="7439907" h="7344599">
                <a:moveTo>
                  <a:pt x="1760047" y="0"/>
                </a:moveTo>
                <a:lnTo>
                  <a:pt x="7439906" y="1508202"/>
                </a:lnTo>
                <a:lnTo>
                  <a:pt x="7439907" y="7262509"/>
                </a:lnTo>
                <a:cubicBezTo>
                  <a:pt x="7439906" y="7307846"/>
                  <a:pt x="7403153" y="7344599"/>
                  <a:pt x="7357816" y="7344599"/>
                </a:cubicBezTo>
                <a:lnTo>
                  <a:pt x="2697558" y="7344599"/>
                </a:lnTo>
                <a:lnTo>
                  <a:pt x="0" y="6628303"/>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rot="20707748">
            <a:off x="3237537" y="6275496"/>
            <a:ext cx="4387395" cy="1165008"/>
          </a:xfrm>
          <a:custGeom>
            <a:avLst/>
            <a:gdLst/>
            <a:ahLst/>
            <a:cxnLst/>
            <a:rect l="l" t="t" r="r" b="b"/>
            <a:pathLst>
              <a:path w="4387395" h="1165008">
                <a:moveTo>
                  <a:pt x="4337258" y="6451"/>
                </a:moveTo>
                <a:cubicBezTo>
                  <a:pt x="4366722" y="18913"/>
                  <a:pt x="4387395" y="48087"/>
                  <a:pt x="4387395" y="82090"/>
                </a:cubicBezTo>
                <a:lnTo>
                  <a:pt x="4387395" y="1165008"/>
                </a:lnTo>
                <a:lnTo>
                  <a:pt x="0" y="0"/>
                </a:lnTo>
                <a:lnTo>
                  <a:pt x="4305305" y="0"/>
                </a:lnTo>
                <a:cubicBezTo>
                  <a:pt x="4316639" y="0"/>
                  <a:pt x="4327437" y="2297"/>
                  <a:pt x="4337258"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p:nvSpPr>
        <p:spPr>
          <a:xfrm rot="20707748">
            <a:off x="7660698" y="5462349"/>
            <a:ext cx="1709024" cy="1536003"/>
          </a:xfrm>
          <a:custGeom>
            <a:avLst/>
            <a:gdLst/>
            <a:ahLst/>
            <a:cxnLst/>
            <a:rect l="l" t="t" r="r" b="b"/>
            <a:pathLst>
              <a:path w="1709024" h="1536003">
                <a:moveTo>
                  <a:pt x="1709024" y="0"/>
                </a:moveTo>
                <a:lnTo>
                  <a:pt x="1301161" y="1536003"/>
                </a:lnTo>
                <a:lnTo>
                  <a:pt x="0" y="119050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19"/>
          <p:cNvSpPr/>
          <p:nvPr/>
        </p:nvSpPr>
        <p:spPr>
          <a:xfrm rot="20707748">
            <a:off x="6667944" y="-490547"/>
            <a:ext cx="3064333" cy="5811872"/>
          </a:xfrm>
          <a:custGeom>
            <a:avLst/>
            <a:gdLst/>
            <a:ahLst/>
            <a:cxnLst/>
            <a:rect l="l" t="t" r="r" b="b"/>
            <a:pathLst>
              <a:path w="3064333" h="5811872">
                <a:moveTo>
                  <a:pt x="0" y="0"/>
                </a:moveTo>
                <a:lnTo>
                  <a:pt x="3064333" y="813688"/>
                </a:lnTo>
                <a:lnTo>
                  <a:pt x="1737140" y="5811872"/>
                </a:lnTo>
                <a:lnTo>
                  <a:pt x="82090" y="5811872"/>
                </a:lnTo>
                <a:cubicBezTo>
                  <a:pt x="36753" y="5811872"/>
                  <a:pt x="0" y="5775119"/>
                  <a:pt x="0" y="5729782"/>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5171893" y="2231024"/>
            <a:ext cx="4820301" cy="1436159"/>
          </a:xfrm>
        </p:spPr>
        <p:txBody>
          <a:bodyPr/>
          <a:lstStyle/>
          <a:p>
            <a:r>
              <a:rPr lang="en-GB" smtClean="0"/>
              <a:t>Click to edit Master title style</a:t>
            </a:r>
            <a:endParaRPr lang="en-US"/>
          </a:p>
        </p:txBody>
      </p:sp>
      <p:sp>
        <p:nvSpPr>
          <p:cNvPr id="3" name="Content Placeholder 2"/>
          <p:cNvSpPr>
            <a:spLocks noGrp="1"/>
          </p:cNvSpPr>
          <p:nvPr>
            <p:ph sz="half" idx="1"/>
          </p:nvPr>
        </p:nvSpPr>
        <p:spPr>
          <a:xfrm rot="-900000">
            <a:off x="1014439" y="1335061"/>
            <a:ext cx="2578608" cy="48398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Content Placeholder 3"/>
          <p:cNvSpPr>
            <a:spLocks noGrp="1"/>
          </p:cNvSpPr>
          <p:nvPr>
            <p:ph sz="half" idx="2"/>
          </p:nvPr>
        </p:nvSpPr>
        <p:spPr>
          <a:xfrm rot="-900000">
            <a:off x="3701032" y="618005"/>
            <a:ext cx="2580010" cy="4837176"/>
          </a:xfrm>
        </p:spPr>
        <p:txBody>
          <a:bodyPr anchor="t"/>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Date Placeholder 4"/>
          <p:cNvSpPr>
            <a:spLocks noGrp="1"/>
          </p:cNvSpPr>
          <p:nvPr>
            <p:ph type="dt" sz="half" idx="10"/>
          </p:nvPr>
        </p:nvSpPr>
        <p:spPr>
          <a:xfrm rot="-900000">
            <a:off x="7755919" y="5887412"/>
            <a:ext cx="1241980" cy="365125"/>
          </a:xfrm>
        </p:spPr>
        <p:txBody>
          <a:bodyPr/>
          <a:lstStyle>
            <a:lvl1pPr algn="l">
              <a:defRPr/>
            </a:lvl1pPr>
          </a:lstStyle>
          <a:p>
            <a:fld id="{641A4EED-31CC-3140-9412-E78D30A77BF0}" type="datetimeFigureOut">
              <a:rPr lang="en-US" smtClean="0"/>
              <a:t>16/11/15</a:t>
            </a:fld>
            <a:endParaRPr lang="en-US"/>
          </a:p>
        </p:txBody>
      </p:sp>
      <p:sp>
        <p:nvSpPr>
          <p:cNvPr id="6" name="Footer Placeholder 5"/>
          <p:cNvSpPr>
            <a:spLocks noGrp="1"/>
          </p:cNvSpPr>
          <p:nvPr>
            <p:ph type="ftr" sz="quarter" idx="11"/>
          </p:nvPr>
        </p:nvSpPr>
        <p:spPr>
          <a:xfrm rot="-900000">
            <a:off x="4054658" y="5494374"/>
            <a:ext cx="3124200" cy="365125"/>
          </a:xfrm>
        </p:spPr>
        <p:txBody>
          <a:bodyPr/>
          <a:lstStyle>
            <a:lvl1pPr algn="r">
              <a:defRPr/>
            </a:lvl1pPr>
          </a:lstStyle>
          <a:p>
            <a:endParaRPr lang="en-US"/>
          </a:p>
        </p:txBody>
      </p:sp>
      <p:sp>
        <p:nvSpPr>
          <p:cNvPr id="7" name="Slide Number Placeholder 6"/>
          <p:cNvSpPr>
            <a:spLocks noGrp="1"/>
          </p:cNvSpPr>
          <p:nvPr>
            <p:ph type="sldNum" sz="quarter" idx="12"/>
          </p:nvPr>
        </p:nvSpPr>
        <p:spPr>
          <a:xfrm rot="-900000">
            <a:off x="7690164" y="5643110"/>
            <a:ext cx="1241693" cy="365125"/>
          </a:xfrm>
        </p:spPr>
        <p:txBody>
          <a:bodyPr/>
          <a:lstStyle>
            <a:lvl1pPr algn="l">
              <a:defRPr/>
            </a:lvl1pPr>
          </a:lstStyle>
          <a:p>
            <a:fld id="{7B2E09CC-AD57-9240-B328-5AF53131D798}" type="slidenum">
              <a:rPr lang="en-US" smtClean="0"/>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53" name="Rounded Rectangle 52"/>
          <p:cNvSpPr/>
          <p:nvPr/>
        </p:nvSpPr>
        <p:spPr>
          <a:xfrm rot="20707748">
            <a:off x="-883225" y="-625990"/>
            <a:ext cx="7439907" cy="7344599"/>
          </a:xfrm>
          <a:custGeom>
            <a:avLst/>
            <a:gdLst/>
            <a:ahLst/>
            <a:cxnLst/>
            <a:rect l="l" t="t" r="r" b="b"/>
            <a:pathLst>
              <a:path w="7439907" h="7344599">
                <a:moveTo>
                  <a:pt x="1760047" y="0"/>
                </a:moveTo>
                <a:lnTo>
                  <a:pt x="7439906" y="1508202"/>
                </a:lnTo>
                <a:lnTo>
                  <a:pt x="7439907" y="7262509"/>
                </a:lnTo>
                <a:cubicBezTo>
                  <a:pt x="7439906" y="7307846"/>
                  <a:pt x="7403153" y="7344599"/>
                  <a:pt x="7357816" y="7344599"/>
                </a:cubicBezTo>
                <a:lnTo>
                  <a:pt x="2697558" y="7344599"/>
                </a:lnTo>
                <a:lnTo>
                  <a:pt x="0" y="6628303"/>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ounded Rectangle 53"/>
          <p:cNvSpPr/>
          <p:nvPr/>
        </p:nvSpPr>
        <p:spPr>
          <a:xfrm rot="20707748">
            <a:off x="3237537" y="6275496"/>
            <a:ext cx="4387395" cy="1165008"/>
          </a:xfrm>
          <a:custGeom>
            <a:avLst/>
            <a:gdLst/>
            <a:ahLst/>
            <a:cxnLst/>
            <a:rect l="l" t="t" r="r" b="b"/>
            <a:pathLst>
              <a:path w="4387395" h="1165008">
                <a:moveTo>
                  <a:pt x="4337258" y="6451"/>
                </a:moveTo>
                <a:cubicBezTo>
                  <a:pt x="4366722" y="18913"/>
                  <a:pt x="4387395" y="48087"/>
                  <a:pt x="4387395" y="82090"/>
                </a:cubicBezTo>
                <a:lnTo>
                  <a:pt x="4387395" y="1165008"/>
                </a:lnTo>
                <a:lnTo>
                  <a:pt x="0" y="0"/>
                </a:lnTo>
                <a:lnTo>
                  <a:pt x="4305305" y="0"/>
                </a:lnTo>
                <a:cubicBezTo>
                  <a:pt x="4316639" y="0"/>
                  <a:pt x="4327437" y="2297"/>
                  <a:pt x="4337258"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ounded Rectangle 54"/>
          <p:cNvSpPr/>
          <p:nvPr/>
        </p:nvSpPr>
        <p:spPr>
          <a:xfrm rot="20707748">
            <a:off x="7660698" y="5462349"/>
            <a:ext cx="1709024" cy="1536003"/>
          </a:xfrm>
          <a:custGeom>
            <a:avLst/>
            <a:gdLst/>
            <a:ahLst/>
            <a:cxnLst/>
            <a:rect l="l" t="t" r="r" b="b"/>
            <a:pathLst>
              <a:path w="1709024" h="1536003">
                <a:moveTo>
                  <a:pt x="1709024" y="0"/>
                </a:moveTo>
                <a:lnTo>
                  <a:pt x="1301161" y="1536003"/>
                </a:lnTo>
                <a:lnTo>
                  <a:pt x="0" y="119050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ounded Rectangle 55"/>
          <p:cNvSpPr/>
          <p:nvPr/>
        </p:nvSpPr>
        <p:spPr>
          <a:xfrm rot="20707748">
            <a:off x="6667944" y="-490547"/>
            <a:ext cx="3064333" cy="5811872"/>
          </a:xfrm>
          <a:custGeom>
            <a:avLst/>
            <a:gdLst/>
            <a:ahLst/>
            <a:cxnLst/>
            <a:rect l="l" t="t" r="r" b="b"/>
            <a:pathLst>
              <a:path w="3064333" h="5811872">
                <a:moveTo>
                  <a:pt x="0" y="0"/>
                </a:moveTo>
                <a:lnTo>
                  <a:pt x="3064333" y="813688"/>
                </a:lnTo>
                <a:lnTo>
                  <a:pt x="1737140" y="5811872"/>
                </a:lnTo>
                <a:lnTo>
                  <a:pt x="82090" y="5811872"/>
                </a:lnTo>
                <a:cubicBezTo>
                  <a:pt x="36753" y="5811872"/>
                  <a:pt x="0" y="5775119"/>
                  <a:pt x="0" y="5729782"/>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5175504" y="2231136"/>
            <a:ext cx="4818888" cy="1435608"/>
          </a:xfrm>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rot="-900000">
            <a:off x="854761" y="1406870"/>
            <a:ext cx="2213148" cy="759866"/>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rot="-900000">
            <a:off x="1120518" y="2227895"/>
            <a:ext cx="2578608" cy="39387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rot="-900000">
            <a:off x="3535709" y="687503"/>
            <a:ext cx="2214753" cy="753043"/>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rot="-900000">
            <a:off x="3808498" y="1495882"/>
            <a:ext cx="2578608" cy="395590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a:xfrm rot="-900000">
            <a:off x="7754112" y="5888736"/>
            <a:ext cx="1243584" cy="365125"/>
          </a:xfrm>
        </p:spPr>
        <p:txBody>
          <a:bodyPr/>
          <a:lstStyle>
            <a:lvl1pPr algn="l">
              <a:defRPr/>
            </a:lvl1pPr>
          </a:lstStyle>
          <a:p>
            <a:fld id="{641A4EED-31CC-3140-9412-E78D30A77BF0}" type="datetimeFigureOut">
              <a:rPr lang="en-US" smtClean="0"/>
              <a:t>16/11/15</a:t>
            </a:fld>
            <a:endParaRPr lang="en-US"/>
          </a:p>
        </p:txBody>
      </p:sp>
      <p:sp>
        <p:nvSpPr>
          <p:cNvPr id="8" name="Footer Placeholder 7"/>
          <p:cNvSpPr>
            <a:spLocks noGrp="1"/>
          </p:cNvSpPr>
          <p:nvPr>
            <p:ph type="ftr" sz="quarter" idx="11"/>
          </p:nvPr>
        </p:nvSpPr>
        <p:spPr>
          <a:xfrm rot="-900000">
            <a:off x="4050792" y="5495544"/>
            <a:ext cx="3124200" cy="365125"/>
          </a:xfrm>
        </p:spPr>
        <p:txBody>
          <a:bodyPr/>
          <a:lstStyle>
            <a:lvl1pPr algn="r">
              <a:defRPr/>
            </a:lvl1pPr>
          </a:lstStyle>
          <a:p>
            <a:endParaRPr lang="en-US"/>
          </a:p>
        </p:txBody>
      </p:sp>
      <p:sp>
        <p:nvSpPr>
          <p:cNvPr id="9" name="Slide Number Placeholder 8"/>
          <p:cNvSpPr>
            <a:spLocks noGrp="1"/>
          </p:cNvSpPr>
          <p:nvPr>
            <p:ph type="sldNum" sz="quarter" idx="12"/>
          </p:nvPr>
        </p:nvSpPr>
        <p:spPr>
          <a:xfrm rot="-900000">
            <a:off x="7690104" y="5641848"/>
            <a:ext cx="1243584" cy="365125"/>
          </a:xfrm>
        </p:spPr>
        <p:txBody>
          <a:bodyPr/>
          <a:lstStyle>
            <a:lvl1pPr algn="l">
              <a:defRPr/>
            </a:lvl1pPr>
          </a:lstStyle>
          <a:p>
            <a:fld id="{7B2E09CC-AD57-9240-B328-5AF53131D798}" type="slidenum">
              <a:rPr lang="en-US" smtClean="0"/>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1" name="Rounded Rectangle 20"/>
          <p:cNvSpPr/>
          <p:nvPr/>
        </p:nvSpPr>
        <p:spPr>
          <a:xfrm rot="907748">
            <a:off x="-865440" y="850599"/>
            <a:ext cx="3615441" cy="6151724"/>
          </a:xfrm>
          <a:custGeom>
            <a:avLst/>
            <a:gdLst/>
            <a:ahLst/>
            <a:cxnLst/>
            <a:rect l="l" t="t" r="r" b="b"/>
            <a:pathLst>
              <a:path w="3615441" h="6151724">
                <a:moveTo>
                  <a:pt x="0" y="0"/>
                </a:moveTo>
                <a:lnTo>
                  <a:pt x="3533351" y="0"/>
                </a:lnTo>
                <a:cubicBezTo>
                  <a:pt x="3578688" y="0"/>
                  <a:pt x="3615441" y="36753"/>
                  <a:pt x="3615441" y="82090"/>
                </a:cubicBezTo>
                <a:lnTo>
                  <a:pt x="3615441" y="5623909"/>
                </a:lnTo>
                <a:lnTo>
                  <a:pt x="1663219" y="6151724"/>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p:nvSpPr>
        <p:spPr>
          <a:xfrm rot="907748">
            <a:off x="17749" y="-511509"/>
            <a:ext cx="3735394" cy="1387781"/>
          </a:xfrm>
          <a:custGeom>
            <a:avLst/>
            <a:gdLst/>
            <a:ahLst/>
            <a:cxnLst/>
            <a:rect l="l" t="t" r="r" b="b"/>
            <a:pathLst>
              <a:path w="3735394" h="1387781">
                <a:moveTo>
                  <a:pt x="0" y="1009924"/>
                </a:moveTo>
                <a:lnTo>
                  <a:pt x="3735394" y="0"/>
                </a:lnTo>
                <a:lnTo>
                  <a:pt x="3735394" y="1305691"/>
                </a:lnTo>
                <a:cubicBezTo>
                  <a:pt x="3735394" y="1351028"/>
                  <a:pt x="3698641" y="1387781"/>
                  <a:pt x="3653304" y="1387781"/>
                </a:cubicBezTo>
                <a:lnTo>
                  <a:pt x="102160" y="1387781"/>
                </a:ln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p:nvSpPr>
        <p:spPr>
          <a:xfrm rot="907748">
            <a:off x="2146801" y="6590199"/>
            <a:ext cx="1981025" cy="535602"/>
          </a:xfrm>
          <a:custGeom>
            <a:avLst/>
            <a:gdLst/>
            <a:ahLst/>
            <a:cxnLst/>
            <a:rect l="l" t="t" r="r" b="b"/>
            <a:pathLst>
              <a:path w="1981025" h="535602">
                <a:moveTo>
                  <a:pt x="50137" y="6451"/>
                </a:moveTo>
                <a:cubicBezTo>
                  <a:pt x="59958" y="2297"/>
                  <a:pt x="70756" y="0"/>
                  <a:pt x="82090" y="0"/>
                </a:cubicBezTo>
                <a:lnTo>
                  <a:pt x="1981025" y="0"/>
                </a:lnTo>
                <a:lnTo>
                  <a:pt x="0" y="535602"/>
                </a:lnTo>
                <a:lnTo>
                  <a:pt x="0" y="82090"/>
                </a:lnTo>
                <a:cubicBezTo>
                  <a:pt x="0" y="48087"/>
                  <a:pt x="20674" y="18913"/>
                  <a:pt x="50137" y="6451"/>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p:nvSpPr>
        <p:spPr>
          <a:xfrm rot="907748">
            <a:off x="3185141" y="-553633"/>
            <a:ext cx="6782931" cy="7826540"/>
          </a:xfrm>
          <a:custGeom>
            <a:avLst/>
            <a:gdLst/>
            <a:ahLst/>
            <a:cxnLst/>
            <a:rect l="l" t="t" r="r" b="b"/>
            <a:pathLst>
              <a:path w="6782931" h="7826540">
                <a:moveTo>
                  <a:pt x="0" y="1349945"/>
                </a:moveTo>
                <a:lnTo>
                  <a:pt x="4993024" y="0"/>
                </a:lnTo>
                <a:lnTo>
                  <a:pt x="6782931" y="6620302"/>
                </a:lnTo>
                <a:lnTo>
                  <a:pt x="2321435" y="7826540"/>
                </a:lnTo>
                <a:lnTo>
                  <a:pt x="82090" y="7826540"/>
                </a:lnTo>
                <a:cubicBezTo>
                  <a:pt x="36753" y="7826540"/>
                  <a:pt x="0" y="7789787"/>
                  <a:pt x="0" y="774445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630936" y="2926080"/>
            <a:ext cx="5065776" cy="1691640"/>
          </a:xfrm>
        </p:spPr>
        <p:txBody>
          <a:bodyPr/>
          <a:lstStyle/>
          <a:p>
            <a:r>
              <a:rPr lang="en-GB" smtClean="0"/>
              <a:t>Click to edit Master title style</a:t>
            </a:r>
            <a:endParaRPr lang="en-US"/>
          </a:p>
        </p:txBody>
      </p:sp>
      <p:sp>
        <p:nvSpPr>
          <p:cNvPr id="3" name="Date Placeholder 2"/>
          <p:cNvSpPr>
            <a:spLocks noGrp="1"/>
          </p:cNvSpPr>
          <p:nvPr>
            <p:ph type="dt" sz="half" idx="10"/>
          </p:nvPr>
        </p:nvSpPr>
        <p:spPr>
          <a:xfrm rot="900000">
            <a:off x="1691640" y="612648"/>
            <a:ext cx="1792224" cy="365125"/>
          </a:xfrm>
        </p:spPr>
        <p:txBody>
          <a:bodyPr/>
          <a:lstStyle/>
          <a:p>
            <a:fld id="{641A4EED-31CC-3140-9412-E78D30A77BF0}" type="datetimeFigureOut">
              <a:rPr lang="en-US" smtClean="0"/>
              <a:t>16/11/15</a:t>
            </a:fld>
            <a:endParaRPr lang="en-US"/>
          </a:p>
        </p:txBody>
      </p:sp>
      <p:sp>
        <p:nvSpPr>
          <p:cNvPr id="4" name="Footer Placeholder 3"/>
          <p:cNvSpPr>
            <a:spLocks noGrp="1"/>
          </p:cNvSpPr>
          <p:nvPr>
            <p:ph type="ftr" sz="quarter" idx="11"/>
          </p:nvPr>
        </p:nvSpPr>
        <p:spPr>
          <a:xfrm rot="900000">
            <a:off x="2493721" y="6101033"/>
            <a:ext cx="3052113" cy="365125"/>
          </a:xfrm>
        </p:spPr>
        <p:txBody>
          <a:bodyPr/>
          <a:lstStyle/>
          <a:p>
            <a:endParaRPr lang="en-US"/>
          </a:p>
        </p:txBody>
      </p:sp>
      <p:sp>
        <p:nvSpPr>
          <p:cNvPr id="5" name="Slide Number Placeholder 4"/>
          <p:cNvSpPr>
            <a:spLocks noGrp="1"/>
          </p:cNvSpPr>
          <p:nvPr>
            <p:ph type="sldNum" sz="quarter" idx="12"/>
          </p:nvPr>
        </p:nvSpPr>
        <p:spPr>
          <a:xfrm rot="900000">
            <a:off x="1261872" y="301752"/>
            <a:ext cx="2286000" cy="365125"/>
          </a:xfrm>
        </p:spPr>
        <p:txBody>
          <a:bodyPr/>
          <a:lstStyle/>
          <a:p>
            <a:fld id="{7B2E09CC-AD57-9240-B328-5AF53131D798}" type="slidenum">
              <a:rPr lang="en-US" smtClean="0"/>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ounded Rectangle 11"/>
          <p:cNvSpPr/>
          <p:nvPr/>
        </p:nvSpPr>
        <p:spPr>
          <a:xfrm rot="900000">
            <a:off x="-372248" y="-1218153"/>
            <a:ext cx="8577953" cy="6344114"/>
          </a:xfrm>
          <a:custGeom>
            <a:avLst/>
            <a:gdLst/>
            <a:ahLst/>
            <a:cxnLst/>
            <a:rect l="l" t="t" r="r" b="b"/>
            <a:pathLst>
              <a:path w="8577953" h="6344114">
                <a:moveTo>
                  <a:pt x="0" y="2298455"/>
                </a:moveTo>
                <a:lnTo>
                  <a:pt x="8577953" y="0"/>
                </a:lnTo>
                <a:lnTo>
                  <a:pt x="8577953" y="6262024"/>
                </a:lnTo>
                <a:cubicBezTo>
                  <a:pt x="8577953" y="6307361"/>
                  <a:pt x="8541200" y="6344113"/>
                  <a:pt x="8495863" y="6344113"/>
                </a:cubicBezTo>
                <a:lnTo>
                  <a:pt x="1084031" y="6344114"/>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900000">
            <a:off x="-449071" y="5207889"/>
            <a:ext cx="7470000" cy="2486713"/>
          </a:xfrm>
          <a:custGeom>
            <a:avLst/>
            <a:gdLst/>
            <a:ahLst/>
            <a:cxnLst/>
            <a:rect l="l" t="t" r="r" b="b"/>
            <a:pathLst>
              <a:path w="7470000" h="2486713">
                <a:moveTo>
                  <a:pt x="0" y="0"/>
                </a:moveTo>
                <a:lnTo>
                  <a:pt x="7387910" y="0"/>
                </a:lnTo>
                <a:cubicBezTo>
                  <a:pt x="7433247" y="0"/>
                  <a:pt x="7470000" y="36753"/>
                  <a:pt x="7470000" y="82090"/>
                </a:cubicBezTo>
                <a:lnTo>
                  <a:pt x="7470000" y="663670"/>
                </a:lnTo>
                <a:lnTo>
                  <a:pt x="666313" y="2486713"/>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900000">
            <a:off x="7192310" y="6483326"/>
            <a:ext cx="1932834" cy="635630"/>
          </a:xfrm>
          <a:custGeom>
            <a:avLst/>
            <a:gdLst/>
            <a:ahLst/>
            <a:cxnLst/>
            <a:rect l="l" t="t" r="r" b="b"/>
            <a:pathLst>
              <a:path w="1932834" h="635630">
                <a:moveTo>
                  <a:pt x="50137" y="6451"/>
                </a:moveTo>
                <a:cubicBezTo>
                  <a:pt x="59958" y="2297"/>
                  <a:pt x="70756" y="0"/>
                  <a:pt x="82090" y="0"/>
                </a:cubicBezTo>
                <a:lnTo>
                  <a:pt x="1901288" y="0"/>
                </a:lnTo>
                <a:lnTo>
                  <a:pt x="1932834" y="117729"/>
                </a:lnTo>
                <a:lnTo>
                  <a:pt x="0" y="635630"/>
                </a:lnTo>
                <a:lnTo>
                  <a:pt x="0" y="82090"/>
                </a:lnTo>
                <a:cubicBezTo>
                  <a:pt x="0" y="48087"/>
                  <a:pt x="20673" y="18913"/>
                  <a:pt x="50137" y="6451"/>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ounded Rectangle 14"/>
          <p:cNvSpPr/>
          <p:nvPr/>
        </p:nvSpPr>
        <p:spPr>
          <a:xfrm rot="900000">
            <a:off x="8127084" y="92392"/>
            <a:ext cx="1878991" cy="6414233"/>
          </a:xfrm>
          <a:custGeom>
            <a:avLst/>
            <a:gdLst/>
            <a:ahLst/>
            <a:cxnLst/>
            <a:rect l="l" t="t" r="r" b="b"/>
            <a:pathLst>
              <a:path w="1878991" h="6414233">
                <a:moveTo>
                  <a:pt x="0" y="42953"/>
                </a:moveTo>
                <a:lnTo>
                  <a:pt x="160303" y="0"/>
                </a:lnTo>
                <a:lnTo>
                  <a:pt x="1878991" y="6414233"/>
                </a:lnTo>
                <a:lnTo>
                  <a:pt x="82090" y="6414233"/>
                </a:lnTo>
                <a:cubicBezTo>
                  <a:pt x="36753" y="6414233"/>
                  <a:pt x="0" y="6377480"/>
                  <a:pt x="0" y="6332143"/>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a:xfrm rot="900000">
            <a:off x="7521938" y="5927116"/>
            <a:ext cx="1524000" cy="365125"/>
          </a:xfrm>
        </p:spPr>
        <p:txBody>
          <a:bodyPr/>
          <a:lstStyle>
            <a:lvl1pPr algn="l">
              <a:defRPr/>
            </a:lvl1pPr>
          </a:lstStyle>
          <a:p>
            <a:fld id="{641A4EED-31CC-3140-9412-E78D30A77BF0}" type="datetimeFigureOut">
              <a:rPr lang="en-US" smtClean="0"/>
              <a:t>16/11/15</a:t>
            </a:fld>
            <a:endParaRPr lang="en-US"/>
          </a:p>
        </p:txBody>
      </p:sp>
      <p:sp>
        <p:nvSpPr>
          <p:cNvPr id="3" name="Footer Placeholder 2"/>
          <p:cNvSpPr>
            <a:spLocks noGrp="1"/>
          </p:cNvSpPr>
          <p:nvPr>
            <p:ph type="ftr" sz="quarter" idx="11"/>
          </p:nvPr>
        </p:nvSpPr>
        <p:spPr>
          <a:xfrm rot="900000">
            <a:off x="3892286" y="5987296"/>
            <a:ext cx="3124200" cy="295162"/>
          </a:xfrm>
        </p:spPr>
        <p:txBody>
          <a:bodyPr/>
          <a:lstStyle>
            <a:lvl1pPr algn="r">
              <a:defRPr/>
            </a:lvl1pPr>
          </a:lstStyle>
          <a:p>
            <a:endParaRPr lang="en-US"/>
          </a:p>
        </p:txBody>
      </p:sp>
      <p:sp>
        <p:nvSpPr>
          <p:cNvPr id="4" name="Slide Number Placeholder 3"/>
          <p:cNvSpPr>
            <a:spLocks noGrp="1"/>
          </p:cNvSpPr>
          <p:nvPr>
            <p:ph type="sldNum" sz="quarter" idx="12"/>
          </p:nvPr>
        </p:nvSpPr>
        <p:spPr>
          <a:xfrm rot="900000">
            <a:off x="7599046" y="5570110"/>
            <a:ext cx="716206" cy="365125"/>
          </a:xfrm>
        </p:spPr>
        <p:txBody>
          <a:bodyPr/>
          <a:lstStyle>
            <a:lvl1pPr algn="l">
              <a:defRPr/>
            </a:lvl1pPr>
          </a:lstStyle>
          <a:p>
            <a:fld id="{7B2E09CC-AD57-9240-B328-5AF53131D798}" type="slidenum">
              <a:rPr lang="en-US" smtClean="0"/>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3" name="Rounded Rectangle 12"/>
          <p:cNvSpPr/>
          <p:nvPr/>
        </p:nvSpPr>
        <p:spPr>
          <a:xfrm rot="20707748">
            <a:off x="-897260" y="-624538"/>
            <a:ext cx="7286946" cy="6041338"/>
          </a:xfrm>
          <a:custGeom>
            <a:avLst/>
            <a:gdLst/>
            <a:ahLst/>
            <a:cxnLst/>
            <a:rect l="l" t="t" r="r" b="b"/>
            <a:pathLst>
              <a:path w="7286946" h="6041338">
                <a:moveTo>
                  <a:pt x="1604186" y="0"/>
                </a:moveTo>
                <a:lnTo>
                  <a:pt x="7286946" y="1508972"/>
                </a:lnTo>
                <a:lnTo>
                  <a:pt x="7286946" y="5959247"/>
                </a:lnTo>
                <a:cubicBezTo>
                  <a:pt x="7286946" y="6004584"/>
                  <a:pt x="7250193" y="6041337"/>
                  <a:pt x="7204856" y="6041337"/>
                </a:cubicBezTo>
                <a:lnTo>
                  <a:pt x="0" y="6041338"/>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20707748">
            <a:off x="64806" y="5378153"/>
            <a:ext cx="7443151" cy="2476431"/>
          </a:xfrm>
          <a:custGeom>
            <a:avLst/>
            <a:gdLst/>
            <a:ahLst/>
            <a:cxnLst/>
            <a:rect l="l" t="t" r="r" b="b"/>
            <a:pathLst>
              <a:path w="7443151" h="2476431">
                <a:moveTo>
                  <a:pt x="7393013" y="6452"/>
                </a:moveTo>
                <a:cubicBezTo>
                  <a:pt x="7422477" y="18914"/>
                  <a:pt x="7443150" y="48087"/>
                  <a:pt x="7443150" y="82090"/>
                </a:cubicBezTo>
                <a:lnTo>
                  <a:pt x="7443151" y="2476431"/>
                </a:lnTo>
                <a:lnTo>
                  <a:pt x="0" y="500014"/>
                </a:lnTo>
                <a:lnTo>
                  <a:pt x="132771" y="1"/>
                </a:lnTo>
                <a:lnTo>
                  <a:pt x="7361060" y="1"/>
                </a:lnTo>
                <a:cubicBezTo>
                  <a:pt x="7372394" y="0"/>
                  <a:pt x="7383192" y="2298"/>
                  <a:pt x="7393013" y="6452"/>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20707748">
            <a:off x="7660994" y="5459931"/>
            <a:ext cx="1709023" cy="1538302"/>
          </a:xfrm>
          <a:custGeom>
            <a:avLst/>
            <a:gdLst/>
            <a:ahLst/>
            <a:cxnLst/>
            <a:rect l="l" t="t" r="r" b="b"/>
            <a:pathLst>
              <a:path w="1709023" h="1538302">
                <a:moveTo>
                  <a:pt x="1709023" y="0"/>
                </a:moveTo>
                <a:lnTo>
                  <a:pt x="1300550" y="1538302"/>
                </a:lnTo>
                <a:lnTo>
                  <a:pt x="0" y="119296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rot="20707748">
            <a:off x="6673110" y="-489836"/>
            <a:ext cx="3059119" cy="5809409"/>
          </a:xfrm>
          <a:custGeom>
            <a:avLst/>
            <a:gdLst/>
            <a:ahLst/>
            <a:cxnLst/>
            <a:rect l="l" t="t" r="r" b="b"/>
            <a:pathLst>
              <a:path w="3059119" h="5809409">
                <a:moveTo>
                  <a:pt x="0" y="0"/>
                </a:moveTo>
                <a:lnTo>
                  <a:pt x="3059119" y="812303"/>
                </a:lnTo>
                <a:lnTo>
                  <a:pt x="1732212" y="5809409"/>
                </a:lnTo>
                <a:lnTo>
                  <a:pt x="82090" y="5809409"/>
                </a:lnTo>
                <a:cubicBezTo>
                  <a:pt x="36753" y="5809409"/>
                  <a:pt x="0" y="5772656"/>
                  <a:pt x="0" y="5727319"/>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5175504" y="2231136"/>
            <a:ext cx="4818888" cy="1435608"/>
          </a:xfrm>
        </p:spPr>
        <p:txBody>
          <a:bodyPr anchor="b"/>
          <a:lstStyle>
            <a:lvl1pPr algn="r">
              <a:defRPr sz="4400" b="0"/>
            </a:lvl1pPr>
          </a:lstStyle>
          <a:p>
            <a:r>
              <a:rPr lang="en-GB" smtClean="0"/>
              <a:t>Click to edit Master title style</a:t>
            </a:r>
            <a:endParaRPr lang="en-US" dirty="0"/>
          </a:p>
        </p:txBody>
      </p:sp>
      <p:sp>
        <p:nvSpPr>
          <p:cNvPr id="3" name="Content Placeholder 2"/>
          <p:cNvSpPr>
            <a:spLocks noGrp="1"/>
          </p:cNvSpPr>
          <p:nvPr>
            <p:ph idx="1"/>
          </p:nvPr>
        </p:nvSpPr>
        <p:spPr>
          <a:xfrm rot="-900000">
            <a:off x="844848" y="997933"/>
            <a:ext cx="5343100" cy="3888220"/>
          </a:xfrm>
        </p:spPr>
        <p:txBody>
          <a:bodyPr anchor="b"/>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rot="-900000">
            <a:off x="3216573" y="5144589"/>
            <a:ext cx="3930375" cy="988131"/>
          </a:xfrm>
        </p:spPr>
        <p:txBody>
          <a:bodyPr>
            <a:normAutofit/>
          </a:bodyPr>
          <a:lstStyle>
            <a:lvl1pPr marL="0" indent="0" algn="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rot="-900000">
            <a:off x="7754112" y="5888736"/>
            <a:ext cx="1243584" cy="365125"/>
          </a:xfrm>
        </p:spPr>
        <p:txBody>
          <a:bodyPr/>
          <a:lstStyle>
            <a:lvl1pPr algn="l">
              <a:defRPr/>
            </a:lvl1pPr>
          </a:lstStyle>
          <a:p>
            <a:fld id="{641A4EED-31CC-3140-9412-E78D30A77BF0}" type="datetimeFigureOut">
              <a:rPr lang="en-US" smtClean="0"/>
              <a:t>16/11/15</a:t>
            </a:fld>
            <a:endParaRPr lang="en-US"/>
          </a:p>
        </p:txBody>
      </p:sp>
      <p:sp>
        <p:nvSpPr>
          <p:cNvPr id="6" name="Footer Placeholder 5"/>
          <p:cNvSpPr>
            <a:spLocks noGrp="1"/>
          </p:cNvSpPr>
          <p:nvPr>
            <p:ph type="ftr" sz="quarter" idx="11"/>
          </p:nvPr>
        </p:nvSpPr>
        <p:spPr>
          <a:xfrm rot="-900000">
            <a:off x="4263966" y="6099104"/>
            <a:ext cx="3063047" cy="365125"/>
          </a:xfrm>
        </p:spPr>
        <p:txBody>
          <a:bodyPr/>
          <a:lstStyle>
            <a:lvl1pPr algn="r">
              <a:defRPr/>
            </a:lvl1pPr>
          </a:lstStyle>
          <a:p>
            <a:endParaRPr lang="en-US"/>
          </a:p>
        </p:txBody>
      </p:sp>
      <p:sp>
        <p:nvSpPr>
          <p:cNvPr id="7" name="Slide Number Placeholder 6"/>
          <p:cNvSpPr>
            <a:spLocks noGrp="1"/>
          </p:cNvSpPr>
          <p:nvPr>
            <p:ph type="sldNum" sz="quarter" idx="12"/>
          </p:nvPr>
        </p:nvSpPr>
        <p:spPr>
          <a:xfrm rot="-900000">
            <a:off x="7690104" y="5641848"/>
            <a:ext cx="1243584" cy="365125"/>
          </a:xfrm>
        </p:spPr>
        <p:txBody>
          <a:bodyPr/>
          <a:lstStyle>
            <a:lvl1pPr algn="l">
              <a:defRPr/>
            </a:lvl1pPr>
          </a:lstStyle>
          <a:p>
            <a:fld id="{7B2E09CC-AD57-9240-B328-5AF53131D798}" type="slidenum">
              <a:rPr lang="en-US" smtClean="0"/>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rot="900000">
            <a:off x="-533701" y="-979752"/>
            <a:ext cx="6672870" cy="6821601"/>
          </a:xfrm>
          <a:custGeom>
            <a:avLst/>
            <a:gdLst/>
            <a:ahLst/>
            <a:cxnLst/>
            <a:rect l="l" t="t" r="r" b="b"/>
            <a:pathLst>
              <a:path w="6672870" h="6821601">
                <a:moveTo>
                  <a:pt x="0" y="1787990"/>
                </a:moveTo>
                <a:lnTo>
                  <a:pt x="6672870" y="0"/>
                </a:lnTo>
                <a:lnTo>
                  <a:pt x="6672870" y="6739511"/>
                </a:lnTo>
                <a:cubicBezTo>
                  <a:pt x="6672870" y="6784848"/>
                  <a:pt x="6636117" y="6821601"/>
                  <a:pt x="6590780" y="6821601"/>
                </a:cubicBezTo>
                <a:lnTo>
                  <a:pt x="1348753" y="6821601"/>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rot="900000">
            <a:off x="-283896" y="5969722"/>
            <a:ext cx="5300494" cy="1495954"/>
          </a:xfrm>
          <a:custGeom>
            <a:avLst/>
            <a:gdLst/>
            <a:ahLst/>
            <a:cxnLst/>
            <a:rect l="l" t="t" r="r" b="b"/>
            <a:pathLst>
              <a:path w="5300494" h="1495954">
                <a:moveTo>
                  <a:pt x="0" y="0"/>
                </a:moveTo>
                <a:lnTo>
                  <a:pt x="5218404" y="0"/>
                </a:lnTo>
                <a:cubicBezTo>
                  <a:pt x="5263741" y="0"/>
                  <a:pt x="5300494" y="36753"/>
                  <a:pt x="5300494" y="82090"/>
                </a:cubicBezTo>
                <a:lnTo>
                  <a:pt x="5300494" y="183095"/>
                </a:lnTo>
                <a:lnTo>
                  <a:pt x="400840" y="1495954"/>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p:cNvSpPr/>
          <p:nvPr/>
        </p:nvSpPr>
        <p:spPr>
          <a:xfrm rot="900000">
            <a:off x="6930292" y="-242630"/>
            <a:ext cx="2434235" cy="1383623"/>
          </a:xfrm>
          <a:custGeom>
            <a:avLst/>
            <a:gdLst/>
            <a:ahLst/>
            <a:cxnLst/>
            <a:rect l="l" t="t" r="r" b="b"/>
            <a:pathLst>
              <a:path w="2434235" h="1383623">
                <a:moveTo>
                  <a:pt x="0" y="552912"/>
                </a:moveTo>
                <a:lnTo>
                  <a:pt x="2063495" y="0"/>
                </a:lnTo>
                <a:lnTo>
                  <a:pt x="2434235" y="1383623"/>
                </a:lnTo>
                <a:lnTo>
                  <a:pt x="82090" y="1383622"/>
                </a:lnTo>
                <a:cubicBezTo>
                  <a:pt x="36754" y="1383622"/>
                  <a:pt x="0" y="1346869"/>
                  <a:pt x="0" y="1301533"/>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rot="900000">
            <a:off x="5899782" y="1282101"/>
            <a:ext cx="3842742" cy="6178450"/>
          </a:xfrm>
          <a:custGeom>
            <a:avLst/>
            <a:gdLst/>
            <a:ahLst/>
            <a:cxnLst/>
            <a:rect l="l" t="t" r="r" b="b"/>
            <a:pathLst>
              <a:path w="3842742" h="6178450">
                <a:moveTo>
                  <a:pt x="50137" y="6451"/>
                </a:moveTo>
                <a:cubicBezTo>
                  <a:pt x="59958" y="2297"/>
                  <a:pt x="70756" y="0"/>
                  <a:pt x="82090" y="0"/>
                </a:cubicBezTo>
                <a:lnTo>
                  <a:pt x="2463128" y="0"/>
                </a:lnTo>
                <a:lnTo>
                  <a:pt x="3842742" y="5148790"/>
                </a:lnTo>
                <a:lnTo>
                  <a:pt x="0" y="6178450"/>
                </a:lnTo>
                <a:lnTo>
                  <a:pt x="0" y="82090"/>
                </a:lnTo>
                <a:cubicBezTo>
                  <a:pt x="0" y="48087"/>
                  <a:pt x="20674" y="18913"/>
                  <a:pt x="50137"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4578273" y="2744935"/>
            <a:ext cx="5036383" cy="1997131"/>
          </a:xfrm>
        </p:spPr>
        <p:txBody>
          <a:bodyPr anchor="t">
            <a:normAutofit/>
          </a:bodyPr>
          <a:lstStyle>
            <a:lvl1pPr algn="r">
              <a:defRPr sz="4400" b="0"/>
            </a:lvl1pPr>
          </a:lstStyle>
          <a:p>
            <a:r>
              <a:rPr lang="en-GB" smtClean="0"/>
              <a:t>Click to edit Master title style</a:t>
            </a:r>
            <a:endParaRPr lang="en-US"/>
          </a:p>
        </p:txBody>
      </p:sp>
      <p:sp>
        <p:nvSpPr>
          <p:cNvPr id="3" name="Picture Placeholder 2"/>
          <p:cNvSpPr>
            <a:spLocks noGrp="1"/>
          </p:cNvSpPr>
          <p:nvPr>
            <p:ph type="pic" idx="1"/>
          </p:nvPr>
        </p:nvSpPr>
        <p:spPr>
          <a:xfrm rot="900000">
            <a:off x="1507529" y="615731"/>
            <a:ext cx="4323504" cy="3294418"/>
          </a:xfrm>
          <a:prstGeom prst="roundRect">
            <a:avLst>
              <a:gd name="adj" fmla="val 4992"/>
            </a:avLst>
          </a:prstGeom>
          <a:ln w="19050">
            <a:solidFill>
              <a:schemeClr val="tx1"/>
            </a:solidFill>
          </a:ln>
          <a:effectLst>
            <a:innerShdw blurRad="101600" dir="13500000">
              <a:prstClr val="black">
                <a:alpha val="70000"/>
              </a:prstClr>
            </a:inn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a:p>
        </p:txBody>
      </p:sp>
      <p:sp>
        <p:nvSpPr>
          <p:cNvPr id="4" name="Text Placeholder 3"/>
          <p:cNvSpPr>
            <a:spLocks noGrp="1"/>
          </p:cNvSpPr>
          <p:nvPr>
            <p:ph type="body" sz="half" idx="2"/>
          </p:nvPr>
        </p:nvSpPr>
        <p:spPr>
          <a:xfrm rot="900000">
            <a:off x="822789" y="4161126"/>
            <a:ext cx="4310915" cy="1203540"/>
          </a:xfrm>
        </p:spPr>
        <p:txBody>
          <a:bodyPr anchor="t">
            <a:normAutofit/>
          </a:bodyPr>
          <a:lstStyle>
            <a:lvl1pPr marL="0" indent="0" algn="ctr">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rot="900000">
            <a:off x="6992395" y="571255"/>
            <a:ext cx="1524000" cy="365125"/>
          </a:xfrm>
        </p:spPr>
        <p:txBody>
          <a:bodyPr/>
          <a:lstStyle>
            <a:lvl1pPr algn="l">
              <a:defRPr/>
            </a:lvl1pPr>
          </a:lstStyle>
          <a:p>
            <a:fld id="{641A4EED-31CC-3140-9412-E78D30A77BF0}" type="datetimeFigureOut">
              <a:rPr lang="en-US" smtClean="0"/>
              <a:t>16/11/15</a:t>
            </a:fld>
            <a:endParaRPr lang="en-US"/>
          </a:p>
        </p:txBody>
      </p:sp>
      <p:sp>
        <p:nvSpPr>
          <p:cNvPr id="6" name="Footer Placeholder 5"/>
          <p:cNvSpPr>
            <a:spLocks noGrp="1"/>
          </p:cNvSpPr>
          <p:nvPr>
            <p:ph type="ftr" sz="quarter" idx="11"/>
          </p:nvPr>
        </p:nvSpPr>
        <p:spPr>
          <a:xfrm rot="900000">
            <a:off x="647292" y="5162531"/>
            <a:ext cx="2977453"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rot="900000">
            <a:off x="7046470" y="391054"/>
            <a:ext cx="1963187" cy="365125"/>
          </a:xfrm>
        </p:spPr>
        <p:txBody>
          <a:bodyPr/>
          <a:lstStyle>
            <a:lvl1pPr algn="l">
              <a:defRPr/>
            </a:lvl1pPr>
          </a:lstStyle>
          <a:p>
            <a:fld id="{7B2E09CC-AD57-9240-B328-5AF53131D798}" type="slidenum">
              <a:rPr lang="en-US" smtClean="0"/>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2" name="Rounded Rectangle 11"/>
          <p:cNvSpPr/>
          <p:nvPr/>
        </p:nvSpPr>
        <p:spPr>
          <a:xfrm rot="20707748">
            <a:off x="-895918" y="-766298"/>
            <a:ext cx="8332816" cy="5894380"/>
          </a:xfrm>
          <a:custGeom>
            <a:avLst/>
            <a:gdLst/>
            <a:ahLst/>
            <a:cxnLst/>
            <a:rect l="l" t="t" r="r" b="b"/>
            <a:pathLst>
              <a:path w="8332816" h="5894380">
                <a:moveTo>
                  <a:pt x="1565164" y="0"/>
                </a:moveTo>
                <a:lnTo>
                  <a:pt x="8332816" y="1797049"/>
                </a:lnTo>
                <a:lnTo>
                  <a:pt x="8332816" y="5812290"/>
                </a:lnTo>
                <a:cubicBezTo>
                  <a:pt x="8332816" y="5857627"/>
                  <a:pt x="8296063" y="5894380"/>
                  <a:pt x="8250726" y="5894380"/>
                </a:cubicBezTo>
                <a:lnTo>
                  <a:pt x="0" y="5894380"/>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20707748">
            <a:off x="64746" y="5089618"/>
            <a:ext cx="8528044" cy="2911464"/>
          </a:xfrm>
          <a:custGeom>
            <a:avLst/>
            <a:gdLst/>
            <a:ahLst/>
            <a:cxnLst/>
            <a:rect l="l" t="t" r="r" b="b"/>
            <a:pathLst>
              <a:path w="8528044" h="2911464">
                <a:moveTo>
                  <a:pt x="8477907" y="6451"/>
                </a:moveTo>
                <a:cubicBezTo>
                  <a:pt x="8507371" y="18913"/>
                  <a:pt x="8528044" y="48087"/>
                  <a:pt x="8528044" y="82090"/>
                </a:cubicBezTo>
                <a:lnTo>
                  <a:pt x="8528044" y="2911464"/>
                </a:lnTo>
                <a:lnTo>
                  <a:pt x="0" y="646970"/>
                </a:lnTo>
                <a:lnTo>
                  <a:pt x="171794" y="0"/>
                </a:lnTo>
                <a:lnTo>
                  <a:pt x="8445954" y="0"/>
                </a:lnTo>
                <a:cubicBezTo>
                  <a:pt x="8457288" y="0"/>
                  <a:pt x="8468086" y="2297"/>
                  <a:pt x="8477907"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20707748">
            <a:off x="8533928" y="3839503"/>
            <a:ext cx="1011244" cy="2994350"/>
          </a:xfrm>
          <a:custGeom>
            <a:avLst/>
            <a:gdLst/>
            <a:ahLst/>
            <a:cxnLst/>
            <a:rect l="l" t="t" r="r" b="b"/>
            <a:pathLst>
              <a:path w="1011244" h="2994350">
                <a:moveTo>
                  <a:pt x="1011244" y="0"/>
                </a:moveTo>
                <a:lnTo>
                  <a:pt x="216140" y="2994350"/>
                </a:lnTo>
                <a:lnTo>
                  <a:pt x="0" y="2936957"/>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20707748">
            <a:off x="7588490" y="-321837"/>
            <a:ext cx="1976541" cy="4072806"/>
          </a:xfrm>
          <a:custGeom>
            <a:avLst/>
            <a:gdLst/>
            <a:ahLst/>
            <a:cxnLst/>
            <a:rect l="l" t="t" r="r" b="b"/>
            <a:pathLst>
              <a:path w="1976541" h="4072806">
                <a:moveTo>
                  <a:pt x="0" y="0"/>
                </a:moveTo>
                <a:lnTo>
                  <a:pt x="1976541" y="524841"/>
                </a:lnTo>
                <a:lnTo>
                  <a:pt x="1034432" y="4072806"/>
                </a:lnTo>
                <a:lnTo>
                  <a:pt x="82090" y="4072806"/>
                </a:lnTo>
                <a:cubicBezTo>
                  <a:pt x="36753" y="4072806"/>
                  <a:pt x="0" y="4036053"/>
                  <a:pt x="0" y="3990716"/>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900000">
            <a:off x="3183882" y="4760430"/>
            <a:ext cx="5004753" cy="1299542"/>
          </a:xfrm>
        </p:spPr>
        <p:txBody>
          <a:bodyPr anchor="t"/>
          <a:lstStyle/>
          <a:p>
            <a:r>
              <a:rPr lang="en-GB" smtClean="0"/>
              <a:t>Click to edit Master title style</a:t>
            </a:r>
            <a:endParaRPr lang="en-US"/>
          </a:p>
        </p:txBody>
      </p:sp>
      <p:sp>
        <p:nvSpPr>
          <p:cNvPr id="3" name="Vertical Text Placeholder 2"/>
          <p:cNvSpPr>
            <a:spLocks noGrp="1"/>
          </p:cNvSpPr>
          <p:nvPr>
            <p:ph type="body" orient="vert" idx="1"/>
          </p:nvPr>
        </p:nvSpPr>
        <p:spPr>
          <a:xfrm rot="-900000">
            <a:off x="781854" y="984581"/>
            <a:ext cx="6581279" cy="3604759"/>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a:xfrm rot="-900000">
            <a:off x="6996405" y="6238502"/>
            <a:ext cx="1524000" cy="365125"/>
          </a:xfrm>
        </p:spPr>
        <p:txBody>
          <a:bodyPr/>
          <a:lstStyle/>
          <a:p>
            <a:fld id="{641A4EED-31CC-3140-9412-E78D30A77BF0}" type="datetimeFigureOut">
              <a:rPr lang="en-US" smtClean="0"/>
              <a:t>16/11/15</a:t>
            </a:fld>
            <a:endParaRPr lang="en-US"/>
          </a:p>
        </p:txBody>
      </p:sp>
      <p:sp>
        <p:nvSpPr>
          <p:cNvPr id="5" name="Footer Placeholder 4"/>
          <p:cNvSpPr>
            <a:spLocks noGrp="1"/>
          </p:cNvSpPr>
          <p:nvPr>
            <p:ph type="ftr" sz="quarter" idx="11"/>
          </p:nvPr>
        </p:nvSpPr>
        <p:spPr>
          <a:xfrm rot="-900000">
            <a:off x="5321849" y="6094794"/>
            <a:ext cx="3124200" cy="365125"/>
          </a:xfrm>
        </p:spPr>
        <p:txBody>
          <a:bodyPr/>
          <a:lstStyle>
            <a:lvl1pPr algn="r">
              <a:defRPr/>
            </a:lvl1pPr>
          </a:lstStyle>
          <a:p>
            <a:endParaRPr lang="en-US"/>
          </a:p>
        </p:txBody>
      </p:sp>
      <p:sp>
        <p:nvSpPr>
          <p:cNvPr id="6" name="Slide Number Placeholder 5"/>
          <p:cNvSpPr>
            <a:spLocks noGrp="1"/>
          </p:cNvSpPr>
          <p:nvPr>
            <p:ph type="sldNum" sz="quarter" idx="12"/>
          </p:nvPr>
        </p:nvSpPr>
        <p:spPr>
          <a:xfrm rot="-900000">
            <a:off x="8182730" y="3246937"/>
            <a:ext cx="907445" cy="365125"/>
          </a:xfrm>
        </p:spPr>
        <p:txBody>
          <a:bodyPr/>
          <a:lstStyle>
            <a:lvl1pPr algn="l">
              <a:defRPr/>
            </a:lvl1pPr>
          </a:lstStyle>
          <a:p>
            <a:fld id="{7B2E09CC-AD57-9240-B328-5AF53131D798}" type="slidenum">
              <a:rPr lang="en-US" smtClean="0"/>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Rounded Rectangle 11"/>
          <p:cNvSpPr/>
          <p:nvPr/>
        </p:nvSpPr>
        <p:spPr>
          <a:xfrm rot="20707748">
            <a:off x="-882907" y="-626065"/>
            <a:ext cx="7440156" cy="7347127"/>
          </a:xfrm>
          <a:custGeom>
            <a:avLst/>
            <a:gdLst/>
            <a:ahLst/>
            <a:cxnLst/>
            <a:rect l="l" t="t" r="r" b="b"/>
            <a:pathLst>
              <a:path w="7440156" h="7347127">
                <a:moveTo>
                  <a:pt x="1760047" y="0"/>
                </a:moveTo>
                <a:lnTo>
                  <a:pt x="7440156" y="1508269"/>
                </a:lnTo>
                <a:lnTo>
                  <a:pt x="7440156" y="7265037"/>
                </a:lnTo>
                <a:cubicBezTo>
                  <a:pt x="7440156" y="7310374"/>
                  <a:pt x="7403403" y="7347127"/>
                  <a:pt x="7358066" y="7347127"/>
                </a:cubicBezTo>
                <a:lnTo>
                  <a:pt x="2707078" y="7347127"/>
                </a:lnTo>
                <a:lnTo>
                  <a:pt x="0" y="6628304"/>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20707748">
            <a:off x="3227235" y="6274264"/>
            <a:ext cx="4396677" cy="1167472"/>
          </a:xfrm>
          <a:custGeom>
            <a:avLst/>
            <a:gdLst/>
            <a:ahLst/>
            <a:cxnLst/>
            <a:rect l="l" t="t" r="r" b="b"/>
            <a:pathLst>
              <a:path w="4396677" h="1167472">
                <a:moveTo>
                  <a:pt x="4346539" y="6451"/>
                </a:moveTo>
                <a:cubicBezTo>
                  <a:pt x="4376003" y="18913"/>
                  <a:pt x="4396677" y="48087"/>
                  <a:pt x="4396677" y="82090"/>
                </a:cubicBezTo>
                <a:lnTo>
                  <a:pt x="4396677" y="1167472"/>
                </a:lnTo>
                <a:lnTo>
                  <a:pt x="0" y="0"/>
                </a:lnTo>
                <a:lnTo>
                  <a:pt x="4314586" y="0"/>
                </a:lnTo>
                <a:cubicBezTo>
                  <a:pt x="4325920" y="0"/>
                  <a:pt x="4336718" y="2297"/>
                  <a:pt x="4346539"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20707748">
            <a:off x="7659524" y="5459724"/>
            <a:ext cx="1710569" cy="1538689"/>
          </a:xfrm>
          <a:custGeom>
            <a:avLst/>
            <a:gdLst/>
            <a:ahLst/>
            <a:cxnLst/>
            <a:rect l="l" t="t" r="r" b="b"/>
            <a:pathLst>
              <a:path w="1710569" h="1538689">
                <a:moveTo>
                  <a:pt x="1710569" y="1"/>
                </a:moveTo>
                <a:lnTo>
                  <a:pt x="1301993" y="1538689"/>
                </a:lnTo>
                <a:lnTo>
                  <a:pt x="0" y="1192965"/>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20707748">
            <a:off x="6666426" y="-490731"/>
            <a:ext cx="3065776" cy="5811871"/>
          </a:xfrm>
          <a:custGeom>
            <a:avLst/>
            <a:gdLst/>
            <a:ahLst/>
            <a:cxnLst/>
            <a:rect l="l" t="t" r="r" b="b"/>
            <a:pathLst>
              <a:path w="3065776" h="5811871">
                <a:moveTo>
                  <a:pt x="0" y="0"/>
                </a:moveTo>
                <a:lnTo>
                  <a:pt x="3065776" y="814071"/>
                </a:lnTo>
                <a:lnTo>
                  <a:pt x="1738684" y="5811871"/>
                </a:lnTo>
                <a:lnTo>
                  <a:pt x="82090" y="5811871"/>
                </a:lnTo>
                <a:cubicBezTo>
                  <a:pt x="36753" y="5811871"/>
                  <a:pt x="0" y="5775118"/>
                  <a:pt x="0" y="572978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rot="-900000">
            <a:off x="6793335" y="511413"/>
            <a:ext cx="1435608" cy="4818888"/>
          </a:xfrm>
        </p:spPr>
        <p:txBody>
          <a:bodyPr vert="eaVert"/>
          <a:lstStyle/>
          <a:p>
            <a:r>
              <a:rPr lang="en-GB" smtClean="0"/>
              <a:t>Click to edit Master title style</a:t>
            </a:r>
            <a:endParaRPr lang="en-US" dirty="0"/>
          </a:p>
        </p:txBody>
      </p:sp>
      <p:sp>
        <p:nvSpPr>
          <p:cNvPr id="3" name="Vertical Text Placeholder 2"/>
          <p:cNvSpPr>
            <a:spLocks noGrp="1"/>
          </p:cNvSpPr>
          <p:nvPr>
            <p:ph type="body" orient="vert" idx="1"/>
          </p:nvPr>
        </p:nvSpPr>
        <p:spPr>
          <a:xfrm rot="-900000">
            <a:off x="967762" y="1075673"/>
            <a:ext cx="5398955" cy="508826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a:xfrm rot="-900000">
            <a:off x="7754112" y="5888736"/>
            <a:ext cx="1243584" cy="365125"/>
          </a:xfrm>
        </p:spPr>
        <p:txBody>
          <a:bodyPr/>
          <a:lstStyle>
            <a:lvl1pPr algn="l">
              <a:defRPr/>
            </a:lvl1pPr>
          </a:lstStyle>
          <a:p>
            <a:fld id="{641A4EED-31CC-3140-9412-E78D30A77BF0}" type="datetimeFigureOut">
              <a:rPr lang="en-US" smtClean="0"/>
              <a:t>16/11/15</a:t>
            </a:fld>
            <a:endParaRPr lang="en-US"/>
          </a:p>
        </p:txBody>
      </p:sp>
      <p:sp>
        <p:nvSpPr>
          <p:cNvPr id="5" name="Footer Placeholder 4"/>
          <p:cNvSpPr>
            <a:spLocks noGrp="1"/>
          </p:cNvSpPr>
          <p:nvPr>
            <p:ph type="ftr" sz="quarter" idx="11"/>
          </p:nvPr>
        </p:nvSpPr>
        <p:spPr>
          <a:xfrm rot="-900000">
            <a:off x="4997808" y="6188244"/>
            <a:ext cx="2380306" cy="365125"/>
          </a:xfrm>
        </p:spPr>
        <p:txBody>
          <a:bodyPr/>
          <a:lstStyle>
            <a:lvl1pPr algn="r">
              <a:defRPr/>
            </a:lvl1pPr>
          </a:lstStyle>
          <a:p>
            <a:endParaRPr lang="en-US"/>
          </a:p>
        </p:txBody>
      </p:sp>
      <p:sp>
        <p:nvSpPr>
          <p:cNvPr id="6" name="Slide Number Placeholder 5"/>
          <p:cNvSpPr>
            <a:spLocks noGrp="1"/>
          </p:cNvSpPr>
          <p:nvPr>
            <p:ph type="sldNum" sz="quarter" idx="12"/>
          </p:nvPr>
        </p:nvSpPr>
        <p:spPr>
          <a:xfrm rot="-900000">
            <a:off x="7690104" y="5641848"/>
            <a:ext cx="1243584" cy="365125"/>
          </a:xfrm>
        </p:spPr>
        <p:txBody>
          <a:bodyPr/>
          <a:lstStyle>
            <a:lvl1pPr algn="l">
              <a:defRPr/>
            </a:lvl1pPr>
          </a:lstStyle>
          <a:p>
            <a:fld id="{7B2E09CC-AD57-9240-B328-5AF53131D798}" type="slidenum">
              <a:rPr lang="en-US" smtClean="0"/>
              <a:t>‹#›</a:t>
            </a:fld>
            <a:endParaRPr lang="en-US"/>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Scan1080Base.png"/>
          <p:cNvPicPr>
            <a:picLocks noChangeAspect="1"/>
          </p:cNvPicPr>
          <p:nvPr/>
        </p:nvPicPr>
        <p:blipFill>
          <a:blip r:embed="rId13" cstate="print">
            <a:lum bright="-38000"/>
          </a:blip>
          <a:stretch>
            <a:fillRect/>
          </a:stretch>
        </p:blipFill>
        <p:spPr>
          <a:xfrm>
            <a:off x="0" y="0"/>
            <a:ext cx="9144000" cy="6858000"/>
          </a:xfrm>
          <a:prstGeom prst="rect">
            <a:avLst/>
          </a:prstGeom>
        </p:spPr>
      </p:pic>
      <p:sp>
        <p:nvSpPr>
          <p:cNvPr id="2" name="Title Placeholder 1"/>
          <p:cNvSpPr>
            <a:spLocks noGrp="1"/>
          </p:cNvSpPr>
          <p:nvPr>
            <p:ph type="title"/>
          </p:nvPr>
        </p:nvSpPr>
        <p:spPr>
          <a:xfrm rot="-5400000">
            <a:off x="-673455" y="2807056"/>
            <a:ext cx="5320597" cy="1840087"/>
          </a:xfrm>
          <a:prstGeom prst="rect">
            <a:avLst/>
          </a:prstGeom>
        </p:spPr>
        <p:txBody>
          <a:bodyPr vert="horz" lIns="91440" tIns="45720" rIns="91440" bIns="45720" rtlCol="0" anchor="b">
            <a:normAutofit/>
          </a:bodyPr>
          <a:lstStyle/>
          <a:p>
            <a:r>
              <a:rPr lang="en-GB" dirty="0" smtClean="0"/>
              <a:t>Click to edit Master title style</a:t>
            </a:r>
            <a:endParaRPr lang="en-US" dirty="0"/>
          </a:p>
        </p:txBody>
      </p:sp>
      <p:sp>
        <p:nvSpPr>
          <p:cNvPr id="3" name="Text Placeholder 2"/>
          <p:cNvSpPr>
            <a:spLocks noGrp="1"/>
          </p:cNvSpPr>
          <p:nvPr>
            <p:ph type="body" idx="1"/>
          </p:nvPr>
        </p:nvSpPr>
        <p:spPr>
          <a:xfrm>
            <a:off x="3657600" y="990600"/>
            <a:ext cx="5027024" cy="4783348"/>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a:off x="7162800" y="6096001"/>
            <a:ext cx="1524000" cy="365125"/>
          </a:xfrm>
          <a:prstGeom prst="rect">
            <a:avLst/>
          </a:prstGeom>
        </p:spPr>
        <p:txBody>
          <a:bodyPr vert="horz" lIns="91440" tIns="45720" rIns="91440" bIns="45720" rtlCol="0" anchor="ctr"/>
          <a:lstStyle>
            <a:lvl1pPr algn="r">
              <a:defRPr sz="1200">
                <a:solidFill>
                  <a:schemeClr val="tx1">
                    <a:tint val="75000"/>
                  </a:schemeClr>
                </a:solidFill>
                <a:effectLst/>
              </a:defRPr>
            </a:lvl1pPr>
          </a:lstStyle>
          <a:p>
            <a:fld id="{641A4EED-31CC-3140-9412-E78D30A77BF0}" type="datetimeFigureOut">
              <a:rPr lang="en-US" smtClean="0"/>
              <a:t>16/11/15</a:t>
            </a:fld>
            <a:endParaRPr lang="en-US"/>
          </a:p>
        </p:txBody>
      </p:sp>
      <p:sp>
        <p:nvSpPr>
          <p:cNvPr id="5" name="Footer Placeholder 4"/>
          <p:cNvSpPr>
            <a:spLocks noGrp="1"/>
          </p:cNvSpPr>
          <p:nvPr>
            <p:ph type="ftr" sz="quarter" idx="3"/>
          </p:nvPr>
        </p:nvSpPr>
        <p:spPr>
          <a:xfrm>
            <a:off x="4038600" y="6096001"/>
            <a:ext cx="3124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13047" y="532491"/>
            <a:ext cx="2133600" cy="365125"/>
          </a:xfrm>
          <a:prstGeom prst="rect">
            <a:avLst/>
          </a:prstGeom>
        </p:spPr>
        <p:txBody>
          <a:bodyPr vert="horz" lIns="91440" tIns="45720" rIns="91440" bIns="45720" rtlCol="0" anchor="ctr"/>
          <a:lstStyle>
            <a:lvl1pPr algn="r">
              <a:defRPr sz="2400">
                <a:solidFill>
                  <a:schemeClr val="tx1">
                    <a:tint val="75000"/>
                  </a:schemeClr>
                </a:solidFill>
              </a:defRPr>
            </a:lvl1pPr>
          </a:lstStyle>
          <a:p>
            <a:fld id="{7B2E09CC-AD57-9240-B328-5AF53131D798}"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4548" r:id="rId1"/>
    <p:sldLayoutId id="2147484549" r:id="rId2"/>
    <p:sldLayoutId id="2147484550" r:id="rId3"/>
    <p:sldLayoutId id="2147484551" r:id="rId4"/>
    <p:sldLayoutId id="2147484552" r:id="rId5"/>
    <p:sldLayoutId id="2147484553" r:id="rId6"/>
    <p:sldLayoutId id="2147484554" r:id="rId7"/>
    <p:sldLayoutId id="2147484555" r:id="rId8"/>
    <p:sldLayoutId id="2147484556" r:id="rId9"/>
    <p:sldLayoutId id="2147484557" r:id="rId10"/>
    <p:sldLayoutId id="2147484558" r:id="rId11"/>
  </p:sldLayoutIdLst>
  <p:transition xmlns:p14="http://schemas.microsoft.com/office/powerpoint/2010/main"/>
  <p:timing>
    <p:tnLst>
      <p:par>
        <p:cTn xmlns:p14="http://schemas.microsoft.com/office/powerpoint/2010/main" id="1" dur="indefinite" restart="never" nodeType="tmRoot"/>
      </p:par>
    </p:tnLst>
  </p:timing>
  <p:txStyles>
    <p:titleStyle>
      <a:lvl1pPr algn="r" defTabSz="914400" rtl="0" eaLnBrk="1" latinLnBrk="0" hangingPunct="1">
        <a:spcBef>
          <a:spcPct val="0"/>
        </a:spcBef>
        <a:buNone/>
        <a:defRPr sz="44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spcAft>
          <a:spcPts val="600"/>
        </a:spcAft>
        <a:buSzPct val="140000"/>
        <a:buFont typeface="Wingdings" pitchFamily="2" charset="2"/>
        <a:buChar char=""/>
        <a:defRPr sz="2800" kern="1200">
          <a:solidFill>
            <a:schemeClr val="tx1"/>
          </a:solidFill>
          <a:effectLst>
            <a:outerShdw blurRad="38100" dist="38100" dir="2700000" algn="tl">
              <a:srgbClr val="000000">
                <a:alpha val="43137"/>
              </a:srgbClr>
            </a:outerShdw>
          </a:effectLst>
          <a:latin typeface="+mn-lt"/>
          <a:ea typeface="+mn-ea"/>
          <a:cs typeface="+mn-cs"/>
        </a:defRPr>
      </a:lvl1pPr>
      <a:lvl2pPr marL="731520" indent="-365760" algn="l" defTabSz="914400" rtl="0" eaLnBrk="1" latinLnBrk="0" hangingPunct="1">
        <a:spcBef>
          <a:spcPct val="20000"/>
        </a:spcBef>
        <a:spcAft>
          <a:spcPts val="600"/>
        </a:spcAft>
        <a:buSzPct val="140000"/>
        <a:buFont typeface="Wingdings" pitchFamily="2" charset="2"/>
        <a:buChar char=""/>
        <a:defRPr sz="2400" kern="1200">
          <a:solidFill>
            <a:schemeClr val="tx1"/>
          </a:solidFill>
          <a:effectLst>
            <a:outerShdw blurRad="38100" dist="38100" dir="2700000" algn="tl">
              <a:srgbClr val="000000">
                <a:alpha val="43137"/>
              </a:srgbClr>
            </a:outerShdw>
          </a:effectLst>
          <a:latin typeface="+mn-lt"/>
          <a:ea typeface="+mn-ea"/>
          <a:cs typeface="+mn-cs"/>
        </a:defRPr>
      </a:lvl2pPr>
      <a:lvl3pPr marL="1097280" indent="-320040" algn="l" defTabSz="914400" rtl="0" eaLnBrk="1" latinLnBrk="0" hangingPunct="1">
        <a:spcBef>
          <a:spcPct val="20000"/>
        </a:spcBef>
        <a:spcAft>
          <a:spcPts val="600"/>
        </a:spcAft>
        <a:buSzPct val="140000"/>
        <a:buFont typeface="Wingdings" pitchFamily="2" charset="2"/>
        <a:buChar char=""/>
        <a:defRPr sz="20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74320" algn="l" defTabSz="914400" rtl="0" eaLnBrk="1" latinLnBrk="0" hangingPunct="1">
        <a:spcBef>
          <a:spcPct val="20000"/>
        </a:spcBef>
        <a:spcAft>
          <a:spcPts val="600"/>
        </a:spcAft>
        <a:buSzPct val="140000"/>
        <a:buFont typeface="Wingdings" pitchFamily="2" charset="2"/>
        <a:buChar char=""/>
        <a:defRPr sz="18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74320" algn="l" defTabSz="914400" rtl="0" eaLnBrk="1" latinLnBrk="0" hangingPunct="1">
        <a:spcBef>
          <a:spcPct val="20000"/>
        </a:spcBef>
        <a:spcAft>
          <a:spcPts val="600"/>
        </a:spcAft>
        <a:buSzPct val="140000"/>
        <a:buFont typeface="Wingdings" pitchFamily="2" charset="2"/>
        <a:buChar char=""/>
        <a:defRPr sz="1800" kern="1200">
          <a:solidFill>
            <a:schemeClr val="tx1"/>
          </a:solidFill>
          <a:effectLst>
            <a:outerShdw blurRad="38100" dist="38100" dir="2700000" algn="tl">
              <a:srgbClr val="000000">
                <a:alpha val="43137"/>
              </a:srgbClr>
            </a:outerShdw>
          </a:effectLst>
          <a:latin typeface="+mn-lt"/>
          <a:ea typeface="+mn-ea"/>
          <a:cs typeface="+mn-cs"/>
        </a:defRPr>
      </a:lvl5pPr>
      <a:lvl6pPr marL="192024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19456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46888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74320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Progress Without Levels</a:t>
            </a:r>
            <a:endParaRPr lang="en-US" dirty="0"/>
          </a:p>
        </p:txBody>
      </p:sp>
      <p:sp>
        <p:nvSpPr>
          <p:cNvPr id="3" name="Subtitle 2"/>
          <p:cNvSpPr>
            <a:spLocks noGrp="1"/>
          </p:cNvSpPr>
          <p:nvPr>
            <p:ph type="subTitle" idx="1"/>
          </p:nvPr>
        </p:nvSpPr>
        <p:spPr/>
        <p:txBody>
          <a:bodyPr/>
          <a:lstStyle/>
          <a:p>
            <a:r>
              <a:rPr lang="en-US" dirty="0" smtClean="0"/>
              <a:t>Lucille </a:t>
            </a:r>
            <a:r>
              <a:rPr lang="en-US" dirty="0" err="1"/>
              <a:t>L</a:t>
            </a:r>
            <a:r>
              <a:rPr lang="en-US" dirty="0" err="1" smtClean="0"/>
              <a:t>eith</a:t>
            </a:r>
            <a:r>
              <a:rPr lang="en-US" dirty="0" smtClean="0"/>
              <a:t>, Knightsfield School</a:t>
            </a:r>
            <a:endParaRPr lang="en-US" dirty="0"/>
          </a:p>
        </p:txBody>
      </p:sp>
    </p:spTree>
    <p:extLst>
      <p:ext uri="{BB962C8B-B14F-4D97-AF65-F5344CB8AC3E}">
        <p14:creationId xmlns:p14="http://schemas.microsoft.com/office/powerpoint/2010/main" val="88535221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Headlines</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Schools must prove their practice </a:t>
            </a:r>
            <a:r>
              <a:rPr lang="en-US" dirty="0"/>
              <a:t>around assessment/achievement is sharp</a:t>
            </a:r>
            <a:r>
              <a:rPr lang="en-US" dirty="0" smtClean="0"/>
              <a:t>.</a:t>
            </a:r>
          </a:p>
          <a:p>
            <a:endParaRPr lang="en-US" dirty="0"/>
          </a:p>
          <a:p>
            <a:r>
              <a:rPr lang="en-US" dirty="0" smtClean="0"/>
              <a:t>Inspectors - </a:t>
            </a:r>
            <a:r>
              <a:rPr lang="en-US" dirty="0"/>
              <a:t>likely to dig more deeply than before, asking more probing questions</a:t>
            </a:r>
            <a:r>
              <a:rPr lang="en-US" dirty="0" smtClean="0"/>
              <a:t>.</a:t>
            </a:r>
          </a:p>
          <a:p>
            <a:endParaRPr lang="en-US" dirty="0"/>
          </a:p>
          <a:p>
            <a:r>
              <a:rPr lang="en-US" dirty="0"/>
              <a:t>More emphasis on what pupils work shows about progress and what pupils say </a:t>
            </a:r>
            <a:r>
              <a:rPr lang="en-US" dirty="0" smtClean="0"/>
              <a:t>about their learning and how </a:t>
            </a:r>
            <a:r>
              <a:rPr lang="en-US" dirty="0"/>
              <a:t>teaching is moving their learning on.</a:t>
            </a:r>
          </a:p>
          <a:p>
            <a:endParaRPr lang="en-US" dirty="0"/>
          </a:p>
          <a:p>
            <a:endParaRPr lang="en-US" dirty="0"/>
          </a:p>
        </p:txBody>
      </p:sp>
    </p:spTree>
    <p:extLst>
      <p:ext uri="{BB962C8B-B14F-4D97-AF65-F5344CB8AC3E}">
        <p14:creationId xmlns:p14="http://schemas.microsoft.com/office/powerpoint/2010/main" val="133440013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national curriculum</a:t>
            </a:r>
            <a:endParaRPr lang="en-US" dirty="0"/>
          </a:p>
        </p:txBody>
      </p:sp>
      <p:sp>
        <p:nvSpPr>
          <p:cNvPr id="3" name="Content Placeholder 2"/>
          <p:cNvSpPr>
            <a:spLocks noGrp="1"/>
          </p:cNvSpPr>
          <p:nvPr>
            <p:ph idx="1"/>
          </p:nvPr>
        </p:nvSpPr>
        <p:spPr/>
        <p:txBody>
          <a:bodyPr/>
          <a:lstStyle/>
          <a:p>
            <a:pPr marL="0" indent="0">
              <a:buNone/>
            </a:pPr>
            <a:endParaRPr lang="en-US" dirty="0" smtClean="0"/>
          </a:p>
          <a:p>
            <a:r>
              <a:rPr lang="en-US" dirty="0"/>
              <a:t>How relevant is it to your pupils?</a:t>
            </a:r>
          </a:p>
          <a:p>
            <a:r>
              <a:rPr lang="en-US" dirty="0" smtClean="0"/>
              <a:t>Content driven – not appropriate?</a:t>
            </a:r>
          </a:p>
          <a:p>
            <a:r>
              <a:rPr lang="en-US" dirty="0" smtClean="0"/>
              <a:t>Age related expectations   -  cohort too disparate?</a:t>
            </a:r>
          </a:p>
          <a:p>
            <a:r>
              <a:rPr lang="en-US" dirty="0" smtClean="0"/>
              <a:t>Assessment packages  - not flexible enough?</a:t>
            </a:r>
          </a:p>
        </p:txBody>
      </p:sp>
    </p:spTree>
    <p:extLst>
      <p:ext uri="{BB962C8B-B14F-4D97-AF65-F5344CB8AC3E}">
        <p14:creationId xmlns:p14="http://schemas.microsoft.com/office/powerpoint/2010/main" val="281131612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Self Evaluation of  Progress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28263045"/>
              </p:ext>
            </p:extLst>
          </p:nvPr>
        </p:nvGraphicFramePr>
        <p:xfrm>
          <a:off x="3479800" y="960438"/>
          <a:ext cx="4657725" cy="50768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3624627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Target setting</a:t>
            </a:r>
            <a:endParaRPr lang="en-US" dirty="0"/>
          </a:p>
        </p:txBody>
      </p:sp>
      <p:sp>
        <p:nvSpPr>
          <p:cNvPr id="3" name="Content Placeholder 2"/>
          <p:cNvSpPr>
            <a:spLocks noGrp="1"/>
          </p:cNvSpPr>
          <p:nvPr>
            <p:ph idx="1"/>
          </p:nvPr>
        </p:nvSpPr>
        <p:spPr/>
        <p:txBody>
          <a:bodyPr/>
          <a:lstStyle/>
          <a:p>
            <a:r>
              <a:rPr lang="en-US" dirty="0" smtClean="0"/>
              <a:t>Targets on display;</a:t>
            </a:r>
          </a:p>
          <a:p>
            <a:r>
              <a:rPr lang="en-US" dirty="0" smtClean="0"/>
              <a:t>System for rating progress for all targets;</a:t>
            </a:r>
          </a:p>
          <a:p>
            <a:r>
              <a:rPr lang="en-US" dirty="0" smtClean="0"/>
              <a:t>Portfolio of work, photos etc. to show progress towards targets and progress over time;</a:t>
            </a:r>
          </a:p>
          <a:p>
            <a:r>
              <a:rPr lang="en-US" dirty="0" smtClean="0"/>
              <a:t>Pupil knowledge of targets and progress.</a:t>
            </a:r>
          </a:p>
        </p:txBody>
      </p:sp>
    </p:spTree>
    <p:extLst>
      <p:ext uri="{BB962C8B-B14F-4D97-AF65-F5344CB8AC3E}">
        <p14:creationId xmlns:p14="http://schemas.microsoft.com/office/powerpoint/2010/main" val="3891137728"/>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Observation</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26556618"/>
              </p:ext>
            </p:extLst>
          </p:nvPr>
        </p:nvGraphicFramePr>
        <p:xfrm>
          <a:off x="3479028" y="959716"/>
          <a:ext cx="4658735" cy="50776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6222264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Pupil Voice</a:t>
            </a:r>
            <a:endParaRPr lang="en-US" dirty="0"/>
          </a:p>
        </p:txBody>
      </p:sp>
      <p:sp>
        <p:nvSpPr>
          <p:cNvPr id="3" name="Content Placeholder 2"/>
          <p:cNvSpPr>
            <a:spLocks noGrp="1"/>
          </p:cNvSpPr>
          <p:nvPr>
            <p:ph idx="1"/>
          </p:nvPr>
        </p:nvSpPr>
        <p:spPr/>
        <p:txBody>
          <a:bodyPr/>
          <a:lstStyle/>
          <a:p>
            <a:r>
              <a:rPr lang="en-US" dirty="0" smtClean="0"/>
              <a:t>Language for talking about learning/progress</a:t>
            </a:r>
          </a:p>
          <a:p>
            <a:r>
              <a:rPr lang="en-US" dirty="0" smtClean="0"/>
              <a:t>SLT pupil interviews with work: How have you improved?</a:t>
            </a:r>
          </a:p>
          <a:p>
            <a:r>
              <a:rPr lang="en-US" dirty="0" smtClean="0"/>
              <a:t>SLT feedback to staff on pupils views</a:t>
            </a:r>
          </a:p>
        </p:txBody>
      </p:sp>
    </p:spTree>
    <p:extLst>
      <p:ext uri="{BB962C8B-B14F-4D97-AF65-F5344CB8AC3E}">
        <p14:creationId xmlns:p14="http://schemas.microsoft.com/office/powerpoint/2010/main" val="181586638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Scrutiny of work</a:t>
            </a:r>
            <a:endParaRPr lang="en-US" dirty="0"/>
          </a:p>
        </p:txBody>
      </p:sp>
      <p:sp>
        <p:nvSpPr>
          <p:cNvPr id="3" name="Content Placeholder 2"/>
          <p:cNvSpPr>
            <a:spLocks noGrp="1"/>
          </p:cNvSpPr>
          <p:nvPr>
            <p:ph idx="1"/>
          </p:nvPr>
        </p:nvSpPr>
        <p:spPr/>
        <p:txBody>
          <a:bodyPr/>
          <a:lstStyle/>
          <a:p>
            <a:pPr marL="0" indent="0">
              <a:buNone/>
            </a:pPr>
            <a:r>
              <a:rPr lang="en-US" sz="3200" b="1" dirty="0" smtClean="0"/>
              <a:t>“</a:t>
            </a:r>
            <a:r>
              <a:rPr lang="en-US" dirty="0" smtClean="0"/>
              <a:t> SLT: focus for each term</a:t>
            </a:r>
          </a:p>
          <a:p>
            <a:r>
              <a:rPr lang="en-US" dirty="0" smtClean="0"/>
              <a:t>Feedback linked to targets moves learning on</a:t>
            </a:r>
          </a:p>
          <a:p>
            <a:r>
              <a:rPr lang="en-US" dirty="0" smtClean="0"/>
              <a:t>Evidence of response to feedback from pupils</a:t>
            </a:r>
            <a:endParaRPr lang="en-US" dirty="0"/>
          </a:p>
        </p:txBody>
      </p:sp>
    </p:spTree>
    <p:extLst>
      <p:ext uri="{BB962C8B-B14F-4D97-AF65-F5344CB8AC3E}">
        <p14:creationId xmlns:p14="http://schemas.microsoft.com/office/powerpoint/2010/main" val="69601377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Teacher accountability</a:t>
            </a:r>
            <a:endParaRPr lang="en-US" dirty="0"/>
          </a:p>
        </p:txBody>
      </p:sp>
      <p:sp>
        <p:nvSpPr>
          <p:cNvPr id="3" name="Content Placeholder 2"/>
          <p:cNvSpPr>
            <a:spLocks noGrp="1"/>
          </p:cNvSpPr>
          <p:nvPr>
            <p:ph idx="1"/>
          </p:nvPr>
        </p:nvSpPr>
        <p:spPr/>
        <p:txBody>
          <a:bodyPr/>
          <a:lstStyle/>
          <a:p>
            <a:r>
              <a:rPr lang="en-US" dirty="0" smtClean="0"/>
              <a:t>Progress meetings each term: targets, strategies and outcomes</a:t>
            </a:r>
          </a:p>
          <a:p>
            <a:r>
              <a:rPr lang="en-US" dirty="0" smtClean="0"/>
              <a:t>Accreditation record keeping for pupils</a:t>
            </a:r>
          </a:p>
          <a:p>
            <a:r>
              <a:rPr lang="en-US" dirty="0" smtClean="0"/>
              <a:t>SL Annual </a:t>
            </a:r>
            <a:r>
              <a:rPr lang="en-US" dirty="0"/>
              <a:t>S</a:t>
            </a:r>
            <a:r>
              <a:rPr lang="en-US" dirty="0" smtClean="0"/>
              <a:t>ubject </a:t>
            </a:r>
            <a:r>
              <a:rPr lang="en-US" dirty="0"/>
              <a:t>R</a:t>
            </a:r>
            <a:r>
              <a:rPr lang="en-US" dirty="0" smtClean="0"/>
              <a:t>eport to Governors</a:t>
            </a:r>
            <a:r>
              <a:rPr lang="en-US" dirty="0"/>
              <a:t> </a:t>
            </a:r>
            <a:r>
              <a:rPr lang="en-US" dirty="0" smtClean="0"/>
              <a:t> - progress in year and over time</a:t>
            </a:r>
          </a:p>
        </p:txBody>
      </p:sp>
    </p:spTree>
    <p:extLst>
      <p:ext uri="{BB962C8B-B14F-4D97-AF65-F5344CB8AC3E}">
        <p14:creationId xmlns:p14="http://schemas.microsoft.com/office/powerpoint/2010/main" val="325821957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environment</a:t>
            </a:r>
            <a:endParaRPr lang="en-US" dirty="0"/>
          </a:p>
        </p:txBody>
      </p:sp>
      <p:sp>
        <p:nvSpPr>
          <p:cNvPr id="3" name="Content Placeholder 2"/>
          <p:cNvSpPr>
            <a:spLocks noGrp="1"/>
          </p:cNvSpPr>
          <p:nvPr>
            <p:ph idx="1"/>
          </p:nvPr>
        </p:nvSpPr>
        <p:spPr>
          <a:xfrm rot="900000">
            <a:off x="3439939" y="1256631"/>
            <a:ext cx="4658735" cy="4775562"/>
          </a:xfrm>
        </p:spPr>
        <p:txBody>
          <a:bodyPr>
            <a:normAutofit/>
          </a:bodyPr>
          <a:lstStyle/>
          <a:p>
            <a:r>
              <a:rPr lang="en-US" sz="3200" dirty="0" smtClean="0"/>
              <a:t>Displays promoting outstanding progress</a:t>
            </a:r>
          </a:p>
          <a:p>
            <a:r>
              <a:rPr lang="en-US" sz="3200" dirty="0" smtClean="0"/>
              <a:t>Targets on display</a:t>
            </a:r>
          </a:p>
          <a:p>
            <a:r>
              <a:rPr lang="en-US" sz="3200" dirty="0" smtClean="0"/>
              <a:t>Joined up process</a:t>
            </a:r>
          </a:p>
        </p:txBody>
      </p:sp>
    </p:spTree>
    <p:extLst>
      <p:ext uri="{BB962C8B-B14F-4D97-AF65-F5344CB8AC3E}">
        <p14:creationId xmlns:p14="http://schemas.microsoft.com/office/powerpoint/2010/main" val="71537622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Sharing ideas and practice</a:t>
            </a:r>
            <a:endParaRPr lang="en-US" dirty="0"/>
          </a:p>
        </p:txBody>
      </p:sp>
      <p:sp>
        <p:nvSpPr>
          <p:cNvPr id="3" name="Content Placeholder 2"/>
          <p:cNvSpPr>
            <a:spLocks noGrp="1"/>
          </p:cNvSpPr>
          <p:nvPr>
            <p:ph idx="1"/>
          </p:nvPr>
        </p:nvSpPr>
        <p:spPr/>
        <p:txBody>
          <a:bodyPr/>
          <a:lstStyle/>
          <a:p>
            <a:endParaRPr lang="en-US" dirty="0" smtClean="0"/>
          </a:p>
          <a:p>
            <a:r>
              <a:rPr lang="en-US" dirty="0" smtClean="0"/>
              <a:t>What is working for you?</a:t>
            </a:r>
          </a:p>
          <a:p>
            <a:r>
              <a:rPr lang="en-US" dirty="0" smtClean="0"/>
              <a:t>What advice/ideas have you picked up from </a:t>
            </a:r>
            <a:r>
              <a:rPr lang="en-US" dirty="0" err="1" smtClean="0"/>
              <a:t>Ofsted</a:t>
            </a:r>
            <a:r>
              <a:rPr lang="en-US" dirty="0" smtClean="0"/>
              <a:t> inspectors or advisers?</a:t>
            </a:r>
          </a:p>
          <a:p>
            <a:endParaRPr lang="en-US" dirty="0" smtClean="0"/>
          </a:p>
          <a:p>
            <a:pPr marL="0" indent="0">
              <a:buNone/>
            </a:pPr>
            <a:endParaRPr lang="en-US" dirty="0" smtClean="0"/>
          </a:p>
          <a:p>
            <a:endParaRPr lang="en-US" dirty="0"/>
          </a:p>
        </p:txBody>
      </p:sp>
    </p:spTree>
    <p:extLst>
      <p:ext uri="{BB962C8B-B14F-4D97-AF65-F5344CB8AC3E}">
        <p14:creationId xmlns:p14="http://schemas.microsoft.com/office/powerpoint/2010/main" val="3333175033"/>
      </p:ext>
    </p:extLst>
  </p:cSld>
  <p:clrMapOvr>
    <a:masterClrMapping/>
  </p:clrMapOvr>
  <p:transition xmlns:p14="http://schemas.microsoft.com/office/powerpoint/2010/mai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Getting to Outstanding</a:t>
            </a:r>
            <a:endParaRPr lang="en-US" dirty="0"/>
          </a:p>
        </p:txBody>
      </p:sp>
      <p:sp>
        <p:nvSpPr>
          <p:cNvPr id="3" name="Text Placeholder 2"/>
          <p:cNvSpPr>
            <a:spLocks noGrp="1"/>
          </p:cNvSpPr>
          <p:nvPr>
            <p:ph type="body" idx="1"/>
          </p:nvPr>
        </p:nvSpPr>
        <p:spPr/>
        <p:txBody>
          <a:bodyPr/>
          <a:lstStyle/>
          <a:p>
            <a:r>
              <a:rPr lang="en-US" dirty="0" smtClean="0"/>
              <a:t>Keeping Outstanding</a:t>
            </a:r>
            <a:endParaRPr lang="en-US" dirty="0"/>
          </a:p>
        </p:txBody>
      </p:sp>
    </p:spTree>
    <p:extLst>
      <p:ext uri="{BB962C8B-B14F-4D97-AF65-F5344CB8AC3E}">
        <p14:creationId xmlns:p14="http://schemas.microsoft.com/office/powerpoint/2010/main" val="354745219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Innovative  practice</a:t>
            </a:r>
            <a:endParaRPr lang="en-US" dirty="0"/>
          </a:p>
        </p:txBody>
      </p:sp>
      <p:sp>
        <p:nvSpPr>
          <p:cNvPr id="3" name="Content Placeholder 2"/>
          <p:cNvSpPr>
            <a:spLocks noGrp="1"/>
          </p:cNvSpPr>
          <p:nvPr>
            <p:ph idx="1"/>
          </p:nvPr>
        </p:nvSpPr>
        <p:spPr/>
        <p:txBody>
          <a:bodyPr/>
          <a:lstStyle/>
          <a:p>
            <a:r>
              <a:rPr lang="en-US" dirty="0" smtClean="0"/>
              <a:t>Thinking and learning skills</a:t>
            </a:r>
          </a:p>
          <a:p>
            <a:r>
              <a:rPr lang="en-US" dirty="0" smtClean="0"/>
              <a:t>Specialist school status – listening skills</a:t>
            </a:r>
          </a:p>
          <a:p>
            <a:r>
              <a:rPr lang="en-US" dirty="0" smtClean="0"/>
              <a:t>Barriers to learning linked to 4 areas of need in Code of Practice</a:t>
            </a:r>
          </a:p>
          <a:p>
            <a:r>
              <a:rPr lang="en-US" dirty="0" smtClean="0"/>
              <a:t>Achievement for All</a:t>
            </a:r>
          </a:p>
        </p:txBody>
      </p:sp>
    </p:spTree>
    <p:extLst>
      <p:ext uri="{BB962C8B-B14F-4D97-AF65-F5344CB8AC3E}">
        <p14:creationId xmlns:p14="http://schemas.microsoft.com/office/powerpoint/2010/main" val="616435691"/>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Engaging parents</a:t>
            </a:r>
            <a:endParaRPr lang="en-US" dirty="0"/>
          </a:p>
        </p:txBody>
      </p:sp>
      <p:sp>
        <p:nvSpPr>
          <p:cNvPr id="3" name="Content Placeholder 2"/>
          <p:cNvSpPr>
            <a:spLocks noGrp="1"/>
          </p:cNvSpPr>
          <p:nvPr>
            <p:ph idx="1"/>
          </p:nvPr>
        </p:nvSpPr>
        <p:spPr/>
        <p:txBody>
          <a:bodyPr/>
          <a:lstStyle/>
          <a:p>
            <a:r>
              <a:rPr lang="en-US" dirty="0" smtClean="0"/>
              <a:t>Structured conversations each term</a:t>
            </a:r>
          </a:p>
          <a:p>
            <a:r>
              <a:rPr lang="en-US" dirty="0" smtClean="0"/>
              <a:t>Reflection on the past</a:t>
            </a:r>
          </a:p>
          <a:p>
            <a:r>
              <a:rPr lang="en-US" dirty="0" smtClean="0"/>
              <a:t>Aspirations for the future</a:t>
            </a:r>
          </a:p>
          <a:p>
            <a:r>
              <a:rPr lang="en-US" dirty="0" smtClean="0"/>
              <a:t>Targets agreed with parents and child- literacy, numeracy, wider outcomes</a:t>
            </a:r>
            <a:endParaRPr lang="en-US" dirty="0"/>
          </a:p>
        </p:txBody>
      </p:sp>
    </p:spTree>
    <p:extLst>
      <p:ext uri="{BB962C8B-B14F-4D97-AF65-F5344CB8AC3E}">
        <p14:creationId xmlns:p14="http://schemas.microsoft.com/office/powerpoint/2010/main" val="90291742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Cognitive working group</a:t>
            </a:r>
            <a:endParaRPr lang="en-US" dirty="0"/>
          </a:p>
        </p:txBody>
      </p:sp>
      <p:sp>
        <p:nvSpPr>
          <p:cNvPr id="3" name="Content Placeholder 2"/>
          <p:cNvSpPr>
            <a:spLocks noGrp="1"/>
          </p:cNvSpPr>
          <p:nvPr>
            <p:ph idx="1"/>
          </p:nvPr>
        </p:nvSpPr>
        <p:spPr/>
        <p:txBody>
          <a:bodyPr/>
          <a:lstStyle/>
          <a:p>
            <a:r>
              <a:rPr lang="en-US" dirty="0" smtClean="0"/>
              <a:t>Barriers to learning: cognition/theory of mind, resilience</a:t>
            </a:r>
          </a:p>
          <a:p>
            <a:r>
              <a:rPr lang="en-US" dirty="0" smtClean="0"/>
              <a:t>Art therapy, Lego therapy barrier games, mindfulness sessions, deaf awareness, brain   training games.</a:t>
            </a:r>
            <a:endParaRPr lang="en-US" dirty="0"/>
          </a:p>
        </p:txBody>
      </p:sp>
    </p:spTree>
    <p:extLst>
      <p:ext uri="{BB962C8B-B14F-4D97-AF65-F5344CB8AC3E}">
        <p14:creationId xmlns:p14="http://schemas.microsoft.com/office/powerpoint/2010/main" val="383038456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Working beyond your school</a:t>
            </a:r>
            <a:endParaRPr lang="en-US" dirty="0"/>
          </a:p>
        </p:txBody>
      </p:sp>
      <p:sp>
        <p:nvSpPr>
          <p:cNvPr id="3" name="Content Placeholder 2"/>
          <p:cNvSpPr>
            <a:spLocks noGrp="1"/>
          </p:cNvSpPr>
          <p:nvPr>
            <p:ph idx="1"/>
          </p:nvPr>
        </p:nvSpPr>
        <p:spPr/>
        <p:txBody>
          <a:bodyPr/>
          <a:lstStyle/>
          <a:p>
            <a:r>
              <a:rPr lang="en-US" dirty="0"/>
              <a:t>School to school support:</a:t>
            </a:r>
          </a:p>
          <a:p>
            <a:pPr marL="0" indent="0">
              <a:buNone/>
            </a:pPr>
            <a:r>
              <a:rPr lang="en-US" dirty="0" smtClean="0"/>
              <a:t>   mainstream </a:t>
            </a:r>
            <a:r>
              <a:rPr lang="en-US" dirty="0"/>
              <a:t>schools</a:t>
            </a:r>
          </a:p>
          <a:p>
            <a:r>
              <a:rPr lang="en-US" dirty="0"/>
              <a:t>School </a:t>
            </a:r>
            <a:r>
              <a:rPr lang="en-US" dirty="0" smtClean="0"/>
              <a:t>improvement advice – L&amp;M, LLE</a:t>
            </a:r>
          </a:p>
          <a:p>
            <a:r>
              <a:rPr lang="en-US" dirty="0" smtClean="0"/>
              <a:t>PM for other HTs</a:t>
            </a:r>
            <a:endParaRPr lang="en-US" dirty="0"/>
          </a:p>
          <a:p>
            <a:endParaRPr lang="en-US" dirty="0"/>
          </a:p>
        </p:txBody>
      </p:sp>
    </p:spTree>
    <p:extLst>
      <p:ext uri="{BB962C8B-B14F-4D97-AF65-F5344CB8AC3E}">
        <p14:creationId xmlns:p14="http://schemas.microsoft.com/office/powerpoint/2010/main" val="235401197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Moving forward</a:t>
            </a:r>
            <a:endParaRPr lang="en-US" dirty="0"/>
          </a:p>
        </p:txBody>
      </p:sp>
      <p:sp>
        <p:nvSpPr>
          <p:cNvPr id="3" name="Content Placeholder 2"/>
          <p:cNvSpPr>
            <a:spLocks noGrp="1"/>
          </p:cNvSpPr>
          <p:nvPr>
            <p:ph idx="1"/>
          </p:nvPr>
        </p:nvSpPr>
        <p:spPr/>
        <p:txBody>
          <a:bodyPr/>
          <a:lstStyle/>
          <a:p>
            <a:r>
              <a:rPr lang="en-US" dirty="0" smtClean="0"/>
              <a:t>Allow staff to be innovative – progress/learning</a:t>
            </a:r>
          </a:p>
          <a:p>
            <a:r>
              <a:rPr lang="en-US" dirty="0" smtClean="0"/>
              <a:t>Befriend an </a:t>
            </a:r>
            <a:r>
              <a:rPr lang="en-US" dirty="0" err="1" smtClean="0"/>
              <a:t>Ofsted</a:t>
            </a:r>
            <a:r>
              <a:rPr lang="en-US" dirty="0" smtClean="0"/>
              <a:t> inspector</a:t>
            </a:r>
          </a:p>
          <a:p>
            <a:r>
              <a:rPr lang="en-US" dirty="0" smtClean="0"/>
              <a:t>Listen to and adapt the messages from the mainstream sector about </a:t>
            </a:r>
            <a:r>
              <a:rPr lang="en-US" dirty="0" err="1" smtClean="0"/>
              <a:t>Ofsted</a:t>
            </a:r>
            <a:r>
              <a:rPr lang="en-US" dirty="0" smtClean="0"/>
              <a:t> trends,</a:t>
            </a:r>
          </a:p>
          <a:p>
            <a:r>
              <a:rPr lang="en-US" dirty="0" smtClean="0"/>
              <a:t>Crack assessment</a:t>
            </a:r>
            <a:endParaRPr lang="en-US" dirty="0"/>
          </a:p>
        </p:txBody>
      </p:sp>
    </p:spTree>
    <p:extLst>
      <p:ext uri="{BB962C8B-B14F-4D97-AF65-F5344CB8AC3E}">
        <p14:creationId xmlns:p14="http://schemas.microsoft.com/office/powerpoint/2010/main" val="134455717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theme/theme1.xml><?xml version="1.0" encoding="utf-8"?>
<a:theme xmlns:a="http://schemas.openxmlformats.org/drawingml/2006/main" name="Kilter">
  <a:themeElements>
    <a:clrScheme name="Kilter">
      <a:dk1>
        <a:sysClr val="windowText" lastClr="000000"/>
      </a:dk1>
      <a:lt1>
        <a:sysClr val="window" lastClr="FFFFFF"/>
      </a:lt1>
      <a:dk2>
        <a:srgbClr val="318FC5"/>
      </a:dk2>
      <a:lt2>
        <a:srgbClr val="AEE8FB"/>
      </a:lt2>
      <a:accent1>
        <a:srgbClr val="76C5EF"/>
      </a:accent1>
      <a:accent2>
        <a:srgbClr val="FEA022"/>
      </a:accent2>
      <a:accent3>
        <a:srgbClr val="FF6700"/>
      </a:accent3>
      <a:accent4>
        <a:srgbClr val="70A525"/>
      </a:accent4>
      <a:accent5>
        <a:srgbClr val="A5D848"/>
      </a:accent5>
      <a:accent6>
        <a:srgbClr val="20768C"/>
      </a:accent6>
      <a:hlink>
        <a:srgbClr val="7AB6E8"/>
      </a:hlink>
      <a:folHlink>
        <a:srgbClr val="83B0D3"/>
      </a:folHlink>
    </a:clrScheme>
    <a:fontScheme name="Kilter">
      <a:majorFont>
        <a:latin typeface="Rockwell"/>
        <a:ea typeface=""/>
        <a:cs typeface=""/>
        <a:font script="Grek" typeface="Cambria"/>
        <a:font script="Cyrl" typeface="Cambria"/>
        <a:font script="Jpan" typeface="ＭＳ 明朝"/>
        <a:font script="Hang" typeface="바탕"/>
        <a:font script="Hans" typeface="华文新魏"/>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ＭＳ 明朝"/>
        <a:font script="Hang" typeface="바탕"/>
        <a:font script="Hans" typeface="华文新魏"/>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Kilter">
      <a:fillStyleLst>
        <a:solidFill>
          <a:schemeClr val="phClr"/>
        </a:solidFill>
        <a:gradFill rotWithShape="1">
          <a:gsLst>
            <a:gs pos="0">
              <a:schemeClr val="phClr">
                <a:tint val="14000"/>
                <a:satMod val="180000"/>
                <a:lumMod val="100000"/>
              </a:schemeClr>
            </a:gs>
            <a:gs pos="42000">
              <a:schemeClr val="phClr">
                <a:tint val="40000"/>
                <a:satMod val="160000"/>
                <a:lumMod val="94000"/>
              </a:schemeClr>
            </a:gs>
            <a:gs pos="100000">
              <a:schemeClr val="phClr">
                <a:tint val="94000"/>
                <a:satMod val="140000"/>
              </a:schemeClr>
            </a:gs>
          </a:gsLst>
          <a:lin ang="5160000" scaled="1"/>
        </a:gradFill>
        <a:gradFill rotWithShape="1">
          <a:gsLst>
            <a:gs pos="38000">
              <a:schemeClr val="phClr">
                <a:satMod val="120000"/>
              </a:schemeClr>
            </a:gs>
            <a:gs pos="100000">
              <a:schemeClr val="phClr">
                <a:shade val="60000"/>
                <a:satMod val="180000"/>
                <a:lumMod val="70000"/>
              </a:schemeClr>
            </a:gs>
          </a:gsLst>
          <a:lin ang="4680000" scaled="0"/>
        </a:gradFill>
      </a:fillStyleLst>
      <a:lnStyleLst>
        <a:ln w="12700" cap="flat" cmpd="sng" algn="ctr">
          <a:solidFill>
            <a:schemeClr val="phClr">
              <a:shade val="50000"/>
            </a:schemeClr>
          </a:solidFill>
          <a:prstDash val="solid"/>
        </a:ln>
        <a:ln w="25400" cap="flat" cmpd="sng" algn="ctr">
          <a:solidFill>
            <a:schemeClr val="phClr">
              <a:shade val="75000"/>
              <a:lumMod val="90000"/>
            </a:schemeClr>
          </a:solidFill>
          <a:prstDash val="solid"/>
        </a:ln>
        <a:ln w="38100" cap="flat" cmpd="sng" algn="ctr">
          <a:solidFill>
            <a:schemeClr val="phClr"/>
          </a:solidFill>
          <a:prstDash val="solid"/>
        </a:ln>
      </a:lnStyleLst>
      <a:effectStyleLst>
        <a:effectStyle>
          <a:effectLst>
            <a:outerShdw blurRad="63500" dist="12700" dir="5400000" sx="102000" sy="102000" rotWithShape="0">
              <a:srgbClr val="000000">
                <a:alpha val="20000"/>
              </a:srgbClr>
            </a:outerShdw>
          </a:effectLst>
        </a:effectStyle>
        <a:effectStyle>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a:effectStyle>
        <a:effectStyle>
          <a:effectLst>
            <a:outerShdw blurRad="107950" dist="12700" dir="5040000" rotWithShape="0">
              <a:srgbClr val="000000">
                <a:alpha val="54000"/>
              </a:srgbClr>
            </a:outerShdw>
          </a:effectLst>
          <a:scene3d>
            <a:camera prst="orthographicFront">
              <a:rot lat="0" lon="0" rev="0"/>
            </a:camera>
            <a:lightRig rig="threePt" dir="tl">
              <a:rot lat="0" lon="0" rev="19800000"/>
            </a:lightRig>
          </a:scene3d>
          <a:sp3d prstMaterial="plastic">
            <a:bevelT h="63500" prst="softRound"/>
          </a:sp3d>
        </a:effectStyle>
      </a:effectStyleLst>
      <a:bgFillStyleLst>
        <a:solidFill>
          <a:schemeClr val="phClr"/>
        </a:solidFill>
        <a:gradFill rotWithShape="1">
          <a:gsLst>
            <a:gs pos="0">
              <a:schemeClr val="phClr">
                <a:tint val="95000"/>
                <a:satMod val="140000"/>
                <a:lumMod val="120000"/>
              </a:schemeClr>
            </a:gs>
            <a:gs pos="100000">
              <a:schemeClr val="phClr">
                <a:tint val="95000"/>
                <a:shade val="70000"/>
                <a:satMod val="180000"/>
                <a:lumMod val="82000"/>
              </a:schemeClr>
            </a:gs>
          </a:gsLst>
          <a:path path="circle">
            <a:fillToRect l="25000" t="25000" r="25000" b="25000"/>
          </a:path>
        </a:gradFill>
        <a:gradFill rotWithShape="1">
          <a:gsLst>
            <a:gs pos="0">
              <a:schemeClr val="phClr">
                <a:tint val="94000"/>
                <a:satMod val="140000"/>
                <a:lumMod val="120000"/>
              </a:schemeClr>
            </a:gs>
            <a:gs pos="100000">
              <a:schemeClr val="phClr">
                <a:tint val="97000"/>
                <a:shade val="70000"/>
                <a:satMod val="190000"/>
                <a:lumMod val="72000"/>
              </a:schemeClr>
            </a:gs>
          </a:gsLst>
          <a:path path="circle">
            <a:fillToRect l="50000" t="50000" r="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Kilter.thmx</Template>
  <TotalTime>405</TotalTime>
  <Words>1452</Words>
  <Application>Microsoft Macintosh PowerPoint</Application>
  <PresentationFormat>On-screen Show (4:3)</PresentationFormat>
  <Paragraphs>115</Paragraphs>
  <Slides>17</Slides>
  <Notes>14</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Kilter</vt:lpstr>
      <vt:lpstr>Progress Without Levels</vt:lpstr>
      <vt:lpstr>Headlines</vt:lpstr>
      <vt:lpstr>New national curriculum</vt:lpstr>
      <vt:lpstr>Self Evaluation of  Progress  </vt:lpstr>
      <vt:lpstr>Target setting</vt:lpstr>
      <vt:lpstr>Observation</vt:lpstr>
      <vt:lpstr>Pupil Voice</vt:lpstr>
      <vt:lpstr>Scrutiny of work</vt:lpstr>
      <vt:lpstr>Teacher accountability</vt:lpstr>
      <vt:lpstr>Learning environment</vt:lpstr>
      <vt:lpstr>Sharing ideas and practice</vt:lpstr>
      <vt:lpstr>Getting to Outstanding</vt:lpstr>
      <vt:lpstr>Innovative  practice</vt:lpstr>
      <vt:lpstr>Engaging parents</vt:lpstr>
      <vt:lpstr>Cognitive working group</vt:lpstr>
      <vt:lpstr>Working beyond your school</vt:lpstr>
      <vt:lpstr>Moving forward</vt:lpstr>
    </vt:vector>
  </TitlesOfParts>
  <Company>Knightsfield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Progress Without Levels</dc:title>
  <dc:creator>Lucille Leith</dc:creator>
  <cp:lastModifiedBy>iMac 1 February 2009</cp:lastModifiedBy>
  <cp:revision>29</cp:revision>
  <cp:lastPrinted>2015-11-16T12:32:05Z</cp:lastPrinted>
  <dcterms:created xsi:type="dcterms:W3CDTF">2015-11-15T10:27:04Z</dcterms:created>
  <dcterms:modified xsi:type="dcterms:W3CDTF">2015-11-16T14:04:07Z</dcterms:modified>
</cp:coreProperties>
</file>