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9"/>
  </p:notesMasterIdLst>
  <p:handoutMasterIdLst>
    <p:handoutMasterId r:id="rId10"/>
  </p:handoutMasterIdLst>
  <p:sldIdLst>
    <p:sldId id="257" r:id="rId2"/>
    <p:sldId id="285" r:id="rId3"/>
    <p:sldId id="277" r:id="rId4"/>
    <p:sldId id="286" r:id="rId5"/>
    <p:sldId id="290" r:id="rId6"/>
    <p:sldId id="274" r:id="rId7"/>
    <p:sldId id="291" r:id="rId8"/>
  </p:sldIdLst>
  <p:sldSz cx="9144000" cy="6858000" type="screen4x3"/>
  <p:notesSz cx="6797675" cy="9926638"/>
  <p:defaultTextStyle>
    <a:defPPr>
      <a:defRPr lang="en-US"/>
    </a:defPPr>
    <a:lvl1pPr algn="l" defTabSz="457200" rtl="0" fontAlgn="base">
      <a:spcBef>
        <a:spcPct val="0"/>
      </a:spcBef>
      <a:spcAft>
        <a:spcPct val="0"/>
      </a:spcAft>
      <a:defRPr kern="1200">
        <a:solidFill>
          <a:schemeClr val="tx1"/>
        </a:solidFill>
        <a:latin typeface="Arial" charset="0"/>
        <a:ea typeface="+mn-ea"/>
        <a:cs typeface="+mn-cs"/>
      </a:defRPr>
    </a:lvl1pPr>
    <a:lvl2pPr marL="457200" algn="l" defTabSz="457200" rtl="0" fontAlgn="base">
      <a:spcBef>
        <a:spcPct val="0"/>
      </a:spcBef>
      <a:spcAft>
        <a:spcPct val="0"/>
      </a:spcAft>
      <a:defRPr kern="1200">
        <a:solidFill>
          <a:schemeClr val="tx1"/>
        </a:solidFill>
        <a:latin typeface="Arial" charset="0"/>
        <a:ea typeface="+mn-ea"/>
        <a:cs typeface="+mn-cs"/>
      </a:defRPr>
    </a:lvl2pPr>
    <a:lvl3pPr marL="914400" algn="l" defTabSz="457200" rtl="0" fontAlgn="base">
      <a:spcBef>
        <a:spcPct val="0"/>
      </a:spcBef>
      <a:spcAft>
        <a:spcPct val="0"/>
      </a:spcAft>
      <a:defRPr kern="1200">
        <a:solidFill>
          <a:schemeClr val="tx1"/>
        </a:solidFill>
        <a:latin typeface="Arial" charset="0"/>
        <a:ea typeface="+mn-ea"/>
        <a:cs typeface="+mn-cs"/>
      </a:defRPr>
    </a:lvl3pPr>
    <a:lvl4pPr marL="1371600" algn="l" defTabSz="457200" rtl="0" fontAlgn="base">
      <a:spcBef>
        <a:spcPct val="0"/>
      </a:spcBef>
      <a:spcAft>
        <a:spcPct val="0"/>
      </a:spcAft>
      <a:defRPr kern="1200">
        <a:solidFill>
          <a:schemeClr val="tx1"/>
        </a:solidFill>
        <a:latin typeface="Arial" charset="0"/>
        <a:ea typeface="+mn-ea"/>
        <a:cs typeface="+mn-cs"/>
      </a:defRPr>
    </a:lvl4pPr>
    <a:lvl5pPr marL="1828800" algn="l" defTabSz="457200"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FF9933"/>
    <a:srgbClr val="DE5824"/>
    <a:srgbClr val="20839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94" autoAdjust="0"/>
    <p:restoredTop sz="91547" autoAdjust="0"/>
  </p:normalViewPr>
  <p:slideViewPr>
    <p:cSldViewPr snapToGrid="0" snapToObjects="1">
      <p:cViewPr varScale="1">
        <p:scale>
          <a:sx n="68" d="100"/>
          <a:sy n="68" d="100"/>
        </p:scale>
        <p:origin x="1458" y="66"/>
      </p:cViewPr>
      <p:guideLst>
        <p:guide orient="horz" pos="2160"/>
        <p:guide pos="2880"/>
      </p:guideLst>
    </p:cSldViewPr>
  </p:slideViewPr>
  <p:outlineViewPr>
    <p:cViewPr>
      <p:scale>
        <a:sx n="33" d="100"/>
        <a:sy n="33" d="100"/>
      </p:scale>
      <p:origin x="0" y="11034"/>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3939308-A8F8-4EF5-81DE-58D84DB1E4B1}" type="doc">
      <dgm:prSet loTypeId="urn:microsoft.com/office/officeart/2005/8/layout/radial1" loCatId="cycle" qsTypeId="urn:microsoft.com/office/officeart/2005/8/quickstyle/simple3" qsCatId="simple" csTypeId="urn:microsoft.com/office/officeart/2005/8/colors/accent1_3" csCatId="accent1" phldr="1"/>
      <dgm:spPr/>
      <dgm:t>
        <a:bodyPr/>
        <a:lstStyle/>
        <a:p>
          <a:endParaRPr lang="en-GB"/>
        </a:p>
      </dgm:t>
    </dgm:pt>
    <dgm:pt modelId="{C272EBD0-EEF7-486B-92E7-B09DD3E0C83A}">
      <dgm:prSet phldrT="[Text]"/>
      <dgm:spPr/>
      <dgm:t>
        <a:bodyPr/>
        <a:lstStyle/>
        <a:p>
          <a:r>
            <a:rPr lang="en-GB" sz="1280" baseline="0" dirty="0" smtClean="0"/>
            <a:t>CYP’s Health </a:t>
          </a:r>
          <a:r>
            <a:rPr lang="en-GB" dirty="0" smtClean="0"/>
            <a:t>Strategy</a:t>
          </a:r>
          <a:r>
            <a:rPr lang="en-GB" sz="1280" baseline="0" dirty="0" smtClean="0"/>
            <a:t> </a:t>
          </a:r>
          <a:endParaRPr lang="en-GB" sz="1280" baseline="0" dirty="0"/>
        </a:p>
      </dgm:t>
    </dgm:pt>
    <dgm:pt modelId="{D456094B-06D0-4217-8613-60D1420A1F11}" type="parTrans" cxnId="{641C944C-F22F-4395-91B4-1633677137E0}">
      <dgm:prSet/>
      <dgm:spPr/>
      <dgm:t>
        <a:bodyPr/>
        <a:lstStyle/>
        <a:p>
          <a:endParaRPr lang="en-GB" sz="2000"/>
        </a:p>
      </dgm:t>
    </dgm:pt>
    <dgm:pt modelId="{F6EA3F9C-88BF-48E8-B5A5-93C70158953F}" type="sibTrans" cxnId="{641C944C-F22F-4395-91B4-1633677137E0}">
      <dgm:prSet/>
      <dgm:spPr/>
      <dgm:t>
        <a:bodyPr/>
        <a:lstStyle/>
        <a:p>
          <a:endParaRPr lang="en-GB" sz="2000"/>
        </a:p>
      </dgm:t>
    </dgm:pt>
    <dgm:pt modelId="{F4D21A55-8DCC-4051-B773-07E407375AD2}">
      <dgm:prSet phldrT="[Text]" custT="1"/>
      <dgm:spPr/>
      <dgm:t>
        <a:bodyPr/>
        <a:lstStyle/>
        <a:p>
          <a:r>
            <a:rPr lang="en-GB" sz="1280" baseline="0" dirty="0" smtClean="0"/>
            <a:t>Financial incentives for a healthy population</a:t>
          </a:r>
          <a:endParaRPr lang="en-GB" sz="1280" baseline="0" dirty="0"/>
        </a:p>
      </dgm:t>
    </dgm:pt>
    <dgm:pt modelId="{77ED301C-CDEC-4B59-9689-D736F4D02774}" type="parTrans" cxnId="{D76B0F94-F2B7-4844-AE41-0C00E75F9988}">
      <dgm:prSet custT="1"/>
      <dgm:spPr/>
      <dgm:t>
        <a:bodyPr/>
        <a:lstStyle/>
        <a:p>
          <a:endParaRPr lang="en-GB" sz="1000"/>
        </a:p>
      </dgm:t>
    </dgm:pt>
    <dgm:pt modelId="{AD7B4F9D-707B-49D2-BA86-2D2AFA20AD57}" type="sibTrans" cxnId="{D76B0F94-F2B7-4844-AE41-0C00E75F9988}">
      <dgm:prSet/>
      <dgm:spPr/>
      <dgm:t>
        <a:bodyPr/>
        <a:lstStyle/>
        <a:p>
          <a:endParaRPr lang="en-GB" sz="2000"/>
        </a:p>
      </dgm:t>
    </dgm:pt>
    <dgm:pt modelId="{DBFA0DF1-0534-4C27-BFF0-C199E53759A8}">
      <dgm:prSet phldrT="[Text]"/>
      <dgm:spPr/>
      <dgm:t>
        <a:bodyPr/>
        <a:lstStyle/>
        <a:p>
          <a:r>
            <a:rPr lang="en-GB" sz="1280" baseline="0" dirty="0" smtClean="0"/>
            <a:t>Health outcomes &amp; </a:t>
          </a:r>
          <a:r>
            <a:rPr lang="en-GB" dirty="0" smtClean="0"/>
            <a:t>strengthening</a:t>
          </a:r>
          <a:r>
            <a:rPr lang="en-GB" sz="1280" baseline="0" dirty="0" smtClean="0"/>
            <a:t> international comparisons</a:t>
          </a:r>
          <a:endParaRPr lang="en-GB" sz="1280" baseline="0" dirty="0"/>
        </a:p>
      </dgm:t>
    </dgm:pt>
    <dgm:pt modelId="{76DDC855-A261-4C77-9480-55ECB44F0868}" type="parTrans" cxnId="{3F4A75E3-64E3-4CB1-B3C3-181840749A46}">
      <dgm:prSet custT="1"/>
      <dgm:spPr/>
      <dgm:t>
        <a:bodyPr/>
        <a:lstStyle/>
        <a:p>
          <a:endParaRPr lang="en-GB" sz="1000"/>
        </a:p>
      </dgm:t>
    </dgm:pt>
    <dgm:pt modelId="{C76991A3-DCC8-44D4-B1DE-758F32D2E9C0}" type="sibTrans" cxnId="{3F4A75E3-64E3-4CB1-B3C3-181840749A46}">
      <dgm:prSet/>
      <dgm:spPr/>
      <dgm:t>
        <a:bodyPr/>
        <a:lstStyle/>
        <a:p>
          <a:endParaRPr lang="en-GB" sz="2000"/>
        </a:p>
      </dgm:t>
    </dgm:pt>
    <dgm:pt modelId="{5E4E2AA1-C70D-43F3-9C2F-DD57AE06A935}">
      <dgm:prSet phldrT="[Text]" custT="1"/>
      <dgm:spPr/>
      <dgm:t>
        <a:bodyPr/>
        <a:lstStyle/>
        <a:p>
          <a:r>
            <a:rPr lang="en-GB" sz="1280" baseline="0" dirty="0" smtClean="0"/>
            <a:t>Information sharing &amp; data linkage</a:t>
          </a:r>
          <a:endParaRPr lang="en-GB" sz="1280" baseline="0" dirty="0"/>
        </a:p>
      </dgm:t>
    </dgm:pt>
    <dgm:pt modelId="{70843F1C-5A2A-4C52-9C23-FD77AFEC37A0}" type="parTrans" cxnId="{890A1BF9-DC40-4FEC-A3D1-5F5ADF8D2CED}">
      <dgm:prSet custT="1"/>
      <dgm:spPr/>
      <dgm:t>
        <a:bodyPr/>
        <a:lstStyle/>
        <a:p>
          <a:endParaRPr lang="en-GB" sz="1000"/>
        </a:p>
      </dgm:t>
    </dgm:pt>
    <dgm:pt modelId="{5BF9C397-5080-4521-A5D1-E48ECC15B4ED}" type="sibTrans" cxnId="{890A1BF9-DC40-4FEC-A3D1-5F5ADF8D2CED}">
      <dgm:prSet/>
      <dgm:spPr/>
      <dgm:t>
        <a:bodyPr/>
        <a:lstStyle/>
        <a:p>
          <a:endParaRPr lang="en-GB" sz="2000"/>
        </a:p>
      </dgm:t>
    </dgm:pt>
    <dgm:pt modelId="{0795F1A9-1E7D-46A1-83BA-6F605A4F10CC}">
      <dgm:prSet phldrT="[Text]" custT="1"/>
      <dgm:spPr/>
      <dgm:t>
        <a:bodyPr/>
        <a:lstStyle/>
        <a:p>
          <a:r>
            <a:rPr lang="en-GB" sz="1280" baseline="0" dirty="0" smtClean="0"/>
            <a:t>Integration of children’s services</a:t>
          </a:r>
          <a:endParaRPr lang="en-GB" sz="1280" baseline="0" dirty="0"/>
        </a:p>
      </dgm:t>
    </dgm:pt>
    <dgm:pt modelId="{7F2377D3-D699-4E81-8853-8AE066791D98}" type="parTrans" cxnId="{D3CB0C04-D8DD-48BC-AF48-47ACF7C368E5}">
      <dgm:prSet custT="1"/>
      <dgm:spPr/>
      <dgm:t>
        <a:bodyPr/>
        <a:lstStyle/>
        <a:p>
          <a:endParaRPr lang="en-GB" sz="1000"/>
        </a:p>
      </dgm:t>
    </dgm:pt>
    <dgm:pt modelId="{448E9ED0-0494-4794-83F3-E0211984D3A3}" type="sibTrans" cxnId="{D3CB0C04-D8DD-48BC-AF48-47ACF7C368E5}">
      <dgm:prSet/>
      <dgm:spPr/>
      <dgm:t>
        <a:bodyPr/>
        <a:lstStyle/>
        <a:p>
          <a:endParaRPr lang="en-GB" sz="2000"/>
        </a:p>
      </dgm:t>
    </dgm:pt>
    <dgm:pt modelId="{E4B84D3A-6102-4745-BD48-52779B71FFF5}">
      <dgm:prSet phldrT="[Text]" custT="1"/>
      <dgm:spPr/>
      <dgm:t>
        <a:bodyPr/>
        <a:lstStyle/>
        <a:p>
          <a:r>
            <a:rPr lang="en-GB" sz="1280" baseline="0" dirty="0" smtClean="0"/>
            <a:t>Mental health</a:t>
          </a:r>
          <a:endParaRPr lang="en-GB" sz="1280" baseline="0" dirty="0"/>
        </a:p>
      </dgm:t>
    </dgm:pt>
    <dgm:pt modelId="{3A5D0CE2-F276-4038-AF17-E63805FBD581}" type="parTrans" cxnId="{1BF4038C-0AE8-4B76-9016-8FB8C9892920}">
      <dgm:prSet custT="1"/>
      <dgm:spPr/>
      <dgm:t>
        <a:bodyPr/>
        <a:lstStyle/>
        <a:p>
          <a:endParaRPr lang="en-GB" sz="1000"/>
        </a:p>
      </dgm:t>
    </dgm:pt>
    <dgm:pt modelId="{9D2D6223-EB27-4908-BFF2-C2B4C6667C6A}" type="sibTrans" cxnId="{1BF4038C-0AE8-4B76-9016-8FB8C9892920}">
      <dgm:prSet/>
      <dgm:spPr/>
      <dgm:t>
        <a:bodyPr/>
        <a:lstStyle/>
        <a:p>
          <a:endParaRPr lang="en-GB" sz="2000"/>
        </a:p>
      </dgm:t>
    </dgm:pt>
    <dgm:pt modelId="{0972E419-C173-4C56-BDBB-B079DFFE8568}">
      <dgm:prSet custT="1"/>
      <dgm:spPr/>
      <dgm:t>
        <a:bodyPr/>
        <a:lstStyle/>
        <a:p>
          <a:r>
            <a:rPr lang="en-GB" sz="1280" baseline="0" dirty="0" smtClean="0"/>
            <a:t>CYP’s involvement &amp; engagement</a:t>
          </a:r>
          <a:endParaRPr lang="en-GB" sz="1280" baseline="0" dirty="0"/>
        </a:p>
      </dgm:t>
    </dgm:pt>
    <dgm:pt modelId="{C2860647-335F-4D70-A1FC-3045EF1EDE5D}" type="parTrans" cxnId="{2BC70B45-FF6A-496B-B56E-9F81C51B7682}">
      <dgm:prSet custT="1"/>
      <dgm:spPr/>
      <dgm:t>
        <a:bodyPr/>
        <a:lstStyle/>
        <a:p>
          <a:endParaRPr lang="en-GB" sz="1000"/>
        </a:p>
      </dgm:t>
    </dgm:pt>
    <dgm:pt modelId="{59A19B4E-FF51-4C35-9F30-5AC098BF2950}" type="sibTrans" cxnId="{2BC70B45-FF6A-496B-B56E-9F81C51B7682}">
      <dgm:prSet/>
      <dgm:spPr/>
      <dgm:t>
        <a:bodyPr/>
        <a:lstStyle/>
        <a:p>
          <a:endParaRPr lang="en-GB" sz="2000"/>
        </a:p>
      </dgm:t>
    </dgm:pt>
    <dgm:pt modelId="{00F72182-5C31-459B-8323-3F4835A58D90}">
      <dgm:prSet custT="1"/>
      <dgm:spPr/>
      <dgm:t>
        <a:bodyPr/>
        <a:lstStyle/>
        <a:p>
          <a:r>
            <a:rPr lang="en-GB" sz="1280" baseline="0" dirty="0" smtClean="0"/>
            <a:t>Workforce &amp; sustainability</a:t>
          </a:r>
          <a:endParaRPr lang="en-GB" sz="1280" baseline="0" dirty="0"/>
        </a:p>
      </dgm:t>
    </dgm:pt>
    <dgm:pt modelId="{58A3D875-6D2C-4F63-ADBD-64F9855B6C96}" type="parTrans" cxnId="{1E9DEC0B-C878-42C6-AFE0-C5E2273774DF}">
      <dgm:prSet custT="1"/>
      <dgm:spPr/>
      <dgm:t>
        <a:bodyPr/>
        <a:lstStyle/>
        <a:p>
          <a:endParaRPr lang="en-GB" sz="1000"/>
        </a:p>
      </dgm:t>
    </dgm:pt>
    <dgm:pt modelId="{7A8449F1-CDC7-4BBA-8275-59EB4D7233B7}" type="sibTrans" cxnId="{1E9DEC0B-C878-42C6-AFE0-C5E2273774DF}">
      <dgm:prSet/>
      <dgm:spPr/>
      <dgm:t>
        <a:bodyPr/>
        <a:lstStyle/>
        <a:p>
          <a:endParaRPr lang="en-GB" sz="2000"/>
        </a:p>
      </dgm:t>
    </dgm:pt>
    <dgm:pt modelId="{EFA552DB-19E9-4D96-8418-93B067713F90}">
      <dgm:prSet phldrT="[Text]" phldr="1"/>
      <dgm:spPr/>
      <dgm:t>
        <a:bodyPr/>
        <a:lstStyle/>
        <a:p>
          <a:endParaRPr lang="en-GB" dirty="0"/>
        </a:p>
      </dgm:t>
    </dgm:pt>
    <dgm:pt modelId="{775B3A72-4A0E-4874-B41A-EFBFCF6F3FA6}" type="parTrans" cxnId="{2593DCC1-3498-47D1-9110-655C6C8022BA}">
      <dgm:prSet/>
      <dgm:spPr/>
      <dgm:t>
        <a:bodyPr/>
        <a:lstStyle/>
        <a:p>
          <a:endParaRPr lang="en-GB"/>
        </a:p>
      </dgm:t>
    </dgm:pt>
    <dgm:pt modelId="{7B2045B1-04A7-41AD-8A64-BEBF97372F72}" type="sibTrans" cxnId="{2593DCC1-3498-47D1-9110-655C6C8022BA}">
      <dgm:prSet/>
      <dgm:spPr/>
      <dgm:t>
        <a:bodyPr/>
        <a:lstStyle/>
        <a:p>
          <a:endParaRPr lang="en-GB"/>
        </a:p>
      </dgm:t>
    </dgm:pt>
    <dgm:pt modelId="{B9E2B9C7-9300-4340-8DC8-CF1851D91E98}" type="pres">
      <dgm:prSet presAssocID="{63939308-A8F8-4EF5-81DE-58D84DB1E4B1}" presName="cycle" presStyleCnt="0">
        <dgm:presLayoutVars>
          <dgm:chMax val="1"/>
          <dgm:dir/>
          <dgm:animLvl val="ctr"/>
          <dgm:resizeHandles val="exact"/>
        </dgm:presLayoutVars>
      </dgm:prSet>
      <dgm:spPr/>
      <dgm:t>
        <a:bodyPr/>
        <a:lstStyle/>
        <a:p>
          <a:endParaRPr lang="en-GB"/>
        </a:p>
      </dgm:t>
    </dgm:pt>
    <dgm:pt modelId="{2E2B7770-A05D-4623-98F9-6B6778DDCD95}" type="pres">
      <dgm:prSet presAssocID="{C272EBD0-EEF7-486B-92E7-B09DD3E0C83A}" presName="centerShape" presStyleLbl="node0" presStyleIdx="0" presStyleCnt="1" custScaleX="113145" custScaleY="124459"/>
      <dgm:spPr/>
      <dgm:t>
        <a:bodyPr/>
        <a:lstStyle/>
        <a:p>
          <a:endParaRPr lang="en-GB"/>
        </a:p>
      </dgm:t>
    </dgm:pt>
    <dgm:pt modelId="{41BEB375-1342-4711-ABE3-E1C36E743EC8}" type="pres">
      <dgm:prSet presAssocID="{C2860647-335F-4D70-A1FC-3045EF1EDE5D}" presName="Name9" presStyleLbl="parChTrans1D2" presStyleIdx="0" presStyleCnt="7"/>
      <dgm:spPr/>
      <dgm:t>
        <a:bodyPr/>
        <a:lstStyle/>
        <a:p>
          <a:endParaRPr lang="en-GB"/>
        </a:p>
      </dgm:t>
    </dgm:pt>
    <dgm:pt modelId="{0ABEA9D3-76C3-4BF0-918F-3BF33266B48B}" type="pres">
      <dgm:prSet presAssocID="{C2860647-335F-4D70-A1FC-3045EF1EDE5D}" presName="connTx" presStyleLbl="parChTrans1D2" presStyleIdx="0" presStyleCnt="7"/>
      <dgm:spPr/>
      <dgm:t>
        <a:bodyPr/>
        <a:lstStyle/>
        <a:p>
          <a:endParaRPr lang="en-GB"/>
        </a:p>
      </dgm:t>
    </dgm:pt>
    <dgm:pt modelId="{A9517190-B5FB-430C-9B0C-119C129697DD}" type="pres">
      <dgm:prSet presAssocID="{0972E419-C173-4C56-BDBB-B079DFFE8568}" presName="node" presStyleLbl="node1" presStyleIdx="0" presStyleCnt="7" custScaleX="113145" custScaleY="124459">
        <dgm:presLayoutVars>
          <dgm:bulletEnabled val="1"/>
        </dgm:presLayoutVars>
      </dgm:prSet>
      <dgm:spPr/>
      <dgm:t>
        <a:bodyPr/>
        <a:lstStyle/>
        <a:p>
          <a:endParaRPr lang="en-GB"/>
        </a:p>
      </dgm:t>
    </dgm:pt>
    <dgm:pt modelId="{F27C7598-50C8-4DD0-85C1-1389D6E28250}" type="pres">
      <dgm:prSet presAssocID="{77ED301C-CDEC-4B59-9689-D736F4D02774}" presName="Name9" presStyleLbl="parChTrans1D2" presStyleIdx="1" presStyleCnt="7"/>
      <dgm:spPr/>
      <dgm:t>
        <a:bodyPr/>
        <a:lstStyle/>
        <a:p>
          <a:endParaRPr lang="en-GB"/>
        </a:p>
      </dgm:t>
    </dgm:pt>
    <dgm:pt modelId="{A0844417-1394-4C16-AAFA-30605C13C79E}" type="pres">
      <dgm:prSet presAssocID="{77ED301C-CDEC-4B59-9689-D736F4D02774}" presName="connTx" presStyleLbl="parChTrans1D2" presStyleIdx="1" presStyleCnt="7"/>
      <dgm:spPr/>
      <dgm:t>
        <a:bodyPr/>
        <a:lstStyle/>
        <a:p>
          <a:endParaRPr lang="en-GB"/>
        </a:p>
      </dgm:t>
    </dgm:pt>
    <dgm:pt modelId="{FAAF4E9D-3B28-42FA-9ED3-4D076F63FB00}" type="pres">
      <dgm:prSet presAssocID="{F4D21A55-8DCC-4051-B773-07E407375AD2}" presName="node" presStyleLbl="node1" presStyleIdx="1" presStyleCnt="7" custScaleX="113145" custScaleY="114295">
        <dgm:presLayoutVars>
          <dgm:bulletEnabled val="1"/>
        </dgm:presLayoutVars>
      </dgm:prSet>
      <dgm:spPr/>
      <dgm:t>
        <a:bodyPr/>
        <a:lstStyle/>
        <a:p>
          <a:endParaRPr lang="en-GB"/>
        </a:p>
      </dgm:t>
    </dgm:pt>
    <dgm:pt modelId="{EF492F9C-1998-48E7-8464-08019B293259}" type="pres">
      <dgm:prSet presAssocID="{76DDC855-A261-4C77-9480-55ECB44F0868}" presName="Name9" presStyleLbl="parChTrans1D2" presStyleIdx="2" presStyleCnt="7"/>
      <dgm:spPr/>
      <dgm:t>
        <a:bodyPr/>
        <a:lstStyle/>
        <a:p>
          <a:endParaRPr lang="en-GB"/>
        </a:p>
      </dgm:t>
    </dgm:pt>
    <dgm:pt modelId="{0B0FE6C7-86E6-424B-88CF-271ACDB53072}" type="pres">
      <dgm:prSet presAssocID="{76DDC855-A261-4C77-9480-55ECB44F0868}" presName="connTx" presStyleLbl="parChTrans1D2" presStyleIdx="2" presStyleCnt="7"/>
      <dgm:spPr/>
      <dgm:t>
        <a:bodyPr/>
        <a:lstStyle/>
        <a:p>
          <a:endParaRPr lang="en-GB"/>
        </a:p>
      </dgm:t>
    </dgm:pt>
    <dgm:pt modelId="{D183424A-ABFD-4ABB-A8DA-5D3516FDD68C}" type="pres">
      <dgm:prSet presAssocID="{DBFA0DF1-0534-4C27-BFF0-C199E53759A8}" presName="node" presStyleLbl="node1" presStyleIdx="2" presStyleCnt="7" custScaleX="113145" custScaleY="124459">
        <dgm:presLayoutVars>
          <dgm:bulletEnabled val="1"/>
        </dgm:presLayoutVars>
      </dgm:prSet>
      <dgm:spPr/>
      <dgm:t>
        <a:bodyPr/>
        <a:lstStyle/>
        <a:p>
          <a:endParaRPr lang="en-GB"/>
        </a:p>
      </dgm:t>
    </dgm:pt>
    <dgm:pt modelId="{B8CA0991-EE30-41E6-BC89-CD7DD88DBEAF}" type="pres">
      <dgm:prSet presAssocID="{70843F1C-5A2A-4C52-9C23-FD77AFEC37A0}" presName="Name9" presStyleLbl="parChTrans1D2" presStyleIdx="3" presStyleCnt="7"/>
      <dgm:spPr/>
      <dgm:t>
        <a:bodyPr/>
        <a:lstStyle/>
        <a:p>
          <a:endParaRPr lang="en-GB"/>
        </a:p>
      </dgm:t>
    </dgm:pt>
    <dgm:pt modelId="{DF9508BA-6C50-40AD-981B-D39022915647}" type="pres">
      <dgm:prSet presAssocID="{70843F1C-5A2A-4C52-9C23-FD77AFEC37A0}" presName="connTx" presStyleLbl="parChTrans1D2" presStyleIdx="3" presStyleCnt="7"/>
      <dgm:spPr/>
      <dgm:t>
        <a:bodyPr/>
        <a:lstStyle/>
        <a:p>
          <a:endParaRPr lang="en-GB"/>
        </a:p>
      </dgm:t>
    </dgm:pt>
    <dgm:pt modelId="{CEE36281-9A92-4B0C-A846-0AA047152D50}" type="pres">
      <dgm:prSet presAssocID="{5E4E2AA1-C70D-43F3-9C2F-DD57AE06A935}" presName="node" presStyleLbl="node1" presStyleIdx="3" presStyleCnt="7" custScaleX="113145" custScaleY="124459">
        <dgm:presLayoutVars>
          <dgm:bulletEnabled val="1"/>
        </dgm:presLayoutVars>
      </dgm:prSet>
      <dgm:spPr/>
      <dgm:t>
        <a:bodyPr/>
        <a:lstStyle/>
        <a:p>
          <a:endParaRPr lang="en-GB"/>
        </a:p>
      </dgm:t>
    </dgm:pt>
    <dgm:pt modelId="{4654CF72-6B19-4DF5-ACC2-2D81214C5278}" type="pres">
      <dgm:prSet presAssocID="{7F2377D3-D699-4E81-8853-8AE066791D98}" presName="Name9" presStyleLbl="parChTrans1D2" presStyleIdx="4" presStyleCnt="7"/>
      <dgm:spPr/>
      <dgm:t>
        <a:bodyPr/>
        <a:lstStyle/>
        <a:p>
          <a:endParaRPr lang="en-GB"/>
        </a:p>
      </dgm:t>
    </dgm:pt>
    <dgm:pt modelId="{8685B158-FCE3-4590-A006-6CFC5834DF3D}" type="pres">
      <dgm:prSet presAssocID="{7F2377D3-D699-4E81-8853-8AE066791D98}" presName="connTx" presStyleLbl="parChTrans1D2" presStyleIdx="4" presStyleCnt="7"/>
      <dgm:spPr/>
      <dgm:t>
        <a:bodyPr/>
        <a:lstStyle/>
        <a:p>
          <a:endParaRPr lang="en-GB"/>
        </a:p>
      </dgm:t>
    </dgm:pt>
    <dgm:pt modelId="{A9D610AC-F724-4095-A5B9-52E726EF963C}" type="pres">
      <dgm:prSet presAssocID="{0795F1A9-1E7D-46A1-83BA-6F605A4F10CC}" presName="node" presStyleLbl="node1" presStyleIdx="4" presStyleCnt="7" custScaleX="113145" custScaleY="124459">
        <dgm:presLayoutVars>
          <dgm:bulletEnabled val="1"/>
        </dgm:presLayoutVars>
      </dgm:prSet>
      <dgm:spPr/>
      <dgm:t>
        <a:bodyPr/>
        <a:lstStyle/>
        <a:p>
          <a:endParaRPr lang="en-GB"/>
        </a:p>
      </dgm:t>
    </dgm:pt>
    <dgm:pt modelId="{487F7204-5AED-4E62-9A37-E5464EA3617D}" type="pres">
      <dgm:prSet presAssocID="{3A5D0CE2-F276-4038-AF17-E63805FBD581}" presName="Name9" presStyleLbl="parChTrans1D2" presStyleIdx="5" presStyleCnt="7"/>
      <dgm:spPr/>
      <dgm:t>
        <a:bodyPr/>
        <a:lstStyle/>
        <a:p>
          <a:endParaRPr lang="en-GB"/>
        </a:p>
      </dgm:t>
    </dgm:pt>
    <dgm:pt modelId="{29A45979-0FCF-4E57-B226-B2643EFE30AB}" type="pres">
      <dgm:prSet presAssocID="{3A5D0CE2-F276-4038-AF17-E63805FBD581}" presName="connTx" presStyleLbl="parChTrans1D2" presStyleIdx="5" presStyleCnt="7"/>
      <dgm:spPr/>
      <dgm:t>
        <a:bodyPr/>
        <a:lstStyle/>
        <a:p>
          <a:endParaRPr lang="en-GB"/>
        </a:p>
      </dgm:t>
    </dgm:pt>
    <dgm:pt modelId="{478D29F1-EC69-477C-9F14-518D3CC9FD53}" type="pres">
      <dgm:prSet presAssocID="{E4B84D3A-6102-4745-BD48-52779B71FFF5}" presName="node" presStyleLbl="node1" presStyleIdx="5" presStyleCnt="7" custScaleX="113145" custScaleY="124459" custRadScaleRad="92941" custRadScaleInc="1043">
        <dgm:presLayoutVars>
          <dgm:bulletEnabled val="1"/>
        </dgm:presLayoutVars>
      </dgm:prSet>
      <dgm:spPr/>
      <dgm:t>
        <a:bodyPr/>
        <a:lstStyle/>
        <a:p>
          <a:endParaRPr lang="en-GB"/>
        </a:p>
      </dgm:t>
    </dgm:pt>
    <dgm:pt modelId="{B6389A8C-A4AA-4639-AB5B-88FEFED77643}" type="pres">
      <dgm:prSet presAssocID="{58A3D875-6D2C-4F63-ADBD-64F9855B6C96}" presName="Name9" presStyleLbl="parChTrans1D2" presStyleIdx="6" presStyleCnt="7"/>
      <dgm:spPr/>
      <dgm:t>
        <a:bodyPr/>
        <a:lstStyle/>
        <a:p>
          <a:endParaRPr lang="en-GB"/>
        </a:p>
      </dgm:t>
    </dgm:pt>
    <dgm:pt modelId="{59EDA6F3-089F-415E-BD98-E4111DFA9C7F}" type="pres">
      <dgm:prSet presAssocID="{58A3D875-6D2C-4F63-ADBD-64F9855B6C96}" presName="connTx" presStyleLbl="parChTrans1D2" presStyleIdx="6" presStyleCnt="7"/>
      <dgm:spPr/>
      <dgm:t>
        <a:bodyPr/>
        <a:lstStyle/>
        <a:p>
          <a:endParaRPr lang="en-GB"/>
        </a:p>
      </dgm:t>
    </dgm:pt>
    <dgm:pt modelId="{7893781F-EB9B-4CAD-B0F4-DE8C89739C0D}" type="pres">
      <dgm:prSet presAssocID="{00F72182-5C31-459B-8323-3F4835A58D90}" presName="node" presStyleLbl="node1" presStyleIdx="6" presStyleCnt="7" custScaleX="113145" custScaleY="124459">
        <dgm:presLayoutVars>
          <dgm:bulletEnabled val="1"/>
        </dgm:presLayoutVars>
      </dgm:prSet>
      <dgm:spPr/>
      <dgm:t>
        <a:bodyPr/>
        <a:lstStyle/>
        <a:p>
          <a:endParaRPr lang="en-GB"/>
        </a:p>
      </dgm:t>
    </dgm:pt>
  </dgm:ptLst>
  <dgm:cxnLst>
    <dgm:cxn modelId="{36E415B9-C8D4-47FA-871A-F719025002EC}" type="presOf" srcId="{58A3D875-6D2C-4F63-ADBD-64F9855B6C96}" destId="{59EDA6F3-089F-415E-BD98-E4111DFA9C7F}" srcOrd="1" destOrd="0" presId="urn:microsoft.com/office/officeart/2005/8/layout/radial1"/>
    <dgm:cxn modelId="{49248AAA-6DF4-4F6A-A2B4-82DFAAC09A1F}" type="presOf" srcId="{3A5D0CE2-F276-4038-AF17-E63805FBD581}" destId="{29A45979-0FCF-4E57-B226-B2643EFE30AB}" srcOrd="1" destOrd="0" presId="urn:microsoft.com/office/officeart/2005/8/layout/radial1"/>
    <dgm:cxn modelId="{2EAC4D77-3F4B-4272-95C0-35ECBE868CFB}" type="presOf" srcId="{7F2377D3-D699-4E81-8853-8AE066791D98}" destId="{4654CF72-6B19-4DF5-ACC2-2D81214C5278}" srcOrd="0" destOrd="0" presId="urn:microsoft.com/office/officeart/2005/8/layout/radial1"/>
    <dgm:cxn modelId="{1BF4038C-0AE8-4B76-9016-8FB8C9892920}" srcId="{C272EBD0-EEF7-486B-92E7-B09DD3E0C83A}" destId="{E4B84D3A-6102-4745-BD48-52779B71FFF5}" srcOrd="5" destOrd="0" parTransId="{3A5D0CE2-F276-4038-AF17-E63805FBD581}" sibTransId="{9D2D6223-EB27-4908-BFF2-C2B4C6667C6A}"/>
    <dgm:cxn modelId="{3B1A7A8D-F8FF-4CF1-984A-31203EAA3254}" type="presOf" srcId="{C2860647-335F-4D70-A1FC-3045EF1EDE5D}" destId="{41BEB375-1342-4711-ABE3-E1C36E743EC8}" srcOrd="0" destOrd="0" presId="urn:microsoft.com/office/officeart/2005/8/layout/radial1"/>
    <dgm:cxn modelId="{2BC70B45-FF6A-496B-B56E-9F81C51B7682}" srcId="{C272EBD0-EEF7-486B-92E7-B09DD3E0C83A}" destId="{0972E419-C173-4C56-BDBB-B079DFFE8568}" srcOrd="0" destOrd="0" parTransId="{C2860647-335F-4D70-A1FC-3045EF1EDE5D}" sibTransId="{59A19B4E-FF51-4C35-9F30-5AC098BF2950}"/>
    <dgm:cxn modelId="{890A1BF9-DC40-4FEC-A3D1-5F5ADF8D2CED}" srcId="{C272EBD0-EEF7-486B-92E7-B09DD3E0C83A}" destId="{5E4E2AA1-C70D-43F3-9C2F-DD57AE06A935}" srcOrd="3" destOrd="0" parTransId="{70843F1C-5A2A-4C52-9C23-FD77AFEC37A0}" sibTransId="{5BF9C397-5080-4521-A5D1-E48ECC15B4ED}"/>
    <dgm:cxn modelId="{30D58213-0019-42D1-AC50-F4A41BFD0A80}" type="presOf" srcId="{77ED301C-CDEC-4B59-9689-D736F4D02774}" destId="{A0844417-1394-4C16-AAFA-30605C13C79E}" srcOrd="1" destOrd="0" presId="urn:microsoft.com/office/officeart/2005/8/layout/radial1"/>
    <dgm:cxn modelId="{1E9DEC0B-C878-42C6-AFE0-C5E2273774DF}" srcId="{C272EBD0-EEF7-486B-92E7-B09DD3E0C83A}" destId="{00F72182-5C31-459B-8323-3F4835A58D90}" srcOrd="6" destOrd="0" parTransId="{58A3D875-6D2C-4F63-ADBD-64F9855B6C96}" sibTransId="{7A8449F1-CDC7-4BBA-8275-59EB4D7233B7}"/>
    <dgm:cxn modelId="{A048AF6A-40D0-4248-9375-571034E8C054}" type="presOf" srcId="{7F2377D3-D699-4E81-8853-8AE066791D98}" destId="{8685B158-FCE3-4590-A006-6CFC5834DF3D}" srcOrd="1" destOrd="0" presId="urn:microsoft.com/office/officeart/2005/8/layout/radial1"/>
    <dgm:cxn modelId="{D3CB0C04-D8DD-48BC-AF48-47ACF7C368E5}" srcId="{C272EBD0-EEF7-486B-92E7-B09DD3E0C83A}" destId="{0795F1A9-1E7D-46A1-83BA-6F605A4F10CC}" srcOrd="4" destOrd="0" parTransId="{7F2377D3-D699-4E81-8853-8AE066791D98}" sibTransId="{448E9ED0-0494-4794-83F3-E0211984D3A3}"/>
    <dgm:cxn modelId="{1B05E138-0B0E-404E-BD45-C7F43FB5892A}" type="presOf" srcId="{77ED301C-CDEC-4B59-9689-D736F4D02774}" destId="{F27C7598-50C8-4DD0-85C1-1389D6E28250}" srcOrd="0" destOrd="0" presId="urn:microsoft.com/office/officeart/2005/8/layout/radial1"/>
    <dgm:cxn modelId="{D76B0F94-F2B7-4844-AE41-0C00E75F9988}" srcId="{C272EBD0-EEF7-486B-92E7-B09DD3E0C83A}" destId="{F4D21A55-8DCC-4051-B773-07E407375AD2}" srcOrd="1" destOrd="0" parTransId="{77ED301C-CDEC-4B59-9689-D736F4D02774}" sibTransId="{AD7B4F9D-707B-49D2-BA86-2D2AFA20AD57}"/>
    <dgm:cxn modelId="{AFBBB966-F2D1-47CA-BCC0-3A03A1FC8BD3}" type="presOf" srcId="{C272EBD0-EEF7-486B-92E7-B09DD3E0C83A}" destId="{2E2B7770-A05D-4623-98F9-6B6778DDCD95}" srcOrd="0" destOrd="0" presId="urn:microsoft.com/office/officeart/2005/8/layout/radial1"/>
    <dgm:cxn modelId="{2593DCC1-3498-47D1-9110-655C6C8022BA}" srcId="{63939308-A8F8-4EF5-81DE-58D84DB1E4B1}" destId="{EFA552DB-19E9-4D96-8418-93B067713F90}" srcOrd="1" destOrd="0" parTransId="{775B3A72-4A0E-4874-B41A-EFBFCF6F3FA6}" sibTransId="{7B2045B1-04A7-41AD-8A64-BEBF97372F72}"/>
    <dgm:cxn modelId="{3D3FE939-7DBD-4D72-9B89-6B85732125A7}" type="presOf" srcId="{F4D21A55-8DCC-4051-B773-07E407375AD2}" destId="{FAAF4E9D-3B28-42FA-9ED3-4D076F63FB00}" srcOrd="0" destOrd="0" presId="urn:microsoft.com/office/officeart/2005/8/layout/radial1"/>
    <dgm:cxn modelId="{11CFA9B0-7C4C-415C-AF39-3473FCF04D08}" type="presOf" srcId="{70843F1C-5A2A-4C52-9C23-FD77AFEC37A0}" destId="{B8CA0991-EE30-41E6-BC89-CD7DD88DBEAF}" srcOrd="0" destOrd="0" presId="urn:microsoft.com/office/officeart/2005/8/layout/radial1"/>
    <dgm:cxn modelId="{919B4B4C-8146-4E67-A4C4-B29B87299C74}" type="presOf" srcId="{76DDC855-A261-4C77-9480-55ECB44F0868}" destId="{0B0FE6C7-86E6-424B-88CF-271ACDB53072}" srcOrd="1" destOrd="0" presId="urn:microsoft.com/office/officeart/2005/8/layout/radial1"/>
    <dgm:cxn modelId="{AF3CCF75-A7B4-4E65-BAC8-6D15035BB11C}" type="presOf" srcId="{00F72182-5C31-459B-8323-3F4835A58D90}" destId="{7893781F-EB9B-4CAD-B0F4-DE8C89739C0D}" srcOrd="0" destOrd="0" presId="urn:microsoft.com/office/officeart/2005/8/layout/radial1"/>
    <dgm:cxn modelId="{641C944C-F22F-4395-91B4-1633677137E0}" srcId="{63939308-A8F8-4EF5-81DE-58D84DB1E4B1}" destId="{C272EBD0-EEF7-486B-92E7-B09DD3E0C83A}" srcOrd="0" destOrd="0" parTransId="{D456094B-06D0-4217-8613-60D1420A1F11}" sibTransId="{F6EA3F9C-88BF-48E8-B5A5-93C70158953F}"/>
    <dgm:cxn modelId="{4925EAC0-C459-4111-82AC-36CA7A5D976D}" type="presOf" srcId="{0795F1A9-1E7D-46A1-83BA-6F605A4F10CC}" destId="{A9D610AC-F724-4095-A5B9-52E726EF963C}" srcOrd="0" destOrd="0" presId="urn:microsoft.com/office/officeart/2005/8/layout/radial1"/>
    <dgm:cxn modelId="{3F4A75E3-64E3-4CB1-B3C3-181840749A46}" srcId="{C272EBD0-EEF7-486B-92E7-B09DD3E0C83A}" destId="{DBFA0DF1-0534-4C27-BFF0-C199E53759A8}" srcOrd="2" destOrd="0" parTransId="{76DDC855-A261-4C77-9480-55ECB44F0868}" sibTransId="{C76991A3-DCC8-44D4-B1DE-758F32D2E9C0}"/>
    <dgm:cxn modelId="{76F60EF0-9D74-4014-8FCB-0DDA83103170}" type="presOf" srcId="{DBFA0DF1-0534-4C27-BFF0-C199E53759A8}" destId="{D183424A-ABFD-4ABB-A8DA-5D3516FDD68C}" srcOrd="0" destOrd="0" presId="urn:microsoft.com/office/officeart/2005/8/layout/radial1"/>
    <dgm:cxn modelId="{3A7C6087-22AF-4B82-B465-F7552BC012FF}" type="presOf" srcId="{70843F1C-5A2A-4C52-9C23-FD77AFEC37A0}" destId="{DF9508BA-6C50-40AD-981B-D39022915647}" srcOrd="1" destOrd="0" presId="urn:microsoft.com/office/officeart/2005/8/layout/radial1"/>
    <dgm:cxn modelId="{A864D678-F2D8-40A9-81C8-1257465CDD46}" type="presOf" srcId="{76DDC855-A261-4C77-9480-55ECB44F0868}" destId="{EF492F9C-1998-48E7-8464-08019B293259}" srcOrd="0" destOrd="0" presId="urn:microsoft.com/office/officeart/2005/8/layout/radial1"/>
    <dgm:cxn modelId="{41897858-A54D-4FEA-857C-62F960BC63D5}" type="presOf" srcId="{5E4E2AA1-C70D-43F3-9C2F-DD57AE06A935}" destId="{CEE36281-9A92-4B0C-A846-0AA047152D50}" srcOrd="0" destOrd="0" presId="urn:microsoft.com/office/officeart/2005/8/layout/radial1"/>
    <dgm:cxn modelId="{218222C5-9D5A-4C87-90B4-3E74F2335EFE}" type="presOf" srcId="{3A5D0CE2-F276-4038-AF17-E63805FBD581}" destId="{487F7204-5AED-4E62-9A37-E5464EA3617D}" srcOrd="0" destOrd="0" presId="urn:microsoft.com/office/officeart/2005/8/layout/radial1"/>
    <dgm:cxn modelId="{B7C596E4-77A8-451A-8B47-73F5642EC569}" type="presOf" srcId="{C2860647-335F-4D70-A1FC-3045EF1EDE5D}" destId="{0ABEA9D3-76C3-4BF0-918F-3BF33266B48B}" srcOrd="1" destOrd="0" presId="urn:microsoft.com/office/officeart/2005/8/layout/radial1"/>
    <dgm:cxn modelId="{86D03028-EA3B-4E76-AACF-51CDB6294DB4}" type="presOf" srcId="{E4B84D3A-6102-4745-BD48-52779B71FFF5}" destId="{478D29F1-EC69-477C-9F14-518D3CC9FD53}" srcOrd="0" destOrd="0" presId="urn:microsoft.com/office/officeart/2005/8/layout/radial1"/>
    <dgm:cxn modelId="{D6EB35DB-404B-4781-98D5-309C75251A3A}" type="presOf" srcId="{63939308-A8F8-4EF5-81DE-58D84DB1E4B1}" destId="{B9E2B9C7-9300-4340-8DC8-CF1851D91E98}" srcOrd="0" destOrd="0" presId="urn:microsoft.com/office/officeart/2005/8/layout/radial1"/>
    <dgm:cxn modelId="{10151C02-58DC-4902-8864-890095D2FB25}" type="presOf" srcId="{0972E419-C173-4C56-BDBB-B079DFFE8568}" destId="{A9517190-B5FB-430C-9B0C-119C129697DD}" srcOrd="0" destOrd="0" presId="urn:microsoft.com/office/officeart/2005/8/layout/radial1"/>
    <dgm:cxn modelId="{CFEBD617-4F99-46C6-AB6A-4AD087B0A2DF}" type="presOf" srcId="{58A3D875-6D2C-4F63-ADBD-64F9855B6C96}" destId="{B6389A8C-A4AA-4639-AB5B-88FEFED77643}" srcOrd="0" destOrd="0" presId="urn:microsoft.com/office/officeart/2005/8/layout/radial1"/>
    <dgm:cxn modelId="{F664F4B1-EA9E-46B8-8F41-05A682E3EDDE}" type="presParOf" srcId="{B9E2B9C7-9300-4340-8DC8-CF1851D91E98}" destId="{2E2B7770-A05D-4623-98F9-6B6778DDCD95}" srcOrd="0" destOrd="0" presId="urn:microsoft.com/office/officeart/2005/8/layout/radial1"/>
    <dgm:cxn modelId="{21DE9F23-57BE-4F1F-ACF7-1F0FFC0A81C7}" type="presParOf" srcId="{B9E2B9C7-9300-4340-8DC8-CF1851D91E98}" destId="{41BEB375-1342-4711-ABE3-E1C36E743EC8}" srcOrd="1" destOrd="0" presId="urn:microsoft.com/office/officeart/2005/8/layout/radial1"/>
    <dgm:cxn modelId="{4B6E83EB-FCF8-4E1E-845B-8483DECA1CB9}" type="presParOf" srcId="{41BEB375-1342-4711-ABE3-E1C36E743EC8}" destId="{0ABEA9D3-76C3-4BF0-918F-3BF33266B48B}" srcOrd="0" destOrd="0" presId="urn:microsoft.com/office/officeart/2005/8/layout/radial1"/>
    <dgm:cxn modelId="{CE125FE5-769A-406F-9664-156AF065750D}" type="presParOf" srcId="{B9E2B9C7-9300-4340-8DC8-CF1851D91E98}" destId="{A9517190-B5FB-430C-9B0C-119C129697DD}" srcOrd="2" destOrd="0" presId="urn:microsoft.com/office/officeart/2005/8/layout/radial1"/>
    <dgm:cxn modelId="{D5F266AB-66BD-46ED-88C3-2D6401A43C80}" type="presParOf" srcId="{B9E2B9C7-9300-4340-8DC8-CF1851D91E98}" destId="{F27C7598-50C8-4DD0-85C1-1389D6E28250}" srcOrd="3" destOrd="0" presId="urn:microsoft.com/office/officeart/2005/8/layout/radial1"/>
    <dgm:cxn modelId="{CB818E1D-A8F4-4A5E-8B82-826364CE2341}" type="presParOf" srcId="{F27C7598-50C8-4DD0-85C1-1389D6E28250}" destId="{A0844417-1394-4C16-AAFA-30605C13C79E}" srcOrd="0" destOrd="0" presId="urn:microsoft.com/office/officeart/2005/8/layout/radial1"/>
    <dgm:cxn modelId="{F9F32841-4C87-40F9-BD05-9849B61F75D8}" type="presParOf" srcId="{B9E2B9C7-9300-4340-8DC8-CF1851D91E98}" destId="{FAAF4E9D-3B28-42FA-9ED3-4D076F63FB00}" srcOrd="4" destOrd="0" presId="urn:microsoft.com/office/officeart/2005/8/layout/radial1"/>
    <dgm:cxn modelId="{F0CD092F-B322-433D-9DA1-D22D78BCE98A}" type="presParOf" srcId="{B9E2B9C7-9300-4340-8DC8-CF1851D91E98}" destId="{EF492F9C-1998-48E7-8464-08019B293259}" srcOrd="5" destOrd="0" presId="urn:microsoft.com/office/officeart/2005/8/layout/radial1"/>
    <dgm:cxn modelId="{777C9EA4-1F39-4341-B596-982B79FDBF14}" type="presParOf" srcId="{EF492F9C-1998-48E7-8464-08019B293259}" destId="{0B0FE6C7-86E6-424B-88CF-271ACDB53072}" srcOrd="0" destOrd="0" presId="urn:microsoft.com/office/officeart/2005/8/layout/radial1"/>
    <dgm:cxn modelId="{DD078986-4D07-47F4-A9D1-11F024E0C924}" type="presParOf" srcId="{B9E2B9C7-9300-4340-8DC8-CF1851D91E98}" destId="{D183424A-ABFD-4ABB-A8DA-5D3516FDD68C}" srcOrd="6" destOrd="0" presId="urn:microsoft.com/office/officeart/2005/8/layout/radial1"/>
    <dgm:cxn modelId="{4808EAA1-96D2-4497-9878-9651C6557EC2}" type="presParOf" srcId="{B9E2B9C7-9300-4340-8DC8-CF1851D91E98}" destId="{B8CA0991-EE30-41E6-BC89-CD7DD88DBEAF}" srcOrd="7" destOrd="0" presId="urn:microsoft.com/office/officeart/2005/8/layout/radial1"/>
    <dgm:cxn modelId="{474D9342-F842-4662-A429-094ABC803360}" type="presParOf" srcId="{B8CA0991-EE30-41E6-BC89-CD7DD88DBEAF}" destId="{DF9508BA-6C50-40AD-981B-D39022915647}" srcOrd="0" destOrd="0" presId="urn:microsoft.com/office/officeart/2005/8/layout/radial1"/>
    <dgm:cxn modelId="{D4686176-D1F6-45FF-8EBD-FA2553024097}" type="presParOf" srcId="{B9E2B9C7-9300-4340-8DC8-CF1851D91E98}" destId="{CEE36281-9A92-4B0C-A846-0AA047152D50}" srcOrd="8" destOrd="0" presId="urn:microsoft.com/office/officeart/2005/8/layout/radial1"/>
    <dgm:cxn modelId="{3215D050-63AD-40B8-BE92-62185E840A83}" type="presParOf" srcId="{B9E2B9C7-9300-4340-8DC8-CF1851D91E98}" destId="{4654CF72-6B19-4DF5-ACC2-2D81214C5278}" srcOrd="9" destOrd="0" presId="urn:microsoft.com/office/officeart/2005/8/layout/radial1"/>
    <dgm:cxn modelId="{C31E3206-A35F-423E-AE22-8FB39FD122CA}" type="presParOf" srcId="{4654CF72-6B19-4DF5-ACC2-2D81214C5278}" destId="{8685B158-FCE3-4590-A006-6CFC5834DF3D}" srcOrd="0" destOrd="0" presId="urn:microsoft.com/office/officeart/2005/8/layout/radial1"/>
    <dgm:cxn modelId="{669845D2-FBCD-437C-93CE-844C991FF24E}" type="presParOf" srcId="{B9E2B9C7-9300-4340-8DC8-CF1851D91E98}" destId="{A9D610AC-F724-4095-A5B9-52E726EF963C}" srcOrd="10" destOrd="0" presId="urn:microsoft.com/office/officeart/2005/8/layout/radial1"/>
    <dgm:cxn modelId="{35BE0C34-B9EB-4422-9D48-DC01AE2D95A5}" type="presParOf" srcId="{B9E2B9C7-9300-4340-8DC8-CF1851D91E98}" destId="{487F7204-5AED-4E62-9A37-E5464EA3617D}" srcOrd="11" destOrd="0" presId="urn:microsoft.com/office/officeart/2005/8/layout/radial1"/>
    <dgm:cxn modelId="{C11D2A89-282C-4FF6-B725-F4A57B45F589}" type="presParOf" srcId="{487F7204-5AED-4E62-9A37-E5464EA3617D}" destId="{29A45979-0FCF-4E57-B226-B2643EFE30AB}" srcOrd="0" destOrd="0" presId="urn:microsoft.com/office/officeart/2005/8/layout/radial1"/>
    <dgm:cxn modelId="{4BF94A54-D23F-40C4-8EEB-E09C0C7022C0}" type="presParOf" srcId="{B9E2B9C7-9300-4340-8DC8-CF1851D91E98}" destId="{478D29F1-EC69-477C-9F14-518D3CC9FD53}" srcOrd="12" destOrd="0" presId="urn:microsoft.com/office/officeart/2005/8/layout/radial1"/>
    <dgm:cxn modelId="{0BC650CE-D9B7-4F45-938E-E737A757E943}" type="presParOf" srcId="{B9E2B9C7-9300-4340-8DC8-CF1851D91E98}" destId="{B6389A8C-A4AA-4639-AB5B-88FEFED77643}" srcOrd="13" destOrd="0" presId="urn:microsoft.com/office/officeart/2005/8/layout/radial1"/>
    <dgm:cxn modelId="{F5640A82-8289-4838-A96C-569316179128}" type="presParOf" srcId="{B6389A8C-A4AA-4639-AB5B-88FEFED77643}" destId="{59EDA6F3-089F-415E-BD98-E4111DFA9C7F}" srcOrd="0" destOrd="0" presId="urn:microsoft.com/office/officeart/2005/8/layout/radial1"/>
    <dgm:cxn modelId="{38B53D7E-EBDB-48C0-B77D-E3664628314E}" type="presParOf" srcId="{B9E2B9C7-9300-4340-8DC8-CF1851D91E98}" destId="{7893781F-EB9B-4CAD-B0F4-DE8C89739C0D}" srcOrd="14" destOrd="0" presId="urn:microsoft.com/office/officeart/2005/8/layout/radial1"/>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2B7770-A05D-4623-98F9-6B6778DDCD95}">
      <dsp:nvSpPr>
        <dsp:cNvPr id="0" name=""/>
        <dsp:cNvSpPr/>
      </dsp:nvSpPr>
      <dsp:spPr>
        <a:xfrm>
          <a:off x="2643330" y="1751481"/>
          <a:ext cx="1437696" cy="1581459"/>
        </a:xfrm>
        <a:prstGeom prst="ellipse">
          <a:avLst/>
        </a:prstGeom>
        <a:gradFill rotWithShape="0">
          <a:gsLst>
            <a:gs pos="0">
              <a:schemeClr val="accent1">
                <a:shade val="80000"/>
                <a:hueOff val="0"/>
                <a:satOff val="0"/>
                <a:lumOff val="0"/>
                <a:alphaOff val="0"/>
                <a:tint val="50000"/>
                <a:satMod val="300000"/>
              </a:schemeClr>
            </a:gs>
            <a:gs pos="35000">
              <a:schemeClr val="accent1">
                <a:shade val="80000"/>
                <a:hueOff val="0"/>
                <a:satOff val="0"/>
                <a:lumOff val="0"/>
                <a:alphaOff val="0"/>
                <a:tint val="37000"/>
                <a:satMod val="300000"/>
              </a:schemeClr>
            </a:gs>
            <a:gs pos="100000">
              <a:schemeClr val="accent1">
                <a:shade val="80000"/>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lvl="0" algn="ctr" defTabSz="977900">
            <a:lnSpc>
              <a:spcPct val="90000"/>
            </a:lnSpc>
            <a:spcBef>
              <a:spcPct val="0"/>
            </a:spcBef>
            <a:spcAft>
              <a:spcPct val="35000"/>
            </a:spcAft>
          </a:pPr>
          <a:r>
            <a:rPr lang="en-GB" sz="2200" kern="1200" baseline="0" dirty="0" smtClean="0"/>
            <a:t>CYP’s Health </a:t>
          </a:r>
          <a:r>
            <a:rPr lang="en-GB" sz="2200" kern="1200" dirty="0" smtClean="0"/>
            <a:t>Strategy</a:t>
          </a:r>
          <a:r>
            <a:rPr lang="en-GB" sz="2200" kern="1200" baseline="0" dirty="0" smtClean="0"/>
            <a:t> </a:t>
          </a:r>
          <a:endParaRPr lang="en-GB" sz="2200" kern="1200" baseline="0" dirty="0"/>
        </a:p>
      </dsp:txBody>
      <dsp:txXfrm>
        <a:off x="2853876" y="1983080"/>
        <a:ext cx="1016604" cy="1118261"/>
      </dsp:txXfrm>
    </dsp:sp>
    <dsp:sp modelId="{41BEB375-1342-4711-ABE3-E1C36E743EC8}">
      <dsp:nvSpPr>
        <dsp:cNvPr id="0" name=""/>
        <dsp:cNvSpPr/>
      </dsp:nvSpPr>
      <dsp:spPr>
        <a:xfrm rot="16200000">
          <a:off x="3200818" y="1573114"/>
          <a:ext cx="322720" cy="34013"/>
        </a:xfrm>
        <a:custGeom>
          <a:avLst/>
          <a:gdLst/>
          <a:ahLst/>
          <a:cxnLst/>
          <a:rect l="0" t="0" r="0" b="0"/>
          <a:pathLst>
            <a:path>
              <a:moveTo>
                <a:pt x="0" y="17006"/>
              </a:moveTo>
              <a:lnTo>
                <a:pt x="322720" y="17006"/>
              </a:lnTo>
            </a:path>
          </a:pathLst>
        </a:custGeom>
        <a:noFill/>
        <a:ln w="25400" cap="flat" cmpd="sng" algn="ctr">
          <a:solidFill>
            <a:schemeClr val="accent1">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44500">
            <a:lnSpc>
              <a:spcPct val="90000"/>
            </a:lnSpc>
            <a:spcBef>
              <a:spcPct val="0"/>
            </a:spcBef>
            <a:spcAft>
              <a:spcPct val="35000"/>
            </a:spcAft>
          </a:pPr>
          <a:endParaRPr lang="en-GB" sz="1000" kern="1200"/>
        </a:p>
      </dsp:txBody>
      <dsp:txXfrm>
        <a:off x="3354110" y="1582053"/>
        <a:ext cx="16136" cy="16136"/>
      </dsp:txXfrm>
    </dsp:sp>
    <dsp:sp modelId="{A9517190-B5FB-430C-9B0C-119C129697DD}">
      <dsp:nvSpPr>
        <dsp:cNvPr id="0" name=""/>
        <dsp:cNvSpPr/>
      </dsp:nvSpPr>
      <dsp:spPr>
        <a:xfrm>
          <a:off x="2643330" y="-152698"/>
          <a:ext cx="1437696" cy="1581459"/>
        </a:xfrm>
        <a:prstGeom prst="ellipse">
          <a:avLst/>
        </a:prstGeom>
        <a:gradFill rotWithShape="0">
          <a:gsLst>
            <a:gs pos="0">
              <a:schemeClr val="accent1">
                <a:shade val="80000"/>
                <a:hueOff val="0"/>
                <a:satOff val="0"/>
                <a:lumOff val="0"/>
                <a:alphaOff val="0"/>
                <a:tint val="50000"/>
                <a:satMod val="300000"/>
              </a:schemeClr>
            </a:gs>
            <a:gs pos="35000">
              <a:schemeClr val="accent1">
                <a:shade val="80000"/>
                <a:hueOff val="0"/>
                <a:satOff val="0"/>
                <a:lumOff val="0"/>
                <a:alphaOff val="0"/>
                <a:tint val="37000"/>
                <a:satMod val="300000"/>
              </a:schemeClr>
            </a:gs>
            <a:gs pos="100000">
              <a:schemeClr val="accent1">
                <a:shade val="80000"/>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255" tIns="8255" rIns="8255" bIns="8255" numCol="1" spcCol="1270" anchor="ctr" anchorCtr="0">
          <a:noAutofit/>
        </a:bodyPr>
        <a:lstStyle/>
        <a:p>
          <a:pPr lvl="0" algn="ctr" defTabSz="568960">
            <a:lnSpc>
              <a:spcPct val="90000"/>
            </a:lnSpc>
            <a:spcBef>
              <a:spcPct val="0"/>
            </a:spcBef>
            <a:spcAft>
              <a:spcPct val="35000"/>
            </a:spcAft>
          </a:pPr>
          <a:r>
            <a:rPr lang="en-GB" sz="1280" kern="1200" baseline="0" dirty="0" smtClean="0"/>
            <a:t>CYP’s involvement &amp; engagement</a:t>
          </a:r>
          <a:endParaRPr lang="en-GB" sz="1280" kern="1200" baseline="0" dirty="0"/>
        </a:p>
      </dsp:txBody>
      <dsp:txXfrm>
        <a:off x="2853876" y="78901"/>
        <a:ext cx="1016604" cy="1118261"/>
      </dsp:txXfrm>
    </dsp:sp>
    <dsp:sp modelId="{F27C7598-50C8-4DD0-85C1-1389D6E28250}">
      <dsp:nvSpPr>
        <dsp:cNvPr id="0" name=""/>
        <dsp:cNvSpPr/>
      </dsp:nvSpPr>
      <dsp:spPr>
        <a:xfrm rot="19285714">
          <a:off x="3896379" y="1924498"/>
          <a:ext cx="438121" cy="34013"/>
        </a:xfrm>
        <a:custGeom>
          <a:avLst/>
          <a:gdLst/>
          <a:ahLst/>
          <a:cxnLst/>
          <a:rect l="0" t="0" r="0" b="0"/>
          <a:pathLst>
            <a:path>
              <a:moveTo>
                <a:pt x="0" y="17006"/>
              </a:moveTo>
              <a:lnTo>
                <a:pt x="438121" y="17006"/>
              </a:lnTo>
            </a:path>
          </a:pathLst>
        </a:custGeom>
        <a:noFill/>
        <a:ln w="25400" cap="flat" cmpd="sng" algn="ctr">
          <a:solidFill>
            <a:schemeClr val="accent1">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44500">
            <a:lnSpc>
              <a:spcPct val="90000"/>
            </a:lnSpc>
            <a:spcBef>
              <a:spcPct val="0"/>
            </a:spcBef>
            <a:spcAft>
              <a:spcPct val="35000"/>
            </a:spcAft>
          </a:pPr>
          <a:endParaRPr lang="en-GB" sz="1000" kern="1200"/>
        </a:p>
      </dsp:txBody>
      <dsp:txXfrm>
        <a:off x="4104486" y="1930552"/>
        <a:ext cx="21906" cy="21906"/>
      </dsp:txXfrm>
    </dsp:sp>
    <dsp:sp modelId="{FAAF4E9D-3B28-42FA-9ED3-4D076F63FB00}">
      <dsp:nvSpPr>
        <dsp:cNvPr id="0" name=""/>
        <dsp:cNvSpPr/>
      </dsp:nvSpPr>
      <dsp:spPr>
        <a:xfrm>
          <a:off x="4132078" y="628820"/>
          <a:ext cx="1437696" cy="1452308"/>
        </a:xfrm>
        <a:prstGeom prst="ellipse">
          <a:avLst/>
        </a:prstGeom>
        <a:gradFill rotWithShape="0">
          <a:gsLst>
            <a:gs pos="0">
              <a:schemeClr val="accent1">
                <a:shade val="80000"/>
                <a:hueOff val="51041"/>
                <a:satOff val="-732"/>
                <a:lumOff val="4269"/>
                <a:alphaOff val="0"/>
                <a:tint val="50000"/>
                <a:satMod val="300000"/>
              </a:schemeClr>
            </a:gs>
            <a:gs pos="35000">
              <a:schemeClr val="accent1">
                <a:shade val="80000"/>
                <a:hueOff val="51041"/>
                <a:satOff val="-732"/>
                <a:lumOff val="4269"/>
                <a:alphaOff val="0"/>
                <a:tint val="37000"/>
                <a:satMod val="300000"/>
              </a:schemeClr>
            </a:gs>
            <a:gs pos="100000">
              <a:schemeClr val="accent1">
                <a:shade val="80000"/>
                <a:hueOff val="51041"/>
                <a:satOff val="-732"/>
                <a:lumOff val="4269"/>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255" tIns="8255" rIns="8255" bIns="8255" numCol="1" spcCol="1270" anchor="ctr" anchorCtr="0">
          <a:noAutofit/>
        </a:bodyPr>
        <a:lstStyle/>
        <a:p>
          <a:pPr lvl="0" algn="ctr" defTabSz="568960">
            <a:lnSpc>
              <a:spcPct val="90000"/>
            </a:lnSpc>
            <a:spcBef>
              <a:spcPct val="0"/>
            </a:spcBef>
            <a:spcAft>
              <a:spcPct val="35000"/>
            </a:spcAft>
          </a:pPr>
          <a:r>
            <a:rPr lang="en-GB" sz="1280" kern="1200" baseline="0" dirty="0" smtClean="0"/>
            <a:t>Financial incentives for a healthy population</a:t>
          </a:r>
          <a:endParaRPr lang="en-GB" sz="1280" kern="1200" baseline="0" dirty="0"/>
        </a:p>
      </dsp:txBody>
      <dsp:txXfrm>
        <a:off x="4342624" y="841506"/>
        <a:ext cx="1016604" cy="1026936"/>
      </dsp:txXfrm>
    </dsp:sp>
    <dsp:sp modelId="{EF492F9C-1998-48E7-8464-08019B293259}">
      <dsp:nvSpPr>
        <dsp:cNvPr id="0" name=""/>
        <dsp:cNvSpPr/>
      </dsp:nvSpPr>
      <dsp:spPr>
        <a:xfrm rot="771429">
          <a:off x="4060264" y="2737064"/>
          <a:ext cx="460266" cy="34013"/>
        </a:xfrm>
        <a:custGeom>
          <a:avLst/>
          <a:gdLst/>
          <a:ahLst/>
          <a:cxnLst/>
          <a:rect l="0" t="0" r="0" b="0"/>
          <a:pathLst>
            <a:path>
              <a:moveTo>
                <a:pt x="0" y="17006"/>
              </a:moveTo>
              <a:lnTo>
                <a:pt x="460266" y="17006"/>
              </a:lnTo>
            </a:path>
          </a:pathLst>
        </a:custGeom>
        <a:noFill/>
        <a:ln w="25400" cap="flat" cmpd="sng" algn="ctr">
          <a:solidFill>
            <a:schemeClr val="accent1">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44500">
            <a:lnSpc>
              <a:spcPct val="90000"/>
            </a:lnSpc>
            <a:spcBef>
              <a:spcPct val="0"/>
            </a:spcBef>
            <a:spcAft>
              <a:spcPct val="35000"/>
            </a:spcAft>
          </a:pPr>
          <a:endParaRPr lang="en-GB" sz="1000" kern="1200"/>
        </a:p>
      </dsp:txBody>
      <dsp:txXfrm>
        <a:off x="4278891" y="2742564"/>
        <a:ext cx="23013" cy="23013"/>
      </dsp:txXfrm>
    </dsp:sp>
    <dsp:sp modelId="{D183424A-ABFD-4ABB-A8DA-5D3516FDD68C}">
      <dsp:nvSpPr>
        <dsp:cNvPr id="0" name=""/>
        <dsp:cNvSpPr/>
      </dsp:nvSpPr>
      <dsp:spPr>
        <a:xfrm>
          <a:off x="4499768" y="2175201"/>
          <a:ext cx="1437696" cy="1581459"/>
        </a:xfrm>
        <a:prstGeom prst="ellipse">
          <a:avLst/>
        </a:prstGeom>
        <a:gradFill rotWithShape="0">
          <a:gsLst>
            <a:gs pos="0">
              <a:schemeClr val="accent1">
                <a:shade val="80000"/>
                <a:hueOff val="102082"/>
                <a:satOff val="-1464"/>
                <a:lumOff val="8538"/>
                <a:alphaOff val="0"/>
                <a:tint val="50000"/>
                <a:satMod val="300000"/>
              </a:schemeClr>
            </a:gs>
            <a:gs pos="35000">
              <a:schemeClr val="accent1">
                <a:shade val="80000"/>
                <a:hueOff val="102082"/>
                <a:satOff val="-1464"/>
                <a:lumOff val="8538"/>
                <a:alphaOff val="0"/>
                <a:tint val="37000"/>
                <a:satMod val="300000"/>
              </a:schemeClr>
            </a:gs>
            <a:gs pos="100000">
              <a:schemeClr val="accent1">
                <a:shade val="80000"/>
                <a:hueOff val="102082"/>
                <a:satOff val="-1464"/>
                <a:lumOff val="8538"/>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GB" sz="1200" kern="1200" baseline="0" dirty="0" smtClean="0"/>
            <a:t>Health outcomes &amp; </a:t>
          </a:r>
          <a:r>
            <a:rPr lang="en-GB" sz="1200" kern="1200" dirty="0" smtClean="0"/>
            <a:t>strengthening</a:t>
          </a:r>
          <a:r>
            <a:rPr lang="en-GB" sz="1200" kern="1200" baseline="0" dirty="0" smtClean="0"/>
            <a:t> international comparisons</a:t>
          </a:r>
          <a:endParaRPr lang="en-GB" sz="1200" kern="1200" baseline="0" dirty="0"/>
        </a:p>
      </dsp:txBody>
      <dsp:txXfrm>
        <a:off x="4710314" y="2406800"/>
        <a:ext cx="1016604" cy="1118261"/>
      </dsp:txXfrm>
    </dsp:sp>
    <dsp:sp modelId="{B8CA0991-EE30-41E6-BC89-CD7DD88DBEAF}">
      <dsp:nvSpPr>
        <dsp:cNvPr id="0" name=""/>
        <dsp:cNvSpPr/>
      </dsp:nvSpPr>
      <dsp:spPr>
        <a:xfrm rot="3857143">
          <a:off x="3598733" y="3383008"/>
          <a:ext cx="353082" cy="34013"/>
        </a:xfrm>
        <a:custGeom>
          <a:avLst/>
          <a:gdLst/>
          <a:ahLst/>
          <a:cxnLst/>
          <a:rect l="0" t="0" r="0" b="0"/>
          <a:pathLst>
            <a:path>
              <a:moveTo>
                <a:pt x="0" y="17006"/>
              </a:moveTo>
              <a:lnTo>
                <a:pt x="353082" y="17006"/>
              </a:lnTo>
            </a:path>
          </a:pathLst>
        </a:custGeom>
        <a:noFill/>
        <a:ln w="25400" cap="flat" cmpd="sng" algn="ctr">
          <a:solidFill>
            <a:schemeClr val="accent1">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44500">
            <a:lnSpc>
              <a:spcPct val="90000"/>
            </a:lnSpc>
            <a:spcBef>
              <a:spcPct val="0"/>
            </a:spcBef>
            <a:spcAft>
              <a:spcPct val="35000"/>
            </a:spcAft>
          </a:pPr>
          <a:endParaRPr lang="en-GB" sz="1000" kern="1200"/>
        </a:p>
      </dsp:txBody>
      <dsp:txXfrm>
        <a:off x="3766447" y="3391187"/>
        <a:ext cx="17654" cy="17654"/>
      </dsp:txXfrm>
    </dsp:sp>
    <dsp:sp modelId="{CEE36281-9A92-4B0C-A846-0AA047152D50}">
      <dsp:nvSpPr>
        <dsp:cNvPr id="0" name=""/>
        <dsp:cNvSpPr/>
      </dsp:nvSpPr>
      <dsp:spPr>
        <a:xfrm>
          <a:off x="3469523" y="3467088"/>
          <a:ext cx="1437696" cy="1581459"/>
        </a:xfrm>
        <a:prstGeom prst="ellipse">
          <a:avLst/>
        </a:prstGeom>
        <a:gradFill rotWithShape="0">
          <a:gsLst>
            <a:gs pos="0">
              <a:schemeClr val="accent1">
                <a:shade val="80000"/>
                <a:hueOff val="153123"/>
                <a:satOff val="-2196"/>
                <a:lumOff val="12807"/>
                <a:alphaOff val="0"/>
                <a:tint val="50000"/>
                <a:satMod val="300000"/>
              </a:schemeClr>
            </a:gs>
            <a:gs pos="35000">
              <a:schemeClr val="accent1">
                <a:shade val="80000"/>
                <a:hueOff val="153123"/>
                <a:satOff val="-2196"/>
                <a:lumOff val="12807"/>
                <a:alphaOff val="0"/>
                <a:tint val="37000"/>
                <a:satMod val="300000"/>
              </a:schemeClr>
            </a:gs>
            <a:gs pos="100000">
              <a:schemeClr val="accent1">
                <a:shade val="80000"/>
                <a:hueOff val="153123"/>
                <a:satOff val="-2196"/>
                <a:lumOff val="12807"/>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255" tIns="8255" rIns="8255" bIns="8255" numCol="1" spcCol="1270" anchor="ctr" anchorCtr="0">
          <a:noAutofit/>
        </a:bodyPr>
        <a:lstStyle/>
        <a:p>
          <a:pPr lvl="0" algn="ctr" defTabSz="568960">
            <a:lnSpc>
              <a:spcPct val="90000"/>
            </a:lnSpc>
            <a:spcBef>
              <a:spcPct val="0"/>
            </a:spcBef>
            <a:spcAft>
              <a:spcPct val="35000"/>
            </a:spcAft>
          </a:pPr>
          <a:r>
            <a:rPr lang="en-GB" sz="1280" kern="1200" baseline="0" dirty="0" smtClean="0"/>
            <a:t>Information sharing &amp; data linkage</a:t>
          </a:r>
          <a:endParaRPr lang="en-GB" sz="1280" kern="1200" baseline="0" dirty="0"/>
        </a:p>
      </dsp:txBody>
      <dsp:txXfrm>
        <a:off x="3680069" y="3698687"/>
        <a:ext cx="1016604" cy="1118261"/>
      </dsp:txXfrm>
    </dsp:sp>
    <dsp:sp modelId="{4654CF72-6B19-4DF5-ACC2-2D81214C5278}">
      <dsp:nvSpPr>
        <dsp:cNvPr id="0" name=""/>
        <dsp:cNvSpPr/>
      </dsp:nvSpPr>
      <dsp:spPr>
        <a:xfrm rot="6942857">
          <a:off x="2772540" y="3383008"/>
          <a:ext cx="353082" cy="34013"/>
        </a:xfrm>
        <a:custGeom>
          <a:avLst/>
          <a:gdLst/>
          <a:ahLst/>
          <a:cxnLst/>
          <a:rect l="0" t="0" r="0" b="0"/>
          <a:pathLst>
            <a:path>
              <a:moveTo>
                <a:pt x="0" y="17006"/>
              </a:moveTo>
              <a:lnTo>
                <a:pt x="353082" y="17006"/>
              </a:lnTo>
            </a:path>
          </a:pathLst>
        </a:custGeom>
        <a:noFill/>
        <a:ln w="25400" cap="flat" cmpd="sng" algn="ctr">
          <a:solidFill>
            <a:schemeClr val="accent1">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44500">
            <a:lnSpc>
              <a:spcPct val="90000"/>
            </a:lnSpc>
            <a:spcBef>
              <a:spcPct val="0"/>
            </a:spcBef>
            <a:spcAft>
              <a:spcPct val="35000"/>
            </a:spcAft>
          </a:pPr>
          <a:endParaRPr lang="en-GB" sz="1000" kern="1200"/>
        </a:p>
      </dsp:txBody>
      <dsp:txXfrm rot="10800000">
        <a:off x="2940255" y="3391187"/>
        <a:ext cx="17654" cy="17654"/>
      </dsp:txXfrm>
    </dsp:sp>
    <dsp:sp modelId="{A9D610AC-F724-4095-A5B9-52E726EF963C}">
      <dsp:nvSpPr>
        <dsp:cNvPr id="0" name=""/>
        <dsp:cNvSpPr/>
      </dsp:nvSpPr>
      <dsp:spPr>
        <a:xfrm>
          <a:off x="1817137" y="3467088"/>
          <a:ext cx="1437696" cy="1581459"/>
        </a:xfrm>
        <a:prstGeom prst="ellipse">
          <a:avLst/>
        </a:prstGeom>
        <a:gradFill rotWithShape="0">
          <a:gsLst>
            <a:gs pos="0">
              <a:schemeClr val="accent1">
                <a:shade val="80000"/>
                <a:hueOff val="204164"/>
                <a:satOff val="-2928"/>
                <a:lumOff val="17077"/>
                <a:alphaOff val="0"/>
                <a:tint val="50000"/>
                <a:satMod val="300000"/>
              </a:schemeClr>
            </a:gs>
            <a:gs pos="35000">
              <a:schemeClr val="accent1">
                <a:shade val="80000"/>
                <a:hueOff val="204164"/>
                <a:satOff val="-2928"/>
                <a:lumOff val="17077"/>
                <a:alphaOff val="0"/>
                <a:tint val="37000"/>
                <a:satMod val="300000"/>
              </a:schemeClr>
            </a:gs>
            <a:gs pos="100000">
              <a:schemeClr val="accent1">
                <a:shade val="80000"/>
                <a:hueOff val="204164"/>
                <a:satOff val="-2928"/>
                <a:lumOff val="17077"/>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255" tIns="8255" rIns="8255" bIns="8255" numCol="1" spcCol="1270" anchor="ctr" anchorCtr="0">
          <a:noAutofit/>
        </a:bodyPr>
        <a:lstStyle/>
        <a:p>
          <a:pPr lvl="0" algn="ctr" defTabSz="568960">
            <a:lnSpc>
              <a:spcPct val="90000"/>
            </a:lnSpc>
            <a:spcBef>
              <a:spcPct val="0"/>
            </a:spcBef>
            <a:spcAft>
              <a:spcPct val="35000"/>
            </a:spcAft>
          </a:pPr>
          <a:r>
            <a:rPr lang="en-GB" sz="1280" kern="1200" baseline="0" dirty="0" smtClean="0"/>
            <a:t>Integration of children’s services</a:t>
          </a:r>
          <a:endParaRPr lang="en-GB" sz="1280" kern="1200" baseline="0" dirty="0"/>
        </a:p>
      </dsp:txBody>
      <dsp:txXfrm>
        <a:off x="2027683" y="3698687"/>
        <a:ext cx="1016604" cy="1118261"/>
      </dsp:txXfrm>
    </dsp:sp>
    <dsp:sp modelId="{487F7204-5AED-4E62-9A37-E5464EA3617D}">
      <dsp:nvSpPr>
        <dsp:cNvPr id="0" name=""/>
        <dsp:cNvSpPr/>
      </dsp:nvSpPr>
      <dsp:spPr>
        <a:xfrm rot="10044663">
          <a:off x="2335517" y="2718069"/>
          <a:ext cx="326104" cy="34013"/>
        </a:xfrm>
        <a:custGeom>
          <a:avLst/>
          <a:gdLst/>
          <a:ahLst/>
          <a:cxnLst/>
          <a:rect l="0" t="0" r="0" b="0"/>
          <a:pathLst>
            <a:path>
              <a:moveTo>
                <a:pt x="0" y="17006"/>
              </a:moveTo>
              <a:lnTo>
                <a:pt x="326104" y="17006"/>
              </a:lnTo>
            </a:path>
          </a:pathLst>
        </a:custGeom>
        <a:noFill/>
        <a:ln w="25400" cap="flat" cmpd="sng" algn="ctr">
          <a:solidFill>
            <a:schemeClr val="accent1">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44500">
            <a:lnSpc>
              <a:spcPct val="90000"/>
            </a:lnSpc>
            <a:spcBef>
              <a:spcPct val="0"/>
            </a:spcBef>
            <a:spcAft>
              <a:spcPct val="35000"/>
            </a:spcAft>
          </a:pPr>
          <a:endParaRPr lang="en-GB" sz="1000" kern="1200"/>
        </a:p>
      </dsp:txBody>
      <dsp:txXfrm rot="10800000">
        <a:off x="2490417" y="2726923"/>
        <a:ext cx="16305" cy="16305"/>
      </dsp:txXfrm>
    </dsp:sp>
    <dsp:sp modelId="{478D29F1-EC69-477C-9F14-518D3CC9FD53}">
      <dsp:nvSpPr>
        <dsp:cNvPr id="0" name=""/>
        <dsp:cNvSpPr/>
      </dsp:nvSpPr>
      <dsp:spPr>
        <a:xfrm>
          <a:off x="916113" y="2137210"/>
          <a:ext cx="1437696" cy="1581459"/>
        </a:xfrm>
        <a:prstGeom prst="ellipse">
          <a:avLst/>
        </a:prstGeom>
        <a:gradFill rotWithShape="0">
          <a:gsLst>
            <a:gs pos="0">
              <a:schemeClr val="accent1">
                <a:shade val="80000"/>
                <a:hueOff val="255205"/>
                <a:satOff val="-3660"/>
                <a:lumOff val="21346"/>
                <a:alphaOff val="0"/>
                <a:tint val="50000"/>
                <a:satMod val="300000"/>
              </a:schemeClr>
            </a:gs>
            <a:gs pos="35000">
              <a:schemeClr val="accent1">
                <a:shade val="80000"/>
                <a:hueOff val="255205"/>
                <a:satOff val="-3660"/>
                <a:lumOff val="21346"/>
                <a:alphaOff val="0"/>
                <a:tint val="37000"/>
                <a:satMod val="300000"/>
              </a:schemeClr>
            </a:gs>
            <a:gs pos="100000">
              <a:schemeClr val="accent1">
                <a:shade val="80000"/>
                <a:hueOff val="255205"/>
                <a:satOff val="-3660"/>
                <a:lumOff val="21346"/>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255" tIns="8255" rIns="8255" bIns="8255" numCol="1" spcCol="1270" anchor="ctr" anchorCtr="0">
          <a:noAutofit/>
        </a:bodyPr>
        <a:lstStyle/>
        <a:p>
          <a:pPr lvl="0" algn="ctr" defTabSz="568960">
            <a:lnSpc>
              <a:spcPct val="90000"/>
            </a:lnSpc>
            <a:spcBef>
              <a:spcPct val="0"/>
            </a:spcBef>
            <a:spcAft>
              <a:spcPct val="35000"/>
            </a:spcAft>
          </a:pPr>
          <a:r>
            <a:rPr lang="en-GB" sz="1280" kern="1200" baseline="0" dirty="0" smtClean="0"/>
            <a:t>Mental health</a:t>
          </a:r>
          <a:endParaRPr lang="en-GB" sz="1280" kern="1200" baseline="0" dirty="0"/>
        </a:p>
      </dsp:txBody>
      <dsp:txXfrm>
        <a:off x="1126659" y="2368809"/>
        <a:ext cx="1016604" cy="1118261"/>
      </dsp:txXfrm>
    </dsp:sp>
    <dsp:sp modelId="{B6389A8C-A4AA-4639-AB5B-88FEFED77643}">
      <dsp:nvSpPr>
        <dsp:cNvPr id="0" name=""/>
        <dsp:cNvSpPr/>
      </dsp:nvSpPr>
      <dsp:spPr>
        <a:xfrm rot="13114286">
          <a:off x="2410111" y="1931586"/>
          <a:ext cx="415386" cy="34013"/>
        </a:xfrm>
        <a:custGeom>
          <a:avLst/>
          <a:gdLst/>
          <a:ahLst/>
          <a:cxnLst/>
          <a:rect l="0" t="0" r="0" b="0"/>
          <a:pathLst>
            <a:path>
              <a:moveTo>
                <a:pt x="0" y="17006"/>
              </a:moveTo>
              <a:lnTo>
                <a:pt x="415386" y="17006"/>
              </a:lnTo>
            </a:path>
          </a:pathLst>
        </a:custGeom>
        <a:noFill/>
        <a:ln w="25400" cap="flat" cmpd="sng" algn="ctr">
          <a:solidFill>
            <a:schemeClr val="accent1">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44500">
            <a:lnSpc>
              <a:spcPct val="90000"/>
            </a:lnSpc>
            <a:spcBef>
              <a:spcPct val="0"/>
            </a:spcBef>
            <a:spcAft>
              <a:spcPct val="35000"/>
            </a:spcAft>
          </a:pPr>
          <a:endParaRPr lang="en-GB" sz="1000" kern="1200"/>
        </a:p>
      </dsp:txBody>
      <dsp:txXfrm rot="10800000">
        <a:off x="2607419" y="1938208"/>
        <a:ext cx="20769" cy="20769"/>
      </dsp:txXfrm>
    </dsp:sp>
    <dsp:sp modelId="{7893781F-EB9B-4CAD-B0F4-DE8C89739C0D}">
      <dsp:nvSpPr>
        <dsp:cNvPr id="0" name=""/>
        <dsp:cNvSpPr/>
      </dsp:nvSpPr>
      <dsp:spPr>
        <a:xfrm>
          <a:off x="1154582" y="564244"/>
          <a:ext cx="1437696" cy="1581459"/>
        </a:xfrm>
        <a:prstGeom prst="ellipse">
          <a:avLst/>
        </a:prstGeom>
        <a:gradFill rotWithShape="0">
          <a:gsLst>
            <a:gs pos="0">
              <a:schemeClr val="accent1">
                <a:shade val="80000"/>
                <a:hueOff val="306246"/>
                <a:satOff val="-4392"/>
                <a:lumOff val="25615"/>
                <a:alphaOff val="0"/>
                <a:tint val="50000"/>
                <a:satMod val="300000"/>
              </a:schemeClr>
            </a:gs>
            <a:gs pos="35000">
              <a:schemeClr val="accent1">
                <a:shade val="80000"/>
                <a:hueOff val="306246"/>
                <a:satOff val="-4392"/>
                <a:lumOff val="25615"/>
                <a:alphaOff val="0"/>
                <a:tint val="37000"/>
                <a:satMod val="300000"/>
              </a:schemeClr>
            </a:gs>
            <a:gs pos="100000">
              <a:schemeClr val="accent1">
                <a:shade val="80000"/>
                <a:hueOff val="306246"/>
                <a:satOff val="-4392"/>
                <a:lumOff val="25615"/>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255" tIns="8255" rIns="8255" bIns="8255" numCol="1" spcCol="1270" anchor="ctr" anchorCtr="0">
          <a:noAutofit/>
        </a:bodyPr>
        <a:lstStyle/>
        <a:p>
          <a:pPr lvl="0" algn="ctr" defTabSz="568960">
            <a:lnSpc>
              <a:spcPct val="90000"/>
            </a:lnSpc>
            <a:spcBef>
              <a:spcPct val="0"/>
            </a:spcBef>
            <a:spcAft>
              <a:spcPct val="35000"/>
            </a:spcAft>
          </a:pPr>
          <a:r>
            <a:rPr lang="en-GB" sz="1280" kern="1200" baseline="0" dirty="0" smtClean="0"/>
            <a:t>Workforce &amp; sustainability</a:t>
          </a:r>
          <a:endParaRPr lang="en-GB" sz="1280" kern="1200" baseline="0" dirty="0"/>
        </a:p>
      </dsp:txBody>
      <dsp:txXfrm>
        <a:off x="1365128" y="795843"/>
        <a:ext cx="1016604" cy="1118261"/>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705" tIns="45853" rIns="91705" bIns="45853" rtlCol="0"/>
          <a:lstStyle>
            <a:lvl1pPr algn="l">
              <a:defRPr sz="1200"/>
            </a:lvl1pPr>
          </a:lstStyle>
          <a:p>
            <a:pPr>
              <a:defRPr/>
            </a:pPr>
            <a:endParaRPr lang="en-US"/>
          </a:p>
        </p:txBody>
      </p:sp>
      <p:sp>
        <p:nvSpPr>
          <p:cNvPr id="3" name="Date Placeholder 2"/>
          <p:cNvSpPr>
            <a:spLocks noGrp="1"/>
          </p:cNvSpPr>
          <p:nvPr>
            <p:ph type="dt" sz="quarter" idx="1"/>
          </p:nvPr>
        </p:nvSpPr>
        <p:spPr>
          <a:xfrm>
            <a:off x="3849688" y="0"/>
            <a:ext cx="2946400" cy="496888"/>
          </a:xfrm>
          <a:prstGeom prst="rect">
            <a:avLst/>
          </a:prstGeom>
        </p:spPr>
        <p:txBody>
          <a:bodyPr vert="horz" lIns="91705" tIns="45853" rIns="91705" bIns="45853" rtlCol="0"/>
          <a:lstStyle>
            <a:lvl1pPr algn="r">
              <a:defRPr sz="1200"/>
            </a:lvl1pPr>
          </a:lstStyle>
          <a:p>
            <a:pPr>
              <a:defRPr/>
            </a:pPr>
            <a:fld id="{AB86EDF5-8BAF-40EE-AFDE-00C0C3B882AC}" type="datetimeFigureOut">
              <a:rPr lang="en-US"/>
              <a:pPr>
                <a:defRPr/>
              </a:pPr>
              <a:t>6/3/2015</a:t>
            </a:fld>
            <a:endParaRPr lang="en-US"/>
          </a:p>
        </p:txBody>
      </p:sp>
      <p:sp>
        <p:nvSpPr>
          <p:cNvPr id="4" name="Footer Placeholder 3"/>
          <p:cNvSpPr>
            <a:spLocks noGrp="1"/>
          </p:cNvSpPr>
          <p:nvPr>
            <p:ph type="ftr" sz="quarter" idx="2"/>
          </p:nvPr>
        </p:nvSpPr>
        <p:spPr>
          <a:xfrm>
            <a:off x="0" y="9428163"/>
            <a:ext cx="2946400" cy="496887"/>
          </a:xfrm>
          <a:prstGeom prst="rect">
            <a:avLst/>
          </a:prstGeom>
        </p:spPr>
        <p:txBody>
          <a:bodyPr vert="horz" lIns="91705" tIns="45853" rIns="91705" bIns="45853" rtlCol="0" anchor="b"/>
          <a:lstStyle>
            <a:lvl1pPr algn="l">
              <a:defRPr sz="1200"/>
            </a:lvl1pPr>
          </a:lstStyle>
          <a:p>
            <a:pPr>
              <a:defRPr/>
            </a:pPr>
            <a:endParaRPr lang="en-US"/>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705" tIns="45853" rIns="91705" bIns="45853" rtlCol="0" anchor="b"/>
          <a:lstStyle>
            <a:lvl1pPr algn="r">
              <a:defRPr sz="1200"/>
            </a:lvl1pPr>
          </a:lstStyle>
          <a:p>
            <a:pPr>
              <a:defRPr/>
            </a:pPr>
            <a:fld id="{19222E80-7116-40B5-9B2F-4DD6C8591208}" type="slidenum">
              <a:rPr lang="en-US"/>
              <a:pPr>
                <a:defRPr/>
              </a:pPr>
              <a:t>‹#›</a:t>
            </a:fld>
            <a:endParaRPr lang="en-US"/>
          </a:p>
        </p:txBody>
      </p:sp>
    </p:spTree>
    <p:extLst>
      <p:ext uri="{BB962C8B-B14F-4D97-AF65-F5344CB8AC3E}">
        <p14:creationId xmlns:p14="http://schemas.microsoft.com/office/powerpoint/2010/main" val="255005077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705" tIns="45853" rIns="91705" bIns="45853" rtlCol="0"/>
          <a:lstStyle>
            <a:lvl1pPr algn="l">
              <a:defRPr sz="1200">
                <a:latin typeface="Arial" charset="0"/>
              </a:defRPr>
            </a:lvl1pPr>
          </a:lstStyle>
          <a:p>
            <a:pPr>
              <a:defRPr/>
            </a:pPr>
            <a:endParaRPr lang="en-US"/>
          </a:p>
        </p:txBody>
      </p:sp>
      <p:sp>
        <p:nvSpPr>
          <p:cNvPr id="3" name="Date Placeholder 2"/>
          <p:cNvSpPr>
            <a:spLocks noGrp="1"/>
          </p:cNvSpPr>
          <p:nvPr>
            <p:ph type="dt" idx="1"/>
          </p:nvPr>
        </p:nvSpPr>
        <p:spPr>
          <a:xfrm>
            <a:off x="3849688" y="0"/>
            <a:ext cx="2946400" cy="496888"/>
          </a:xfrm>
          <a:prstGeom prst="rect">
            <a:avLst/>
          </a:prstGeom>
        </p:spPr>
        <p:txBody>
          <a:bodyPr vert="horz" lIns="91705" tIns="45853" rIns="91705" bIns="45853" rtlCol="0"/>
          <a:lstStyle>
            <a:lvl1pPr algn="r">
              <a:defRPr sz="1200">
                <a:latin typeface="Arial" charset="0"/>
              </a:defRPr>
            </a:lvl1pPr>
          </a:lstStyle>
          <a:p>
            <a:pPr>
              <a:defRPr/>
            </a:pPr>
            <a:fld id="{AFA1317B-FA7B-4E3B-AA37-D4A6909E60F2}" type="datetimeFigureOut">
              <a:rPr lang="en-US"/>
              <a:pPr>
                <a:defRPr/>
              </a:pPr>
              <a:t>6/3/2015</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705" tIns="45853" rIns="91705" bIns="45853" rtlCol="0" anchor="ctr"/>
          <a:lstStyle/>
          <a:p>
            <a:pPr lvl="0"/>
            <a:endParaRPr lang="en-US" noProof="0" smtClean="0"/>
          </a:p>
        </p:txBody>
      </p:sp>
      <p:sp>
        <p:nvSpPr>
          <p:cNvPr id="5" name="Notes Placeholder 4"/>
          <p:cNvSpPr>
            <a:spLocks noGrp="1"/>
          </p:cNvSpPr>
          <p:nvPr>
            <p:ph type="body" sz="quarter" idx="3"/>
          </p:nvPr>
        </p:nvSpPr>
        <p:spPr>
          <a:xfrm>
            <a:off x="679450" y="4714875"/>
            <a:ext cx="5438775" cy="4467225"/>
          </a:xfrm>
          <a:prstGeom prst="rect">
            <a:avLst/>
          </a:prstGeom>
        </p:spPr>
        <p:txBody>
          <a:bodyPr vert="horz" lIns="91705" tIns="45853" rIns="91705" bIns="45853"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9428163"/>
            <a:ext cx="2946400" cy="496887"/>
          </a:xfrm>
          <a:prstGeom prst="rect">
            <a:avLst/>
          </a:prstGeom>
        </p:spPr>
        <p:txBody>
          <a:bodyPr vert="horz" lIns="91705" tIns="45853" rIns="91705" bIns="45853" rtlCol="0" anchor="b"/>
          <a:lstStyle>
            <a:lvl1pPr algn="l">
              <a:defRPr sz="1200">
                <a:latin typeface="Arial" charset="0"/>
              </a:defRPr>
            </a:lvl1pPr>
          </a:lstStyle>
          <a:p>
            <a:pPr>
              <a:defRPr/>
            </a:pPr>
            <a:endParaRPr lang="en-US"/>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lIns="91705" tIns="45853" rIns="91705" bIns="45853" rtlCol="0" anchor="b"/>
          <a:lstStyle>
            <a:lvl1pPr algn="r">
              <a:defRPr sz="1200">
                <a:latin typeface="Arial" charset="0"/>
              </a:defRPr>
            </a:lvl1pPr>
          </a:lstStyle>
          <a:p>
            <a:pPr>
              <a:defRPr/>
            </a:pPr>
            <a:fld id="{F0418C23-115E-4DD3-AA88-0FCC457165FE}" type="slidenum">
              <a:rPr lang="en-US"/>
              <a:pPr>
                <a:defRPr/>
              </a:pPr>
              <a:t>‹#›</a:t>
            </a:fld>
            <a:endParaRPr lang="en-US"/>
          </a:p>
        </p:txBody>
      </p:sp>
    </p:spTree>
    <p:extLst>
      <p:ext uri="{BB962C8B-B14F-4D97-AF65-F5344CB8AC3E}">
        <p14:creationId xmlns:p14="http://schemas.microsoft.com/office/powerpoint/2010/main" val="228428080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bwMode="auto">
          <a:noFill/>
          <a:ln>
            <a:solidFill>
              <a:srgbClr val="000000"/>
            </a:solidFill>
            <a:miter lim="800000"/>
            <a:headEnd/>
            <a:tailEnd/>
          </a:ln>
        </p:spPr>
      </p:sp>
      <p:sp>
        <p:nvSpPr>
          <p:cNvPr id="1536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GB" dirty="0" smtClean="0"/>
          </a:p>
        </p:txBody>
      </p:sp>
      <p:sp>
        <p:nvSpPr>
          <p:cNvPr id="1536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47FC5E4-2AB0-46B8-BF4B-B8B8F8257419}" type="slidenum">
              <a:rPr lang="en-US" smtClean="0"/>
              <a:pPr/>
              <a:t>1</a:t>
            </a:fld>
            <a:endParaRPr lang="en-US" smtClean="0"/>
          </a:p>
        </p:txBody>
      </p:sp>
    </p:spTree>
    <p:extLst>
      <p:ext uri="{BB962C8B-B14F-4D97-AF65-F5344CB8AC3E}">
        <p14:creationId xmlns:p14="http://schemas.microsoft.com/office/powerpoint/2010/main" val="31982970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Intro – why me? What does good look like? Who’s outcomes are we striving</a:t>
            </a:r>
            <a:r>
              <a:rPr lang="en-GB" baseline="0" dirty="0" smtClean="0"/>
              <a:t> for?</a:t>
            </a:r>
            <a:endParaRPr lang="en-GB" dirty="0"/>
          </a:p>
        </p:txBody>
      </p:sp>
      <p:sp>
        <p:nvSpPr>
          <p:cNvPr id="4" name="Slide Number Placeholder 3"/>
          <p:cNvSpPr>
            <a:spLocks noGrp="1"/>
          </p:cNvSpPr>
          <p:nvPr>
            <p:ph type="sldNum" sz="quarter" idx="10"/>
          </p:nvPr>
        </p:nvSpPr>
        <p:spPr/>
        <p:txBody>
          <a:bodyPr/>
          <a:lstStyle/>
          <a:p>
            <a:pPr>
              <a:defRPr/>
            </a:pPr>
            <a:fld id="{F0418C23-115E-4DD3-AA88-0FCC457165FE}" type="slidenum">
              <a:rPr lang="en-US" smtClean="0"/>
              <a:pPr>
                <a:defRPr/>
              </a:pPr>
              <a:t>2</a:t>
            </a:fld>
            <a:endParaRPr lang="en-US"/>
          </a:p>
        </p:txBody>
      </p:sp>
    </p:spTree>
    <p:extLst>
      <p:ext uri="{BB962C8B-B14F-4D97-AF65-F5344CB8AC3E}">
        <p14:creationId xmlns:p14="http://schemas.microsoft.com/office/powerpoint/2010/main" val="42868067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Keep reiterating – how ever hard it is this is what we are collectively striving for – culture change is not going to be overnight</a:t>
            </a:r>
            <a:endParaRPr lang="en-GB" dirty="0"/>
          </a:p>
        </p:txBody>
      </p:sp>
      <p:sp>
        <p:nvSpPr>
          <p:cNvPr id="4" name="Slide Number Placeholder 3"/>
          <p:cNvSpPr>
            <a:spLocks noGrp="1"/>
          </p:cNvSpPr>
          <p:nvPr>
            <p:ph type="sldNum" sz="quarter" idx="10"/>
          </p:nvPr>
        </p:nvSpPr>
        <p:spPr/>
        <p:txBody>
          <a:bodyPr/>
          <a:lstStyle/>
          <a:p>
            <a:pPr>
              <a:defRPr/>
            </a:pPr>
            <a:fld id="{F0418C23-115E-4DD3-AA88-0FCC457165FE}" type="slidenum">
              <a:rPr lang="en-US" smtClean="0"/>
              <a:pPr>
                <a:defRPr/>
              </a:pPr>
              <a:t>3</a:t>
            </a:fld>
            <a:endParaRPr lang="en-US"/>
          </a:p>
        </p:txBody>
      </p:sp>
    </p:spTree>
    <p:extLst>
      <p:ext uri="{BB962C8B-B14F-4D97-AF65-F5344CB8AC3E}">
        <p14:creationId xmlns:p14="http://schemas.microsoft.com/office/powerpoint/2010/main" val="30299201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dirty="0" smtClean="0"/>
              <a:t>Everyone counts- focus on  joint commissioning and patient voice ( section 19)           Pledge- we know outcomes poor in this country/key messages to new</a:t>
            </a:r>
            <a:r>
              <a:rPr lang="en-GB" altLang="en-US" baseline="0" dirty="0" smtClean="0"/>
              <a:t> government</a:t>
            </a:r>
            <a:r>
              <a:rPr lang="en-GB" altLang="en-US" dirty="0" smtClean="0"/>
              <a:t>              Constitution- focus on integration/voice/JSNAs     Outcomes frameworks – too thin re children     C &amp; F Section 19/use</a:t>
            </a:r>
            <a:r>
              <a:rPr lang="en-GB" altLang="en-US" baseline="0" dirty="0" smtClean="0"/>
              <a:t> your Local Offer/DMO/JC   Care Act- transition duties</a:t>
            </a:r>
            <a:endParaRPr lang="en-GB" altLang="en-US" dirty="0" smtClean="0"/>
          </a:p>
        </p:txBody>
      </p:sp>
      <p:sp>
        <p:nvSpPr>
          <p:cNvPr id="27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defRPr>
            </a:lvl1pPr>
            <a:lvl2pPr marL="742950" indent="-285750" eaLnBrk="0" hangingPunct="0">
              <a:spcBef>
                <a:spcPct val="30000"/>
              </a:spcBef>
              <a:defRPr sz="1200">
                <a:solidFill>
                  <a:schemeClr val="tx1"/>
                </a:solidFill>
                <a:latin typeface="Calibri" panose="020F0502020204030204" pitchFamily="34" charset="0"/>
              </a:defRPr>
            </a:lvl2pPr>
            <a:lvl3pPr marL="1143000" indent="-228600" eaLnBrk="0" hangingPunct="0">
              <a:spcBef>
                <a:spcPct val="30000"/>
              </a:spcBef>
              <a:defRPr sz="1200">
                <a:solidFill>
                  <a:schemeClr val="tx1"/>
                </a:solidFill>
                <a:latin typeface="Calibri" panose="020F0502020204030204" pitchFamily="34" charset="0"/>
              </a:defRPr>
            </a:lvl3pPr>
            <a:lvl4pPr marL="1600200" indent="-228600" eaLnBrk="0" hangingPunct="0">
              <a:spcBef>
                <a:spcPct val="30000"/>
              </a:spcBef>
              <a:defRPr sz="1200">
                <a:solidFill>
                  <a:schemeClr val="tx1"/>
                </a:solidFill>
                <a:latin typeface="Calibri" panose="020F0502020204030204" pitchFamily="34" charset="0"/>
              </a:defRPr>
            </a:lvl4pPr>
            <a:lvl5pPr marL="2057400" indent="-228600" eaLnBrk="0" hangingPunct="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1" hangingPunct="1">
              <a:spcBef>
                <a:spcPct val="0"/>
              </a:spcBef>
            </a:pPr>
            <a:fld id="{183482EE-AA83-4CF7-BB05-6F9CA2B1D14D}" type="slidenum">
              <a:rPr lang="en-GB" altLang="en-US"/>
              <a:pPr eaLnBrk="1" hangingPunct="1">
                <a:spcBef>
                  <a:spcPct val="0"/>
                </a:spcBef>
              </a:pPr>
              <a:t>4</a:t>
            </a:fld>
            <a:endParaRPr lang="en-GB" altLang="en-US"/>
          </a:p>
        </p:txBody>
      </p:sp>
    </p:spTree>
    <p:extLst>
      <p:ext uri="{BB962C8B-B14F-4D97-AF65-F5344CB8AC3E}">
        <p14:creationId xmlns:p14="http://schemas.microsoft.com/office/powerpoint/2010/main" val="41014036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p:spPr>
      </p:sp>
      <p:sp>
        <p:nvSpPr>
          <p:cNvPr id="1843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GB" dirty="0" smtClean="0"/>
          </a:p>
          <a:p>
            <a:endParaRPr lang="en-GB" dirty="0" smtClean="0"/>
          </a:p>
        </p:txBody>
      </p:sp>
      <p:sp>
        <p:nvSpPr>
          <p:cNvPr id="1843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7F55FEC-0887-4BFC-9D3E-93BA670CA1DF}" type="slidenum">
              <a:rPr lang="en-US" smtClean="0"/>
              <a:pPr/>
              <a:t>5</a:t>
            </a:fld>
            <a:endParaRPr lang="en-US" smtClean="0"/>
          </a:p>
        </p:txBody>
      </p:sp>
    </p:spTree>
    <p:extLst>
      <p:ext uri="{BB962C8B-B14F-4D97-AF65-F5344CB8AC3E}">
        <p14:creationId xmlns:p14="http://schemas.microsoft.com/office/powerpoint/2010/main" val="19627761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p:spPr>
      </p:sp>
      <p:sp>
        <p:nvSpPr>
          <p:cNvPr id="1945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dirty="0" smtClean="0"/>
          </a:p>
          <a:p>
            <a:pPr eaLnBrk="1" hangingPunct="1">
              <a:spcBef>
                <a:spcPct val="0"/>
              </a:spcBef>
            </a:pPr>
            <a:endParaRPr lang="en-GB" dirty="0" smtClean="0"/>
          </a:p>
          <a:p>
            <a:pPr eaLnBrk="1" hangingPunct="1">
              <a:spcBef>
                <a:spcPct val="0"/>
              </a:spcBef>
            </a:pPr>
            <a:r>
              <a:rPr lang="en-GB" dirty="0" smtClean="0"/>
              <a:t>The Children and Families Act 2014, legislation which comes into force from September 2014, applies new legal duties to both CCGs and NHS England who must have regard to the SEN Code of Practice when carrying out these duties. The Code of Practice is statutory guidance to support the implementation of the act. </a:t>
            </a:r>
          </a:p>
          <a:p>
            <a:pPr eaLnBrk="1" hangingPunct="1">
              <a:spcBef>
                <a:spcPct val="0"/>
              </a:spcBef>
            </a:pPr>
            <a:endParaRPr lang="en-GB" dirty="0" smtClean="0"/>
          </a:p>
        </p:txBody>
      </p:sp>
      <p:sp>
        <p:nvSpPr>
          <p:cNvPr id="1946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520FEF8-367D-4D5C-8B4E-C6B4D62418EB}" type="slidenum">
              <a:rPr lang="en-US" smtClean="0"/>
              <a:pPr/>
              <a:t>6</a:t>
            </a:fld>
            <a:endParaRPr lang="en-US" smtClean="0"/>
          </a:p>
        </p:txBody>
      </p:sp>
    </p:spTree>
    <p:extLst>
      <p:ext uri="{BB962C8B-B14F-4D97-AF65-F5344CB8AC3E}">
        <p14:creationId xmlns:p14="http://schemas.microsoft.com/office/powerpoint/2010/main" val="17841955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Welcome, housekeeping, introduction</a:t>
            </a:r>
          </a:p>
          <a:p>
            <a:endParaRPr lang="en-GB"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pPr>
              <a:defRPr/>
            </a:pPr>
            <a:fld id="{F0418C23-115E-4DD3-AA88-0FCC457165FE}" type="slidenum">
              <a:rPr lang="en-US" smtClean="0"/>
              <a:pPr>
                <a:defRPr/>
              </a:pPr>
              <a:t>7</a:t>
            </a:fld>
            <a:endParaRPr lang="en-US"/>
          </a:p>
        </p:txBody>
      </p:sp>
    </p:spTree>
    <p:extLst>
      <p:ext uri="{BB962C8B-B14F-4D97-AF65-F5344CB8AC3E}">
        <p14:creationId xmlns:p14="http://schemas.microsoft.com/office/powerpoint/2010/main" val="365784136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4" descr="CDC Title Slide.png"/>
          <p:cNvPicPr>
            <a:picLocks noChangeAspect="1"/>
          </p:cNvPicPr>
          <p:nvPr userDrawn="1"/>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ull Copy Slid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8229600" cy="3763707"/>
          </a:xfrm>
        </p:spPr>
        <p:txBody>
          <a:bodyPr/>
          <a:lstStyle>
            <a:lvl1pPr>
              <a:defRPr sz="2000"/>
            </a:lvl1pPr>
            <a:lvl2pPr>
              <a:defRPr sz="1800"/>
            </a:lvl2pPr>
            <a:lvl3pPr>
              <a:defRPr sz="1600"/>
            </a:lvl3pPr>
            <a:lvl4pPr>
              <a:defRPr sz="1800"/>
            </a:lvl4pPr>
            <a:lvl5pPr>
              <a:defRPr sz="1800"/>
            </a:lvl5pPr>
            <a:lvl6pPr>
              <a:defRPr sz="1800"/>
            </a:lvl6pPr>
            <a:lvl7pPr>
              <a:defRPr sz="1800"/>
            </a:lvl7pPr>
            <a:lvl8pPr>
              <a:defRPr sz="1800"/>
            </a:lvl8pPr>
            <a:lvl9pPr>
              <a:defRPr sz="1800"/>
            </a:lvl9pPr>
          </a:lstStyle>
          <a:p>
            <a:pPr lvl="0"/>
            <a:r>
              <a:rPr lang="en-GB" dirty="0" smtClean="0"/>
              <a:t>Click to edit Master text styles</a:t>
            </a:r>
          </a:p>
          <a:p>
            <a:pPr lvl="1"/>
            <a:r>
              <a:rPr lang="en-GB" dirty="0" smtClean="0"/>
              <a:t>Second level</a:t>
            </a:r>
          </a:p>
          <a:p>
            <a:pPr lvl="2"/>
            <a:r>
              <a:rPr lang="en-GB" dirty="0" smtClean="0"/>
              <a:t>Third level</a:t>
            </a:r>
          </a:p>
        </p:txBody>
      </p:sp>
      <p:sp>
        <p:nvSpPr>
          <p:cNvPr id="5" name="Title Placeholder 1"/>
          <p:cNvSpPr>
            <a:spLocks noGrp="1"/>
          </p:cNvSpPr>
          <p:nvPr>
            <p:ph type="title"/>
          </p:nvPr>
        </p:nvSpPr>
        <p:spPr>
          <a:xfrm>
            <a:off x="457200" y="274639"/>
            <a:ext cx="8229600" cy="357167"/>
          </a:xfrm>
          <a:prstGeom prst="rect">
            <a:avLst/>
          </a:prstGeom>
        </p:spPr>
        <p:txBody>
          <a:bodyPr vert="horz" lIns="0" tIns="0" rIns="0" bIns="0" rtlCol="0" anchor="ctr">
            <a:normAutofit/>
          </a:bodyPr>
          <a:lstStyle>
            <a:lvl1pPr algn="l">
              <a:defRPr sz="2000" b="1">
                <a:latin typeface="Verdana"/>
                <a:cs typeface="Verdana"/>
              </a:defRPr>
            </a:lvl1pPr>
          </a:lstStyle>
          <a:p>
            <a:r>
              <a:rPr lang="en-GB" dirty="0" smtClean="0"/>
              <a:t>Click to edit Master title style</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50/50 Slide">
    <p:spTree>
      <p:nvGrpSpPr>
        <p:cNvPr id="1" name=""/>
        <p:cNvGrpSpPr/>
        <p:nvPr/>
      </p:nvGrpSpPr>
      <p:grpSpPr>
        <a:xfrm>
          <a:off x="0" y="0"/>
          <a:ext cx="0" cy="0"/>
          <a:chOff x="0" y="0"/>
          <a:chExt cx="0" cy="0"/>
        </a:xfrm>
      </p:grpSpPr>
      <p:sp>
        <p:nvSpPr>
          <p:cNvPr id="7" name="Content Placeholder 2"/>
          <p:cNvSpPr>
            <a:spLocks noGrp="1"/>
          </p:cNvSpPr>
          <p:nvPr>
            <p:ph sz="half" idx="1"/>
          </p:nvPr>
        </p:nvSpPr>
        <p:spPr>
          <a:xfrm>
            <a:off x="457200" y="1600200"/>
            <a:ext cx="4038600" cy="3763707"/>
          </a:xfrm>
        </p:spPr>
        <p:txBody>
          <a:bodyPr/>
          <a:lstStyle>
            <a:lvl1pPr>
              <a:defRPr sz="2000"/>
            </a:lvl1pPr>
            <a:lvl2pPr>
              <a:defRPr sz="1800"/>
            </a:lvl2pPr>
            <a:lvl3pPr>
              <a:defRPr sz="1600"/>
            </a:lvl3pPr>
            <a:lvl4pPr>
              <a:defRPr sz="1800"/>
            </a:lvl4pPr>
            <a:lvl5pPr>
              <a:defRPr sz="1800"/>
            </a:lvl5pPr>
            <a:lvl6pPr>
              <a:defRPr sz="1800"/>
            </a:lvl6pPr>
            <a:lvl7pPr>
              <a:defRPr sz="1800"/>
            </a:lvl7pPr>
            <a:lvl8pPr>
              <a:defRPr sz="1800"/>
            </a:lvl8pPr>
            <a:lvl9pPr>
              <a:defRPr sz="1800"/>
            </a:lvl9pPr>
          </a:lstStyle>
          <a:p>
            <a:pPr lvl="0"/>
            <a:r>
              <a:rPr lang="en-GB" dirty="0" smtClean="0"/>
              <a:t>Click to edit Master text styles</a:t>
            </a:r>
          </a:p>
          <a:p>
            <a:pPr lvl="1"/>
            <a:r>
              <a:rPr lang="en-GB" dirty="0" smtClean="0"/>
              <a:t>Second level</a:t>
            </a:r>
          </a:p>
          <a:p>
            <a:pPr lvl="2"/>
            <a:r>
              <a:rPr lang="en-GB" dirty="0" smtClean="0"/>
              <a:t>Third level</a:t>
            </a:r>
          </a:p>
        </p:txBody>
      </p:sp>
      <p:sp>
        <p:nvSpPr>
          <p:cNvPr id="8" name="Content Placeholder 3"/>
          <p:cNvSpPr>
            <a:spLocks noGrp="1"/>
          </p:cNvSpPr>
          <p:nvPr>
            <p:ph sz="half" idx="2"/>
          </p:nvPr>
        </p:nvSpPr>
        <p:spPr>
          <a:xfrm>
            <a:off x="4648200" y="1600200"/>
            <a:ext cx="4038600" cy="3763707"/>
          </a:xfrm>
        </p:spPr>
        <p:txBody>
          <a:bodyPr/>
          <a:lstStyle>
            <a:lvl1pPr>
              <a:defRPr sz="20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dirty="0" smtClean="0"/>
              <a:t>Click to edit Master text styles</a:t>
            </a:r>
          </a:p>
          <a:p>
            <a:pPr lvl="1"/>
            <a:r>
              <a:rPr lang="en-GB" dirty="0" smtClean="0"/>
              <a:t>Second level</a:t>
            </a:r>
          </a:p>
          <a:p>
            <a:pPr lvl="2"/>
            <a:r>
              <a:rPr lang="en-GB" dirty="0" smtClean="0"/>
              <a:t>Third level</a:t>
            </a:r>
          </a:p>
        </p:txBody>
      </p:sp>
      <p:sp>
        <p:nvSpPr>
          <p:cNvPr id="9" name="Title Placeholder 1"/>
          <p:cNvSpPr>
            <a:spLocks noGrp="1"/>
          </p:cNvSpPr>
          <p:nvPr>
            <p:ph type="title"/>
          </p:nvPr>
        </p:nvSpPr>
        <p:spPr>
          <a:xfrm>
            <a:off x="457200" y="274639"/>
            <a:ext cx="8229600" cy="357167"/>
          </a:xfrm>
          <a:prstGeom prst="rect">
            <a:avLst/>
          </a:prstGeom>
        </p:spPr>
        <p:txBody>
          <a:bodyPr vert="horz" lIns="0" tIns="0" rIns="0" bIns="0" rtlCol="0" anchor="ctr">
            <a:normAutofit/>
          </a:bodyPr>
          <a:lstStyle>
            <a:lvl1pPr algn="l">
              <a:defRPr sz="2000" b="1">
                <a:latin typeface="Verdana"/>
                <a:cs typeface="Verdana"/>
              </a:defRPr>
            </a:lvl1pPr>
          </a:lstStyle>
          <a:p>
            <a:r>
              <a:rPr lang="en-GB" dirty="0" smtClean="0"/>
              <a:t>Click to edit Master title style</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3 Text Slid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2811335" cy="3763707"/>
          </a:xfrm>
        </p:spPr>
        <p:txBody>
          <a:bodyPr/>
          <a:lstStyle>
            <a:lvl1pPr>
              <a:defRPr sz="2000"/>
            </a:lvl1pPr>
            <a:lvl2pPr>
              <a:defRPr sz="1800"/>
            </a:lvl2pPr>
            <a:lvl3pPr>
              <a:defRPr sz="1600"/>
            </a:lvl3pPr>
            <a:lvl4pPr>
              <a:defRPr sz="1800"/>
            </a:lvl4pPr>
            <a:lvl5pPr>
              <a:defRPr sz="1800"/>
            </a:lvl5pPr>
            <a:lvl6pPr>
              <a:defRPr sz="1800"/>
            </a:lvl6pPr>
            <a:lvl7pPr>
              <a:defRPr sz="1800"/>
            </a:lvl7pPr>
            <a:lvl8pPr>
              <a:defRPr sz="1800"/>
            </a:lvl8pPr>
            <a:lvl9pPr>
              <a:defRPr sz="1800"/>
            </a:lvl9pPr>
          </a:lstStyle>
          <a:p>
            <a:pPr lvl="0"/>
            <a:r>
              <a:rPr lang="en-GB" dirty="0" smtClean="0"/>
              <a:t>Click to edit Master text styles</a:t>
            </a:r>
          </a:p>
          <a:p>
            <a:pPr lvl="1"/>
            <a:r>
              <a:rPr lang="en-GB" dirty="0" smtClean="0"/>
              <a:t>Second level</a:t>
            </a:r>
          </a:p>
          <a:p>
            <a:pPr lvl="2"/>
            <a:r>
              <a:rPr lang="en-GB" dirty="0" smtClean="0"/>
              <a:t>Third level</a:t>
            </a:r>
          </a:p>
        </p:txBody>
      </p:sp>
      <p:sp>
        <p:nvSpPr>
          <p:cNvPr id="4" name="Content Placeholder 3"/>
          <p:cNvSpPr>
            <a:spLocks noGrp="1"/>
          </p:cNvSpPr>
          <p:nvPr>
            <p:ph sz="half" idx="2"/>
          </p:nvPr>
        </p:nvSpPr>
        <p:spPr>
          <a:xfrm>
            <a:off x="3378131" y="1600200"/>
            <a:ext cx="5308669" cy="3763707"/>
          </a:xfrm>
        </p:spPr>
        <p:txBody>
          <a:bodyPr/>
          <a:lstStyle>
            <a:lvl1pPr>
              <a:defRPr sz="20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dirty="0" smtClean="0"/>
              <a:t>Click to edit Master text styles</a:t>
            </a:r>
          </a:p>
          <a:p>
            <a:pPr lvl="1"/>
            <a:r>
              <a:rPr lang="en-GB" dirty="0" smtClean="0"/>
              <a:t>Second level</a:t>
            </a:r>
          </a:p>
          <a:p>
            <a:pPr lvl="2"/>
            <a:r>
              <a:rPr lang="en-GB" dirty="0" smtClean="0"/>
              <a:t>Third level</a:t>
            </a:r>
          </a:p>
        </p:txBody>
      </p:sp>
      <p:sp>
        <p:nvSpPr>
          <p:cNvPr id="5" name="Title Placeholder 1"/>
          <p:cNvSpPr>
            <a:spLocks noGrp="1"/>
          </p:cNvSpPr>
          <p:nvPr>
            <p:ph type="title"/>
          </p:nvPr>
        </p:nvSpPr>
        <p:spPr>
          <a:xfrm>
            <a:off x="457200" y="274639"/>
            <a:ext cx="8229600" cy="357167"/>
          </a:xfrm>
          <a:prstGeom prst="rect">
            <a:avLst/>
          </a:prstGeom>
        </p:spPr>
        <p:txBody>
          <a:bodyPr vert="horz" lIns="0" tIns="0" rIns="0" bIns="0" rtlCol="0" anchor="ctr">
            <a:normAutofit/>
          </a:bodyPr>
          <a:lstStyle>
            <a:lvl1pPr algn="l">
              <a:defRPr sz="2000" b="1">
                <a:latin typeface="Verdana"/>
                <a:cs typeface="Verdana"/>
              </a:defRPr>
            </a:lvl1pPr>
          </a:lstStyle>
          <a:p>
            <a:r>
              <a:rPr lang="en-GB" dirty="0" smtClean="0"/>
              <a:t>Click to edit Master title style</a:t>
            </a:r>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2"/>
            <a:ext cx="2133600" cy="365125"/>
          </a:xfrm>
          <a:prstGeom prst="rect">
            <a:avLst/>
          </a:prstGeom>
        </p:spPr>
        <p:txBody>
          <a:bodyPr/>
          <a:lstStyle/>
          <a:p>
            <a:fld id="{6D3D9C58-C31D-4FAD-B635-856A0DDA5312}" type="datetime1">
              <a:rPr lang="en-GB" smtClean="0"/>
              <a:pPr/>
              <a:t>03/06/2015</a:t>
            </a:fld>
            <a:endParaRPr lang="en-GB" dirty="0"/>
          </a:p>
        </p:txBody>
      </p:sp>
      <p:sp>
        <p:nvSpPr>
          <p:cNvPr id="3" name="Footer Placeholder 2"/>
          <p:cNvSpPr>
            <a:spLocks noGrp="1"/>
          </p:cNvSpPr>
          <p:nvPr>
            <p:ph type="ftr" sz="quarter" idx="11"/>
          </p:nvPr>
        </p:nvSpPr>
        <p:spPr>
          <a:xfrm>
            <a:off x="3124200" y="6356352"/>
            <a:ext cx="2895600" cy="365125"/>
          </a:xfrm>
          <a:prstGeom prst="rect">
            <a:avLst/>
          </a:prstGeom>
        </p:spPr>
        <p:txBody>
          <a:bodyPr/>
          <a:lstStyle/>
          <a:p>
            <a:endParaRPr lang="en-GB" dirty="0"/>
          </a:p>
        </p:txBody>
      </p:sp>
      <p:sp>
        <p:nvSpPr>
          <p:cNvPr id="4" name="Slide Number Placeholder 3"/>
          <p:cNvSpPr>
            <a:spLocks noGrp="1"/>
          </p:cNvSpPr>
          <p:nvPr>
            <p:ph type="sldNum" sz="quarter" idx="12"/>
          </p:nvPr>
        </p:nvSpPr>
        <p:spPr>
          <a:xfrm>
            <a:off x="6553200" y="6356352"/>
            <a:ext cx="2133600" cy="365125"/>
          </a:xfrm>
          <a:prstGeom prst="rect">
            <a:avLst/>
          </a:prstGeom>
        </p:spPr>
        <p:txBody>
          <a:bodyPr/>
          <a:lstStyle/>
          <a:p>
            <a:fld id="{2E64797E-40C4-4DB3-9A17-6A52BB8FD8A7}" type="slidenum">
              <a:rPr lang="en-GB" smtClean="0"/>
              <a:pPr/>
              <a:t>‹#›</a:t>
            </a:fld>
            <a:endParaRPr lang="en-GB" dirty="0"/>
          </a:p>
        </p:txBody>
      </p:sp>
    </p:spTree>
    <p:extLst>
      <p:ext uri="{BB962C8B-B14F-4D97-AF65-F5344CB8AC3E}">
        <p14:creationId xmlns:p14="http://schemas.microsoft.com/office/powerpoint/2010/main" val="38696462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622300"/>
            <a:ext cx="7391400" cy="762000"/>
          </a:xfrm>
          <a:prstGeom prst="rect">
            <a:avLst/>
          </a:prstGeom>
        </p:spPr>
        <p:txBody>
          <a:bodyPr/>
          <a:lstStyle/>
          <a:p>
            <a:r>
              <a:rPr lang="en-US" dirty="0" smtClean="0"/>
              <a:t>Click to edit Master title style</a:t>
            </a:r>
            <a:endParaRPr lang="en-US" dirty="0"/>
          </a:p>
        </p:txBody>
      </p:sp>
      <p:sp>
        <p:nvSpPr>
          <p:cNvPr id="3" name="Content Placeholder 2"/>
          <p:cNvSpPr>
            <a:spLocks noGrp="1"/>
          </p:cNvSpPr>
          <p:nvPr>
            <p:ph sz="half" idx="1"/>
          </p:nvPr>
        </p:nvSpPr>
        <p:spPr>
          <a:xfrm>
            <a:off x="457200" y="1600202"/>
            <a:ext cx="4038600" cy="4525963"/>
          </a:xfrm>
        </p:spPr>
        <p:txBody>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600202"/>
            <a:ext cx="4038600" cy="4525963"/>
          </a:xfrm>
        </p:spPr>
        <p:txBody>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3293980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a:xfrm>
            <a:off x="457200" y="6356350"/>
            <a:ext cx="2133600" cy="365125"/>
          </a:xfrm>
          <a:prstGeom prst="rect">
            <a:avLst/>
          </a:prstGeom>
        </p:spPr>
        <p:txBody>
          <a:bodyPr/>
          <a:lstStyle>
            <a:lvl1pPr>
              <a:defRPr/>
            </a:lvl1pPr>
          </a:lstStyle>
          <a:p>
            <a:pPr>
              <a:defRPr/>
            </a:pPr>
            <a:fld id="{90B07251-A8F3-4E97-9D21-5C4C44DB0EC7}" type="datetimeFigureOut">
              <a:rPr lang="en-GB"/>
              <a:pPr>
                <a:defRPr/>
              </a:pPr>
              <a:t>03/06/2015</a:t>
            </a:fld>
            <a:endParaRPr lang="en-GB"/>
          </a:p>
        </p:txBody>
      </p:sp>
      <p:sp>
        <p:nvSpPr>
          <p:cNvPr id="6"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GB"/>
          </a:p>
        </p:txBody>
      </p:sp>
      <p:sp>
        <p:nvSpPr>
          <p:cNvPr id="7" name="Slide Number Placeholder 5"/>
          <p:cNvSpPr>
            <a:spLocks noGrp="1"/>
          </p:cNvSpPr>
          <p:nvPr>
            <p:ph type="sldNum" sz="quarter" idx="12"/>
          </p:nvPr>
        </p:nvSpPr>
        <p:spPr>
          <a:xfrm>
            <a:off x="6553200" y="6356350"/>
            <a:ext cx="2133600" cy="365125"/>
          </a:xfrm>
          <a:prstGeom prst="rect">
            <a:avLst/>
          </a:prstGeom>
        </p:spPr>
        <p:txBody>
          <a:bodyPr/>
          <a:lstStyle>
            <a:lvl1pPr>
              <a:defRPr/>
            </a:lvl1pPr>
          </a:lstStyle>
          <a:p>
            <a:fld id="{DDB87F1B-464C-44DE-BB85-1D79613A2000}" type="slidenum">
              <a:rPr lang="en-GB" altLang="en-US"/>
              <a:pPr/>
              <a:t>‹#›</a:t>
            </a:fld>
            <a:endParaRPr lang="en-GB" altLang="en-US"/>
          </a:p>
        </p:txBody>
      </p:sp>
    </p:spTree>
    <p:extLst>
      <p:ext uri="{BB962C8B-B14F-4D97-AF65-F5344CB8AC3E}">
        <p14:creationId xmlns:p14="http://schemas.microsoft.com/office/powerpoint/2010/main" val="20422430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26" name="Picture 6" descr="CDC Footer.png"/>
          <p:cNvPicPr>
            <a:picLocks noChangeAspect="1"/>
          </p:cNvPicPr>
          <p:nvPr userDrawn="1"/>
        </p:nvPicPr>
        <p:blipFill>
          <a:blip r:embed="rId9"/>
          <a:srcRect/>
          <a:stretch>
            <a:fillRect/>
          </a:stretch>
        </p:blipFill>
        <p:spPr bwMode="auto">
          <a:xfrm>
            <a:off x="0" y="5389563"/>
            <a:ext cx="9144000" cy="1481137"/>
          </a:xfrm>
          <a:prstGeom prst="rect">
            <a:avLst/>
          </a:prstGeom>
          <a:noFill/>
          <a:ln w="9525">
            <a:noFill/>
            <a:miter lim="800000"/>
            <a:headEnd/>
            <a:tailEnd/>
          </a:ln>
        </p:spPr>
      </p:pic>
      <p:cxnSp>
        <p:nvCxnSpPr>
          <p:cNvPr id="9" name="Straight Connector 8"/>
          <p:cNvCxnSpPr/>
          <p:nvPr userDrawn="1"/>
        </p:nvCxnSpPr>
        <p:spPr>
          <a:xfrm>
            <a:off x="0" y="877888"/>
            <a:ext cx="9144000" cy="0"/>
          </a:xfrm>
          <a:prstGeom prst="line">
            <a:avLst/>
          </a:prstGeom>
          <a:ln>
            <a:solidFill>
              <a:srgbClr val="E0581B"/>
            </a:solidFill>
          </a:ln>
          <a:effectLst/>
        </p:spPr>
        <p:style>
          <a:lnRef idx="2">
            <a:schemeClr val="accent1"/>
          </a:lnRef>
          <a:fillRef idx="0">
            <a:schemeClr val="accent1"/>
          </a:fillRef>
          <a:effectRef idx="1">
            <a:schemeClr val="accent1"/>
          </a:effectRef>
          <a:fontRef idx="minor">
            <a:schemeClr val="tx1"/>
          </a:fontRef>
        </p:style>
      </p:cxnSp>
      <p:sp>
        <p:nvSpPr>
          <p:cNvPr id="1028" name="Text Placeholder 2"/>
          <p:cNvSpPr>
            <a:spLocks noGrp="1"/>
          </p:cNvSpPr>
          <p:nvPr>
            <p:ph type="body" idx="1"/>
          </p:nvPr>
        </p:nvSpPr>
        <p:spPr bwMode="auto">
          <a:xfrm>
            <a:off x="457200" y="1600200"/>
            <a:ext cx="8229600" cy="378936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p:txBody>
      </p:sp>
    </p:spTree>
  </p:cSld>
  <p:clrMap bg1="lt1" tx1="dk1" bg2="lt2" tx2="dk2" accent1="accent1" accent2="accent2" accent3="accent3" accent4="accent4" accent5="accent5" accent6="accent6" hlink="hlink" folHlink="folHlink"/>
  <p:sldLayoutIdLst>
    <p:sldLayoutId id="2147483757" r:id="rId1"/>
    <p:sldLayoutId id="2147483754" r:id="rId2"/>
    <p:sldLayoutId id="2147483755" r:id="rId3"/>
    <p:sldLayoutId id="2147483756" r:id="rId4"/>
    <p:sldLayoutId id="2147483760" r:id="rId5"/>
    <p:sldLayoutId id="2147483763" r:id="rId6"/>
    <p:sldLayoutId id="2147483764" r:id="rId7"/>
  </p:sldLayoutIdLst>
  <p:txStyles>
    <p:titleStyle>
      <a:lvl1pPr algn="ctr" defTabSz="457200" rtl="0" eaLnBrk="0" fontAlgn="base" hangingPunct="0">
        <a:spcBef>
          <a:spcPct val="0"/>
        </a:spcBef>
        <a:spcAft>
          <a:spcPct val="0"/>
        </a:spcAft>
        <a:defRPr sz="4400" kern="1200">
          <a:solidFill>
            <a:schemeClr val="tx1"/>
          </a:solidFill>
          <a:latin typeface="+mj-lt"/>
          <a:ea typeface="+mj-ea"/>
          <a:cs typeface="+mj-cs"/>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p:titleStyle>
    <p:bodyStyle>
      <a:lvl1pPr marL="342900" indent="-342900" algn="l" defTabSz="457200" rtl="0" eaLnBrk="0" fontAlgn="base" hangingPunct="0">
        <a:spcBef>
          <a:spcPct val="20000"/>
        </a:spcBef>
        <a:spcAft>
          <a:spcPct val="0"/>
        </a:spcAft>
        <a:buClr>
          <a:srgbClr val="20839A"/>
        </a:buClr>
        <a:buFont typeface="Arial" charset="0"/>
        <a:buChar char="•"/>
        <a:defRPr sz="3200" kern="1200">
          <a:solidFill>
            <a:schemeClr val="tx1"/>
          </a:solidFill>
          <a:latin typeface="Verdana"/>
          <a:ea typeface="Verdana" pitchFamily="34" charset="0"/>
          <a:cs typeface="Verdana"/>
        </a:defRPr>
      </a:lvl1pPr>
      <a:lvl2pPr marL="742950" indent="-285750" algn="l" defTabSz="457200" rtl="0" eaLnBrk="0" fontAlgn="base" hangingPunct="0">
        <a:spcBef>
          <a:spcPct val="20000"/>
        </a:spcBef>
        <a:spcAft>
          <a:spcPct val="0"/>
        </a:spcAft>
        <a:buClr>
          <a:srgbClr val="20839A"/>
        </a:buClr>
        <a:buFont typeface="Arial" charset="0"/>
        <a:buChar char="•"/>
        <a:defRPr sz="1600" kern="1200">
          <a:solidFill>
            <a:schemeClr val="tx1"/>
          </a:solidFill>
          <a:latin typeface="Verdana"/>
          <a:ea typeface="Verdana" pitchFamily="34" charset="0"/>
          <a:cs typeface="Verdana"/>
        </a:defRPr>
      </a:lvl2pPr>
      <a:lvl3pPr marL="1143000" indent="-228600" algn="l" defTabSz="457200" rtl="0" eaLnBrk="0" fontAlgn="base" hangingPunct="0">
        <a:spcBef>
          <a:spcPct val="20000"/>
        </a:spcBef>
        <a:spcAft>
          <a:spcPct val="0"/>
        </a:spcAft>
        <a:buClr>
          <a:srgbClr val="DE5824"/>
        </a:buClr>
        <a:buFont typeface="Wingdings" pitchFamily="2" charset="2"/>
        <a:buChar char="§"/>
        <a:defRPr sz="1600" kern="1200">
          <a:solidFill>
            <a:schemeClr val="tx1"/>
          </a:solidFill>
          <a:latin typeface="Verdana"/>
          <a:ea typeface="Verdana" pitchFamily="34" charset="0"/>
          <a:cs typeface="Verdana"/>
        </a:defRPr>
      </a:lvl3pPr>
      <a:lvl4pPr marL="1600200" indent="-228600" algn="l" defTabSz="457200" rtl="0" eaLnBrk="0" fontAlgn="base" hangingPunct="0">
        <a:spcBef>
          <a:spcPct val="20000"/>
        </a:spcBef>
        <a:spcAft>
          <a:spcPct val="0"/>
        </a:spcAft>
        <a:buFont typeface="Arial" charset="0"/>
        <a:buChar char="–"/>
        <a:defRPr sz="1400" kern="1200">
          <a:solidFill>
            <a:schemeClr val="tx1"/>
          </a:solidFill>
          <a:latin typeface="Verdana"/>
          <a:ea typeface="Verdana" pitchFamily="34" charset="0"/>
          <a:cs typeface="Verdana"/>
        </a:defRPr>
      </a:lvl4pPr>
      <a:lvl5pPr marL="2057400" indent="-228600" algn="l" defTabSz="457200" rtl="0" eaLnBrk="0" fontAlgn="base" hangingPunct="0">
        <a:spcBef>
          <a:spcPct val="20000"/>
        </a:spcBef>
        <a:spcAft>
          <a:spcPct val="0"/>
        </a:spcAft>
        <a:buFont typeface="Arial" charset="0"/>
        <a:buChar char="»"/>
        <a:defRPr sz="2000" kern="1200">
          <a:solidFill>
            <a:schemeClr val="tx1"/>
          </a:solidFill>
          <a:latin typeface="Verdana"/>
          <a:ea typeface="Verdana" pitchFamily="34" charset="0"/>
          <a:cs typeface="Verdana"/>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 Id="rId9" Type="http://schemas.openxmlformats.org/officeDocument/2006/relationships/image" Target="../media/image11.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www.councilfordisabledchildren.org.uk/makingithappen" TargetMode="External"/><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image" Target="../media/image12.png"/><Relationship Id="rId4" Type="http://schemas.openxmlformats.org/officeDocument/2006/relationships/hyperlink" Target="http://www.councilfordisabledchildren.org.uk/resourc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Box 4"/>
          <p:cNvSpPr txBox="1">
            <a:spLocks noChangeArrowheads="1"/>
          </p:cNvSpPr>
          <p:nvPr/>
        </p:nvSpPr>
        <p:spPr bwMode="auto">
          <a:xfrm>
            <a:off x="0" y="4940300"/>
            <a:ext cx="9144000" cy="1557349"/>
          </a:xfrm>
          <a:prstGeom prst="rect">
            <a:avLst/>
          </a:prstGeom>
          <a:noFill/>
          <a:ln w="9525">
            <a:noFill/>
            <a:miter lim="800000"/>
            <a:headEnd/>
            <a:tailEnd/>
          </a:ln>
        </p:spPr>
        <p:txBody>
          <a:bodyPr wrap="square">
            <a:spAutoFit/>
          </a:bodyPr>
          <a:lstStyle/>
          <a:p>
            <a:pPr algn="ctr">
              <a:lnSpc>
                <a:spcPct val="115000"/>
              </a:lnSpc>
            </a:pPr>
            <a:r>
              <a:rPr lang="en-US" sz="2400" b="1" dirty="0" smtClean="0">
                <a:solidFill>
                  <a:schemeClr val="bg1"/>
                </a:solidFill>
                <a:latin typeface="Verdana" pitchFamily="34" charset="0"/>
                <a:ea typeface="Calibri" pitchFamily="34" charset="0"/>
                <a:cs typeface="Times New Roman" pitchFamily="18" charset="0"/>
              </a:rPr>
              <a:t>So what is ‘health’ doing to improve children’s outcomes?</a:t>
            </a:r>
            <a:r>
              <a:rPr lang="en-US" sz="2400" b="1" dirty="0" smtClean="0">
                <a:solidFill>
                  <a:schemeClr val="bg1"/>
                </a:solidFill>
                <a:latin typeface="Verdana" pitchFamily="34" charset="0"/>
                <a:ea typeface="Calibri" pitchFamily="34" charset="0"/>
                <a:cs typeface="Times New Roman" pitchFamily="18" charset="0"/>
              </a:rPr>
              <a:t> </a:t>
            </a:r>
            <a:endParaRPr lang="en-US" sz="1400" dirty="0">
              <a:solidFill>
                <a:schemeClr val="bg1"/>
              </a:solidFill>
              <a:latin typeface="Calibri" pitchFamily="34" charset="0"/>
              <a:ea typeface="Calibri" pitchFamily="34" charset="0"/>
              <a:cs typeface="Times New Roman" pitchFamily="18" charset="0"/>
            </a:endParaRPr>
          </a:p>
          <a:p>
            <a:r>
              <a:rPr lang="en-US" sz="2000" b="1" dirty="0">
                <a:solidFill>
                  <a:schemeClr val="bg1"/>
                </a:solidFill>
                <a:latin typeface="Verdana" pitchFamily="34" charset="0"/>
                <a:ea typeface="Calibri" pitchFamily="34" charset="0"/>
                <a:cs typeface="Times New Roman" pitchFamily="18" charset="0"/>
              </a:rPr>
              <a:t/>
            </a:r>
            <a:br>
              <a:rPr lang="en-US" sz="2000" b="1" dirty="0">
                <a:solidFill>
                  <a:schemeClr val="bg1"/>
                </a:solidFill>
                <a:latin typeface="Verdana" pitchFamily="34" charset="0"/>
                <a:ea typeface="Calibri" pitchFamily="34" charset="0"/>
                <a:cs typeface="Times New Roman" pitchFamily="18" charset="0"/>
              </a:rPr>
            </a:br>
            <a:r>
              <a:rPr lang="en-US" sz="2000" b="1" dirty="0">
                <a:solidFill>
                  <a:schemeClr val="bg1"/>
                </a:solidFill>
                <a:latin typeface="Verdana" pitchFamily="34" charset="0"/>
                <a:ea typeface="Calibri" pitchFamily="34" charset="0"/>
                <a:cs typeface="Times New Roman" pitchFamily="18" charset="0"/>
              </a:rPr>
              <a:t>Anna </a:t>
            </a:r>
            <a:r>
              <a:rPr lang="en-US" sz="2000" b="1" dirty="0" smtClean="0">
                <a:solidFill>
                  <a:schemeClr val="bg1"/>
                </a:solidFill>
                <a:latin typeface="Verdana" pitchFamily="34" charset="0"/>
                <a:ea typeface="Calibri" pitchFamily="34" charset="0"/>
                <a:cs typeface="Times New Roman" pitchFamily="18" charset="0"/>
              </a:rPr>
              <a:t>Gill </a:t>
            </a:r>
            <a:r>
              <a:rPr lang="en-US" sz="1600" b="1" dirty="0" smtClean="0">
                <a:solidFill>
                  <a:schemeClr val="bg1"/>
                </a:solidFill>
                <a:latin typeface="Verdana" pitchFamily="34" charset="0"/>
                <a:ea typeface="Calibri" pitchFamily="34" charset="0"/>
                <a:cs typeface="Times New Roman" pitchFamily="18" charset="0"/>
              </a:rPr>
              <a:t>OBE – </a:t>
            </a:r>
            <a:r>
              <a:rPr lang="en-US" b="1" dirty="0" smtClean="0">
                <a:solidFill>
                  <a:schemeClr val="bg1"/>
                </a:solidFill>
                <a:latin typeface="Verdana" pitchFamily="34" charset="0"/>
                <a:ea typeface="Calibri" pitchFamily="34" charset="0"/>
                <a:cs typeface="Times New Roman" pitchFamily="18" charset="0"/>
              </a:rPr>
              <a:t>CDC Associate</a:t>
            </a:r>
            <a:endParaRPr lang="en-US" b="1" dirty="0">
              <a:solidFill>
                <a:schemeClr val="bg1"/>
              </a:solidFill>
              <a:latin typeface="Verdana" pitchFamily="34" charset="0"/>
              <a:ea typeface="Calibri" pitchFamily="34"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464234"/>
            <a:ext cx="8229600" cy="1110566"/>
          </a:xfrm>
        </p:spPr>
        <p:txBody>
          <a:bodyPr/>
          <a:lstStyle/>
          <a:p>
            <a:pPr algn="l"/>
            <a:r>
              <a:rPr lang="en-GB" sz="2400" b="1" dirty="0" smtClean="0">
                <a:latin typeface="Verdana" pitchFamily="34" charset="0"/>
                <a:ea typeface="Verdana" pitchFamily="34" charset="0"/>
                <a:cs typeface="Verdana" pitchFamily="34" charset="0"/>
              </a:rPr>
              <a:t>Best possible outcomes?</a:t>
            </a:r>
            <a:endParaRPr lang="en-GB" sz="2400" b="1" dirty="0">
              <a:latin typeface="Verdana" pitchFamily="34" charset="0"/>
              <a:ea typeface="Verdana" pitchFamily="34" charset="0"/>
              <a:cs typeface="Verdana" pitchFamily="34" charset="0"/>
            </a:endParaRPr>
          </a:p>
        </p:txBody>
      </p:sp>
      <p:pic>
        <p:nvPicPr>
          <p:cNvPr id="7" name="Content Placeholder 6" descr="!cid_1929eb1b-ef25-4648-a4b8-e7b773f24cc2@eurprd07_prod_outlook.jpg"/>
          <p:cNvPicPr>
            <a:picLocks noGrp="1" noChangeAspect="1"/>
          </p:cNvPicPr>
          <p:nvPr>
            <p:ph sz="half" idx="1"/>
          </p:nvPr>
        </p:nvPicPr>
        <p:blipFill>
          <a:blip r:embed="rId3" cstate="print"/>
          <a:stretch>
            <a:fillRect/>
          </a:stretch>
        </p:blipFill>
        <p:spPr>
          <a:xfrm>
            <a:off x="279400" y="1574800"/>
            <a:ext cx="3903785" cy="3170840"/>
          </a:xfrm>
        </p:spPr>
      </p:pic>
      <p:pic>
        <p:nvPicPr>
          <p:cNvPr id="1026" name="Picture 2" descr="C:\Users\Anna\Pictures\Pictures\2011\2011-03-28 J's birthday\Lucy and Jamie\J's birthday 012.JPG"/>
          <p:cNvPicPr>
            <a:picLocks noGrp="1" noChangeAspect="1" noChangeArrowheads="1"/>
          </p:cNvPicPr>
          <p:nvPr>
            <p:ph sz="half" idx="2"/>
          </p:nvPr>
        </p:nvPicPr>
        <p:blipFill>
          <a:blip r:embed="rId4" cstate="print"/>
          <a:srcRect/>
          <a:stretch>
            <a:fillRect/>
          </a:stretch>
        </p:blipFill>
        <p:spPr bwMode="auto">
          <a:xfrm>
            <a:off x="4572000" y="1571353"/>
            <a:ext cx="4378936" cy="3162565"/>
          </a:xfrm>
          <a:prstGeom prst="rect">
            <a:avLst/>
          </a:prstGeom>
          <a:noFill/>
        </p:spPr>
      </p:pic>
    </p:spTree>
    <p:extLst>
      <p:ext uri="{BB962C8B-B14F-4D97-AF65-F5344CB8AC3E}">
        <p14:creationId xmlns:p14="http://schemas.microsoft.com/office/powerpoint/2010/main" val="6052292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52400" y="749300"/>
            <a:ext cx="8850923" cy="1754326"/>
          </a:xfrm>
          <a:prstGeom prst="rect">
            <a:avLst/>
          </a:prstGeom>
          <a:solidFill>
            <a:schemeClr val="accent3">
              <a:lumMod val="40000"/>
              <a:lumOff val="60000"/>
            </a:schemeClr>
          </a:solidFill>
        </p:spPr>
        <p:style>
          <a:lnRef idx="1">
            <a:schemeClr val="accent3"/>
          </a:lnRef>
          <a:fillRef idx="2">
            <a:schemeClr val="accent3"/>
          </a:fillRef>
          <a:effectRef idx="1">
            <a:schemeClr val="accent3"/>
          </a:effectRef>
          <a:fontRef idx="minor">
            <a:schemeClr val="dk1"/>
          </a:fontRef>
        </p:style>
        <p:txBody>
          <a:bodyPr wrap="square">
            <a:spAutoFit/>
          </a:bodyPr>
          <a:lstStyle/>
          <a:p>
            <a:endParaRPr lang="en-GB" b="1" dirty="0" smtClean="0">
              <a:latin typeface="Arial" panose="020B0604020202020204" pitchFamily="34" charset="0"/>
              <a:cs typeface="Arial" panose="020B0604020202020204" pitchFamily="34" charset="0"/>
            </a:endParaRPr>
          </a:p>
          <a:p>
            <a:r>
              <a:rPr lang="en-GB" b="1" dirty="0" smtClean="0">
                <a:latin typeface="Arial" panose="020B0604020202020204" pitchFamily="34" charset="0"/>
                <a:cs typeface="Arial" panose="020B0604020202020204" pitchFamily="34" charset="0"/>
              </a:rPr>
              <a:t>Our </a:t>
            </a:r>
            <a:r>
              <a:rPr lang="en-GB" b="1" dirty="0">
                <a:latin typeface="Arial" panose="020B0604020202020204" pitchFamily="34" charset="0"/>
                <a:cs typeface="Arial" panose="020B0604020202020204" pitchFamily="34" charset="0"/>
              </a:rPr>
              <a:t>vision for children and young people with </a:t>
            </a:r>
            <a:r>
              <a:rPr lang="en-GB" b="1" dirty="0" smtClean="0">
                <a:latin typeface="Arial" panose="020B0604020202020204" pitchFamily="34" charset="0"/>
                <a:cs typeface="Arial" panose="020B0604020202020204" pitchFamily="34" charset="0"/>
              </a:rPr>
              <a:t>special needs is </a:t>
            </a:r>
            <a:r>
              <a:rPr lang="en-GB" b="1" dirty="0">
                <a:latin typeface="Arial" panose="020B0604020202020204" pitchFamily="34" charset="0"/>
                <a:cs typeface="Arial" panose="020B0604020202020204" pitchFamily="34" charset="0"/>
              </a:rPr>
              <a:t>the same as for all children and young people – that they achieve well in </a:t>
            </a:r>
            <a:r>
              <a:rPr lang="en-GB" b="1" dirty="0" smtClean="0">
                <a:latin typeface="Arial" panose="020B0604020202020204" pitchFamily="34" charset="0"/>
                <a:cs typeface="Arial" panose="020B0604020202020204" pitchFamily="34" charset="0"/>
              </a:rPr>
              <a:t>their early years, at school </a:t>
            </a:r>
            <a:r>
              <a:rPr lang="en-GB" b="1" dirty="0">
                <a:latin typeface="Arial" panose="020B0604020202020204" pitchFamily="34" charset="0"/>
                <a:cs typeface="Arial" panose="020B0604020202020204" pitchFamily="34" charset="0"/>
              </a:rPr>
              <a:t>and </a:t>
            </a:r>
            <a:r>
              <a:rPr lang="en-GB" b="1" dirty="0" smtClean="0">
                <a:latin typeface="Arial" panose="020B0604020202020204" pitchFamily="34" charset="0"/>
                <a:cs typeface="Arial" panose="020B0604020202020204" pitchFamily="34" charset="0"/>
              </a:rPr>
              <a:t>in college</a:t>
            </a:r>
            <a:r>
              <a:rPr lang="en-GB" b="1" dirty="0">
                <a:latin typeface="Arial" panose="020B0604020202020204" pitchFamily="34" charset="0"/>
                <a:cs typeface="Arial" panose="020B0604020202020204" pitchFamily="34" charset="0"/>
              </a:rPr>
              <a:t>; lead happy and fulfilled lives; </a:t>
            </a:r>
            <a:r>
              <a:rPr lang="en-GB" b="1" dirty="0" smtClean="0">
                <a:latin typeface="Arial" panose="020B0604020202020204" pitchFamily="34" charset="0"/>
                <a:cs typeface="Arial" panose="020B0604020202020204" pitchFamily="34" charset="0"/>
              </a:rPr>
              <a:t>and </a:t>
            </a:r>
            <a:r>
              <a:rPr lang="en-GB" b="1" dirty="0">
                <a:latin typeface="Arial" panose="020B0604020202020204" pitchFamily="34" charset="0"/>
                <a:cs typeface="Arial" panose="020B0604020202020204" pitchFamily="34" charset="0"/>
              </a:rPr>
              <a:t>have choice and </a:t>
            </a:r>
            <a:r>
              <a:rPr lang="en-GB" b="1" dirty="0" smtClean="0">
                <a:latin typeface="Arial" panose="020B0604020202020204" pitchFamily="34" charset="0"/>
                <a:cs typeface="Arial" panose="020B0604020202020204" pitchFamily="34" charset="0"/>
              </a:rPr>
              <a:t>control.</a:t>
            </a:r>
            <a:endParaRPr lang="en-GB" b="1"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a:t>
            </a:r>
          </a:p>
        </p:txBody>
      </p:sp>
      <p:pic>
        <p:nvPicPr>
          <p:cNvPr id="1026" name="Picture 2" descr="C:\Users\mhilton\AppData\Local\Temp\wz9ccf\PW1611090018Lo.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81354" y="2503626"/>
            <a:ext cx="1399520" cy="2105472"/>
          </a:xfrm>
          <a:prstGeom prst="rect">
            <a:avLst/>
          </a:prstGeom>
          <a:noFill/>
          <a:extLst>
            <a:ext uri="{909E8E84-426E-40dd-AFC4-6F175D3DCCD1}">
              <a14:hiddenFill xmlns:a14="http://schemas.microsoft.com/office/drawing/2010/main" xmlns="">
                <a:solidFill>
                  <a:srgbClr val="FFFFFF"/>
                </a:solidFill>
              </a14:hiddenFill>
            </a:ext>
          </a:extLst>
        </p:spPr>
      </p:pic>
      <p:pic>
        <p:nvPicPr>
          <p:cNvPr id="1028" name="Picture 4" descr="C:\Users\mhilton\AppData\Local\Temp\wz3b30\TS92102825Lo.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657600" y="2503625"/>
            <a:ext cx="1402218" cy="2105472"/>
          </a:xfrm>
          <a:prstGeom prst="rect">
            <a:avLst/>
          </a:prstGeom>
          <a:noFill/>
          <a:extLst>
            <a:ext uri="{909E8E84-426E-40dd-AFC4-6F175D3DCCD1}">
              <a14:hiddenFill xmlns:a14="http://schemas.microsoft.com/office/drawing/2010/main" xmlns="">
                <a:solidFill>
                  <a:srgbClr val="FFFFFF"/>
                </a:solidFill>
              </a14:hiddenFill>
            </a:ext>
          </a:extLst>
        </p:spPr>
      </p:pic>
      <p:pic>
        <p:nvPicPr>
          <p:cNvPr id="1029" name="Picture 5" descr="C:\Users\mhilton\AppData\Local\Temp\wzeb6b\PJ0111090055Lo.jp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416062" y="2503626"/>
            <a:ext cx="1402020" cy="2105472"/>
          </a:xfrm>
          <a:prstGeom prst="rect">
            <a:avLst/>
          </a:prstGeom>
          <a:noFill/>
          <a:extLst>
            <a:ext uri="{909E8E84-426E-40dd-AFC4-6F175D3DCCD1}">
              <a14:hiddenFill xmlns:a14="http://schemas.microsoft.com/office/drawing/2010/main" xmlns="">
                <a:solidFill>
                  <a:srgbClr val="FFFFFF"/>
                </a:solidFill>
              </a14:hiddenFill>
            </a:ext>
          </a:extLst>
        </p:spPr>
      </p:pic>
      <p:pic>
        <p:nvPicPr>
          <p:cNvPr id="1031" name="Picture 7" descr="C:\Users\mhilton\AppData\Local\Temp\wz0d4d\PW1611090004Lo.jp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7174524" y="2503625"/>
            <a:ext cx="1538265" cy="2105472"/>
          </a:xfrm>
          <a:prstGeom prst="rect">
            <a:avLst/>
          </a:prstGeom>
          <a:noFill/>
          <a:extLst>
            <a:ext uri="{909E8E84-426E-40dd-AFC4-6F175D3DCCD1}">
              <a14:hiddenFill xmlns:a14="http://schemas.microsoft.com/office/drawing/2010/main" xmlns="">
                <a:solidFill>
                  <a:srgbClr val="FFFFFF"/>
                </a:solidFill>
              </a14:hiddenFill>
            </a:ext>
          </a:extLst>
        </p:spPr>
      </p:pic>
      <p:pic>
        <p:nvPicPr>
          <p:cNvPr id="1032" name="Picture 8" descr="C:\Users\mhilton\AppData\Local\Temp\wza91e\JS28100944Lo.jp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1899139" y="2503625"/>
            <a:ext cx="1396821" cy="2105473"/>
          </a:xfrm>
          <a:prstGeom prst="rect">
            <a:avLst/>
          </a:prstGeom>
          <a:noFill/>
          <a:extLst>
            <a:ext uri="{909E8E84-426E-40dd-AFC4-6F175D3DCCD1}">
              <a14:hiddenFill xmlns:a14="http://schemas.microsoft.com/office/drawing/2010/main" xmlns="">
                <a:solidFill>
                  <a:srgbClr val="FFFFFF"/>
                </a:solidFill>
              </a14:hiddenFill>
            </a:ext>
          </a:extLst>
        </p:spPr>
      </p:pic>
      <p:pic>
        <p:nvPicPr>
          <p:cNvPr id="10" name="Picture 9" descr="Department for Education"/>
          <p:cNvPicPr>
            <a:picLocks noChangeAspect="1"/>
          </p:cNvPicPr>
          <p:nvPr/>
        </p:nvPicPr>
        <p:blipFill>
          <a:blip r:embed="rId8" cstate="email">
            <a:extLst>
              <a:ext uri="{28A0092B-C50C-407E-A947-70E740481C1C}">
                <a14:useLocalDpi xmlns:a14="http://schemas.microsoft.com/office/drawing/2010/main"/>
              </a:ext>
            </a:extLst>
          </a:blip>
          <a:srcRect/>
          <a:stretch>
            <a:fillRect/>
          </a:stretch>
        </p:blipFill>
        <p:spPr bwMode="auto">
          <a:xfrm>
            <a:off x="211015" y="4877082"/>
            <a:ext cx="1296194" cy="7614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1" name="Picture 2"/>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7174524" y="4877082"/>
            <a:ext cx="1175604" cy="76143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val="423271649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395288" y="393895"/>
            <a:ext cx="8291512" cy="514156"/>
          </a:xfrm>
        </p:spPr>
        <p:txBody>
          <a:bodyPr/>
          <a:lstStyle/>
          <a:p>
            <a:r>
              <a:rPr lang="en-GB" altLang="en-US" sz="2400" dirty="0" smtClean="0">
                <a:latin typeface="Verdana" panose="020B0604030504040204" pitchFamily="34" charset="0"/>
                <a:ea typeface="Verdana" panose="020B0604030504040204" pitchFamily="34" charset="0"/>
                <a:cs typeface="Verdana" panose="020B0604030504040204" pitchFamily="34" charset="0"/>
              </a:rPr>
              <a:t>National: a shared challenge</a:t>
            </a:r>
            <a:endParaRPr lang="en-GB" altLang="en-US" sz="2400" dirty="0" smtClean="0">
              <a:latin typeface="Verdana" panose="020B0604030504040204" pitchFamily="34" charset="0"/>
              <a:ea typeface="Verdana" panose="020B0604030504040204" pitchFamily="34" charset="0"/>
              <a:cs typeface="Verdana" panose="020B0604030504040204" pitchFamily="34" charset="0"/>
            </a:endParaRPr>
          </a:p>
        </p:txBody>
      </p:sp>
      <p:sp>
        <p:nvSpPr>
          <p:cNvPr id="3" name="Rounded Rectangle 2"/>
          <p:cNvSpPr/>
          <p:nvPr/>
        </p:nvSpPr>
        <p:spPr>
          <a:xfrm>
            <a:off x="539750" y="1052513"/>
            <a:ext cx="2376488" cy="86518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b="1" dirty="0">
                <a:latin typeface="Arial" pitchFamily="34" charset="0"/>
                <a:cs typeface="Arial" pitchFamily="34" charset="0"/>
              </a:rPr>
              <a:t>Everyone Counts: Planning for Patients 2014/15</a:t>
            </a:r>
          </a:p>
        </p:txBody>
      </p:sp>
      <p:sp>
        <p:nvSpPr>
          <p:cNvPr id="9" name="Rounded Rectangle 8"/>
          <p:cNvSpPr/>
          <p:nvPr/>
        </p:nvSpPr>
        <p:spPr>
          <a:xfrm>
            <a:off x="539750" y="2060575"/>
            <a:ext cx="2376488" cy="100806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b="1" dirty="0" err="1">
                <a:latin typeface="Arial" pitchFamily="34" charset="0"/>
                <a:cs typeface="Arial" pitchFamily="34" charset="0"/>
              </a:rPr>
              <a:t>Govt</a:t>
            </a:r>
            <a:r>
              <a:rPr lang="en-GB" b="1" dirty="0">
                <a:latin typeface="Arial" pitchFamily="34" charset="0"/>
                <a:cs typeface="Arial" pitchFamily="34" charset="0"/>
              </a:rPr>
              <a:t> response to CYP Health Outcomes Forum Report</a:t>
            </a:r>
          </a:p>
        </p:txBody>
      </p:sp>
      <p:sp>
        <p:nvSpPr>
          <p:cNvPr id="10" name="Rounded Rectangle 9"/>
          <p:cNvSpPr/>
          <p:nvPr/>
        </p:nvSpPr>
        <p:spPr>
          <a:xfrm>
            <a:off x="539750" y="3213100"/>
            <a:ext cx="2376488" cy="7191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b="1" dirty="0">
                <a:latin typeface="Arial" pitchFamily="34" charset="0"/>
                <a:cs typeface="Arial" pitchFamily="34" charset="0"/>
              </a:rPr>
              <a:t>Revised NHS Constitution</a:t>
            </a:r>
          </a:p>
        </p:txBody>
      </p:sp>
      <p:sp>
        <p:nvSpPr>
          <p:cNvPr id="11" name="Rounded Rectangle 10"/>
          <p:cNvSpPr/>
          <p:nvPr/>
        </p:nvSpPr>
        <p:spPr>
          <a:xfrm>
            <a:off x="539750" y="4076700"/>
            <a:ext cx="2376488" cy="108108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b="1" dirty="0">
                <a:latin typeface="Arial" pitchFamily="34" charset="0"/>
                <a:cs typeface="Arial" pitchFamily="34" charset="0"/>
              </a:rPr>
              <a:t>Revised NHS &amp; Public Health Outcomes Frameworks</a:t>
            </a:r>
          </a:p>
        </p:txBody>
      </p:sp>
      <p:sp>
        <p:nvSpPr>
          <p:cNvPr id="12" name="Rounded Rectangle 11"/>
          <p:cNvSpPr/>
          <p:nvPr/>
        </p:nvSpPr>
        <p:spPr>
          <a:xfrm>
            <a:off x="539750" y="5300663"/>
            <a:ext cx="2376488" cy="7207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b="1" dirty="0">
                <a:latin typeface="Arial" pitchFamily="34" charset="0"/>
                <a:cs typeface="Arial" pitchFamily="34" charset="0"/>
              </a:rPr>
              <a:t>Children &amp; Families Act</a:t>
            </a:r>
          </a:p>
        </p:txBody>
      </p:sp>
      <p:sp>
        <p:nvSpPr>
          <p:cNvPr id="4" name="Right Arrow Callout 3"/>
          <p:cNvSpPr/>
          <p:nvPr/>
        </p:nvSpPr>
        <p:spPr>
          <a:xfrm>
            <a:off x="3203575" y="1341438"/>
            <a:ext cx="2305050" cy="5111750"/>
          </a:xfrm>
          <a:prstGeom prst="rightArrowCallou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 name="Oval 4"/>
          <p:cNvSpPr/>
          <p:nvPr/>
        </p:nvSpPr>
        <p:spPr>
          <a:xfrm>
            <a:off x="5724525" y="2276475"/>
            <a:ext cx="2519363" cy="31686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b="1" dirty="0">
                <a:latin typeface="Arial" pitchFamily="34" charset="0"/>
                <a:cs typeface="Arial" pitchFamily="34" charset="0"/>
              </a:rPr>
              <a:t>Improved outcomes for children, young people and their families</a:t>
            </a:r>
          </a:p>
        </p:txBody>
      </p:sp>
      <p:sp>
        <p:nvSpPr>
          <p:cNvPr id="13" name="Rounded Rectangle 12"/>
          <p:cNvSpPr/>
          <p:nvPr/>
        </p:nvSpPr>
        <p:spPr>
          <a:xfrm>
            <a:off x="539750" y="6092825"/>
            <a:ext cx="2376488" cy="7207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b="1" dirty="0">
                <a:latin typeface="Arial" pitchFamily="34" charset="0"/>
                <a:cs typeface="Arial" pitchFamily="34" charset="0"/>
              </a:rPr>
              <a:t>Care Act</a:t>
            </a:r>
          </a:p>
        </p:txBody>
      </p:sp>
    </p:spTree>
    <p:extLst>
      <p:ext uri="{BB962C8B-B14F-4D97-AF65-F5344CB8AC3E}">
        <p14:creationId xmlns:p14="http://schemas.microsoft.com/office/powerpoint/2010/main" val="41536878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Title 2"/>
          <p:cNvSpPr>
            <a:spLocks noGrp="1"/>
          </p:cNvSpPr>
          <p:nvPr>
            <p:ph type="title"/>
          </p:nvPr>
        </p:nvSpPr>
        <p:spPr bwMode="auto">
          <a:xfrm>
            <a:off x="154744" y="274638"/>
            <a:ext cx="8876713" cy="639762"/>
          </a:xfrm>
          <a:ln>
            <a:miter lim="800000"/>
            <a:headEnd/>
            <a:tailEnd/>
          </a:ln>
        </p:spPr>
        <p:txBody>
          <a:bodyPr wrap="square" numCol="1" anchorCtr="0" compatLnSpc="1">
            <a:prstTxWarp prst="textNoShape">
              <a:avLst/>
            </a:prstTxWarp>
            <a:noAutofit/>
          </a:bodyPr>
          <a:lstStyle/>
          <a:p>
            <a:pPr eaLnBrk="1" hangingPunct="1">
              <a:defRPr/>
            </a:pPr>
            <a:r>
              <a:rPr lang="en-GB" altLang="en-US" sz="2400" dirty="0" smtClean="0">
                <a:latin typeface="Verdana" pitchFamily="34" charset="0"/>
                <a:ea typeface="Verdana" pitchFamily="34" charset="0"/>
                <a:cs typeface="Verdana" pitchFamily="34" charset="0"/>
              </a:rPr>
              <a:t>Strategic: Key asks from the CYPs Outcomes Forum</a:t>
            </a:r>
            <a:endParaRPr lang="en-US" sz="2400" dirty="0" smtClean="0">
              <a:latin typeface="Verdana" pitchFamily="34" charset="0"/>
              <a:ea typeface="Verdana" pitchFamily="34" charset="0"/>
              <a:cs typeface="Verdana" pitchFamily="34" charset="0"/>
            </a:endParaRPr>
          </a:p>
        </p:txBody>
      </p:sp>
      <p:graphicFrame>
        <p:nvGraphicFramePr>
          <p:cNvPr id="4" name="Content Placeholder 3"/>
          <p:cNvGraphicFramePr>
            <a:graphicFrameLocks noGrp="1" noChangeAspect="1"/>
          </p:cNvGraphicFramePr>
          <p:nvPr>
            <p:ph sz="half" idx="1"/>
            <p:extLst>
              <p:ext uri="{D42A27DB-BD31-4B8C-83A1-F6EECF244321}">
                <p14:modId xmlns:p14="http://schemas.microsoft.com/office/powerpoint/2010/main" val="1904487166"/>
              </p:ext>
            </p:extLst>
          </p:nvPr>
        </p:nvGraphicFramePr>
        <p:xfrm>
          <a:off x="154745" y="914400"/>
          <a:ext cx="6724357" cy="4895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Rectangle 1"/>
          <p:cNvSpPr/>
          <p:nvPr/>
        </p:nvSpPr>
        <p:spPr>
          <a:xfrm>
            <a:off x="6555545" y="1886301"/>
            <a:ext cx="2018714" cy="2862322"/>
          </a:xfrm>
          <a:prstGeom prst="rect">
            <a:avLst/>
          </a:prstGeom>
        </p:spPr>
        <p:txBody>
          <a:bodyPr wrap="square">
            <a:spAutoFit/>
          </a:bodyPr>
          <a:lstStyle/>
          <a:p>
            <a:pPr defTabSz="914400" fontAlgn="auto">
              <a:spcBef>
                <a:spcPts val="0"/>
              </a:spcBef>
              <a:spcAft>
                <a:spcPts val="0"/>
              </a:spcAft>
            </a:pPr>
            <a:r>
              <a:rPr lang="en-GB" dirty="0" smtClean="0"/>
              <a:t>Develop and implement </a:t>
            </a:r>
            <a:r>
              <a:rPr lang="en-GB" b="1" dirty="0" smtClean="0"/>
              <a:t>a children and young people’s health strategy</a:t>
            </a:r>
            <a:r>
              <a:rPr lang="en-GB" dirty="0" smtClean="0"/>
              <a:t>: a coordinated, system wide approach to improving CYP’s health   </a:t>
            </a:r>
            <a:endParaRPr lang="en-GB" dirty="0"/>
          </a:p>
        </p:txBody>
      </p:sp>
    </p:spTree>
    <p:extLst>
      <p:ext uri="{BB962C8B-B14F-4D97-AF65-F5344CB8AC3E}">
        <p14:creationId xmlns:p14="http://schemas.microsoft.com/office/powerpoint/2010/main" val="22321106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Content Placeholder 1"/>
          <p:cNvSpPr>
            <a:spLocks noGrp="1"/>
          </p:cNvSpPr>
          <p:nvPr>
            <p:ph sz="half" idx="1"/>
          </p:nvPr>
        </p:nvSpPr>
        <p:spPr>
          <a:xfrm>
            <a:off x="457200" y="965200"/>
            <a:ext cx="8229600" cy="5003800"/>
          </a:xfrm>
        </p:spPr>
        <p:txBody>
          <a:bodyPr/>
          <a:lstStyle/>
          <a:p>
            <a:pPr lvl="1" algn="just" eaLnBrk="1" hangingPunct="1"/>
            <a:endParaRPr lang="en-US" altLang="en-US" sz="2400" dirty="0" smtClean="0">
              <a:latin typeface="Verdana" pitchFamily="34" charset="0"/>
              <a:cs typeface="Verdana" pitchFamily="34" charset="0"/>
            </a:endParaRPr>
          </a:p>
          <a:p>
            <a:pPr lvl="1" algn="just" eaLnBrk="1" hangingPunct="1"/>
            <a:r>
              <a:rPr lang="en-US" altLang="en-US" sz="2000" dirty="0" smtClean="0">
                <a:latin typeface="Verdana" pitchFamily="34" charset="0"/>
                <a:cs typeface="Verdana" pitchFamily="34" charset="0"/>
              </a:rPr>
              <a:t>Children and Families Act applies new legal </a:t>
            </a:r>
            <a:r>
              <a:rPr lang="en-US" altLang="en-US" sz="2000" b="1" dirty="0" smtClean="0">
                <a:latin typeface="Verdana" pitchFamily="34" charset="0"/>
                <a:cs typeface="Verdana" pitchFamily="34" charset="0"/>
              </a:rPr>
              <a:t>duties</a:t>
            </a:r>
            <a:r>
              <a:rPr lang="en-US" altLang="en-US" sz="2000" dirty="0" smtClean="0">
                <a:latin typeface="Verdana" pitchFamily="34" charset="0"/>
                <a:cs typeface="Verdana" pitchFamily="34" charset="0"/>
              </a:rPr>
              <a:t> to CCGs, NHS Trusts and NHS England</a:t>
            </a:r>
            <a:endParaRPr lang="en-US" altLang="en-US" sz="2000" b="1" dirty="0" smtClean="0">
              <a:latin typeface="Verdana" pitchFamily="34" charset="0"/>
              <a:cs typeface="Verdana" pitchFamily="34" charset="0"/>
            </a:endParaRPr>
          </a:p>
          <a:p>
            <a:pPr lvl="1" algn="just" eaLnBrk="1" hangingPunct="1"/>
            <a:endParaRPr lang="en-US" altLang="en-US" sz="2000" dirty="0" smtClean="0">
              <a:latin typeface="Verdana" pitchFamily="34" charset="0"/>
              <a:cs typeface="Verdana" pitchFamily="34" charset="0"/>
            </a:endParaRPr>
          </a:p>
          <a:p>
            <a:pPr lvl="1" algn="just" eaLnBrk="1" hangingPunct="1"/>
            <a:r>
              <a:rPr lang="en-US" altLang="en-US" sz="2000" dirty="0" smtClean="0">
                <a:latin typeface="Verdana" pitchFamily="34" charset="0"/>
                <a:cs typeface="Verdana" pitchFamily="34" charset="0"/>
              </a:rPr>
              <a:t>CCGs, NHS Trusts and NHS England </a:t>
            </a:r>
            <a:r>
              <a:rPr lang="en-US" altLang="en-US" sz="2000" b="1" dirty="0" smtClean="0">
                <a:latin typeface="Verdana" pitchFamily="34" charset="0"/>
                <a:cs typeface="Verdana" pitchFamily="34" charset="0"/>
              </a:rPr>
              <a:t>must have regard </a:t>
            </a:r>
            <a:r>
              <a:rPr lang="en-US" altLang="en-US" sz="2000" dirty="0" smtClean="0">
                <a:latin typeface="Verdana" pitchFamily="34" charset="0"/>
                <a:cs typeface="Verdana" pitchFamily="34" charset="0"/>
              </a:rPr>
              <a:t>to the SEN and Disability Code of Practice when carrying out these duties </a:t>
            </a:r>
            <a:endParaRPr lang="en-US" altLang="en-US" sz="2000" dirty="0" smtClean="0">
              <a:latin typeface="Verdana" pitchFamily="34" charset="0"/>
              <a:cs typeface="Verdana" pitchFamily="34" charset="0"/>
            </a:endParaRPr>
          </a:p>
          <a:p>
            <a:pPr lvl="1" algn="just" eaLnBrk="1" hangingPunct="1"/>
            <a:endParaRPr lang="en-US" altLang="en-US" sz="2000" b="1" dirty="0">
              <a:latin typeface="Verdana" pitchFamily="34" charset="0"/>
              <a:cs typeface="Verdana" pitchFamily="34" charset="0"/>
            </a:endParaRPr>
          </a:p>
          <a:p>
            <a:pPr lvl="1" algn="just" eaLnBrk="1" hangingPunct="1"/>
            <a:r>
              <a:rPr lang="en-GB" altLang="en-US" sz="2000" dirty="0">
                <a:latin typeface="Verdana" pitchFamily="34" charset="0"/>
                <a:cs typeface="Verdana" pitchFamily="34" charset="0"/>
              </a:rPr>
              <a:t>Using </a:t>
            </a:r>
            <a:r>
              <a:rPr lang="en-GB" altLang="en-US" sz="2000" dirty="0" smtClean="0">
                <a:latin typeface="Verdana" pitchFamily="34" charset="0"/>
                <a:cs typeface="Verdana" pitchFamily="34" charset="0"/>
              </a:rPr>
              <a:t>your </a:t>
            </a:r>
            <a:r>
              <a:rPr lang="en-GB" altLang="en-US" sz="2000" b="1" dirty="0">
                <a:latin typeface="Verdana" pitchFamily="34" charset="0"/>
                <a:cs typeface="Verdana" pitchFamily="34" charset="0"/>
              </a:rPr>
              <a:t>Local </a:t>
            </a:r>
            <a:r>
              <a:rPr lang="en-GB" altLang="en-US" sz="2000" b="1" dirty="0" smtClean="0">
                <a:latin typeface="Verdana" pitchFamily="34" charset="0"/>
                <a:cs typeface="Verdana" pitchFamily="34" charset="0"/>
              </a:rPr>
              <a:t>Offer </a:t>
            </a:r>
            <a:r>
              <a:rPr lang="en-GB" altLang="en-US" sz="2000" dirty="0" smtClean="0">
                <a:latin typeface="Verdana" pitchFamily="34" charset="0"/>
                <a:cs typeface="Verdana" pitchFamily="34" charset="0"/>
              </a:rPr>
              <a:t>to improve outcomes</a:t>
            </a:r>
            <a:endParaRPr lang="en-GB" altLang="en-US" sz="2000" dirty="0">
              <a:latin typeface="Verdana" pitchFamily="34" charset="0"/>
              <a:cs typeface="Verdana" pitchFamily="34" charset="0"/>
            </a:endParaRPr>
          </a:p>
          <a:p>
            <a:pPr lvl="1" algn="just" eaLnBrk="1" hangingPunct="1"/>
            <a:endParaRPr lang="en-GB" altLang="en-US" sz="2000" b="1" dirty="0" smtClean="0">
              <a:latin typeface="Verdana" pitchFamily="34" charset="0"/>
              <a:cs typeface="Verdana" pitchFamily="34" charset="0"/>
            </a:endParaRPr>
          </a:p>
          <a:p>
            <a:pPr lvl="1" algn="just" eaLnBrk="1" hangingPunct="1"/>
            <a:r>
              <a:rPr lang="en-GB" altLang="en-US" sz="2000" dirty="0" smtClean="0">
                <a:latin typeface="Verdana" pitchFamily="34" charset="0"/>
                <a:cs typeface="Verdana" pitchFamily="34" charset="0"/>
              </a:rPr>
              <a:t>Guidance </a:t>
            </a:r>
            <a:r>
              <a:rPr lang="en-GB" altLang="en-US" sz="2000" dirty="0" smtClean="0">
                <a:latin typeface="Verdana" pitchFamily="34" charset="0"/>
                <a:cs typeface="Verdana" pitchFamily="34" charset="0"/>
              </a:rPr>
              <a:t>on ‘Supporting pupils at school with medical conditions</a:t>
            </a:r>
            <a:r>
              <a:rPr lang="en-GB" altLang="en-US" sz="2000" dirty="0" smtClean="0">
                <a:latin typeface="Verdana" pitchFamily="34" charset="0"/>
                <a:cs typeface="Verdana" pitchFamily="34" charset="0"/>
              </a:rPr>
              <a:t>’</a:t>
            </a:r>
          </a:p>
          <a:p>
            <a:pPr lvl="1" algn="just" eaLnBrk="1" hangingPunct="1"/>
            <a:endParaRPr lang="en-GB" altLang="en-US" sz="2000" dirty="0">
              <a:latin typeface="Verdana" pitchFamily="34" charset="0"/>
              <a:cs typeface="Verdana" pitchFamily="34" charset="0"/>
            </a:endParaRPr>
          </a:p>
          <a:p>
            <a:pPr lvl="1" algn="just" eaLnBrk="1" hangingPunct="1"/>
            <a:r>
              <a:rPr lang="en-GB" altLang="en-US" sz="2000" dirty="0" smtClean="0">
                <a:latin typeface="Verdana" pitchFamily="34" charset="0"/>
                <a:cs typeface="Verdana" pitchFamily="34" charset="0"/>
              </a:rPr>
              <a:t>Role of the </a:t>
            </a:r>
            <a:r>
              <a:rPr lang="en-GB" altLang="en-US" sz="2000" b="1" dirty="0" smtClean="0">
                <a:latin typeface="Verdana" pitchFamily="34" charset="0"/>
                <a:cs typeface="Verdana" pitchFamily="34" charset="0"/>
              </a:rPr>
              <a:t>DMO</a:t>
            </a:r>
          </a:p>
          <a:p>
            <a:pPr lvl="1" algn="just" eaLnBrk="1" hangingPunct="1"/>
            <a:endParaRPr lang="en-GB" altLang="en-US" sz="2000" dirty="0">
              <a:latin typeface="Verdana" pitchFamily="34" charset="0"/>
              <a:cs typeface="Verdana" pitchFamily="34" charset="0"/>
            </a:endParaRPr>
          </a:p>
          <a:p>
            <a:pPr marL="0" indent="0" eaLnBrk="1" hangingPunct="1">
              <a:buFont typeface="Arial" charset="0"/>
              <a:buNone/>
            </a:pPr>
            <a:endParaRPr lang="en-US" dirty="0" smtClean="0">
              <a:latin typeface="Verdana" pitchFamily="34" charset="0"/>
              <a:cs typeface="Verdana" pitchFamily="34" charset="0"/>
            </a:endParaRPr>
          </a:p>
        </p:txBody>
      </p:sp>
      <p:sp>
        <p:nvSpPr>
          <p:cNvPr id="9219" name="Title 2"/>
          <p:cNvSpPr>
            <a:spLocks noGrp="1"/>
          </p:cNvSpPr>
          <p:nvPr>
            <p:ph type="title"/>
          </p:nvPr>
        </p:nvSpPr>
        <p:spPr bwMode="auto">
          <a:xfrm>
            <a:off x="260253" y="274638"/>
            <a:ext cx="8672732" cy="808574"/>
          </a:xfrm>
          <a:ln>
            <a:miter lim="800000"/>
            <a:headEnd/>
            <a:tailEnd/>
          </a:ln>
        </p:spPr>
        <p:txBody>
          <a:bodyPr wrap="square" numCol="1" anchorCtr="0" compatLnSpc="1">
            <a:prstTxWarp prst="textNoShape">
              <a:avLst/>
            </a:prstTxWarp>
            <a:normAutofit/>
          </a:bodyPr>
          <a:lstStyle/>
          <a:p>
            <a:pPr eaLnBrk="1" hangingPunct="1">
              <a:defRPr/>
            </a:pPr>
            <a:r>
              <a:rPr lang="en-US" altLang="en-US" sz="2400" dirty="0" smtClean="0">
                <a:latin typeface="Verdana" pitchFamily="34" charset="0"/>
                <a:ea typeface="Verdana" pitchFamily="34" charset="0"/>
                <a:cs typeface="Verdana" pitchFamily="34" charset="0"/>
              </a:rPr>
              <a:t>Local levers: Children </a:t>
            </a:r>
            <a:r>
              <a:rPr lang="en-US" altLang="en-US" sz="2400" dirty="0" smtClean="0">
                <a:latin typeface="Verdana" pitchFamily="34" charset="0"/>
                <a:ea typeface="Verdana" pitchFamily="34" charset="0"/>
                <a:cs typeface="Verdana" pitchFamily="34" charset="0"/>
              </a:rPr>
              <a:t>and Families Act 2014</a:t>
            </a:r>
            <a:endParaRPr lang="en-US" sz="2400" dirty="0" smtClean="0">
              <a:latin typeface="Verdana" pitchFamily="34" charset="0"/>
              <a:ea typeface="Verdana" pitchFamily="34" charset="0"/>
              <a:cs typeface="Verdana"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2"/>
          </p:nvPr>
        </p:nvSpPr>
        <p:spPr>
          <a:xfrm>
            <a:off x="3770142" y="914400"/>
            <a:ext cx="5094458" cy="4449507"/>
          </a:xfrm>
        </p:spPr>
        <p:txBody>
          <a:bodyPr/>
          <a:lstStyle/>
          <a:p>
            <a:pPr>
              <a:buNone/>
            </a:pPr>
            <a:endParaRPr lang="en-GB" dirty="0" smtClean="0"/>
          </a:p>
          <a:p>
            <a:pPr marL="0" indent="0">
              <a:buNone/>
            </a:pPr>
            <a:r>
              <a:rPr lang="en-GB" b="1" dirty="0" smtClean="0"/>
              <a:t>The Council for Disabled Children</a:t>
            </a:r>
          </a:p>
          <a:p>
            <a:pPr marL="0" indent="0">
              <a:buNone/>
            </a:pPr>
            <a:endParaRPr lang="en-GB" b="1" dirty="0" smtClean="0"/>
          </a:p>
          <a:p>
            <a:pPr marL="0" indent="0">
              <a:buNone/>
            </a:pPr>
            <a:r>
              <a:rPr lang="en-GB" b="1" dirty="0" smtClean="0"/>
              <a:t> </a:t>
            </a:r>
          </a:p>
          <a:p>
            <a:pPr marL="0" indent="0">
              <a:buNone/>
            </a:pPr>
            <a:r>
              <a:rPr lang="en-GB" dirty="0" smtClean="0"/>
              <a:t>Health Resources </a:t>
            </a:r>
          </a:p>
          <a:p>
            <a:pPr>
              <a:buNone/>
            </a:pPr>
            <a:r>
              <a:rPr lang="en-GB" dirty="0" smtClean="0">
                <a:hlinkClick r:id="rId3"/>
              </a:rPr>
              <a:t>www.councilfordisabledchildren.org.uk/makingithappen</a:t>
            </a:r>
            <a:endParaRPr lang="en-GB" dirty="0" smtClean="0"/>
          </a:p>
          <a:p>
            <a:pPr>
              <a:buNone/>
            </a:pPr>
            <a:endParaRPr lang="en-GB" dirty="0"/>
          </a:p>
          <a:p>
            <a:pPr>
              <a:buNone/>
            </a:pPr>
            <a:r>
              <a:rPr lang="en-GB" dirty="0" smtClean="0"/>
              <a:t>General SEND Resources</a:t>
            </a:r>
          </a:p>
          <a:p>
            <a:pPr>
              <a:buNone/>
            </a:pPr>
            <a:r>
              <a:rPr lang="en-GB" dirty="0" smtClean="0">
                <a:hlinkClick r:id="rId4"/>
              </a:rPr>
              <a:t>www.councilfordisabledchildren.org.uk/resources</a:t>
            </a:r>
            <a:endParaRPr lang="en-GB" dirty="0" smtClean="0"/>
          </a:p>
          <a:p>
            <a:pPr>
              <a:buNone/>
            </a:pPr>
            <a:endParaRPr lang="en-GB" dirty="0" smtClean="0"/>
          </a:p>
          <a:p>
            <a:pPr>
              <a:buNone/>
            </a:pPr>
            <a:r>
              <a:rPr lang="en-GB" dirty="0" smtClean="0"/>
              <a:t/>
            </a:r>
            <a:br>
              <a:rPr lang="en-GB" dirty="0" smtClean="0"/>
            </a:br>
            <a:endParaRPr lang="en-GB" dirty="0" smtClean="0"/>
          </a:p>
          <a:p>
            <a:endParaRPr lang="en-GB" dirty="0" smtClean="0"/>
          </a:p>
          <a:p>
            <a:pPr>
              <a:buNone/>
            </a:pPr>
            <a:r>
              <a:rPr lang="en-GB" dirty="0" smtClean="0"/>
              <a:t> </a:t>
            </a:r>
          </a:p>
          <a:p>
            <a:endParaRPr lang="en-GB" b="1" dirty="0" smtClean="0"/>
          </a:p>
          <a:p>
            <a:endParaRPr lang="en-GB" b="1" dirty="0"/>
          </a:p>
        </p:txBody>
      </p:sp>
      <p:sp>
        <p:nvSpPr>
          <p:cNvPr id="3" name="Title 2"/>
          <p:cNvSpPr>
            <a:spLocks noGrp="1"/>
          </p:cNvSpPr>
          <p:nvPr>
            <p:ph type="title"/>
          </p:nvPr>
        </p:nvSpPr>
        <p:spPr>
          <a:xfrm>
            <a:off x="457200" y="274639"/>
            <a:ext cx="8229600" cy="541287"/>
          </a:xfrm>
        </p:spPr>
        <p:txBody>
          <a:bodyPr>
            <a:noAutofit/>
          </a:bodyPr>
          <a:lstStyle/>
          <a:p>
            <a:r>
              <a:rPr lang="en-GB" sz="2400" dirty="0" smtClean="0"/>
              <a:t>Support and learning tools</a:t>
            </a:r>
            <a:endParaRPr lang="en-GB" sz="2400" dirty="0"/>
          </a:p>
        </p:txBody>
      </p:sp>
      <p:pic>
        <p:nvPicPr>
          <p:cNvPr id="7" name="Content Placeholder 6"/>
          <p:cNvPicPr>
            <a:picLocks noGrp="1" noChangeAspect="1"/>
          </p:cNvPicPr>
          <p:nvPr>
            <p:ph sz="half" idx="1"/>
          </p:nvPr>
        </p:nvPicPr>
        <p:blipFill>
          <a:blip r:embed="rId5"/>
          <a:stretch>
            <a:fillRect/>
          </a:stretch>
        </p:blipFill>
        <p:spPr>
          <a:xfrm>
            <a:off x="457200" y="2495969"/>
            <a:ext cx="2365453" cy="1286367"/>
          </a:xfrm>
          <a:prstGeom prst="rect">
            <a:avLst/>
          </a:prstGeom>
        </p:spPr>
      </p:pic>
    </p:spTree>
    <p:extLst>
      <p:ext uri="{BB962C8B-B14F-4D97-AF65-F5344CB8AC3E}">
        <p14:creationId xmlns:p14="http://schemas.microsoft.com/office/powerpoint/2010/main" val="359847439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2013</TotalTime>
  <Words>414</Words>
  <Application>Microsoft Office PowerPoint</Application>
  <PresentationFormat>On-screen Show (4:3)</PresentationFormat>
  <Paragraphs>64</Paragraphs>
  <Slides>7</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Times New Roman</vt:lpstr>
      <vt:lpstr>Verdana</vt:lpstr>
      <vt:lpstr>Wingdings</vt:lpstr>
      <vt:lpstr>Office Theme</vt:lpstr>
      <vt:lpstr>PowerPoint Presentation</vt:lpstr>
      <vt:lpstr>Best possible outcomes?</vt:lpstr>
      <vt:lpstr>PowerPoint Presentation</vt:lpstr>
      <vt:lpstr>National: a shared challenge</vt:lpstr>
      <vt:lpstr>Strategic: Key asks from the CYPs Outcomes Forum</vt:lpstr>
      <vt:lpstr>Local levers: Children and Families Act 2014</vt:lpstr>
      <vt:lpstr>Support and learning tools</vt:lpstr>
    </vt:vector>
  </TitlesOfParts>
  <Company>Parker Design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 Wood</dc:creator>
  <cp:lastModifiedBy>A Gill</cp:lastModifiedBy>
  <cp:revision>149</cp:revision>
  <dcterms:created xsi:type="dcterms:W3CDTF">2014-02-19T16:50:39Z</dcterms:created>
  <dcterms:modified xsi:type="dcterms:W3CDTF">2015-06-03T12:52:19Z</dcterms:modified>
</cp:coreProperties>
</file>