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64" r:id="rId3"/>
    <p:sldId id="257" r:id="rId4"/>
    <p:sldId id="258" r:id="rId5"/>
    <p:sldId id="259" r:id="rId6"/>
    <p:sldId id="260" r:id="rId7"/>
    <p:sldId id="262" r:id="rId8"/>
    <p:sldId id="263" r:id="rId9"/>
    <p:sldId id="266" r:id="rId10"/>
    <p:sldId id="267" r:id="rId11"/>
    <p:sldId id="268" r:id="rId12"/>
    <p:sldId id="265" r:id="rId13"/>
    <p:sldId id="26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1262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62782B-72BF-4491-95D3-37D77311E2E9}" type="datetimeFigureOut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482626-BBE1-4B76-A038-67D67D5B0FB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7230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14776-E37E-4084-8ED2-E3D1B556E23D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D2B0-B44A-4AA2-8553-F66372913C94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93A41-018B-49B4-97BC-7D0181C357A5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22533-DC40-4E92-BF24-F7F33EC9EFA9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992D7-B643-40F8-9179-64E1E8AF1FC1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F6D86-AB17-4833-96EE-C45A698F4F66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AEAF-F252-4F89-B2AA-68DEDB253AF2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BE008-4173-417D-9484-0AEFE9438D05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3584188E-5294-478E-9049-0F0A0FD2274E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11731-F688-4A23-BAE9-A41E7D138EB0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7A280-3598-447C-BD3D-5955CEAA7FDA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4C3F3A5-39DB-4F3C-9E75-EAD1CB1C6DF2}" type="datetime1">
              <a:rPr lang="en-GB" smtClean="0"/>
              <a:pPr/>
              <a:t>07/09/2015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FF8E3B3-5E17-4543-97BE-A61ABB707A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40411" y="3143744"/>
            <a:ext cx="4320480" cy="1376736"/>
          </a:xfrm>
        </p:spPr>
        <p:txBody>
          <a:bodyPr>
            <a:normAutofit fontScale="90000"/>
          </a:bodyPr>
          <a:lstStyle/>
          <a:p>
            <a:r>
              <a:rPr lang="en-GB" dirty="0"/>
              <a:t>Dual Sensory Lost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By Joe Scott 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1026" name="Picture 2" descr="C:\Documents and Settings\s0199528\My Documents\My Pictures\v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48680"/>
            <a:ext cx="1752600" cy="2232248"/>
          </a:xfrm>
          <a:prstGeom prst="rect">
            <a:avLst/>
          </a:prstGeom>
          <a:noFill/>
        </p:spPr>
      </p:pic>
      <p:pic>
        <p:nvPicPr>
          <p:cNvPr id="1028" name="Picture 4" descr="http://t0.gstatic.com/images?q=tbn:ANd9GcS48u8LE9LIe8axQBeQuwPEhWLoB-MHAqHihCtwsGVEWdA4h0MZx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04664"/>
            <a:ext cx="1940828" cy="2088232"/>
          </a:xfrm>
          <a:prstGeom prst="rect">
            <a:avLst/>
          </a:prstGeom>
          <a:noFill/>
        </p:spPr>
      </p:pic>
      <p:pic>
        <p:nvPicPr>
          <p:cNvPr id="5121" name="Picture 1" descr="C:\Documents and Settings\s0199528\My Documents\My Pictures\untitled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5373216"/>
            <a:ext cx="1885950" cy="1238250"/>
          </a:xfrm>
          <a:prstGeom prst="rect">
            <a:avLst/>
          </a:prstGeom>
          <a:noFill/>
        </p:spPr>
      </p:pic>
      <p:pic>
        <p:nvPicPr>
          <p:cNvPr id="5122" name="Picture 2" descr="C:\Documents and Settings\s0199528\My Documents\My Pictures\untitled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5445224"/>
            <a:ext cx="2428875" cy="971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First born?</a:t>
            </a:r>
            <a:endParaRPr lang="en-GB" dirty="0"/>
          </a:p>
        </p:txBody>
      </p:sp>
      <p:pic>
        <p:nvPicPr>
          <p:cNvPr id="1026" name="Picture 2" descr="C:\Users\Joe\Downloads\IMG-20130114-0205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5616624" cy="421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62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Visual Impairment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 smtClean="0"/>
              <a:t>I have retinal detachment in my right eye. I only have -22% vision the right eye and -5% in my left. </a:t>
            </a:r>
          </a:p>
          <a:p>
            <a:endParaRPr lang="en-GB" b="1" dirty="0" smtClean="0"/>
          </a:p>
          <a:p>
            <a:r>
              <a:rPr lang="en-GB" b="1" dirty="0" smtClean="0"/>
              <a:t>I can only see shadows e.g. If I follow my finger, I cant see it until the shadow follows. </a:t>
            </a:r>
          </a:p>
          <a:p>
            <a:endParaRPr lang="en-GB" b="1" dirty="0" smtClean="0"/>
          </a:p>
          <a:p>
            <a:r>
              <a:rPr lang="en-GB" b="1" dirty="0" smtClean="0"/>
              <a:t>There is a possibility that I can go blind if I get hit in the head very hard.</a:t>
            </a:r>
          </a:p>
          <a:p>
            <a:pPr marL="118872" indent="0">
              <a:buNone/>
            </a:pPr>
            <a:r>
              <a:rPr lang="en-GB" b="1" dirty="0" smtClean="0"/>
              <a:t> </a:t>
            </a:r>
          </a:p>
          <a:p>
            <a:r>
              <a:rPr lang="en-GB" b="1" dirty="0" smtClean="0"/>
              <a:t>I don’t mind what side people to sit on. 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Image of my eye and a normal person</a:t>
            </a:r>
            <a:endParaRPr lang="en-GB" dirty="0"/>
          </a:p>
        </p:txBody>
      </p:sp>
      <p:pic>
        <p:nvPicPr>
          <p:cNvPr id="2052" name="Picture 4" descr="C:\Documents and Settings\s0199528\My Documents\My Pictures\imagesCA4CPX3X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844824"/>
            <a:ext cx="3888432" cy="3402378"/>
          </a:xfrm>
          <a:prstGeom prst="rect">
            <a:avLst/>
          </a:prstGeom>
          <a:noFill/>
        </p:spPr>
      </p:pic>
      <p:pic>
        <p:nvPicPr>
          <p:cNvPr id="2053" name="Picture 5" descr="C:\Documents and Settings\s0199528\My Documents\My Pictures\imagesCA9YQ9L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3534231" cy="345638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580112" y="5589240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My eye 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99592" y="594928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Normal person eye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Deafness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I Have difficulty understanding speech without a hearing aid.</a:t>
            </a:r>
          </a:p>
          <a:p>
            <a:endParaRPr lang="en-GB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I have moderate hearing loss this mean I hear better low pitches than high pitches </a:t>
            </a:r>
          </a:p>
          <a:p>
            <a:endParaRPr lang="en-GB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b="1" smtClean="0">
                <a:latin typeface="Arial" pitchFamily="34" charset="0"/>
                <a:cs typeface="Arial" pitchFamily="34" charset="0"/>
              </a:rPr>
              <a:t>I may </a:t>
            </a: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miss out on a significant number of speech sounds and need to use lipreading.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Diagram of my hearing </a:t>
            </a:r>
            <a:endParaRPr lang="en-GB" dirty="0"/>
          </a:p>
        </p:txBody>
      </p:sp>
      <p:pic>
        <p:nvPicPr>
          <p:cNvPr id="1027" name="Picture 3" descr="C:\Documents and Settings\s0199528\My Documents\My Pictures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564904"/>
            <a:ext cx="3076301" cy="2304256"/>
          </a:xfrm>
          <a:prstGeom prst="rect">
            <a:avLst/>
          </a:prstGeom>
          <a:noFill/>
        </p:spPr>
      </p:pic>
      <p:pic>
        <p:nvPicPr>
          <p:cNvPr id="1026" name="Picture 2" descr="E:\JOE\0407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55989"/>
            <a:ext cx="3600400" cy="5092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Every day problems?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I can watch TV and listen to music but I  need it louder than what a normal person has it.</a:t>
            </a:r>
          </a:p>
          <a:p>
            <a:r>
              <a:rPr lang="en-GB" b="1" dirty="0" smtClean="0"/>
              <a:t>Because of my eye sight I have trouble reading bus stop print and I wont know what bus is coming till it got close to the stop.</a:t>
            </a:r>
          </a:p>
          <a:p>
            <a:r>
              <a:rPr lang="en-GB" b="1" dirty="0" smtClean="0"/>
              <a:t>If </a:t>
            </a:r>
            <a:r>
              <a:rPr lang="en-GB" b="1" dirty="0" err="1" smtClean="0"/>
              <a:t>i</a:t>
            </a:r>
            <a:r>
              <a:rPr lang="en-GB" b="1" dirty="0" smtClean="0"/>
              <a:t> am in a  noisy </a:t>
            </a:r>
            <a:r>
              <a:rPr lang="en-GB" b="1" dirty="0" err="1" smtClean="0"/>
              <a:t>palce</a:t>
            </a:r>
            <a:r>
              <a:rPr lang="en-GB" b="1" dirty="0" smtClean="0"/>
              <a:t> i have trouble hearing people</a:t>
            </a:r>
            <a:r>
              <a:rPr lang="en-GB" dirty="0" smtClean="0"/>
              <a:t>. (background noise) 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Using a computer?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204864"/>
            <a:ext cx="8229600" cy="3456383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I need to enlarge the icons on the screen </a:t>
            </a:r>
          </a:p>
          <a:p>
            <a:endParaRPr lang="en-GB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I use large print. The font I use is 16 bold Arial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GB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I may have to bring the screen forward.</a:t>
            </a:r>
          </a:p>
          <a:p>
            <a:endParaRPr lang="en-GB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I maybe able to have a bigger screen</a:t>
            </a:r>
          </a:p>
          <a:p>
            <a:endParaRPr lang="en-GB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It would help for the teachers to give me hands out for the PowerPoint presentation </a:t>
            </a:r>
            <a:endParaRPr lang="en-GB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Who and what helped me growing up?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Being around good and positive people </a:t>
            </a:r>
          </a:p>
          <a:p>
            <a:pPr marL="118872" indent="0">
              <a:buNone/>
            </a:pPr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My parents were the people who helped me the most</a:t>
            </a:r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28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My five top tips for young people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Be proud of who you are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Don’t let adults run your life – make your own choices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Make sure you know what you want to do in life – have a plan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Ask for help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Do your best in life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81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My five top tips for professionals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Don’t be scared to ask questions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Just be prepared to adapt your company for a visually impaired or blind person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Make sure everything is accessible 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7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What I want out of </a:t>
            </a:r>
            <a:r>
              <a:rPr lang="en-GB" dirty="0" smtClean="0"/>
              <a:t>this – my message for today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Just don’t take your eye sight and hearing for </a:t>
            </a: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granted </a:t>
            </a: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because it can happen at any time.</a:t>
            </a:r>
          </a:p>
          <a:p>
            <a:endParaRPr lang="en-GB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I just wanted to </a:t>
            </a: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be treated </a:t>
            </a: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like anyone else would be treated.</a:t>
            </a:r>
          </a:p>
          <a:p>
            <a:endParaRPr lang="en-GB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You don’t have to shout because I am hard of hearing I can hear you but not very </a:t>
            </a: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well</a:t>
            </a:r>
            <a:r>
              <a:rPr lang="en-GB" sz="2800" dirty="0"/>
              <a:t>!</a:t>
            </a:r>
            <a:endParaRPr lang="en-GB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0917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27784" y="1916832"/>
            <a:ext cx="40324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GB" sz="4500" b="1" dirty="0" smtClean="0">
                <a:ea typeface="+mj-ea"/>
                <a:cs typeface="+mj-cs"/>
              </a:rPr>
              <a:t>Thank You for listening</a:t>
            </a:r>
          </a:p>
          <a:p>
            <a:pPr lvl="0" algn="ctr">
              <a:spcBef>
                <a:spcPct val="0"/>
              </a:spcBef>
            </a:pPr>
            <a:r>
              <a:rPr lang="en-GB" sz="4500" b="1" dirty="0" smtClean="0">
                <a:ea typeface="+mj-ea"/>
                <a:cs typeface="+mj-cs"/>
              </a:rPr>
              <a:t>Any Questions??? </a:t>
            </a:r>
            <a:endParaRPr lang="en-GB" sz="4500" b="1" dirty="0"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83768" y="5085184"/>
            <a:ext cx="4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Arial" pitchFamily="34" charset="0"/>
                <a:cs typeface="Arial" pitchFamily="34" charset="0"/>
              </a:rPr>
              <a:t>Would any </a:t>
            </a:r>
            <a:r>
              <a:rPr lang="en-GB" b="1" dirty="0" smtClean="0">
                <a:latin typeface="Arial" pitchFamily="34" charset="0"/>
                <a:cs typeface="Arial" pitchFamily="34" charset="0"/>
              </a:rPr>
              <a:t>one like </a:t>
            </a:r>
            <a:r>
              <a:rPr lang="en-GB" b="1" dirty="0" smtClean="0">
                <a:latin typeface="Arial" pitchFamily="34" charset="0"/>
                <a:cs typeface="Arial" pitchFamily="34" charset="0"/>
              </a:rPr>
              <a:t>to try and see what is like to be me for a couple of </a:t>
            </a:r>
            <a:r>
              <a:rPr lang="en-GB" b="1" dirty="0" smtClean="0">
                <a:latin typeface="Arial" pitchFamily="34" charset="0"/>
                <a:cs typeface="Arial" pitchFamily="34" charset="0"/>
              </a:rPr>
              <a:t>minutes?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285</TotalTime>
  <Words>467</Words>
  <Application>Microsoft Office PowerPoint</Application>
  <PresentationFormat>On-screen Show (4:3)</PresentationFormat>
  <Paragraphs>57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Dual Sensory Lost  By Joe Scott  </vt:lpstr>
      <vt:lpstr>First born?</vt:lpstr>
      <vt:lpstr>Visual Impairment </vt:lpstr>
      <vt:lpstr>Image of my eye and a normal person</vt:lpstr>
      <vt:lpstr>Deafness </vt:lpstr>
      <vt:lpstr>Diagram of my hearing </vt:lpstr>
      <vt:lpstr>Every day problems?</vt:lpstr>
      <vt:lpstr>Using a computer?</vt:lpstr>
      <vt:lpstr>Who and what helped me growing up? </vt:lpstr>
      <vt:lpstr>My five top tips for young people</vt:lpstr>
      <vt:lpstr>My five top tips for professionals </vt:lpstr>
      <vt:lpstr>What I want out of this – my message for today</vt:lpstr>
      <vt:lpstr>PowerPoint Presentation</vt:lpstr>
    </vt:vector>
  </TitlesOfParts>
  <Company>NESCOT COLLEGE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By Joe Scott</dc:title>
  <dc:creator>s0199528</dc:creator>
  <cp:lastModifiedBy>Julie Pointer</cp:lastModifiedBy>
  <cp:revision>37</cp:revision>
  <dcterms:created xsi:type="dcterms:W3CDTF">2011-11-25T14:36:47Z</dcterms:created>
  <dcterms:modified xsi:type="dcterms:W3CDTF">2015-09-07T15:10:33Z</dcterms:modified>
</cp:coreProperties>
</file>