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23"/>
  </p:sldMasterIdLst>
  <p:notesMasterIdLst>
    <p:notesMasterId r:id="rId39"/>
  </p:notesMasterIdLst>
  <p:handoutMasterIdLst>
    <p:handoutMasterId r:id="rId40"/>
  </p:handoutMasterIdLst>
  <p:sldIdLst>
    <p:sldId id="270" r:id="rId24"/>
    <p:sldId id="273" r:id="rId25"/>
    <p:sldId id="283" r:id="rId26"/>
    <p:sldId id="280" r:id="rId27"/>
    <p:sldId id="287" r:id="rId28"/>
    <p:sldId id="288" r:id="rId29"/>
    <p:sldId id="293" r:id="rId30"/>
    <p:sldId id="290" r:id="rId31"/>
    <p:sldId id="274" r:id="rId32"/>
    <p:sldId id="292" r:id="rId33"/>
    <p:sldId id="275" r:id="rId34"/>
    <p:sldId id="284" r:id="rId35"/>
    <p:sldId id="295" r:id="rId36"/>
    <p:sldId id="285" r:id="rId37"/>
    <p:sldId id="268" r:id="rId38"/>
  </p:sldIdLst>
  <p:sldSz cx="9144000" cy="6858000" type="screen4x3"/>
  <p:notesSz cx="6797675" cy="9928225"/>
  <p:defaultTextStyle>
    <a:defPPr>
      <a:defRPr lang="en-GB"/>
    </a:defPPr>
    <a:lvl1pPr algn="l" rtl="0" eaLnBrk="0" fontAlgn="base" hangingPunct="0">
      <a:spcBef>
        <a:spcPct val="0"/>
      </a:spcBef>
      <a:spcAft>
        <a:spcPct val="0"/>
      </a:spcAft>
      <a:defRPr sz="1600" kern="1200">
        <a:solidFill>
          <a:srgbClr val="8B0F04"/>
        </a:solidFill>
        <a:latin typeface="Arial" panose="020B0604020202020204" pitchFamily="34" charset="0"/>
        <a:ea typeface="+mn-ea"/>
        <a:cs typeface="+mn-cs"/>
      </a:defRPr>
    </a:lvl1pPr>
    <a:lvl2pPr marL="457200" algn="l" rtl="0" eaLnBrk="0" fontAlgn="base" hangingPunct="0">
      <a:spcBef>
        <a:spcPct val="0"/>
      </a:spcBef>
      <a:spcAft>
        <a:spcPct val="0"/>
      </a:spcAft>
      <a:defRPr sz="1600" kern="1200">
        <a:solidFill>
          <a:srgbClr val="8B0F04"/>
        </a:solidFill>
        <a:latin typeface="Arial" panose="020B0604020202020204" pitchFamily="34" charset="0"/>
        <a:ea typeface="+mn-ea"/>
        <a:cs typeface="+mn-cs"/>
      </a:defRPr>
    </a:lvl2pPr>
    <a:lvl3pPr marL="914400" algn="l" rtl="0" eaLnBrk="0" fontAlgn="base" hangingPunct="0">
      <a:spcBef>
        <a:spcPct val="0"/>
      </a:spcBef>
      <a:spcAft>
        <a:spcPct val="0"/>
      </a:spcAft>
      <a:defRPr sz="1600" kern="1200">
        <a:solidFill>
          <a:srgbClr val="8B0F04"/>
        </a:solidFill>
        <a:latin typeface="Arial" panose="020B0604020202020204" pitchFamily="34" charset="0"/>
        <a:ea typeface="+mn-ea"/>
        <a:cs typeface="+mn-cs"/>
      </a:defRPr>
    </a:lvl3pPr>
    <a:lvl4pPr marL="1371600" algn="l" rtl="0" eaLnBrk="0" fontAlgn="base" hangingPunct="0">
      <a:spcBef>
        <a:spcPct val="0"/>
      </a:spcBef>
      <a:spcAft>
        <a:spcPct val="0"/>
      </a:spcAft>
      <a:defRPr sz="1600" kern="1200">
        <a:solidFill>
          <a:srgbClr val="8B0F04"/>
        </a:solidFill>
        <a:latin typeface="Arial" panose="020B0604020202020204" pitchFamily="34" charset="0"/>
        <a:ea typeface="+mn-ea"/>
        <a:cs typeface="+mn-cs"/>
      </a:defRPr>
    </a:lvl4pPr>
    <a:lvl5pPr marL="1828800" algn="l" rtl="0" eaLnBrk="0" fontAlgn="base" hangingPunct="0">
      <a:spcBef>
        <a:spcPct val="0"/>
      </a:spcBef>
      <a:spcAft>
        <a:spcPct val="0"/>
      </a:spcAft>
      <a:defRPr sz="1600" kern="1200">
        <a:solidFill>
          <a:srgbClr val="8B0F04"/>
        </a:solidFill>
        <a:latin typeface="Arial" panose="020B0604020202020204" pitchFamily="34" charset="0"/>
        <a:ea typeface="+mn-ea"/>
        <a:cs typeface="+mn-cs"/>
      </a:defRPr>
    </a:lvl5pPr>
    <a:lvl6pPr marL="2286000" algn="l" defTabSz="914400" rtl="0" eaLnBrk="1" latinLnBrk="0" hangingPunct="1">
      <a:defRPr sz="1600" kern="1200">
        <a:solidFill>
          <a:srgbClr val="8B0F04"/>
        </a:solidFill>
        <a:latin typeface="Arial" panose="020B0604020202020204" pitchFamily="34" charset="0"/>
        <a:ea typeface="+mn-ea"/>
        <a:cs typeface="+mn-cs"/>
      </a:defRPr>
    </a:lvl6pPr>
    <a:lvl7pPr marL="2743200" algn="l" defTabSz="914400" rtl="0" eaLnBrk="1" latinLnBrk="0" hangingPunct="1">
      <a:defRPr sz="1600" kern="1200">
        <a:solidFill>
          <a:srgbClr val="8B0F04"/>
        </a:solidFill>
        <a:latin typeface="Arial" panose="020B0604020202020204" pitchFamily="34" charset="0"/>
        <a:ea typeface="+mn-ea"/>
        <a:cs typeface="+mn-cs"/>
      </a:defRPr>
    </a:lvl7pPr>
    <a:lvl8pPr marL="3200400" algn="l" defTabSz="914400" rtl="0" eaLnBrk="1" latinLnBrk="0" hangingPunct="1">
      <a:defRPr sz="1600" kern="1200">
        <a:solidFill>
          <a:srgbClr val="8B0F04"/>
        </a:solidFill>
        <a:latin typeface="Arial" panose="020B0604020202020204" pitchFamily="34" charset="0"/>
        <a:ea typeface="+mn-ea"/>
        <a:cs typeface="+mn-cs"/>
      </a:defRPr>
    </a:lvl8pPr>
    <a:lvl9pPr marL="3657600" algn="l" defTabSz="914400" rtl="0" eaLnBrk="1" latinLnBrk="0" hangingPunct="1">
      <a:defRPr sz="1600" kern="1200">
        <a:solidFill>
          <a:srgbClr val="8B0F04"/>
        </a:solidFill>
        <a:latin typeface="Arial" panose="020B0604020202020204" pitchFamily="34" charset="0"/>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5F5F5F"/>
    <a:srgbClr val="660066"/>
    <a:srgbClr val="F8A6AE"/>
    <a:srgbClr val="8B0F04"/>
    <a:srgbClr val="B53333"/>
    <a:srgbClr val="F47480"/>
    <a:srgbClr val="801628"/>
    <a:srgbClr val="961932"/>
    <a:srgbClr val="961A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96" autoAdjust="0"/>
    <p:restoredTop sz="84740" autoAdjust="0"/>
  </p:normalViewPr>
  <p:slideViewPr>
    <p:cSldViewPr>
      <p:cViewPr varScale="1">
        <p:scale>
          <a:sx n="62" d="100"/>
          <a:sy n="62" d="100"/>
        </p:scale>
        <p:origin x="-144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8.xml"/><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slide" Target="slides/slide3.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customXml" Target="../customXml/item21.xml"/><Relationship Id="rId34" Type="http://schemas.openxmlformats.org/officeDocument/2006/relationships/slide" Target="slides/slide11.xml"/><Relationship Id="rId42" Type="http://schemas.openxmlformats.org/officeDocument/2006/relationships/viewProps" Target="viewProps.xml"/><Relationship Id="rId7" Type="http://schemas.openxmlformats.org/officeDocument/2006/relationships/customXml" Target="../customXml/item7.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customXml" Target="../customXml/item20.xml"/><Relationship Id="rId29" Type="http://schemas.openxmlformats.org/officeDocument/2006/relationships/slide" Target="slides/slide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slideMaster" Target="slideMasters/slideMaster1.xml"/><Relationship Id="rId28" Type="http://schemas.openxmlformats.org/officeDocument/2006/relationships/slide" Target="slides/slide5.xml"/><Relationship Id="rId36" Type="http://schemas.openxmlformats.org/officeDocument/2006/relationships/slide" Target="slides/slide13.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slide" Target="slides/slide8.xml"/><Relationship Id="rId44"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700D70-9F1B-4797-9B21-29F97F981609}"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n-GB"/>
        </a:p>
      </dgm:t>
    </dgm:pt>
    <dgm:pt modelId="{1D72C399-F5EB-4FBF-8F0D-58E12DBE86F8}">
      <dgm:prSet phldrT="[Text]"/>
      <dgm:spPr/>
      <dgm:t>
        <a:bodyPr/>
        <a:lstStyle/>
        <a:p>
          <a:r>
            <a:rPr lang="en-GB" smtClean="0"/>
            <a:t>Phase One                  (Sept 11 – July 13)</a:t>
          </a:r>
          <a:endParaRPr lang="en-GB" dirty="0"/>
        </a:p>
      </dgm:t>
    </dgm:pt>
    <dgm:pt modelId="{93B905C6-3F9B-4B4E-BC7B-E01764D9CA39}" type="parTrans" cxnId="{25CA0185-DC4E-4345-9ED1-40E1EC7BFAA6}">
      <dgm:prSet/>
      <dgm:spPr/>
      <dgm:t>
        <a:bodyPr/>
        <a:lstStyle/>
        <a:p>
          <a:endParaRPr lang="en-GB">
            <a:solidFill>
              <a:schemeClr val="tx1"/>
            </a:solidFill>
          </a:endParaRPr>
        </a:p>
      </dgm:t>
    </dgm:pt>
    <dgm:pt modelId="{12152075-AA2F-4F73-B6A4-D90F6BA1A258}" type="sibTrans" cxnId="{25CA0185-DC4E-4345-9ED1-40E1EC7BFAA6}">
      <dgm:prSet/>
      <dgm:spPr/>
      <dgm:t>
        <a:bodyPr/>
        <a:lstStyle/>
        <a:p>
          <a:endParaRPr lang="en-GB">
            <a:solidFill>
              <a:schemeClr val="tx1"/>
            </a:solidFill>
          </a:endParaRPr>
        </a:p>
      </dgm:t>
    </dgm:pt>
    <dgm:pt modelId="{8673B2F1-4240-4F26-808B-EAED6A69C1A5}">
      <dgm:prSet phldrT="[Text]"/>
      <dgm:spPr/>
      <dgm:t>
        <a:bodyPr/>
        <a:lstStyle/>
        <a:p>
          <a:r>
            <a:rPr lang="en-GB" dirty="0" smtClean="0"/>
            <a:t>Evaluated activity undertaken over first 18 months of the programme</a:t>
          </a:r>
          <a:endParaRPr lang="en-GB" dirty="0"/>
        </a:p>
      </dgm:t>
    </dgm:pt>
    <dgm:pt modelId="{8638290B-6421-484B-A7A6-ABB3230375A3}" type="parTrans" cxnId="{AA1DD3D1-FC99-4621-90F2-BE64F1F95418}">
      <dgm:prSet/>
      <dgm:spPr/>
      <dgm:t>
        <a:bodyPr/>
        <a:lstStyle/>
        <a:p>
          <a:endParaRPr lang="en-GB">
            <a:solidFill>
              <a:schemeClr val="tx1"/>
            </a:solidFill>
          </a:endParaRPr>
        </a:p>
      </dgm:t>
    </dgm:pt>
    <dgm:pt modelId="{92BADD56-AEC7-461B-A673-2C5C95E60927}" type="sibTrans" cxnId="{AA1DD3D1-FC99-4621-90F2-BE64F1F95418}">
      <dgm:prSet/>
      <dgm:spPr/>
      <dgm:t>
        <a:bodyPr/>
        <a:lstStyle/>
        <a:p>
          <a:endParaRPr lang="en-GB">
            <a:solidFill>
              <a:schemeClr val="tx1"/>
            </a:solidFill>
          </a:endParaRPr>
        </a:p>
      </dgm:t>
    </dgm:pt>
    <dgm:pt modelId="{5EF4934F-E59D-4294-B15F-8ABCD8F4AFAE}">
      <dgm:prSet phldrT="[Text]"/>
      <dgm:spPr/>
      <dgm:t>
        <a:bodyPr/>
        <a:lstStyle/>
        <a:p>
          <a:r>
            <a:rPr lang="en-GB" smtClean="0"/>
            <a:t>Focus</a:t>
          </a:r>
          <a:endParaRPr lang="en-GB" dirty="0"/>
        </a:p>
      </dgm:t>
    </dgm:pt>
    <dgm:pt modelId="{226158BD-6FED-4503-8144-28F42694CEC4}" type="parTrans" cxnId="{34087856-5181-4FFC-9E53-9AA61CC5568B}">
      <dgm:prSet/>
      <dgm:spPr/>
      <dgm:t>
        <a:bodyPr/>
        <a:lstStyle/>
        <a:p>
          <a:endParaRPr lang="en-GB">
            <a:solidFill>
              <a:schemeClr val="tx1"/>
            </a:solidFill>
          </a:endParaRPr>
        </a:p>
      </dgm:t>
    </dgm:pt>
    <dgm:pt modelId="{71C4B990-37D3-41A6-854C-91962212D12D}" type="sibTrans" cxnId="{34087856-5181-4FFC-9E53-9AA61CC5568B}">
      <dgm:prSet/>
      <dgm:spPr/>
      <dgm:t>
        <a:bodyPr/>
        <a:lstStyle/>
        <a:p>
          <a:endParaRPr lang="en-GB">
            <a:solidFill>
              <a:schemeClr val="tx1"/>
            </a:solidFill>
          </a:endParaRPr>
        </a:p>
      </dgm:t>
    </dgm:pt>
    <dgm:pt modelId="{773B735C-4290-49EA-9EED-1A1DE49DEE93}">
      <dgm:prSet phldrT="[Text]"/>
      <dgm:spPr/>
      <dgm:t>
        <a:bodyPr/>
        <a:lstStyle/>
        <a:p>
          <a:r>
            <a:rPr lang="en-GB" smtClean="0"/>
            <a:t>Understanding approaches adopted to deliver the new processes</a:t>
          </a:r>
          <a:endParaRPr lang="en-GB" dirty="0"/>
        </a:p>
      </dgm:t>
    </dgm:pt>
    <dgm:pt modelId="{59090215-7F2A-47EB-84AC-4B985D24C941}" type="parTrans" cxnId="{CFD23182-6E3B-4848-8189-D5A18967AC74}">
      <dgm:prSet/>
      <dgm:spPr/>
      <dgm:t>
        <a:bodyPr/>
        <a:lstStyle/>
        <a:p>
          <a:endParaRPr lang="en-GB">
            <a:solidFill>
              <a:schemeClr val="tx1"/>
            </a:solidFill>
          </a:endParaRPr>
        </a:p>
      </dgm:t>
    </dgm:pt>
    <dgm:pt modelId="{0F3C608C-E2FB-4975-9FEB-265CCF369A24}" type="sibTrans" cxnId="{CFD23182-6E3B-4848-8189-D5A18967AC74}">
      <dgm:prSet/>
      <dgm:spPr/>
      <dgm:t>
        <a:bodyPr/>
        <a:lstStyle/>
        <a:p>
          <a:endParaRPr lang="en-GB">
            <a:solidFill>
              <a:schemeClr val="tx1"/>
            </a:solidFill>
          </a:endParaRPr>
        </a:p>
      </dgm:t>
    </dgm:pt>
    <dgm:pt modelId="{D609F033-123A-4D4F-9A48-52B6480648DA}">
      <dgm:prSet phldrT="[Text]"/>
      <dgm:spPr/>
      <dgm:t>
        <a:bodyPr/>
        <a:lstStyle/>
        <a:p>
          <a:r>
            <a:rPr lang="en-GB" smtClean="0"/>
            <a:t>Approaches used</a:t>
          </a:r>
          <a:endParaRPr lang="en-GB" dirty="0"/>
        </a:p>
      </dgm:t>
    </dgm:pt>
    <dgm:pt modelId="{D2EE8DA2-B343-481E-AA7F-573E46FA1D78}" type="parTrans" cxnId="{F77A1E62-4CBC-42A9-A984-BBFCF988EABF}">
      <dgm:prSet/>
      <dgm:spPr/>
      <dgm:t>
        <a:bodyPr/>
        <a:lstStyle/>
        <a:p>
          <a:endParaRPr lang="en-GB">
            <a:solidFill>
              <a:schemeClr val="tx1"/>
            </a:solidFill>
          </a:endParaRPr>
        </a:p>
      </dgm:t>
    </dgm:pt>
    <dgm:pt modelId="{3AEF8E8D-49CB-4DF1-8015-08C14C3F1B03}" type="sibTrans" cxnId="{F77A1E62-4CBC-42A9-A984-BBFCF988EABF}">
      <dgm:prSet/>
      <dgm:spPr/>
      <dgm:t>
        <a:bodyPr/>
        <a:lstStyle/>
        <a:p>
          <a:endParaRPr lang="en-GB">
            <a:solidFill>
              <a:schemeClr val="tx1"/>
            </a:solidFill>
          </a:endParaRPr>
        </a:p>
      </dgm:t>
    </dgm:pt>
    <dgm:pt modelId="{E608DDC5-6696-48F2-9A45-C9473C345787}">
      <dgm:prSet phldrT="[Text]"/>
      <dgm:spPr/>
      <dgm:t>
        <a:bodyPr/>
        <a:lstStyle/>
        <a:p>
          <a:r>
            <a:rPr lang="en-GB" smtClean="0"/>
            <a:t>Area case studies</a:t>
          </a:r>
          <a:endParaRPr lang="en-GB" dirty="0"/>
        </a:p>
      </dgm:t>
    </dgm:pt>
    <dgm:pt modelId="{B7A799E7-DADC-4F12-9B0D-1103D07E1CFF}" type="parTrans" cxnId="{E27545A0-8092-4EA9-9123-5892C2F6E769}">
      <dgm:prSet/>
      <dgm:spPr/>
      <dgm:t>
        <a:bodyPr/>
        <a:lstStyle/>
        <a:p>
          <a:endParaRPr lang="en-GB">
            <a:solidFill>
              <a:schemeClr val="tx1"/>
            </a:solidFill>
          </a:endParaRPr>
        </a:p>
      </dgm:t>
    </dgm:pt>
    <dgm:pt modelId="{A4160330-DD30-402B-B931-631C6C490C47}" type="sibTrans" cxnId="{E27545A0-8092-4EA9-9123-5892C2F6E769}">
      <dgm:prSet/>
      <dgm:spPr/>
      <dgm:t>
        <a:bodyPr/>
        <a:lstStyle/>
        <a:p>
          <a:endParaRPr lang="en-GB">
            <a:solidFill>
              <a:schemeClr val="tx1"/>
            </a:solidFill>
          </a:endParaRPr>
        </a:p>
      </dgm:t>
    </dgm:pt>
    <dgm:pt modelId="{911E0C9F-149B-4EE5-A8BD-47F88073D506}">
      <dgm:prSet phldrT="[Text]"/>
      <dgm:spPr/>
      <dgm:t>
        <a:bodyPr/>
        <a:lstStyle/>
        <a:p>
          <a:r>
            <a:rPr lang="en-GB" smtClean="0"/>
            <a:t>Collection of monitoring data</a:t>
          </a:r>
          <a:endParaRPr lang="en-GB" dirty="0"/>
        </a:p>
      </dgm:t>
    </dgm:pt>
    <dgm:pt modelId="{54CE4AA4-F5A8-443F-81F0-0593D82E93E6}" type="parTrans" cxnId="{20CA75E4-57BB-4B5E-8211-8B6D9A7C646D}">
      <dgm:prSet/>
      <dgm:spPr/>
      <dgm:t>
        <a:bodyPr/>
        <a:lstStyle/>
        <a:p>
          <a:endParaRPr lang="en-GB">
            <a:solidFill>
              <a:schemeClr val="tx1"/>
            </a:solidFill>
          </a:endParaRPr>
        </a:p>
      </dgm:t>
    </dgm:pt>
    <dgm:pt modelId="{AD285418-93B4-4EC5-9C02-32D69313EEBD}" type="sibTrans" cxnId="{20CA75E4-57BB-4B5E-8211-8B6D9A7C646D}">
      <dgm:prSet/>
      <dgm:spPr/>
      <dgm:t>
        <a:bodyPr/>
        <a:lstStyle/>
        <a:p>
          <a:endParaRPr lang="en-GB">
            <a:solidFill>
              <a:schemeClr val="tx1"/>
            </a:solidFill>
          </a:endParaRPr>
        </a:p>
      </dgm:t>
    </dgm:pt>
    <dgm:pt modelId="{99387AC2-8050-4620-A211-07E7CF218770}">
      <dgm:prSet phldrT="[Text]"/>
      <dgm:spPr/>
      <dgm:t>
        <a:bodyPr/>
        <a:lstStyle/>
        <a:p>
          <a:r>
            <a:rPr lang="en-GB" smtClean="0"/>
            <a:t>Assessing experiences and outcomes of initial cohort of participating families</a:t>
          </a:r>
          <a:endParaRPr lang="en-GB" dirty="0"/>
        </a:p>
      </dgm:t>
    </dgm:pt>
    <dgm:pt modelId="{A3AC1412-A8B3-4622-A4B5-55EA70161990}" type="parTrans" cxnId="{E877445C-ADDC-463B-9ECE-0BCB9CDA777A}">
      <dgm:prSet/>
      <dgm:spPr/>
      <dgm:t>
        <a:bodyPr/>
        <a:lstStyle/>
        <a:p>
          <a:endParaRPr lang="en-GB">
            <a:solidFill>
              <a:schemeClr val="tx1"/>
            </a:solidFill>
          </a:endParaRPr>
        </a:p>
      </dgm:t>
    </dgm:pt>
    <dgm:pt modelId="{B8C97F33-931C-4ED5-8C81-70288631273B}" type="sibTrans" cxnId="{E877445C-ADDC-463B-9ECE-0BCB9CDA777A}">
      <dgm:prSet/>
      <dgm:spPr/>
      <dgm:t>
        <a:bodyPr/>
        <a:lstStyle/>
        <a:p>
          <a:endParaRPr lang="en-GB">
            <a:solidFill>
              <a:schemeClr val="tx1"/>
            </a:solidFill>
          </a:endParaRPr>
        </a:p>
      </dgm:t>
    </dgm:pt>
    <dgm:pt modelId="{9D63A2ED-D431-4FB4-BC9B-AA59A8585D5D}">
      <dgm:prSet phldrT="[Text]"/>
      <dgm:spPr/>
      <dgm:t>
        <a:bodyPr/>
        <a:lstStyle/>
        <a:p>
          <a:r>
            <a:rPr lang="en-GB" smtClean="0"/>
            <a:t>Parent carer survey</a:t>
          </a:r>
          <a:endParaRPr lang="en-GB" dirty="0"/>
        </a:p>
      </dgm:t>
    </dgm:pt>
    <dgm:pt modelId="{A62C3702-6300-4C34-A682-09FC058ED178}" type="parTrans" cxnId="{00A12D5A-7250-4FB0-B770-FF857512FA62}">
      <dgm:prSet/>
      <dgm:spPr/>
      <dgm:t>
        <a:bodyPr/>
        <a:lstStyle/>
        <a:p>
          <a:endParaRPr lang="en-GB">
            <a:solidFill>
              <a:schemeClr val="tx1"/>
            </a:solidFill>
          </a:endParaRPr>
        </a:p>
      </dgm:t>
    </dgm:pt>
    <dgm:pt modelId="{8B2301B2-C051-4EE9-B791-C0816634F746}" type="sibTrans" cxnId="{00A12D5A-7250-4FB0-B770-FF857512FA62}">
      <dgm:prSet/>
      <dgm:spPr/>
      <dgm:t>
        <a:bodyPr/>
        <a:lstStyle/>
        <a:p>
          <a:endParaRPr lang="en-GB">
            <a:solidFill>
              <a:schemeClr val="tx1"/>
            </a:solidFill>
          </a:endParaRPr>
        </a:p>
      </dgm:t>
    </dgm:pt>
    <dgm:pt modelId="{20A9FCA8-F32A-4F7E-9E51-CBB9587412C9}">
      <dgm:prSet phldrT="[Text]"/>
      <dgm:spPr/>
      <dgm:t>
        <a:bodyPr/>
        <a:lstStyle/>
        <a:p>
          <a:r>
            <a:rPr lang="en-GB" smtClean="0"/>
            <a:t>Qualitative in-depth work with participating families</a:t>
          </a:r>
          <a:endParaRPr lang="en-GB" dirty="0"/>
        </a:p>
      </dgm:t>
    </dgm:pt>
    <dgm:pt modelId="{FAD1FB5D-0360-47E8-8A28-154D37FB5C12}" type="parTrans" cxnId="{83313D11-7A1E-4C08-BE82-C1C7B8745B8C}">
      <dgm:prSet/>
      <dgm:spPr/>
      <dgm:t>
        <a:bodyPr/>
        <a:lstStyle/>
        <a:p>
          <a:endParaRPr lang="en-GB">
            <a:solidFill>
              <a:schemeClr val="tx1"/>
            </a:solidFill>
          </a:endParaRPr>
        </a:p>
      </dgm:t>
    </dgm:pt>
    <dgm:pt modelId="{3A89C347-EC5B-4641-BC03-565295802F17}" type="sibTrans" cxnId="{83313D11-7A1E-4C08-BE82-C1C7B8745B8C}">
      <dgm:prSet/>
      <dgm:spPr/>
      <dgm:t>
        <a:bodyPr/>
        <a:lstStyle/>
        <a:p>
          <a:endParaRPr lang="en-GB">
            <a:solidFill>
              <a:schemeClr val="tx1"/>
            </a:solidFill>
          </a:endParaRPr>
        </a:p>
      </dgm:t>
    </dgm:pt>
    <dgm:pt modelId="{19329499-934C-40A1-8F56-052E5AF3BB89}">
      <dgm:prSet phldrT="[Text]"/>
      <dgm:spPr/>
      <dgm:t>
        <a:bodyPr/>
        <a:lstStyle/>
        <a:p>
          <a:r>
            <a:rPr lang="en-GB" smtClean="0"/>
            <a:t>Staff work and satisfaction survey</a:t>
          </a:r>
          <a:endParaRPr lang="en-GB" dirty="0"/>
        </a:p>
      </dgm:t>
    </dgm:pt>
    <dgm:pt modelId="{B5AA18DC-9CB3-48AD-9DCB-5AF075B0868B}" type="parTrans" cxnId="{7E84733F-BFDA-437B-8597-B10591684ECA}">
      <dgm:prSet/>
      <dgm:spPr/>
      <dgm:t>
        <a:bodyPr/>
        <a:lstStyle/>
        <a:p>
          <a:endParaRPr lang="en-GB">
            <a:solidFill>
              <a:schemeClr val="tx1"/>
            </a:solidFill>
          </a:endParaRPr>
        </a:p>
      </dgm:t>
    </dgm:pt>
    <dgm:pt modelId="{5DB40AF0-6764-4ED6-B3B9-3415BCDD3E51}" type="sibTrans" cxnId="{7E84733F-BFDA-437B-8597-B10591684ECA}">
      <dgm:prSet/>
      <dgm:spPr/>
      <dgm:t>
        <a:bodyPr/>
        <a:lstStyle/>
        <a:p>
          <a:endParaRPr lang="en-GB">
            <a:solidFill>
              <a:schemeClr val="tx1"/>
            </a:solidFill>
          </a:endParaRPr>
        </a:p>
      </dgm:t>
    </dgm:pt>
    <dgm:pt modelId="{61888E2E-2627-4A99-93E0-4921802FC076}" type="pres">
      <dgm:prSet presAssocID="{FF700D70-9F1B-4797-9B21-29F97F981609}" presName="Name0" presStyleCnt="0">
        <dgm:presLayoutVars>
          <dgm:dir/>
          <dgm:resizeHandles val="exact"/>
        </dgm:presLayoutVars>
      </dgm:prSet>
      <dgm:spPr/>
      <dgm:t>
        <a:bodyPr/>
        <a:lstStyle/>
        <a:p>
          <a:endParaRPr lang="en-GB"/>
        </a:p>
      </dgm:t>
    </dgm:pt>
    <dgm:pt modelId="{EECD9589-2205-4821-A445-FF1A32CCD182}" type="pres">
      <dgm:prSet presAssocID="{1D72C399-F5EB-4FBF-8F0D-58E12DBE86F8}" presName="node" presStyleLbl="node1" presStyleIdx="0" presStyleCnt="3">
        <dgm:presLayoutVars>
          <dgm:bulletEnabled val="1"/>
        </dgm:presLayoutVars>
      </dgm:prSet>
      <dgm:spPr/>
      <dgm:t>
        <a:bodyPr/>
        <a:lstStyle/>
        <a:p>
          <a:endParaRPr lang="en-GB"/>
        </a:p>
      </dgm:t>
    </dgm:pt>
    <dgm:pt modelId="{F0E96FDC-DE78-465E-A73E-C21DCE544E2E}" type="pres">
      <dgm:prSet presAssocID="{12152075-AA2F-4F73-B6A4-D90F6BA1A258}" presName="sibTrans" presStyleCnt="0"/>
      <dgm:spPr/>
    </dgm:pt>
    <dgm:pt modelId="{7C28767D-7D44-4209-A0E3-2EE11D07EBA5}" type="pres">
      <dgm:prSet presAssocID="{5EF4934F-E59D-4294-B15F-8ABCD8F4AFAE}" presName="node" presStyleLbl="node1" presStyleIdx="1" presStyleCnt="3">
        <dgm:presLayoutVars>
          <dgm:bulletEnabled val="1"/>
        </dgm:presLayoutVars>
      </dgm:prSet>
      <dgm:spPr/>
      <dgm:t>
        <a:bodyPr/>
        <a:lstStyle/>
        <a:p>
          <a:endParaRPr lang="en-GB"/>
        </a:p>
      </dgm:t>
    </dgm:pt>
    <dgm:pt modelId="{80FF6666-AD4B-4AF6-A6DF-E435BFAAB855}" type="pres">
      <dgm:prSet presAssocID="{71C4B990-37D3-41A6-854C-91962212D12D}" presName="sibTrans" presStyleCnt="0"/>
      <dgm:spPr/>
    </dgm:pt>
    <dgm:pt modelId="{076DDAED-B73A-4962-AEE9-83F7FBCBD8FE}" type="pres">
      <dgm:prSet presAssocID="{D609F033-123A-4D4F-9A48-52B6480648DA}" presName="node" presStyleLbl="node1" presStyleIdx="2" presStyleCnt="3">
        <dgm:presLayoutVars>
          <dgm:bulletEnabled val="1"/>
        </dgm:presLayoutVars>
      </dgm:prSet>
      <dgm:spPr/>
      <dgm:t>
        <a:bodyPr/>
        <a:lstStyle/>
        <a:p>
          <a:endParaRPr lang="en-GB"/>
        </a:p>
      </dgm:t>
    </dgm:pt>
  </dgm:ptLst>
  <dgm:cxnLst>
    <dgm:cxn modelId="{8B88E983-AC4D-4652-A704-22684A397706}" type="presOf" srcId="{5EF4934F-E59D-4294-B15F-8ABCD8F4AFAE}" destId="{7C28767D-7D44-4209-A0E3-2EE11D07EBA5}" srcOrd="0" destOrd="0" presId="urn:microsoft.com/office/officeart/2005/8/layout/hList6"/>
    <dgm:cxn modelId="{AA1DD3D1-FC99-4621-90F2-BE64F1F95418}" srcId="{1D72C399-F5EB-4FBF-8F0D-58E12DBE86F8}" destId="{8673B2F1-4240-4F26-808B-EAED6A69C1A5}" srcOrd="0" destOrd="0" parTransId="{8638290B-6421-484B-A7A6-ABB3230375A3}" sibTransId="{92BADD56-AEC7-461B-A673-2C5C95E60927}"/>
    <dgm:cxn modelId="{F77A1E62-4CBC-42A9-A984-BBFCF988EABF}" srcId="{FF700D70-9F1B-4797-9B21-29F97F981609}" destId="{D609F033-123A-4D4F-9A48-52B6480648DA}" srcOrd="2" destOrd="0" parTransId="{D2EE8DA2-B343-481E-AA7F-573E46FA1D78}" sibTransId="{3AEF8E8D-49CB-4DF1-8015-08C14C3F1B03}"/>
    <dgm:cxn modelId="{DEBDF91A-7BF4-458D-8730-2DF67BDF3C87}" type="presOf" srcId="{99387AC2-8050-4620-A211-07E7CF218770}" destId="{7C28767D-7D44-4209-A0E3-2EE11D07EBA5}" srcOrd="0" destOrd="2" presId="urn:microsoft.com/office/officeart/2005/8/layout/hList6"/>
    <dgm:cxn modelId="{E27545A0-8092-4EA9-9123-5892C2F6E769}" srcId="{D609F033-123A-4D4F-9A48-52B6480648DA}" destId="{E608DDC5-6696-48F2-9A45-C9473C345787}" srcOrd="0" destOrd="0" parTransId="{B7A799E7-DADC-4F12-9B0D-1103D07E1CFF}" sibTransId="{A4160330-DD30-402B-B931-631C6C490C47}"/>
    <dgm:cxn modelId="{B1EBA835-8362-4CAA-BD35-4DDAB51EAC32}" type="presOf" srcId="{D609F033-123A-4D4F-9A48-52B6480648DA}" destId="{076DDAED-B73A-4962-AEE9-83F7FBCBD8FE}" srcOrd="0" destOrd="0" presId="urn:microsoft.com/office/officeart/2005/8/layout/hList6"/>
    <dgm:cxn modelId="{260F26FC-2E18-4EE4-88A6-84B03416E58A}" type="presOf" srcId="{E608DDC5-6696-48F2-9A45-C9473C345787}" destId="{076DDAED-B73A-4962-AEE9-83F7FBCBD8FE}" srcOrd="0" destOrd="1" presId="urn:microsoft.com/office/officeart/2005/8/layout/hList6"/>
    <dgm:cxn modelId="{D1A6D29C-FC89-4B1D-94A1-614ED1AB27B5}" type="presOf" srcId="{8673B2F1-4240-4F26-808B-EAED6A69C1A5}" destId="{EECD9589-2205-4821-A445-FF1A32CCD182}" srcOrd="0" destOrd="1" presId="urn:microsoft.com/office/officeart/2005/8/layout/hList6"/>
    <dgm:cxn modelId="{34087856-5181-4FFC-9E53-9AA61CC5568B}" srcId="{FF700D70-9F1B-4797-9B21-29F97F981609}" destId="{5EF4934F-E59D-4294-B15F-8ABCD8F4AFAE}" srcOrd="1" destOrd="0" parTransId="{226158BD-6FED-4503-8144-28F42694CEC4}" sibTransId="{71C4B990-37D3-41A6-854C-91962212D12D}"/>
    <dgm:cxn modelId="{4396D4A8-2430-4DA6-9737-77DD7098A468}" type="presOf" srcId="{773B735C-4290-49EA-9EED-1A1DE49DEE93}" destId="{7C28767D-7D44-4209-A0E3-2EE11D07EBA5}" srcOrd="0" destOrd="1" presId="urn:microsoft.com/office/officeart/2005/8/layout/hList6"/>
    <dgm:cxn modelId="{54458F96-0DDB-4561-ABDD-2989DEB1A865}" type="presOf" srcId="{1D72C399-F5EB-4FBF-8F0D-58E12DBE86F8}" destId="{EECD9589-2205-4821-A445-FF1A32CCD182}" srcOrd="0" destOrd="0" presId="urn:microsoft.com/office/officeart/2005/8/layout/hList6"/>
    <dgm:cxn modelId="{E4E3B73F-E398-4E9B-ACE4-FB61ACC5E9F3}" type="presOf" srcId="{20A9FCA8-F32A-4F7E-9E51-CBB9587412C9}" destId="{076DDAED-B73A-4962-AEE9-83F7FBCBD8FE}" srcOrd="0" destOrd="4" presId="urn:microsoft.com/office/officeart/2005/8/layout/hList6"/>
    <dgm:cxn modelId="{66E04EC0-5E35-4BED-8E03-97DD87B1126C}" type="presOf" srcId="{19329499-934C-40A1-8F56-052E5AF3BB89}" destId="{076DDAED-B73A-4962-AEE9-83F7FBCBD8FE}" srcOrd="0" destOrd="5" presId="urn:microsoft.com/office/officeart/2005/8/layout/hList6"/>
    <dgm:cxn modelId="{20CA75E4-57BB-4B5E-8211-8B6D9A7C646D}" srcId="{D609F033-123A-4D4F-9A48-52B6480648DA}" destId="{911E0C9F-149B-4EE5-A8BD-47F88073D506}" srcOrd="1" destOrd="0" parTransId="{54CE4AA4-F5A8-443F-81F0-0593D82E93E6}" sibTransId="{AD285418-93B4-4EC5-9C02-32D69313EEBD}"/>
    <dgm:cxn modelId="{83313D11-7A1E-4C08-BE82-C1C7B8745B8C}" srcId="{D609F033-123A-4D4F-9A48-52B6480648DA}" destId="{20A9FCA8-F32A-4F7E-9E51-CBB9587412C9}" srcOrd="3" destOrd="0" parTransId="{FAD1FB5D-0360-47E8-8A28-154D37FB5C12}" sibTransId="{3A89C347-EC5B-4641-BC03-565295802F17}"/>
    <dgm:cxn modelId="{CFD23182-6E3B-4848-8189-D5A18967AC74}" srcId="{5EF4934F-E59D-4294-B15F-8ABCD8F4AFAE}" destId="{773B735C-4290-49EA-9EED-1A1DE49DEE93}" srcOrd="0" destOrd="0" parTransId="{59090215-7F2A-47EB-84AC-4B985D24C941}" sibTransId="{0F3C608C-E2FB-4975-9FEB-265CCF369A24}"/>
    <dgm:cxn modelId="{DDAE7A95-B926-4066-A8FA-A653B9CCC481}" type="presOf" srcId="{9D63A2ED-D431-4FB4-BC9B-AA59A8585D5D}" destId="{076DDAED-B73A-4962-AEE9-83F7FBCBD8FE}" srcOrd="0" destOrd="3" presId="urn:microsoft.com/office/officeart/2005/8/layout/hList6"/>
    <dgm:cxn modelId="{E877445C-ADDC-463B-9ECE-0BCB9CDA777A}" srcId="{5EF4934F-E59D-4294-B15F-8ABCD8F4AFAE}" destId="{99387AC2-8050-4620-A211-07E7CF218770}" srcOrd="1" destOrd="0" parTransId="{A3AC1412-A8B3-4622-A4B5-55EA70161990}" sibTransId="{B8C97F33-931C-4ED5-8C81-70288631273B}"/>
    <dgm:cxn modelId="{8DC9E3AC-B546-49B4-B94A-044D5902CCBB}" type="presOf" srcId="{911E0C9F-149B-4EE5-A8BD-47F88073D506}" destId="{076DDAED-B73A-4962-AEE9-83F7FBCBD8FE}" srcOrd="0" destOrd="2" presId="urn:microsoft.com/office/officeart/2005/8/layout/hList6"/>
    <dgm:cxn modelId="{25CA0185-DC4E-4345-9ED1-40E1EC7BFAA6}" srcId="{FF700D70-9F1B-4797-9B21-29F97F981609}" destId="{1D72C399-F5EB-4FBF-8F0D-58E12DBE86F8}" srcOrd="0" destOrd="0" parTransId="{93B905C6-3F9B-4B4E-BC7B-E01764D9CA39}" sibTransId="{12152075-AA2F-4F73-B6A4-D90F6BA1A258}"/>
    <dgm:cxn modelId="{6DAF31B6-C347-4EB8-9366-5049EC6646C7}" type="presOf" srcId="{FF700D70-9F1B-4797-9B21-29F97F981609}" destId="{61888E2E-2627-4A99-93E0-4921802FC076}" srcOrd="0" destOrd="0" presId="urn:microsoft.com/office/officeart/2005/8/layout/hList6"/>
    <dgm:cxn modelId="{7E84733F-BFDA-437B-8597-B10591684ECA}" srcId="{D609F033-123A-4D4F-9A48-52B6480648DA}" destId="{19329499-934C-40A1-8F56-052E5AF3BB89}" srcOrd="4" destOrd="0" parTransId="{B5AA18DC-9CB3-48AD-9DCB-5AF075B0868B}" sibTransId="{5DB40AF0-6764-4ED6-B3B9-3415BCDD3E51}"/>
    <dgm:cxn modelId="{00A12D5A-7250-4FB0-B770-FF857512FA62}" srcId="{D609F033-123A-4D4F-9A48-52B6480648DA}" destId="{9D63A2ED-D431-4FB4-BC9B-AA59A8585D5D}" srcOrd="2" destOrd="0" parTransId="{A62C3702-6300-4C34-A682-09FC058ED178}" sibTransId="{8B2301B2-C051-4EE9-B791-C0816634F746}"/>
    <dgm:cxn modelId="{2B65AF4F-6FD0-48D5-9C12-97B942E8FA83}" type="presParOf" srcId="{61888E2E-2627-4A99-93E0-4921802FC076}" destId="{EECD9589-2205-4821-A445-FF1A32CCD182}" srcOrd="0" destOrd="0" presId="urn:microsoft.com/office/officeart/2005/8/layout/hList6"/>
    <dgm:cxn modelId="{C936F523-0C17-46D4-9526-85CEE6529839}" type="presParOf" srcId="{61888E2E-2627-4A99-93E0-4921802FC076}" destId="{F0E96FDC-DE78-465E-A73E-C21DCE544E2E}" srcOrd="1" destOrd="0" presId="urn:microsoft.com/office/officeart/2005/8/layout/hList6"/>
    <dgm:cxn modelId="{0068BEA6-A168-424B-B976-63AA07F2E423}" type="presParOf" srcId="{61888E2E-2627-4A99-93E0-4921802FC076}" destId="{7C28767D-7D44-4209-A0E3-2EE11D07EBA5}" srcOrd="2" destOrd="0" presId="urn:microsoft.com/office/officeart/2005/8/layout/hList6"/>
    <dgm:cxn modelId="{7DD90FFC-75CD-4AA7-906E-55E65EC93545}" type="presParOf" srcId="{61888E2E-2627-4A99-93E0-4921802FC076}" destId="{80FF6666-AD4B-4AF6-A6DF-E435BFAAB855}" srcOrd="3" destOrd="0" presId="urn:microsoft.com/office/officeart/2005/8/layout/hList6"/>
    <dgm:cxn modelId="{0AA5D514-53F6-4505-A711-C9E060C23BD1}" type="presParOf" srcId="{61888E2E-2627-4A99-93E0-4921802FC076}" destId="{076DDAED-B73A-4962-AEE9-83F7FBCBD8FE}"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700D70-9F1B-4797-9B21-29F97F981609}"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n-GB"/>
        </a:p>
      </dgm:t>
    </dgm:pt>
    <dgm:pt modelId="{1D72C399-F5EB-4FBF-8F0D-58E12DBE86F8}">
      <dgm:prSet phldrT="[Text]" custT="1"/>
      <dgm:spPr>
        <a:ln>
          <a:solidFill>
            <a:srgbClr val="801628"/>
          </a:solidFill>
        </a:ln>
      </dgm:spPr>
      <dgm:t>
        <a:bodyPr/>
        <a:lstStyle/>
        <a:p>
          <a:r>
            <a:rPr lang="en-GB" sz="1600" dirty="0" smtClean="0"/>
            <a:t>Phase two                   (Jun 13 – Mar 15)</a:t>
          </a:r>
          <a:endParaRPr lang="en-GB" sz="1600" dirty="0"/>
        </a:p>
      </dgm:t>
    </dgm:pt>
    <dgm:pt modelId="{93B905C6-3F9B-4B4E-BC7B-E01764D9CA39}" type="parTrans" cxnId="{25CA0185-DC4E-4345-9ED1-40E1EC7BFAA6}">
      <dgm:prSet/>
      <dgm:spPr/>
      <dgm:t>
        <a:bodyPr/>
        <a:lstStyle/>
        <a:p>
          <a:endParaRPr lang="en-GB"/>
        </a:p>
      </dgm:t>
    </dgm:pt>
    <dgm:pt modelId="{12152075-AA2F-4F73-B6A4-D90F6BA1A258}" type="sibTrans" cxnId="{25CA0185-DC4E-4345-9ED1-40E1EC7BFAA6}">
      <dgm:prSet/>
      <dgm:spPr/>
      <dgm:t>
        <a:bodyPr/>
        <a:lstStyle/>
        <a:p>
          <a:endParaRPr lang="en-GB"/>
        </a:p>
      </dgm:t>
    </dgm:pt>
    <dgm:pt modelId="{8673B2F1-4240-4F26-808B-EAED6A69C1A5}">
      <dgm:prSet phldrT="[Text]" custT="1"/>
      <dgm:spPr>
        <a:ln>
          <a:solidFill>
            <a:srgbClr val="801628"/>
          </a:solidFill>
        </a:ln>
      </dgm:spPr>
      <dgm:t>
        <a:bodyPr/>
        <a:lstStyle/>
        <a:p>
          <a:r>
            <a:rPr lang="en-GB" sz="1200" dirty="0" smtClean="0"/>
            <a:t>Evaluating activity undertaken in second 18 months of the programme</a:t>
          </a:r>
          <a:endParaRPr lang="en-GB" sz="1200" dirty="0"/>
        </a:p>
      </dgm:t>
    </dgm:pt>
    <dgm:pt modelId="{8638290B-6421-484B-A7A6-ABB3230375A3}" type="parTrans" cxnId="{AA1DD3D1-FC99-4621-90F2-BE64F1F95418}">
      <dgm:prSet/>
      <dgm:spPr/>
      <dgm:t>
        <a:bodyPr/>
        <a:lstStyle/>
        <a:p>
          <a:endParaRPr lang="en-GB"/>
        </a:p>
      </dgm:t>
    </dgm:pt>
    <dgm:pt modelId="{92BADD56-AEC7-461B-A673-2C5C95E60927}" type="sibTrans" cxnId="{AA1DD3D1-FC99-4621-90F2-BE64F1F95418}">
      <dgm:prSet/>
      <dgm:spPr/>
      <dgm:t>
        <a:bodyPr/>
        <a:lstStyle/>
        <a:p>
          <a:endParaRPr lang="en-GB"/>
        </a:p>
      </dgm:t>
    </dgm:pt>
    <dgm:pt modelId="{D609F033-123A-4D4F-9A48-52B6480648DA}">
      <dgm:prSet phldrT="[Text]" custT="1"/>
      <dgm:spPr>
        <a:ln>
          <a:solidFill>
            <a:srgbClr val="801628"/>
          </a:solidFill>
        </a:ln>
      </dgm:spPr>
      <dgm:t>
        <a:bodyPr/>
        <a:lstStyle/>
        <a:p>
          <a:r>
            <a:rPr lang="en-GB" sz="1600" dirty="0" smtClean="0"/>
            <a:t>Approaches being used</a:t>
          </a:r>
          <a:endParaRPr lang="en-GB" sz="1600" dirty="0"/>
        </a:p>
      </dgm:t>
    </dgm:pt>
    <dgm:pt modelId="{D2EE8DA2-B343-481E-AA7F-573E46FA1D78}" type="parTrans" cxnId="{F77A1E62-4CBC-42A9-A984-BBFCF988EABF}">
      <dgm:prSet/>
      <dgm:spPr/>
      <dgm:t>
        <a:bodyPr/>
        <a:lstStyle/>
        <a:p>
          <a:endParaRPr lang="en-GB"/>
        </a:p>
      </dgm:t>
    </dgm:pt>
    <dgm:pt modelId="{3AEF8E8D-49CB-4DF1-8015-08C14C3F1B03}" type="sibTrans" cxnId="{F77A1E62-4CBC-42A9-A984-BBFCF988EABF}">
      <dgm:prSet/>
      <dgm:spPr/>
      <dgm:t>
        <a:bodyPr/>
        <a:lstStyle/>
        <a:p>
          <a:endParaRPr lang="en-GB"/>
        </a:p>
      </dgm:t>
    </dgm:pt>
    <dgm:pt modelId="{E608DDC5-6696-48F2-9A45-C9473C345787}">
      <dgm:prSet phldrT="[Text]" custT="1"/>
      <dgm:spPr>
        <a:ln>
          <a:solidFill>
            <a:srgbClr val="801628"/>
          </a:solidFill>
        </a:ln>
      </dgm:spPr>
      <dgm:t>
        <a:bodyPr/>
        <a:lstStyle/>
        <a:p>
          <a:r>
            <a:rPr lang="en-GB" sz="1200" dirty="0" smtClean="0"/>
            <a:t>Thematic case studies</a:t>
          </a:r>
          <a:endParaRPr lang="en-GB" sz="1200" dirty="0"/>
        </a:p>
      </dgm:t>
    </dgm:pt>
    <dgm:pt modelId="{B7A799E7-DADC-4F12-9B0D-1103D07E1CFF}" type="parTrans" cxnId="{E27545A0-8092-4EA9-9123-5892C2F6E769}">
      <dgm:prSet/>
      <dgm:spPr/>
      <dgm:t>
        <a:bodyPr/>
        <a:lstStyle/>
        <a:p>
          <a:endParaRPr lang="en-GB"/>
        </a:p>
      </dgm:t>
    </dgm:pt>
    <dgm:pt modelId="{A4160330-DD30-402B-B931-631C6C490C47}" type="sibTrans" cxnId="{E27545A0-8092-4EA9-9123-5892C2F6E769}">
      <dgm:prSet/>
      <dgm:spPr/>
      <dgm:t>
        <a:bodyPr/>
        <a:lstStyle/>
        <a:p>
          <a:endParaRPr lang="en-GB"/>
        </a:p>
      </dgm:t>
    </dgm:pt>
    <dgm:pt modelId="{911E0C9F-149B-4EE5-A8BD-47F88073D506}">
      <dgm:prSet phldrT="[Text]" custT="1"/>
      <dgm:spPr>
        <a:ln>
          <a:solidFill>
            <a:srgbClr val="801628"/>
          </a:solidFill>
        </a:ln>
      </dgm:spPr>
      <dgm:t>
        <a:bodyPr/>
        <a:lstStyle/>
        <a:p>
          <a:r>
            <a:rPr lang="en-GB" sz="1200" dirty="0" smtClean="0"/>
            <a:t>Second parent carer survey</a:t>
          </a:r>
          <a:endParaRPr lang="en-GB" sz="1200" dirty="0"/>
        </a:p>
      </dgm:t>
    </dgm:pt>
    <dgm:pt modelId="{54CE4AA4-F5A8-443F-81F0-0593D82E93E6}" type="parTrans" cxnId="{20CA75E4-57BB-4B5E-8211-8B6D9A7C646D}">
      <dgm:prSet/>
      <dgm:spPr/>
      <dgm:t>
        <a:bodyPr/>
        <a:lstStyle/>
        <a:p>
          <a:endParaRPr lang="en-GB"/>
        </a:p>
      </dgm:t>
    </dgm:pt>
    <dgm:pt modelId="{AD285418-93B4-4EC5-9C02-32D69313EEBD}" type="sibTrans" cxnId="{20CA75E4-57BB-4B5E-8211-8B6D9A7C646D}">
      <dgm:prSet/>
      <dgm:spPr/>
      <dgm:t>
        <a:bodyPr/>
        <a:lstStyle/>
        <a:p>
          <a:endParaRPr lang="en-GB"/>
        </a:p>
      </dgm:t>
    </dgm:pt>
    <dgm:pt modelId="{5EF4934F-E59D-4294-B15F-8ABCD8F4AFAE}">
      <dgm:prSet phldrT="[Text]" custT="1"/>
      <dgm:spPr>
        <a:ln>
          <a:solidFill>
            <a:srgbClr val="801628"/>
          </a:solidFill>
        </a:ln>
      </dgm:spPr>
      <dgm:t>
        <a:bodyPr/>
        <a:lstStyle/>
        <a:p>
          <a:r>
            <a:rPr lang="en-GB" sz="1200" dirty="0" smtClean="0"/>
            <a:t>Understand progress made as transition from initial trials to roll out</a:t>
          </a:r>
          <a:endParaRPr lang="en-GB" sz="1200" dirty="0"/>
        </a:p>
      </dgm:t>
    </dgm:pt>
    <dgm:pt modelId="{71C4B990-37D3-41A6-854C-91962212D12D}" type="sibTrans" cxnId="{34087856-5181-4FFC-9E53-9AA61CC5568B}">
      <dgm:prSet/>
      <dgm:spPr/>
      <dgm:t>
        <a:bodyPr/>
        <a:lstStyle/>
        <a:p>
          <a:endParaRPr lang="en-GB"/>
        </a:p>
      </dgm:t>
    </dgm:pt>
    <dgm:pt modelId="{226158BD-6FED-4503-8144-28F42694CEC4}" type="parTrans" cxnId="{34087856-5181-4FFC-9E53-9AA61CC5568B}">
      <dgm:prSet/>
      <dgm:spPr/>
      <dgm:t>
        <a:bodyPr/>
        <a:lstStyle/>
        <a:p>
          <a:endParaRPr lang="en-GB"/>
        </a:p>
      </dgm:t>
    </dgm:pt>
    <dgm:pt modelId="{99D0756E-CB14-4B02-A919-2BE99A66FD8C}">
      <dgm:prSet phldrT="[Text]" custT="1"/>
      <dgm:spPr>
        <a:ln>
          <a:solidFill>
            <a:srgbClr val="801628"/>
          </a:solidFill>
        </a:ln>
      </dgm:spPr>
      <dgm:t>
        <a:bodyPr/>
        <a:lstStyle/>
        <a:p>
          <a:r>
            <a:rPr lang="en-GB" sz="1600" dirty="0" smtClean="0"/>
            <a:t>Focus</a:t>
          </a:r>
          <a:endParaRPr lang="en-GB" sz="1700" dirty="0"/>
        </a:p>
      </dgm:t>
    </dgm:pt>
    <dgm:pt modelId="{C6998800-B8D8-4082-9BF0-C9756958AE33}" type="sibTrans" cxnId="{3BD0AB67-661B-4213-BB0C-01D14EF301E9}">
      <dgm:prSet/>
      <dgm:spPr/>
      <dgm:t>
        <a:bodyPr/>
        <a:lstStyle/>
        <a:p>
          <a:endParaRPr lang="en-GB"/>
        </a:p>
      </dgm:t>
    </dgm:pt>
    <dgm:pt modelId="{CD5C34F9-6450-41DC-B5EE-DD9BCC977336}" type="parTrans" cxnId="{3BD0AB67-661B-4213-BB0C-01D14EF301E9}">
      <dgm:prSet/>
      <dgm:spPr/>
      <dgm:t>
        <a:bodyPr/>
        <a:lstStyle/>
        <a:p>
          <a:endParaRPr lang="en-GB"/>
        </a:p>
      </dgm:t>
    </dgm:pt>
    <dgm:pt modelId="{B8B961B8-9F38-4F3C-A376-EED87FC4CCDD}">
      <dgm:prSet phldrT="[Text]" custT="1"/>
      <dgm:spPr>
        <a:ln>
          <a:solidFill>
            <a:srgbClr val="801628"/>
          </a:solidFill>
        </a:ln>
      </dgm:spPr>
      <dgm:t>
        <a:bodyPr/>
        <a:lstStyle/>
        <a:p>
          <a:r>
            <a:rPr lang="en-GB" sz="1200" dirty="0" smtClean="0"/>
            <a:t>Assess experiences and outcomes of second cohort of participating families</a:t>
          </a:r>
          <a:endParaRPr lang="en-GB" sz="1200" dirty="0"/>
        </a:p>
      </dgm:t>
    </dgm:pt>
    <dgm:pt modelId="{787069E4-0146-426E-8BDE-CFBA2CD998A5}" type="parTrans" cxnId="{29E57E42-E44F-4822-9727-2C975DD6837B}">
      <dgm:prSet/>
      <dgm:spPr/>
      <dgm:t>
        <a:bodyPr/>
        <a:lstStyle/>
        <a:p>
          <a:endParaRPr lang="en-GB"/>
        </a:p>
      </dgm:t>
    </dgm:pt>
    <dgm:pt modelId="{A38FE54C-3E3E-4E6D-ABA0-A8EB825CB666}" type="sibTrans" cxnId="{29E57E42-E44F-4822-9727-2C975DD6837B}">
      <dgm:prSet/>
      <dgm:spPr/>
      <dgm:t>
        <a:bodyPr/>
        <a:lstStyle/>
        <a:p>
          <a:endParaRPr lang="en-GB"/>
        </a:p>
      </dgm:t>
    </dgm:pt>
    <dgm:pt modelId="{0EE73C44-91F4-4C37-896D-A48F171099ED}">
      <dgm:prSet phldrT="[Text]" custT="1"/>
      <dgm:spPr>
        <a:ln>
          <a:solidFill>
            <a:srgbClr val="801628"/>
          </a:solidFill>
        </a:ln>
      </dgm:spPr>
      <dgm:t>
        <a:bodyPr/>
        <a:lstStyle/>
        <a:p>
          <a:r>
            <a:rPr lang="en-GB" sz="1200" dirty="0" smtClean="0"/>
            <a:t>Qualitative in-depth work with participating families</a:t>
          </a:r>
          <a:endParaRPr lang="en-GB" sz="1200" dirty="0"/>
        </a:p>
      </dgm:t>
    </dgm:pt>
    <dgm:pt modelId="{22243BDF-2115-4D1B-A846-7F654A6AF967}" type="parTrans" cxnId="{E69BF816-E55A-41F5-BE6C-A361CBA3760C}">
      <dgm:prSet/>
      <dgm:spPr/>
      <dgm:t>
        <a:bodyPr/>
        <a:lstStyle/>
        <a:p>
          <a:endParaRPr lang="en-GB"/>
        </a:p>
      </dgm:t>
    </dgm:pt>
    <dgm:pt modelId="{488451C7-D546-48BF-B713-5848E68F2187}" type="sibTrans" cxnId="{E69BF816-E55A-41F5-BE6C-A361CBA3760C}">
      <dgm:prSet/>
      <dgm:spPr/>
      <dgm:t>
        <a:bodyPr/>
        <a:lstStyle/>
        <a:p>
          <a:endParaRPr lang="en-GB"/>
        </a:p>
      </dgm:t>
    </dgm:pt>
    <dgm:pt modelId="{25474E4F-BD4B-4CB1-96B8-28E580362E11}">
      <dgm:prSet phldrT="[Text]" custT="1"/>
      <dgm:spPr>
        <a:ln>
          <a:solidFill>
            <a:srgbClr val="801628"/>
          </a:solidFill>
        </a:ln>
      </dgm:spPr>
      <dgm:t>
        <a:bodyPr/>
        <a:lstStyle/>
        <a:p>
          <a:r>
            <a:rPr lang="en-GB" sz="1200" dirty="0" smtClean="0"/>
            <a:t>England wide survey to assess readiness to meet the reforms</a:t>
          </a:r>
          <a:endParaRPr lang="en-GB" sz="1200" dirty="0"/>
        </a:p>
      </dgm:t>
    </dgm:pt>
    <dgm:pt modelId="{A41BBA4A-D9E6-40FF-8A42-C28D51796421}" type="parTrans" cxnId="{B9E37A0E-AE72-4482-8D6B-8737D2045A1E}">
      <dgm:prSet/>
      <dgm:spPr/>
      <dgm:t>
        <a:bodyPr/>
        <a:lstStyle/>
        <a:p>
          <a:endParaRPr lang="en-GB"/>
        </a:p>
      </dgm:t>
    </dgm:pt>
    <dgm:pt modelId="{AA12EC59-930F-4428-87FC-FE3066FF200F}" type="sibTrans" cxnId="{B9E37A0E-AE72-4482-8D6B-8737D2045A1E}">
      <dgm:prSet/>
      <dgm:spPr/>
      <dgm:t>
        <a:bodyPr/>
        <a:lstStyle/>
        <a:p>
          <a:endParaRPr lang="en-GB"/>
        </a:p>
      </dgm:t>
    </dgm:pt>
    <dgm:pt modelId="{61888E2E-2627-4A99-93E0-4921802FC076}" type="pres">
      <dgm:prSet presAssocID="{FF700D70-9F1B-4797-9B21-29F97F981609}" presName="Name0" presStyleCnt="0">
        <dgm:presLayoutVars>
          <dgm:dir/>
          <dgm:resizeHandles val="exact"/>
        </dgm:presLayoutVars>
      </dgm:prSet>
      <dgm:spPr/>
      <dgm:t>
        <a:bodyPr/>
        <a:lstStyle/>
        <a:p>
          <a:endParaRPr lang="en-GB"/>
        </a:p>
      </dgm:t>
    </dgm:pt>
    <dgm:pt modelId="{EECD9589-2205-4821-A445-FF1A32CCD182}" type="pres">
      <dgm:prSet presAssocID="{1D72C399-F5EB-4FBF-8F0D-58E12DBE86F8}" presName="node" presStyleLbl="node1" presStyleIdx="0" presStyleCnt="3">
        <dgm:presLayoutVars>
          <dgm:bulletEnabled val="1"/>
        </dgm:presLayoutVars>
      </dgm:prSet>
      <dgm:spPr/>
      <dgm:t>
        <a:bodyPr/>
        <a:lstStyle/>
        <a:p>
          <a:endParaRPr lang="en-GB"/>
        </a:p>
      </dgm:t>
    </dgm:pt>
    <dgm:pt modelId="{F0E96FDC-DE78-465E-A73E-C21DCE544E2E}" type="pres">
      <dgm:prSet presAssocID="{12152075-AA2F-4F73-B6A4-D90F6BA1A258}" presName="sibTrans" presStyleCnt="0"/>
      <dgm:spPr/>
    </dgm:pt>
    <dgm:pt modelId="{25D23283-D2DA-45B9-B1E4-F077FCCE9734}" type="pres">
      <dgm:prSet presAssocID="{99D0756E-CB14-4B02-A919-2BE99A66FD8C}" presName="node" presStyleLbl="node1" presStyleIdx="1" presStyleCnt="3">
        <dgm:presLayoutVars>
          <dgm:bulletEnabled val="1"/>
        </dgm:presLayoutVars>
      </dgm:prSet>
      <dgm:spPr/>
      <dgm:t>
        <a:bodyPr/>
        <a:lstStyle/>
        <a:p>
          <a:endParaRPr lang="en-GB"/>
        </a:p>
      </dgm:t>
    </dgm:pt>
    <dgm:pt modelId="{EBB30905-FDC9-40B1-AC6D-1B1BD58293CF}" type="pres">
      <dgm:prSet presAssocID="{C6998800-B8D8-4082-9BF0-C9756958AE33}" presName="sibTrans" presStyleCnt="0"/>
      <dgm:spPr/>
    </dgm:pt>
    <dgm:pt modelId="{076DDAED-B73A-4962-AEE9-83F7FBCBD8FE}" type="pres">
      <dgm:prSet presAssocID="{D609F033-123A-4D4F-9A48-52B6480648DA}" presName="node" presStyleLbl="node1" presStyleIdx="2" presStyleCnt="3">
        <dgm:presLayoutVars>
          <dgm:bulletEnabled val="1"/>
        </dgm:presLayoutVars>
      </dgm:prSet>
      <dgm:spPr/>
      <dgm:t>
        <a:bodyPr/>
        <a:lstStyle/>
        <a:p>
          <a:endParaRPr lang="en-GB"/>
        </a:p>
      </dgm:t>
    </dgm:pt>
  </dgm:ptLst>
  <dgm:cxnLst>
    <dgm:cxn modelId="{8E526CA7-742C-455A-8823-671DF48ECFE1}" type="presOf" srcId="{D609F033-123A-4D4F-9A48-52B6480648DA}" destId="{076DDAED-B73A-4962-AEE9-83F7FBCBD8FE}" srcOrd="0" destOrd="0" presId="urn:microsoft.com/office/officeart/2005/8/layout/hList6"/>
    <dgm:cxn modelId="{AA1DD3D1-FC99-4621-90F2-BE64F1F95418}" srcId="{1D72C399-F5EB-4FBF-8F0D-58E12DBE86F8}" destId="{8673B2F1-4240-4F26-808B-EAED6A69C1A5}" srcOrd="0" destOrd="0" parTransId="{8638290B-6421-484B-A7A6-ABB3230375A3}" sibTransId="{92BADD56-AEC7-461B-A673-2C5C95E60927}"/>
    <dgm:cxn modelId="{426E020B-FCA6-4740-8658-1921F6418933}" type="presOf" srcId="{1D72C399-F5EB-4FBF-8F0D-58E12DBE86F8}" destId="{EECD9589-2205-4821-A445-FF1A32CCD182}" srcOrd="0" destOrd="0" presId="urn:microsoft.com/office/officeart/2005/8/layout/hList6"/>
    <dgm:cxn modelId="{B4488A11-C8A6-40FC-A540-23CA97083857}" type="presOf" srcId="{99D0756E-CB14-4B02-A919-2BE99A66FD8C}" destId="{25D23283-D2DA-45B9-B1E4-F077FCCE9734}" srcOrd="0" destOrd="0" presId="urn:microsoft.com/office/officeart/2005/8/layout/hList6"/>
    <dgm:cxn modelId="{68215160-F174-4C75-A36A-A1D55887DF3B}" type="presOf" srcId="{25474E4F-BD4B-4CB1-96B8-28E580362E11}" destId="{076DDAED-B73A-4962-AEE9-83F7FBCBD8FE}" srcOrd="0" destOrd="4" presId="urn:microsoft.com/office/officeart/2005/8/layout/hList6"/>
    <dgm:cxn modelId="{F77A1E62-4CBC-42A9-A984-BBFCF988EABF}" srcId="{FF700D70-9F1B-4797-9B21-29F97F981609}" destId="{D609F033-123A-4D4F-9A48-52B6480648DA}" srcOrd="2" destOrd="0" parTransId="{D2EE8DA2-B343-481E-AA7F-573E46FA1D78}" sibTransId="{3AEF8E8D-49CB-4DF1-8015-08C14C3F1B03}"/>
    <dgm:cxn modelId="{29E57E42-E44F-4822-9727-2C975DD6837B}" srcId="{99D0756E-CB14-4B02-A919-2BE99A66FD8C}" destId="{B8B961B8-9F38-4F3C-A376-EED87FC4CCDD}" srcOrd="1" destOrd="0" parTransId="{787069E4-0146-426E-8BDE-CFBA2CD998A5}" sibTransId="{A38FE54C-3E3E-4E6D-ABA0-A8EB825CB666}"/>
    <dgm:cxn modelId="{B9E37A0E-AE72-4482-8D6B-8737D2045A1E}" srcId="{D609F033-123A-4D4F-9A48-52B6480648DA}" destId="{25474E4F-BD4B-4CB1-96B8-28E580362E11}" srcOrd="3" destOrd="0" parTransId="{A41BBA4A-D9E6-40FF-8A42-C28D51796421}" sibTransId="{AA12EC59-930F-4428-87FC-FE3066FF200F}"/>
    <dgm:cxn modelId="{E27545A0-8092-4EA9-9123-5892C2F6E769}" srcId="{D609F033-123A-4D4F-9A48-52B6480648DA}" destId="{E608DDC5-6696-48F2-9A45-C9473C345787}" srcOrd="0" destOrd="0" parTransId="{B7A799E7-DADC-4F12-9B0D-1103D07E1CFF}" sibTransId="{A4160330-DD30-402B-B931-631C6C490C47}"/>
    <dgm:cxn modelId="{34087856-5181-4FFC-9E53-9AA61CC5568B}" srcId="{99D0756E-CB14-4B02-A919-2BE99A66FD8C}" destId="{5EF4934F-E59D-4294-B15F-8ABCD8F4AFAE}" srcOrd="0" destOrd="0" parTransId="{226158BD-6FED-4503-8144-28F42694CEC4}" sibTransId="{71C4B990-37D3-41A6-854C-91962212D12D}"/>
    <dgm:cxn modelId="{48DED6B5-BF92-4F32-A8A8-D16A7481D91A}" type="presOf" srcId="{911E0C9F-149B-4EE5-A8BD-47F88073D506}" destId="{076DDAED-B73A-4962-AEE9-83F7FBCBD8FE}" srcOrd="0" destOrd="2" presId="urn:microsoft.com/office/officeart/2005/8/layout/hList6"/>
    <dgm:cxn modelId="{E69BF816-E55A-41F5-BE6C-A361CBA3760C}" srcId="{D609F033-123A-4D4F-9A48-52B6480648DA}" destId="{0EE73C44-91F4-4C37-896D-A48F171099ED}" srcOrd="2" destOrd="0" parTransId="{22243BDF-2115-4D1B-A846-7F654A6AF967}" sibTransId="{488451C7-D546-48BF-B713-5848E68F2187}"/>
    <dgm:cxn modelId="{20CA75E4-57BB-4B5E-8211-8B6D9A7C646D}" srcId="{D609F033-123A-4D4F-9A48-52B6480648DA}" destId="{911E0C9F-149B-4EE5-A8BD-47F88073D506}" srcOrd="1" destOrd="0" parTransId="{54CE4AA4-F5A8-443F-81F0-0593D82E93E6}" sibTransId="{AD285418-93B4-4EC5-9C02-32D69313EEBD}"/>
    <dgm:cxn modelId="{19E292B1-B3ED-44BE-BC2A-0B035C2CD0E6}" type="presOf" srcId="{5EF4934F-E59D-4294-B15F-8ABCD8F4AFAE}" destId="{25D23283-D2DA-45B9-B1E4-F077FCCE9734}" srcOrd="0" destOrd="1" presId="urn:microsoft.com/office/officeart/2005/8/layout/hList6"/>
    <dgm:cxn modelId="{1CDBE8E6-5493-41DD-A418-C5E022788A43}" type="presOf" srcId="{8673B2F1-4240-4F26-808B-EAED6A69C1A5}" destId="{EECD9589-2205-4821-A445-FF1A32CCD182}" srcOrd="0" destOrd="1" presId="urn:microsoft.com/office/officeart/2005/8/layout/hList6"/>
    <dgm:cxn modelId="{F5F3A491-45B0-4238-86C1-A0CC8954E386}" type="presOf" srcId="{E608DDC5-6696-48F2-9A45-C9473C345787}" destId="{076DDAED-B73A-4962-AEE9-83F7FBCBD8FE}" srcOrd="0" destOrd="1" presId="urn:microsoft.com/office/officeart/2005/8/layout/hList6"/>
    <dgm:cxn modelId="{479F7A51-8ECE-4B74-B35B-8B81C433A6D7}" type="presOf" srcId="{B8B961B8-9F38-4F3C-A376-EED87FC4CCDD}" destId="{25D23283-D2DA-45B9-B1E4-F077FCCE9734}" srcOrd="0" destOrd="2" presId="urn:microsoft.com/office/officeart/2005/8/layout/hList6"/>
    <dgm:cxn modelId="{3BD0AB67-661B-4213-BB0C-01D14EF301E9}" srcId="{FF700D70-9F1B-4797-9B21-29F97F981609}" destId="{99D0756E-CB14-4B02-A919-2BE99A66FD8C}" srcOrd="1" destOrd="0" parTransId="{CD5C34F9-6450-41DC-B5EE-DD9BCC977336}" sibTransId="{C6998800-B8D8-4082-9BF0-C9756958AE33}"/>
    <dgm:cxn modelId="{94432249-A8D0-47D4-8922-D5C29168511C}" type="presOf" srcId="{0EE73C44-91F4-4C37-896D-A48F171099ED}" destId="{076DDAED-B73A-4962-AEE9-83F7FBCBD8FE}" srcOrd="0" destOrd="3" presId="urn:microsoft.com/office/officeart/2005/8/layout/hList6"/>
    <dgm:cxn modelId="{25CA0185-DC4E-4345-9ED1-40E1EC7BFAA6}" srcId="{FF700D70-9F1B-4797-9B21-29F97F981609}" destId="{1D72C399-F5EB-4FBF-8F0D-58E12DBE86F8}" srcOrd="0" destOrd="0" parTransId="{93B905C6-3F9B-4B4E-BC7B-E01764D9CA39}" sibTransId="{12152075-AA2F-4F73-B6A4-D90F6BA1A258}"/>
    <dgm:cxn modelId="{E0B54730-1314-4C0E-8083-A5E371F42132}" type="presOf" srcId="{FF700D70-9F1B-4797-9B21-29F97F981609}" destId="{61888E2E-2627-4A99-93E0-4921802FC076}" srcOrd="0" destOrd="0" presId="urn:microsoft.com/office/officeart/2005/8/layout/hList6"/>
    <dgm:cxn modelId="{A5BEBD7B-2423-415C-8A1A-F0DF1044E0E6}" type="presParOf" srcId="{61888E2E-2627-4A99-93E0-4921802FC076}" destId="{EECD9589-2205-4821-A445-FF1A32CCD182}" srcOrd="0" destOrd="0" presId="urn:microsoft.com/office/officeart/2005/8/layout/hList6"/>
    <dgm:cxn modelId="{82823D21-9D97-494E-8403-277A2DE58B21}" type="presParOf" srcId="{61888E2E-2627-4A99-93E0-4921802FC076}" destId="{F0E96FDC-DE78-465E-A73E-C21DCE544E2E}" srcOrd="1" destOrd="0" presId="urn:microsoft.com/office/officeart/2005/8/layout/hList6"/>
    <dgm:cxn modelId="{8A4A58F7-AC73-426A-A6CB-5FE38946BC27}" type="presParOf" srcId="{61888E2E-2627-4A99-93E0-4921802FC076}" destId="{25D23283-D2DA-45B9-B1E4-F077FCCE9734}" srcOrd="2" destOrd="0" presId="urn:microsoft.com/office/officeart/2005/8/layout/hList6"/>
    <dgm:cxn modelId="{3C4F40E2-058C-4F5A-BE1B-0E04D07DE7E3}" type="presParOf" srcId="{61888E2E-2627-4A99-93E0-4921802FC076}" destId="{EBB30905-FDC9-40B1-AC6D-1B1BD58293CF}" srcOrd="3" destOrd="0" presId="urn:microsoft.com/office/officeart/2005/8/layout/hList6"/>
    <dgm:cxn modelId="{C2852BB2-A7E9-4375-B4AD-0A95566E75FF}" type="presParOf" srcId="{61888E2E-2627-4A99-93E0-4921802FC076}" destId="{076DDAED-B73A-4962-AEE9-83F7FBCBD8FE}" srcOrd="4" destOrd="0" presId="urn:microsoft.com/office/officeart/2005/8/layout/h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851298-CD9A-416D-9477-DC99BD6F71F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5CC7A277-5AF4-4D76-93DB-34B05688C2B9}">
      <dgm:prSet phldrT="[Text]" custT="1"/>
      <dgm:spPr>
        <a:xfrm>
          <a:off x="1115938" y="1257672"/>
          <a:ext cx="956356" cy="1676896"/>
        </a:xfrm>
        <a:prstGeom prst="roundRect">
          <a:avLst/>
        </a:prstGeom>
        <a:solidFill>
          <a:srgbClr val="C00000"/>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2. Who is involved at each stage?</a:t>
          </a:r>
          <a:endParaRPr lang="en-GB" sz="1050" b="1" dirty="0">
            <a:solidFill>
              <a:sysClr val="window" lastClr="FFFFFF"/>
            </a:solidFill>
            <a:latin typeface="Calibri" panose="020F0502020204030204"/>
            <a:ea typeface="+mn-ea"/>
            <a:cs typeface="+mn-cs"/>
          </a:endParaRPr>
        </a:p>
      </dgm:t>
    </dgm:pt>
    <dgm:pt modelId="{0AB101E0-DA56-47EA-AF01-19D90A2CC464}" type="parTrans" cxnId="{6B4F5218-D4D9-4F1E-99E0-C219DC98F6A6}">
      <dgm:prSet/>
      <dgm:spPr/>
      <dgm:t>
        <a:bodyPr/>
        <a:lstStyle/>
        <a:p>
          <a:endParaRPr lang="en-GB"/>
        </a:p>
      </dgm:t>
    </dgm:pt>
    <dgm:pt modelId="{504DFE5E-C793-4D1F-B9FC-AACC1B1D997A}" type="sibTrans" cxnId="{6B4F5218-D4D9-4F1E-99E0-C219DC98F6A6}">
      <dgm:prSet/>
      <dgm:spPr/>
      <dgm:t>
        <a:bodyPr/>
        <a:lstStyle/>
        <a:p>
          <a:endParaRPr lang="en-GB"/>
        </a:p>
      </dgm:t>
    </dgm:pt>
    <dgm:pt modelId="{FE01E5F3-AE17-4F6B-883A-CE71A22F4187}">
      <dgm:prSet phldrT="[Text]" custT="1"/>
      <dgm:spPr>
        <a:xfrm>
          <a:off x="3347437" y="1257672"/>
          <a:ext cx="956356" cy="1676896"/>
        </a:xfrm>
        <a:prstGeom prst="roundRect">
          <a:avLst/>
        </a:prstGeom>
        <a:solidFill>
          <a:srgbClr val="0070C0"/>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4. How much time is spent delivering each task?</a:t>
          </a:r>
          <a:endParaRPr lang="en-GB" sz="1050" b="1" dirty="0">
            <a:solidFill>
              <a:sysClr val="window" lastClr="FFFFFF"/>
            </a:solidFill>
            <a:latin typeface="Calibri" panose="020F0502020204030204"/>
            <a:ea typeface="+mn-ea"/>
            <a:cs typeface="+mn-cs"/>
          </a:endParaRPr>
        </a:p>
      </dgm:t>
    </dgm:pt>
    <dgm:pt modelId="{7969AFA4-19F4-4C3F-B594-A004619E92A2}" type="parTrans" cxnId="{866A2295-9172-4497-B4F2-1DD9D34AFEFF}">
      <dgm:prSet/>
      <dgm:spPr/>
      <dgm:t>
        <a:bodyPr/>
        <a:lstStyle/>
        <a:p>
          <a:endParaRPr lang="en-GB"/>
        </a:p>
      </dgm:t>
    </dgm:pt>
    <dgm:pt modelId="{179688BF-C2EB-439B-B8F3-E89AEA50353E}" type="sibTrans" cxnId="{866A2295-9172-4497-B4F2-1DD9D34AFEFF}">
      <dgm:prSet/>
      <dgm:spPr/>
      <dgm:t>
        <a:bodyPr/>
        <a:lstStyle/>
        <a:p>
          <a:endParaRPr lang="en-GB"/>
        </a:p>
      </dgm:t>
    </dgm:pt>
    <dgm:pt modelId="{041C8FD8-19A7-4EC0-A5BB-234D916D85B6}">
      <dgm:prSet phldrT="[Text]" custT="1"/>
      <dgm:spPr>
        <a:xfrm>
          <a:off x="2231688" y="1257672"/>
          <a:ext cx="956356" cy="1676896"/>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3. How is each individual involved?</a:t>
          </a:r>
          <a:endParaRPr lang="en-GB" sz="1050" b="1" dirty="0">
            <a:solidFill>
              <a:sysClr val="window" lastClr="FFFFFF"/>
            </a:solidFill>
            <a:latin typeface="Calibri" panose="020F0502020204030204"/>
            <a:ea typeface="+mn-ea"/>
            <a:cs typeface="+mn-cs"/>
          </a:endParaRPr>
        </a:p>
      </dgm:t>
    </dgm:pt>
    <dgm:pt modelId="{A3E36991-E422-49F2-83C0-EFE044C57E31}" type="parTrans" cxnId="{27D3675D-F321-420F-902F-4D4DBCE06364}">
      <dgm:prSet/>
      <dgm:spPr/>
      <dgm:t>
        <a:bodyPr/>
        <a:lstStyle/>
        <a:p>
          <a:endParaRPr lang="en-GB"/>
        </a:p>
      </dgm:t>
    </dgm:pt>
    <dgm:pt modelId="{89D29D17-0B15-4C67-9A18-E079C1368D25}" type="sibTrans" cxnId="{27D3675D-F321-420F-902F-4D4DBCE06364}">
      <dgm:prSet/>
      <dgm:spPr/>
      <dgm:t>
        <a:bodyPr/>
        <a:lstStyle/>
        <a:p>
          <a:endParaRPr lang="en-GB"/>
        </a:p>
      </dgm:t>
    </dgm:pt>
    <dgm:pt modelId="{A1629FD3-F761-43FD-B65E-A8E22A88B11B}">
      <dgm:prSet phldrT="[Text]" custT="1"/>
      <dgm:spPr>
        <a:xfrm>
          <a:off x="1115938" y="1257672"/>
          <a:ext cx="956356" cy="1676896"/>
        </a:xfrm>
        <a:prstGeom prst="roundRect">
          <a:avLst/>
        </a:prstGeom>
        <a:solidFill>
          <a:srgbClr val="C00000"/>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Identify frontline and back office staff involved in delivery</a:t>
          </a:r>
          <a:endParaRPr lang="en-GB" sz="1050" dirty="0">
            <a:solidFill>
              <a:sysClr val="window" lastClr="FFFFFF"/>
            </a:solidFill>
            <a:latin typeface="Calibri" panose="020F0502020204030204"/>
            <a:ea typeface="+mn-ea"/>
            <a:cs typeface="+mn-cs"/>
          </a:endParaRPr>
        </a:p>
      </dgm:t>
    </dgm:pt>
    <dgm:pt modelId="{EC212380-6403-429A-BC5A-91AC9DADFED2}" type="parTrans" cxnId="{9F17A8D7-5E78-4883-A75E-297E8F1D2D2B}">
      <dgm:prSet/>
      <dgm:spPr/>
      <dgm:t>
        <a:bodyPr/>
        <a:lstStyle/>
        <a:p>
          <a:endParaRPr lang="en-GB"/>
        </a:p>
      </dgm:t>
    </dgm:pt>
    <dgm:pt modelId="{D1116DC7-E918-4CFD-8B42-8A0D4DDA487F}" type="sibTrans" cxnId="{9F17A8D7-5E78-4883-A75E-297E8F1D2D2B}">
      <dgm:prSet/>
      <dgm:spPr/>
      <dgm:t>
        <a:bodyPr/>
        <a:lstStyle/>
        <a:p>
          <a:endParaRPr lang="en-GB"/>
        </a:p>
      </dgm:t>
    </dgm:pt>
    <dgm:pt modelId="{61AAA695-BF91-41FC-B7AB-7BC28BD8D58F}">
      <dgm:prSet phldrT="[Text]" custT="1"/>
      <dgm:spPr>
        <a:xfrm>
          <a:off x="189" y="1257672"/>
          <a:ext cx="956356" cy="1676896"/>
        </a:xfrm>
        <a:prstGeom prst="roundRect">
          <a:avLst/>
        </a:prstGeom>
        <a:solidFill>
          <a:srgbClr val="00B050"/>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1. How are the two processes delivered?</a:t>
          </a:r>
          <a:endParaRPr lang="en-GB" sz="1050" b="1" dirty="0">
            <a:solidFill>
              <a:sysClr val="window" lastClr="FFFFFF"/>
            </a:solidFill>
            <a:latin typeface="Calibri" panose="020F0502020204030204"/>
            <a:ea typeface="+mn-ea"/>
            <a:cs typeface="+mn-cs"/>
          </a:endParaRPr>
        </a:p>
      </dgm:t>
    </dgm:pt>
    <dgm:pt modelId="{5C33DEAE-879D-45F1-B0DE-4A5F7BF11883}" type="parTrans" cxnId="{F092858C-311F-41D7-8C75-2013B6A41691}">
      <dgm:prSet/>
      <dgm:spPr/>
      <dgm:t>
        <a:bodyPr/>
        <a:lstStyle/>
        <a:p>
          <a:endParaRPr lang="en-GB"/>
        </a:p>
      </dgm:t>
    </dgm:pt>
    <dgm:pt modelId="{2AFDBEAF-1212-4C62-B924-08244B151306}" type="sibTrans" cxnId="{F092858C-311F-41D7-8C75-2013B6A41691}">
      <dgm:prSet/>
      <dgm:spPr/>
      <dgm:t>
        <a:bodyPr/>
        <a:lstStyle/>
        <a:p>
          <a:endParaRPr lang="en-GB"/>
        </a:p>
      </dgm:t>
    </dgm:pt>
    <dgm:pt modelId="{08066AC7-7AA9-444E-B022-2CA61B53A4B4}">
      <dgm:prSet phldrT="[Text]" custT="1"/>
      <dgm:spPr>
        <a:xfrm>
          <a:off x="189" y="1257672"/>
          <a:ext cx="956356" cy="1676896"/>
        </a:xfrm>
        <a:prstGeom prst="roundRect">
          <a:avLst/>
        </a:prstGeom>
        <a:solidFill>
          <a:srgbClr val="00B050"/>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Key stages</a:t>
          </a:r>
          <a:endParaRPr lang="en-GB" sz="1050" dirty="0">
            <a:solidFill>
              <a:sysClr val="window" lastClr="FFFFFF"/>
            </a:solidFill>
            <a:latin typeface="Calibri" panose="020F0502020204030204"/>
            <a:ea typeface="+mn-ea"/>
            <a:cs typeface="+mn-cs"/>
          </a:endParaRPr>
        </a:p>
      </dgm:t>
    </dgm:pt>
    <dgm:pt modelId="{D6011B23-18FC-423C-9789-DCB7A1E02718}" type="parTrans" cxnId="{6C412C2E-8FA0-4321-B564-773784DB5B58}">
      <dgm:prSet/>
      <dgm:spPr/>
      <dgm:t>
        <a:bodyPr/>
        <a:lstStyle/>
        <a:p>
          <a:endParaRPr lang="en-GB"/>
        </a:p>
      </dgm:t>
    </dgm:pt>
    <dgm:pt modelId="{8A818B8C-A2B7-425D-8E36-369E717AB725}" type="sibTrans" cxnId="{6C412C2E-8FA0-4321-B564-773784DB5B58}">
      <dgm:prSet/>
      <dgm:spPr/>
      <dgm:t>
        <a:bodyPr/>
        <a:lstStyle/>
        <a:p>
          <a:endParaRPr lang="en-GB"/>
        </a:p>
      </dgm:t>
    </dgm:pt>
    <dgm:pt modelId="{18C67962-9BF8-4E50-9551-D64DB86DD36B}">
      <dgm:prSet phldrT="[Text]" custT="1"/>
      <dgm:spPr>
        <a:xfrm>
          <a:off x="189" y="1257672"/>
          <a:ext cx="956356" cy="1676896"/>
        </a:xfrm>
        <a:prstGeom prst="roundRect">
          <a:avLst/>
        </a:prstGeom>
        <a:solidFill>
          <a:srgbClr val="00B050"/>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Sequencing</a:t>
          </a:r>
          <a:endParaRPr lang="en-GB" sz="1050" dirty="0">
            <a:solidFill>
              <a:sysClr val="window" lastClr="FFFFFF"/>
            </a:solidFill>
            <a:latin typeface="Calibri" panose="020F0502020204030204"/>
            <a:ea typeface="+mn-ea"/>
            <a:cs typeface="+mn-cs"/>
          </a:endParaRPr>
        </a:p>
      </dgm:t>
    </dgm:pt>
    <dgm:pt modelId="{80F9F81A-E01D-4E2E-9E0B-7815B380F323}" type="parTrans" cxnId="{B80A67A2-A205-43AC-99BE-0ADB68377EE1}">
      <dgm:prSet/>
      <dgm:spPr/>
      <dgm:t>
        <a:bodyPr/>
        <a:lstStyle/>
        <a:p>
          <a:endParaRPr lang="en-GB"/>
        </a:p>
      </dgm:t>
    </dgm:pt>
    <dgm:pt modelId="{BF980482-9463-4487-A7F5-F49E3CC96837}" type="sibTrans" cxnId="{B80A67A2-A205-43AC-99BE-0ADB68377EE1}">
      <dgm:prSet/>
      <dgm:spPr/>
      <dgm:t>
        <a:bodyPr/>
        <a:lstStyle/>
        <a:p>
          <a:endParaRPr lang="en-GB"/>
        </a:p>
      </dgm:t>
    </dgm:pt>
    <dgm:pt modelId="{A9624303-AE4A-4D54-A781-AFCC4E78F3B6}">
      <dgm:prSet phldrT="[Text]" custT="1"/>
      <dgm:spPr>
        <a:xfrm>
          <a:off x="2231688" y="1257672"/>
          <a:ext cx="956356" cy="1676896"/>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Identify the set of tasks undertaken by each member of staff</a:t>
          </a:r>
          <a:endParaRPr lang="en-GB" sz="1050" dirty="0">
            <a:solidFill>
              <a:sysClr val="window" lastClr="FFFFFF"/>
            </a:solidFill>
            <a:latin typeface="Calibri" panose="020F0502020204030204"/>
            <a:ea typeface="+mn-ea"/>
            <a:cs typeface="+mn-cs"/>
          </a:endParaRPr>
        </a:p>
      </dgm:t>
    </dgm:pt>
    <dgm:pt modelId="{7FAF9BCE-F483-446B-ADFD-CC1BC5B3E9F0}" type="parTrans" cxnId="{B0E82BE6-A162-4084-BD21-BC73283A8D0C}">
      <dgm:prSet/>
      <dgm:spPr/>
      <dgm:t>
        <a:bodyPr/>
        <a:lstStyle/>
        <a:p>
          <a:endParaRPr lang="en-GB"/>
        </a:p>
      </dgm:t>
    </dgm:pt>
    <dgm:pt modelId="{A999DE92-01F6-4673-BAD4-1381A6410765}" type="sibTrans" cxnId="{B0E82BE6-A162-4084-BD21-BC73283A8D0C}">
      <dgm:prSet/>
      <dgm:spPr/>
      <dgm:t>
        <a:bodyPr/>
        <a:lstStyle/>
        <a:p>
          <a:endParaRPr lang="en-GB"/>
        </a:p>
      </dgm:t>
    </dgm:pt>
    <dgm:pt modelId="{2C86D281-5364-4C0F-A99E-94FB542C174F}">
      <dgm:prSet phldrT="[Text]" custT="1"/>
      <dgm:spPr>
        <a:xfrm>
          <a:off x="3347437" y="1257672"/>
          <a:ext cx="956356" cy="1676896"/>
        </a:xfrm>
        <a:prstGeom prst="roundRect">
          <a:avLst/>
        </a:prstGeom>
        <a:solidFill>
          <a:srgbClr val="0070C0"/>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Estimate no of hours spent by all involved on each task</a:t>
          </a:r>
          <a:endParaRPr lang="en-GB" sz="1050" dirty="0">
            <a:solidFill>
              <a:sysClr val="window" lastClr="FFFFFF"/>
            </a:solidFill>
            <a:latin typeface="Calibri" panose="020F0502020204030204"/>
            <a:ea typeface="+mn-ea"/>
            <a:cs typeface="+mn-cs"/>
          </a:endParaRPr>
        </a:p>
      </dgm:t>
    </dgm:pt>
    <dgm:pt modelId="{A13DE7E7-B000-4D74-B37B-FFA6B2503456}" type="parTrans" cxnId="{C4BD82CD-A71C-412F-A1D3-67EFC1EB5B80}">
      <dgm:prSet/>
      <dgm:spPr/>
      <dgm:t>
        <a:bodyPr/>
        <a:lstStyle/>
        <a:p>
          <a:endParaRPr lang="en-GB"/>
        </a:p>
      </dgm:t>
    </dgm:pt>
    <dgm:pt modelId="{E62DE194-8AE6-404D-8A95-E60914F7CE58}" type="sibTrans" cxnId="{C4BD82CD-A71C-412F-A1D3-67EFC1EB5B80}">
      <dgm:prSet/>
      <dgm:spPr/>
      <dgm:t>
        <a:bodyPr/>
        <a:lstStyle/>
        <a:p>
          <a:endParaRPr lang="en-GB"/>
        </a:p>
      </dgm:t>
    </dgm:pt>
    <dgm:pt modelId="{BA758E93-D328-4D65-BBC0-0868C1EC350D}">
      <dgm:prSet phldrT="[Text]" custT="1"/>
      <dgm:spPr>
        <a:xfrm>
          <a:off x="4463187" y="1257672"/>
          <a:ext cx="956356" cy="1676896"/>
        </a:xfrm>
        <a:prstGeom prst="roundRect">
          <a:avLst/>
        </a:prstGeom>
        <a:solidFill>
          <a:srgbClr val="CF4DA4"/>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5. What are the monetary costs associated with the estimated inputs?</a:t>
          </a:r>
          <a:endParaRPr lang="en-GB" sz="1050" b="1" dirty="0">
            <a:solidFill>
              <a:sysClr val="window" lastClr="FFFFFF"/>
            </a:solidFill>
            <a:latin typeface="Calibri" panose="020F0502020204030204"/>
            <a:ea typeface="+mn-ea"/>
            <a:cs typeface="+mn-cs"/>
          </a:endParaRPr>
        </a:p>
      </dgm:t>
    </dgm:pt>
    <dgm:pt modelId="{0AE435FC-F4D1-4750-BBB1-385D90DA2EA5}" type="parTrans" cxnId="{E0281991-3B4B-4A17-BC59-117CC3A02289}">
      <dgm:prSet/>
      <dgm:spPr/>
      <dgm:t>
        <a:bodyPr/>
        <a:lstStyle/>
        <a:p>
          <a:endParaRPr lang="en-GB"/>
        </a:p>
      </dgm:t>
    </dgm:pt>
    <dgm:pt modelId="{248D4987-46F6-4599-A909-4919EA43AC77}" type="sibTrans" cxnId="{E0281991-3B4B-4A17-BC59-117CC3A02289}">
      <dgm:prSet/>
      <dgm:spPr/>
      <dgm:t>
        <a:bodyPr/>
        <a:lstStyle/>
        <a:p>
          <a:endParaRPr lang="en-GB"/>
        </a:p>
      </dgm:t>
    </dgm:pt>
    <dgm:pt modelId="{D38B4E24-1E0B-477D-AAD3-72A18BFF620D}">
      <dgm:prSet phldrT="[Text]" custT="1"/>
      <dgm:spPr>
        <a:xfrm>
          <a:off x="4463187" y="1257672"/>
          <a:ext cx="956356" cy="1676896"/>
        </a:xfrm>
        <a:prstGeom prst="roundRect">
          <a:avLst/>
        </a:prstGeom>
        <a:solidFill>
          <a:srgbClr val="CF4DA4"/>
        </a:solidFill>
        <a:ln w="12700" cap="flat" cmpd="sng" algn="ctr">
          <a:solidFill>
            <a:sysClr val="window" lastClr="FFFFFF">
              <a:hueOff val="0"/>
              <a:satOff val="0"/>
              <a:lumOff val="0"/>
              <a:alphaOff val="0"/>
            </a:sysClr>
          </a:solidFill>
          <a:prstDash val="solid"/>
          <a:miter lim="800000"/>
        </a:ln>
        <a:effectLst/>
      </dgm:spPr>
      <dgm:t>
        <a:bodyPr/>
        <a:lstStyle/>
        <a:p>
          <a:r>
            <a:rPr lang="en-GB" sz="1050" dirty="0" smtClean="0">
              <a:solidFill>
                <a:sysClr val="window" lastClr="FFFFFF"/>
              </a:solidFill>
              <a:latin typeface="Calibri" panose="020F0502020204030204"/>
              <a:ea typeface="+mn-ea"/>
              <a:cs typeface="+mn-cs"/>
            </a:rPr>
            <a:t>Monetise inputs using salary data</a:t>
          </a:r>
          <a:endParaRPr lang="en-GB" sz="1050" dirty="0">
            <a:solidFill>
              <a:sysClr val="window" lastClr="FFFFFF"/>
            </a:solidFill>
            <a:latin typeface="Calibri" panose="020F0502020204030204"/>
            <a:ea typeface="+mn-ea"/>
            <a:cs typeface="+mn-cs"/>
          </a:endParaRPr>
        </a:p>
      </dgm:t>
    </dgm:pt>
    <dgm:pt modelId="{B11F18FC-D379-4C96-9C7A-CA1E4A310BF5}" type="parTrans" cxnId="{2EE7C77C-3793-4C5F-854F-7C264A64FF41}">
      <dgm:prSet/>
      <dgm:spPr/>
      <dgm:t>
        <a:bodyPr/>
        <a:lstStyle/>
        <a:p>
          <a:endParaRPr lang="en-GB"/>
        </a:p>
      </dgm:t>
    </dgm:pt>
    <dgm:pt modelId="{45D44953-7289-47B8-8423-7BBAEDD2BF08}" type="sibTrans" cxnId="{2EE7C77C-3793-4C5F-854F-7C264A64FF41}">
      <dgm:prSet/>
      <dgm:spPr/>
      <dgm:t>
        <a:bodyPr/>
        <a:lstStyle/>
        <a:p>
          <a:endParaRPr lang="en-GB"/>
        </a:p>
      </dgm:t>
    </dgm:pt>
    <dgm:pt modelId="{701B1B1C-C375-41D5-B2E9-C32E365576A8}">
      <dgm:prSet phldrT="[Text]" custT="1"/>
      <dgm:spPr>
        <a:xfrm>
          <a:off x="5578936" y="1257672"/>
          <a:ext cx="1069273" cy="1676896"/>
        </a:xfrm>
        <a:prstGeom prst="roundRect">
          <a:avLst/>
        </a:prstGeom>
        <a:solidFill>
          <a:srgbClr val="408E90"/>
        </a:solidFill>
        <a:ln w="12700" cap="flat" cmpd="sng" algn="ctr">
          <a:solidFill>
            <a:sysClr val="window" lastClr="FFFFFF">
              <a:hueOff val="0"/>
              <a:satOff val="0"/>
              <a:lumOff val="0"/>
              <a:alphaOff val="0"/>
            </a:sysClr>
          </a:solidFill>
          <a:prstDash val="solid"/>
          <a:miter lim="800000"/>
        </a:ln>
        <a:effectLst/>
      </dgm:spPr>
      <dgm:t>
        <a:bodyPr/>
        <a:lstStyle/>
        <a:p>
          <a:r>
            <a:rPr lang="en-GB" sz="1050" b="1" dirty="0" smtClean="0">
              <a:solidFill>
                <a:sysClr val="window" lastClr="FFFFFF"/>
              </a:solidFill>
              <a:latin typeface="Calibri" panose="020F0502020204030204"/>
              <a:ea typeface="+mn-ea"/>
              <a:cs typeface="+mn-cs"/>
            </a:rPr>
            <a:t>6. Comparison of costs of delivery of the new and traditional processes</a:t>
          </a:r>
          <a:endParaRPr lang="en-GB" sz="1050" b="1" dirty="0">
            <a:solidFill>
              <a:sysClr val="window" lastClr="FFFFFF"/>
            </a:solidFill>
            <a:latin typeface="Calibri" panose="020F0502020204030204"/>
            <a:ea typeface="+mn-ea"/>
            <a:cs typeface="+mn-cs"/>
          </a:endParaRPr>
        </a:p>
      </dgm:t>
    </dgm:pt>
    <dgm:pt modelId="{E7937C2E-967F-4470-8494-04799C3E6842}" type="parTrans" cxnId="{89622AF2-9D4F-4171-B25E-CC69447123BC}">
      <dgm:prSet/>
      <dgm:spPr/>
      <dgm:t>
        <a:bodyPr/>
        <a:lstStyle/>
        <a:p>
          <a:endParaRPr lang="en-GB"/>
        </a:p>
      </dgm:t>
    </dgm:pt>
    <dgm:pt modelId="{42B46DDD-0BA8-43B5-81A1-DE20D8FF8820}" type="sibTrans" cxnId="{89622AF2-9D4F-4171-B25E-CC69447123BC}">
      <dgm:prSet/>
      <dgm:spPr/>
      <dgm:t>
        <a:bodyPr/>
        <a:lstStyle/>
        <a:p>
          <a:endParaRPr lang="en-GB"/>
        </a:p>
      </dgm:t>
    </dgm:pt>
    <dgm:pt modelId="{DDE1AC7A-D4E8-4C4C-92EA-4D3AB30597A7}" type="pres">
      <dgm:prSet presAssocID="{B3851298-CD9A-416D-9477-DC99BD6F71FE}" presName="CompostProcess" presStyleCnt="0">
        <dgm:presLayoutVars>
          <dgm:dir/>
          <dgm:resizeHandles val="exact"/>
        </dgm:presLayoutVars>
      </dgm:prSet>
      <dgm:spPr/>
      <dgm:t>
        <a:bodyPr/>
        <a:lstStyle/>
        <a:p>
          <a:endParaRPr lang="en-GB"/>
        </a:p>
      </dgm:t>
    </dgm:pt>
    <dgm:pt modelId="{54DFA3F0-DE81-4067-8115-4756B83E5770}" type="pres">
      <dgm:prSet presAssocID="{B3851298-CD9A-416D-9477-DC99BD6F71FE}" presName="arrow" presStyleLbl="bgShp" presStyleIdx="0" presStyleCnt="1"/>
      <dgm:spPr>
        <a:xfrm>
          <a:off x="498629" y="0"/>
          <a:ext cx="5651140" cy="4192240"/>
        </a:xfrm>
        <a:prstGeom prst="rightArrow">
          <a:avLst/>
        </a:prstGeom>
        <a:solidFill>
          <a:srgbClr val="5B9BD5">
            <a:tint val="40000"/>
            <a:hueOff val="0"/>
            <a:satOff val="0"/>
            <a:lumOff val="0"/>
            <a:alphaOff val="0"/>
          </a:srgbClr>
        </a:solidFill>
        <a:ln>
          <a:noFill/>
        </a:ln>
        <a:effectLst/>
      </dgm:spPr>
      <dgm:t>
        <a:bodyPr/>
        <a:lstStyle/>
        <a:p>
          <a:endParaRPr lang="en-GB"/>
        </a:p>
      </dgm:t>
    </dgm:pt>
    <dgm:pt modelId="{144F3AEA-FFA7-4469-BA13-3DCC2B1BA937}" type="pres">
      <dgm:prSet presAssocID="{B3851298-CD9A-416D-9477-DC99BD6F71FE}" presName="linearProcess" presStyleCnt="0"/>
      <dgm:spPr/>
    </dgm:pt>
    <dgm:pt modelId="{BFF20601-3E8A-491A-8418-02329B8E17AF}" type="pres">
      <dgm:prSet presAssocID="{61AAA695-BF91-41FC-B7AB-7BC28BD8D58F}" presName="textNode" presStyleLbl="node1" presStyleIdx="0" presStyleCnt="6">
        <dgm:presLayoutVars>
          <dgm:bulletEnabled val="1"/>
        </dgm:presLayoutVars>
      </dgm:prSet>
      <dgm:spPr/>
      <dgm:t>
        <a:bodyPr/>
        <a:lstStyle/>
        <a:p>
          <a:endParaRPr lang="en-GB"/>
        </a:p>
      </dgm:t>
    </dgm:pt>
    <dgm:pt modelId="{2A6997A6-3920-43CD-858B-19C06EE1CEF3}" type="pres">
      <dgm:prSet presAssocID="{2AFDBEAF-1212-4C62-B924-08244B151306}" presName="sibTrans" presStyleCnt="0"/>
      <dgm:spPr/>
    </dgm:pt>
    <dgm:pt modelId="{C08C60C2-E518-4AF2-9E83-2F7B9E201D83}" type="pres">
      <dgm:prSet presAssocID="{5CC7A277-5AF4-4D76-93DB-34B05688C2B9}" presName="textNode" presStyleLbl="node1" presStyleIdx="1" presStyleCnt="6">
        <dgm:presLayoutVars>
          <dgm:bulletEnabled val="1"/>
        </dgm:presLayoutVars>
      </dgm:prSet>
      <dgm:spPr/>
      <dgm:t>
        <a:bodyPr/>
        <a:lstStyle/>
        <a:p>
          <a:endParaRPr lang="en-GB"/>
        </a:p>
      </dgm:t>
    </dgm:pt>
    <dgm:pt modelId="{62287592-BFA7-461E-BACD-5D09863D2C9A}" type="pres">
      <dgm:prSet presAssocID="{504DFE5E-C793-4D1F-B9FC-AACC1B1D997A}" presName="sibTrans" presStyleCnt="0"/>
      <dgm:spPr/>
    </dgm:pt>
    <dgm:pt modelId="{D1DA46BF-8BF8-40AE-BBC3-A6CEFB5280D8}" type="pres">
      <dgm:prSet presAssocID="{041C8FD8-19A7-4EC0-A5BB-234D916D85B6}" presName="textNode" presStyleLbl="node1" presStyleIdx="2" presStyleCnt="6">
        <dgm:presLayoutVars>
          <dgm:bulletEnabled val="1"/>
        </dgm:presLayoutVars>
      </dgm:prSet>
      <dgm:spPr/>
      <dgm:t>
        <a:bodyPr/>
        <a:lstStyle/>
        <a:p>
          <a:endParaRPr lang="en-GB"/>
        </a:p>
      </dgm:t>
    </dgm:pt>
    <dgm:pt modelId="{8421D656-5F35-4A1F-8FEF-7C8FEE550356}" type="pres">
      <dgm:prSet presAssocID="{89D29D17-0B15-4C67-9A18-E079C1368D25}" presName="sibTrans" presStyleCnt="0"/>
      <dgm:spPr/>
    </dgm:pt>
    <dgm:pt modelId="{581E0A61-5074-4E9D-AF04-A8FB2A261C13}" type="pres">
      <dgm:prSet presAssocID="{FE01E5F3-AE17-4F6B-883A-CE71A22F4187}" presName="textNode" presStyleLbl="node1" presStyleIdx="3" presStyleCnt="6">
        <dgm:presLayoutVars>
          <dgm:bulletEnabled val="1"/>
        </dgm:presLayoutVars>
      </dgm:prSet>
      <dgm:spPr/>
      <dgm:t>
        <a:bodyPr/>
        <a:lstStyle/>
        <a:p>
          <a:endParaRPr lang="en-GB"/>
        </a:p>
      </dgm:t>
    </dgm:pt>
    <dgm:pt modelId="{19CABF34-2A79-4F83-9568-5792999FC0F9}" type="pres">
      <dgm:prSet presAssocID="{179688BF-C2EB-439B-B8F3-E89AEA50353E}" presName="sibTrans" presStyleCnt="0"/>
      <dgm:spPr/>
    </dgm:pt>
    <dgm:pt modelId="{C9D29989-BF89-43EF-B562-C9C0D6068268}" type="pres">
      <dgm:prSet presAssocID="{BA758E93-D328-4D65-BBC0-0868C1EC350D}" presName="textNode" presStyleLbl="node1" presStyleIdx="4" presStyleCnt="6">
        <dgm:presLayoutVars>
          <dgm:bulletEnabled val="1"/>
        </dgm:presLayoutVars>
      </dgm:prSet>
      <dgm:spPr/>
      <dgm:t>
        <a:bodyPr/>
        <a:lstStyle/>
        <a:p>
          <a:endParaRPr lang="en-GB"/>
        </a:p>
      </dgm:t>
    </dgm:pt>
    <dgm:pt modelId="{09199E99-96A7-4D45-8EE3-EBDA184417CB}" type="pres">
      <dgm:prSet presAssocID="{248D4987-46F6-4599-A909-4919EA43AC77}" presName="sibTrans" presStyleCnt="0"/>
      <dgm:spPr/>
    </dgm:pt>
    <dgm:pt modelId="{5129FAA3-8FAD-408B-A1BD-907F3E702129}" type="pres">
      <dgm:prSet presAssocID="{701B1B1C-C375-41D5-B2E9-C32E365576A8}" presName="textNode" presStyleLbl="node1" presStyleIdx="5" presStyleCnt="6" custScaleX="111807">
        <dgm:presLayoutVars>
          <dgm:bulletEnabled val="1"/>
        </dgm:presLayoutVars>
      </dgm:prSet>
      <dgm:spPr/>
      <dgm:t>
        <a:bodyPr/>
        <a:lstStyle/>
        <a:p>
          <a:endParaRPr lang="en-GB"/>
        </a:p>
      </dgm:t>
    </dgm:pt>
  </dgm:ptLst>
  <dgm:cxnLst>
    <dgm:cxn modelId="{F092858C-311F-41D7-8C75-2013B6A41691}" srcId="{B3851298-CD9A-416D-9477-DC99BD6F71FE}" destId="{61AAA695-BF91-41FC-B7AB-7BC28BD8D58F}" srcOrd="0" destOrd="0" parTransId="{5C33DEAE-879D-45F1-B0DE-4A5F7BF11883}" sibTransId="{2AFDBEAF-1212-4C62-B924-08244B151306}"/>
    <dgm:cxn modelId="{A1AD89F2-3814-4C71-B126-BECC49918372}" type="presOf" srcId="{041C8FD8-19A7-4EC0-A5BB-234D916D85B6}" destId="{D1DA46BF-8BF8-40AE-BBC3-A6CEFB5280D8}" srcOrd="0" destOrd="0" presId="urn:microsoft.com/office/officeart/2005/8/layout/hProcess9"/>
    <dgm:cxn modelId="{6C412C2E-8FA0-4321-B564-773784DB5B58}" srcId="{61AAA695-BF91-41FC-B7AB-7BC28BD8D58F}" destId="{08066AC7-7AA9-444E-B022-2CA61B53A4B4}" srcOrd="0" destOrd="0" parTransId="{D6011B23-18FC-423C-9789-DCB7A1E02718}" sibTransId="{8A818B8C-A2B7-425D-8E36-369E717AB725}"/>
    <dgm:cxn modelId="{27D3675D-F321-420F-902F-4D4DBCE06364}" srcId="{B3851298-CD9A-416D-9477-DC99BD6F71FE}" destId="{041C8FD8-19A7-4EC0-A5BB-234D916D85B6}" srcOrd="2" destOrd="0" parTransId="{A3E36991-E422-49F2-83C0-EFE044C57E31}" sibTransId="{89D29D17-0B15-4C67-9A18-E079C1368D25}"/>
    <dgm:cxn modelId="{3267560D-482C-4C6A-9BBD-166F3F8EAA52}" type="presOf" srcId="{FE01E5F3-AE17-4F6B-883A-CE71A22F4187}" destId="{581E0A61-5074-4E9D-AF04-A8FB2A261C13}" srcOrd="0" destOrd="0" presId="urn:microsoft.com/office/officeart/2005/8/layout/hProcess9"/>
    <dgm:cxn modelId="{EFB0B9A9-855B-4269-BA96-99F3A457297A}" type="presOf" srcId="{18C67962-9BF8-4E50-9551-D64DB86DD36B}" destId="{BFF20601-3E8A-491A-8418-02329B8E17AF}" srcOrd="0" destOrd="2" presId="urn:microsoft.com/office/officeart/2005/8/layout/hProcess9"/>
    <dgm:cxn modelId="{F8C9746E-EC77-4249-A101-93A023624C6A}" type="presOf" srcId="{2C86D281-5364-4C0F-A99E-94FB542C174F}" destId="{581E0A61-5074-4E9D-AF04-A8FB2A261C13}" srcOrd="0" destOrd="1" presId="urn:microsoft.com/office/officeart/2005/8/layout/hProcess9"/>
    <dgm:cxn modelId="{6B4F5218-D4D9-4F1E-99E0-C219DC98F6A6}" srcId="{B3851298-CD9A-416D-9477-DC99BD6F71FE}" destId="{5CC7A277-5AF4-4D76-93DB-34B05688C2B9}" srcOrd="1" destOrd="0" parTransId="{0AB101E0-DA56-47EA-AF01-19D90A2CC464}" sibTransId="{504DFE5E-C793-4D1F-B9FC-AACC1B1D997A}"/>
    <dgm:cxn modelId="{6381989A-ADC0-4689-8353-58F0DA196A40}" type="presOf" srcId="{D38B4E24-1E0B-477D-AAD3-72A18BFF620D}" destId="{C9D29989-BF89-43EF-B562-C9C0D6068268}" srcOrd="0" destOrd="1" presId="urn:microsoft.com/office/officeart/2005/8/layout/hProcess9"/>
    <dgm:cxn modelId="{E0281991-3B4B-4A17-BC59-117CC3A02289}" srcId="{B3851298-CD9A-416D-9477-DC99BD6F71FE}" destId="{BA758E93-D328-4D65-BBC0-0868C1EC350D}" srcOrd="4" destOrd="0" parTransId="{0AE435FC-F4D1-4750-BBB1-385D90DA2EA5}" sibTransId="{248D4987-46F6-4599-A909-4919EA43AC77}"/>
    <dgm:cxn modelId="{EE3E1ACF-83DF-40D4-9AF8-02128D89CB53}" type="presOf" srcId="{61AAA695-BF91-41FC-B7AB-7BC28BD8D58F}" destId="{BFF20601-3E8A-491A-8418-02329B8E17AF}" srcOrd="0" destOrd="0" presId="urn:microsoft.com/office/officeart/2005/8/layout/hProcess9"/>
    <dgm:cxn modelId="{9A8C1307-B2E1-4553-9B20-CB7BDF0425FE}" type="presOf" srcId="{08066AC7-7AA9-444E-B022-2CA61B53A4B4}" destId="{BFF20601-3E8A-491A-8418-02329B8E17AF}" srcOrd="0" destOrd="1" presId="urn:microsoft.com/office/officeart/2005/8/layout/hProcess9"/>
    <dgm:cxn modelId="{9F17A8D7-5E78-4883-A75E-297E8F1D2D2B}" srcId="{5CC7A277-5AF4-4D76-93DB-34B05688C2B9}" destId="{A1629FD3-F761-43FD-B65E-A8E22A88B11B}" srcOrd="0" destOrd="0" parTransId="{EC212380-6403-429A-BC5A-91AC9DADFED2}" sibTransId="{D1116DC7-E918-4CFD-8B42-8A0D4DDA487F}"/>
    <dgm:cxn modelId="{1AE21308-BB8F-4C87-9779-F395AB33FF0E}" type="presOf" srcId="{5CC7A277-5AF4-4D76-93DB-34B05688C2B9}" destId="{C08C60C2-E518-4AF2-9E83-2F7B9E201D83}" srcOrd="0" destOrd="0" presId="urn:microsoft.com/office/officeart/2005/8/layout/hProcess9"/>
    <dgm:cxn modelId="{C4BD82CD-A71C-412F-A1D3-67EFC1EB5B80}" srcId="{FE01E5F3-AE17-4F6B-883A-CE71A22F4187}" destId="{2C86D281-5364-4C0F-A99E-94FB542C174F}" srcOrd="0" destOrd="0" parTransId="{A13DE7E7-B000-4D74-B37B-FFA6B2503456}" sibTransId="{E62DE194-8AE6-404D-8A95-E60914F7CE58}"/>
    <dgm:cxn modelId="{08EDC95A-81F3-4FBE-A211-1BC4E4D40981}" type="presOf" srcId="{BA758E93-D328-4D65-BBC0-0868C1EC350D}" destId="{C9D29989-BF89-43EF-B562-C9C0D6068268}" srcOrd="0" destOrd="0" presId="urn:microsoft.com/office/officeart/2005/8/layout/hProcess9"/>
    <dgm:cxn modelId="{04845795-40AA-4B26-8271-1E393B94ED37}" type="presOf" srcId="{B3851298-CD9A-416D-9477-DC99BD6F71FE}" destId="{DDE1AC7A-D4E8-4C4C-92EA-4D3AB30597A7}" srcOrd="0" destOrd="0" presId="urn:microsoft.com/office/officeart/2005/8/layout/hProcess9"/>
    <dgm:cxn modelId="{B0E82BE6-A162-4084-BD21-BC73283A8D0C}" srcId="{041C8FD8-19A7-4EC0-A5BB-234D916D85B6}" destId="{A9624303-AE4A-4D54-A781-AFCC4E78F3B6}" srcOrd="0" destOrd="0" parTransId="{7FAF9BCE-F483-446B-ADFD-CC1BC5B3E9F0}" sibTransId="{A999DE92-01F6-4673-BAD4-1381A6410765}"/>
    <dgm:cxn modelId="{7FEA048F-7F07-465F-9229-91F610522E1F}" type="presOf" srcId="{A9624303-AE4A-4D54-A781-AFCC4E78F3B6}" destId="{D1DA46BF-8BF8-40AE-BBC3-A6CEFB5280D8}" srcOrd="0" destOrd="1" presId="urn:microsoft.com/office/officeart/2005/8/layout/hProcess9"/>
    <dgm:cxn modelId="{89622AF2-9D4F-4171-B25E-CC69447123BC}" srcId="{B3851298-CD9A-416D-9477-DC99BD6F71FE}" destId="{701B1B1C-C375-41D5-B2E9-C32E365576A8}" srcOrd="5" destOrd="0" parTransId="{E7937C2E-967F-4470-8494-04799C3E6842}" sibTransId="{42B46DDD-0BA8-43B5-81A1-DE20D8FF8820}"/>
    <dgm:cxn modelId="{E6B99ACA-52D2-42E6-A813-524C006C94A8}" type="presOf" srcId="{701B1B1C-C375-41D5-B2E9-C32E365576A8}" destId="{5129FAA3-8FAD-408B-A1BD-907F3E702129}" srcOrd="0" destOrd="0" presId="urn:microsoft.com/office/officeart/2005/8/layout/hProcess9"/>
    <dgm:cxn modelId="{2EE7C77C-3793-4C5F-854F-7C264A64FF41}" srcId="{BA758E93-D328-4D65-BBC0-0868C1EC350D}" destId="{D38B4E24-1E0B-477D-AAD3-72A18BFF620D}" srcOrd="0" destOrd="0" parTransId="{B11F18FC-D379-4C96-9C7A-CA1E4A310BF5}" sibTransId="{45D44953-7289-47B8-8423-7BBAEDD2BF08}"/>
    <dgm:cxn modelId="{866A2295-9172-4497-B4F2-1DD9D34AFEFF}" srcId="{B3851298-CD9A-416D-9477-DC99BD6F71FE}" destId="{FE01E5F3-AE17-4F6B-883A-CE71A22F4187}" srcOrd="3" destOrd="0" parTransId="{7969AFA4-19F4-4C3F-B594-A004619E92A2}" sibTransId="{179688BF-C2EB-439B-B8F3-E89AEA50353E}"/>
    <dgm:cxn modelId="{B1DE02F2-8490-4217-A694-544F5CA71CC1}" type="presOf" srcId="{A1629FD3-F761-43FD-B65E-A8E22A88B11B}" destId="{C08C60C2-E518-4AF2-9E83-2F7B9E201D83}" srcOrd="0" destOrd="1" presId="urn:microsoft.com/office/officeart/2005/8/layout/hProcess9"/>
    <dgm:cxn modelId="{B80A67A2-A205-43AC-99BE-0ADB68377EE1}" srcId="{61AAA695-BF91-41FC-B7AB-7BC28BD8D58F}" destId="{18C67962-9BF8-4E50-9551-D64DB86DD36B}" srcOrd="1" destOrd="0" parTransId="{80F9F81A-E01D-4E2E-9E0B-7815B380F323}" sibTransId="{BF980482-9463-4487-A7F5-F49E3CC96837}"/>
    <dgm:cxn modelId="{9AF6FF6C-6932-4F6F-93AC-ED06DD32339A}" type="presParOf" srcId="{DDE1AC7A-D4E8-4C4C-92EA-4D3AB30597A7}" destId="{54DFA3F0-DE81-4067-8115-4756B83E5770}" srcOrd="0" destOrd="0" presId="urn:microsoft.com/office/officeart/2005/8/layout/hProcess9"/>
    <dgm:cxn modelId="{840C0DE9-338C-42BE-9094-6AEEFCACD510}" type="presParOf" srcId="{DDE1AC7A-D4E8-4C4C-92EA-4D3AB30597A7}" destId="{144F3AEA-FFA7-4469-BA13-3DCC2B1BA937}" srcOrd="1" destOrd="0" presId="urn:microsoft.com/office/officeart/2005/8/layout/hProcess9"/>
    <dgm:cxn modelId="{62D5BE08-61D0-4079-99D6-30E4F8EF97EE}" type="presParOf" srcId="{144F3AEA-FFA7-4469-BA13-3DCC2B1BA937}" destId="{BFF20601-3E8A-491A-8418-02329B8E17AF}" srcOrd="0" destOrd="0" presId="urn:microsoft.com/office/officeart/2005/8/layout/hProcess9"/>
    <dgm:cxn modelId="{5EC79F03-7808-4E33-B48A-0E67F10BBA36}" type="presParOf" srcId="{144F3AEA-FFA7-4469-BA13-3DCC2B1BA937}" destId="{2A6997A6-3920-43CD-858B-19C06EE1CEF3}" srcOrd="1" destOrd="0" presId="urn:microsoft.com/office/officeart/2005/8/layout/hProcess9"/>
    <dgm:cxn modelId="{99A7B369-1AB8-4738-85A5-42BE97896CF0}" type="presParOf" srcId="{144F3AEA-FFA7-4469-BA13-3DCC2B1BA937}" destId="{C08C60C2-E518-4AF2-9E83-2F7B9E201D83}" srcOrd="2" destOrd="0" presId="urn:microsoft.com/office/officeart/2005/8/layout/hProcess9"/>
    <dgm:cxn modelId="{C70C7602-8033-4893-A2E9-4E5E7885FF6E}" type="presParOf" srcId="{144F3AEA-FFA7-4469-BA13-3DCC2B1BA937}" destId="{62287592-BFA7-461E-BACD-5D09863D2C9A}" srcOrd="3" destOrd="0" presId="urn:microsoft.com/office/officeart/2005/8/layout/hProcess9"/>
    <dgm:cxn modelId="{94D61E0A-C273-4694-93AA-82811143FEB5}" type="presParOf" srcId="{144F3AEA-FFA7-4469-BA13-3DCC2B1BA937}" destId="{D1DA46BF-8BF8-40AE-BBC3-A6CEFB5280D8}" srcOrd="4" destOrd="0" presId="urn:microsoft.com/office/officeart/2005/8/layout/hProcess9"/>
    <dgm:cxn modelId="{91A02983-AB17-4070-8A3C-FA7B3DAA965D}" type="presParOf" srcId="{144F3AEA-FFA7-4469-BA13-3DCC2B1BA937}" destId="{8421D656-5F35-4A1F-8FEF-7C8FEE550356}" srcOrd="5" destOrd="0" presId="urn:microsoft.com/office/officeart/2005/8/layout/hProcess9"/>
    <dgm:cxn modelId="{FFC4324C-F0F1-4545-9D77-2E15FE8CD383}" type="presParOf" srcId="{144F3AEA-FFA7-4469-BA13-3DCC2B1BA937}" destId="{581E0A61-5074-4E9D-AF04-A8FB2A261C13}" srcOrd="6" destOrd="0" presId="urn:microsoft.com/office/officeart/2005/8/layout/hProcess9"/>
    <dgm:cxn modelId="{884AE82F-4ECA-4846-8A07-8AE27AC50CFB}" type="presParOf" srcId="{144F3AEA-FFA7-4469-BA13-3DCC2B1BA937}" destId="{19CABF34-2A79-4F83-9568-5792999FC0F9}" srcOrd="7" destOrd="0" presId="urn:microsoft.com/office/officeart/2005/8/layout/hProcess9"/>
    <dgm:cxn modelId="{111D165E-0165-42F8-8328-C1566F38BC2C}" type="presParOf" srcId="{144F3AEA-FFA7-4469-BA13-3DCC2B1BA937}" destId="{C9D29989-BF89-43EF-B562-C9C0D6068268}" srcOrd="8" destOrd="0" presId="urn:microsoft.com/office/officeart/2005/8/layout/hProcess9"/>
    <dgm:cxn modelId="{2FA82124-B13C-43A0-B7BE-C08660C10112}" type="presParOf" srcId="{144F3AEA-FFA7-4469-BA13-3DCC2B1BA937}" destId="{09199E99-96A7-4D45-8EE3-EBDA184417CB}" srcOrd="9" destOrd="0" presId="urn:microsoft.com/office/officeart/2005/8/layout/hProcess9"/>
    <dgm:cxn modelId="{8503FB30-4AD7-4758-8D82-4CB1D6657916}" type="presParOf" srcId="{144F3AEA-FFA7-4469-BA13-3DCC2B1BA937}" destId="{5129FAA3-8FAD-408B-A1BD-907F3E702129}"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8EA6F2-CA59-4E60-B055-A7A3736485EF}"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GB"/>
        </a:p>
      </dgm:t>
    </dgm:pt>
    <dgm:pt modelId="{2748A8D0-96BF-4E28-9CFC-290CA2259743}">
      <dgm:prSet phldrT="[Text]"/>
      <dgm:spPr>
        <a:solidFill>
          <a:srgbClr val="961932"/>
        </a:solidFill>
      </dgm:spPr>
      <dgm:t>
        <a:bodyPr/>
        <a:lstStyle/>
        <a:p>
          <a:pPr algn="ctr"/>
          <a:r>
            <a:rPr lang="en-GB" dirty="0" smtClean="0"/>
            <a:t>Referral</a:t>
          </a:r>
          <a:endParaRPr lang="en-GB" dirty="0"/>
        </a:p>
      </dgm:t>
    </dgm:pt>
    <dgm:pt modelId="{5F1078B7-610D-4770-B635-B252CEBC0817}" type="parTrans" cxnId="{C65BC5E7-10B0-4EA8-AFE1-F8C3E5717BA8}">
      <dgm:prSet/>
      <dgm:spPr/>
      <dgm:t>
        <a:bodyPr/>
        <a:lstStyle/>
        <a:p>
          <a:endParaRPr lang="en-GB"/>
        </a:p>
      </dgm:t>
    </dgm:pt>
    <dgm:pt modelId="{EF626F5E-85E4-48FE-B15B-678B66DFAA2E}" type="sibTrans" cxnId="{C65BC5E7-10B0-4EA8-AFE1-F8C3E5717BA8}">
      <dgm:prSet/>
      <dgm:spPr/>
      <dgm:t>
        <a:bodyPr/>
        <a:lstStyle/>
        <a:p>
          <a:endParaRPr lang="en-GB"/>
        </a:p>
      </dgm:t>
    </dgm:pt>
    <dgm:pt modelId="{D19CEFC0-930F-4E95-8B18-54DDAB0B70E1}">
      <dgm:prSet phldrT="[Text]"/>
      <dgm:spPr>
        <a:solidFill>
          <a:schemeClr val="accent6">
            <a:lumMod val="60000"/>
            <a:lumOff val="40000"/>
          </a:schemeClr>
        </a:solidFill>
      </dgm:spPr>
      <dgm:t>
        <a:bodyPr/>
        <a:lstStyle/>
        <a:p>
          <a:r>
            <a:rPr lang="en-GB" dirty="0" smtClean="0"/>
            <a:t>Consider whether an assessment is necessary</a:t>
          </a:r>
          <a:endParaRPr lang="en-GB" dirty="0"/>
        </a:p>
      </dgm:t>
    </dgm:pt>
    <dgm:pt modelId="{9220E849-E319-46D0-892B-F641DF332897}" type="parTrans" cxnId="{A417C914-698C-427A-869E-33E44C08DCDF}">
      <dgm:prSet/>
      <dgm:spPr/>
      <dgm:t>
        <a:bodyPr/>
        <a:lstStyle/>
        <a:p>
          <a:endParaRPr lang="en-GB"/>
        </a:p>
      </dgm:t>
    </dgm:pt>
    <dgm:pt modelId="{3825136B-C064-4B26-B4C2-E14117D9B349}" type="sibTrans" cxnId="{A417C914-698C-427A-869E-33E44C08DCDF}">
      <dgm:prSet/>
      <dgm:spPr/>
      <dgm:t>
        <a:bodyPr/>
        <a:lstStyle/>
        <a:p>
          <a:endParaRPr lang="en-GB"/>
        </a:p>
      </dgm:t>
    </dgm:pt>
    <dgm:pt modelId="{E3B250A6-1D07-4A8C-B4FC-E403E48FD90C}">
      <dgm:prSet phldrT="[Text]"/>
      <dgm:spPr>
        <a:solidFill>
          <a:srgbClr val="0070C0"/>
        </a:solidFill>
      </dgm:spPr>
      <dgm:t>
        <a:bodyPr/>
        <a:lstStyle/>
        <a:p>
          <a:r>
            <a:rPr lang="en-GB" dirty="0" smtClean="0"/>
            <a:t>Statutory/Coordinated assessment</a:t>
          </a:r>
          <a:endParaRPr lang="en-GB" dirty="0"/>
        </a:p>
      </dgm:t>
    </dgm:pt>
    <dgm:pt modelId="{3E8481F8-2CE2-4C50-B143-FA5E20FA7DA8}" type="parTrans" cxnId="{23A8A67A-2CA9-4A95-B379-540CF4855645}">
      <dgm:prSet/>
      <dgm:spPr/>
      <dgm:t>
        <a:bodyPr/>
        <a:lstStyle/>
        <a:p>
          <a:endParaRPr lang="en-GB"/>
        </a:p>
      </dgm:t>
    </dgm:pt>
    <dgm:pt modelId="{B335AAC4-495A-48F1-8106-EB0D0785F0B7}" type="sibTrans" cxnId="{23A8A67A-2CA9-4A95-B379-540CF4855645}">
      <dgm:prSet/>
      <dgm:spPr/>
      <dgm:t>
        <a:bodyPr/>
        <a:lstStyle/>
        <a:p>
          <a:endParaRPr lang="en-GB"/>
        </a:p>
      </dgm:t>
    </dgm:pt>
    <dgm:pt modelId="{1A1EC27B-2143-4F8E-A3A4-9D5D9A30D83F}">
      <dgm:prSet phldrT="[Text]"/>
      <dgm:spPr>
        <a:solidFill>
          <a:srgbClr val="CE65D9"/>
        </a:solidFill>
      </dgm:spPr>
      <dgm:t>
        <a:bodyPr/>
        <a:lstStyle/>
        <a:p>
          <a:r>
            <a:rPr lang="en-GB" dirty="0" smtClean="0"/>
            <a:t>Consider whether to proceed with a Statement/EHC plan</a:t>
          </a:r>
          <a:endParaRPr lang="en-GB" dirty="0"/>
        </a:p>
      </dgm:t>
    </dgm:pt>
    <dgm:pt modelId="{5632AE21-0A07-4965-9187-EF7CD5FC8D8E}" type="parTrans" cxnId="{D0D139E9-1B4C-49ED-9EA0-3E1F0A732335}">
      <dgm:prSet/>
      <dgm:spPr/>
      <dgm:t>
        <a:bodyPr/>
        <a:lstStyle/>
        <a:p>
          <a:endParaRPr lang="en-GB"/>
        </a:p>
      </dgm:t>
    </dgm:pt>
    <dgm:pt modelId="{FA7D8205-DE48-45F9-97BA-43EBD93B8579}" type="sibTrans" cxnId="{D0D139E9-1B4C-49ED-9EA0-3E1F0A732335}">
      <dgm:prSet/>
      <dgm:spPr/>
      <dgm:t>
        <a:bodyPr/>
        <a:lstStyle/>
        <a:p>
          <a:endParaRPr lang="en-GB"/>
        </a:p>
      </dgm:t>
    </dgm:pt>
    <dgm:pt modelId="{430A9964-349F-4303-9949-AC0E7C7FAC2E}">
      <dgm:prSet phldrT="[Text]"/>
      <dgm:spPr>
        <a:solidFill>
          <a:schemeClr val="accent1">
            <a:lumMod val="50000"/>
          </a:schemeClr>
        </a:solidFill>
      </dgm:spPr>
      <dgm:t>
        <a:bodyPr/>
        <a:lstStyle/>
        <a:p>
          <a:r>
            <a:rPr lang="en-GB" dirty="0" smtClean="0"/>
            <a:t>Development of Statement/EHC action plan</a:t>
          </a:r>
          <a:endParaRPr lang="en-GB" dirty="0"/>
        </a:p>
      </dgm:t>
    </dgm:pt>
    <dgm:pt modelId="{0D3EBEE5-A6D0-48F5-AB2C-41665EBBBE25}" type="parTrans" cxnId="{639C1678-66ED-4B99-A423-239404A1FEED}">
      <dgm:prSet/>
      <dgm:spPr/>
      <dgm:t>
        <a:bodyPr/>
        <a:lstStyle/>
        <a:p>
          <a:endParaRPr lang="en-GB"/>
        </a:p>
      </dgm:t>
    </dgm:pt>
    <dgm:pt modelId="{5E5B16BA-78F3-4AAC-8367-B98C5713A412}" type="sibTrans" cxnId="{639C1678-66ED-4B99-A423-239404A1FEED}">
      <dgm:prSet/>
      <dgm:spPr/>
      <dgm:t>
        <a:bodyPr/>
        <a:lstStyle/>
        <a:p>
          <a:endParaRPr lang="en-GB"/>
        </a:p>
      </dgm:t>
    </dgm:pt>
    <dgm:pt modelId="{CD95B8D7-EF56-4D79-888C-75858CBAC6AE}">
      <dgm:prSet phldrT="[Text]"/>
      <dgm:spPr>
        <a:solidFill>
          <a:srgbClr val="00B050"/>
        </a:solidFill>
      </dgm:spPr>
      <dgm:t>
        <a:bodyPr/>
        <a:lstStyle/>
        <a:p>
          <a:r>
            <a:rPr lang="en-GB" dirty="0" smtClean="0"/>
            <a:t>Sign-off</a:t>
          </a:r>
          <a:endParaRPr lang="en-GB" dirty="0"/>
        </a:p>
      </dgm:t>
    </dgm:pt>
    <dgm:pt modelId="{E7B0A402-890F-4A7C-9342-DBBEED8905F3}" type="parTrans" cxnId="{F99C0318-AC73-47C6-98AD-39021C7788FE}">
      <dgm:prSet/>
      <dgm:spPr/>
      <dgm:t>
        <a:bodyPr/>
        <a:lstStyle/>
        <a:p>
          <a:endParaRPr lang="en-GB"/>
        </a:p>
      </dgm:t>
    </dgm:pt>
    <dgm:pt modelId="{4956EAC0-765D-4228-9620-AE21748803D5}" type="sibTrans" cxnId="{F99C0318-AC73-47C6-98AD-39021C7788FE}">
      <dgm:prSet/>
      <dgm:spPr/>
      <dgm:t>
        <a:bodyPr/>
        <a:lstStyle/>
        <a:p>
          <a:endParaRPr lang="en-GB"/>
        </a:p>
      </dgm:t>
    </dgm:pt>
    <dgm:pt modelId="{39D207FB-B305-46F4-B6AC-0B2F82814CFB}" type="pres">
      <dgm:prSet presAssocID="{8A8EA6F2-CA59-4E60-B055-A7A3736485EF}" presName="linearFlow" presStyleCnt="0">
        <dgm:presLayoutVars>
          <dgm:resizeHandles val="exact"/>
        </dgm:presLayoutVars>
      </dgm:prSet>
      <dgm:spPr/>
      <dgm:t>
        <a:bodyPr/>
        <a:lstStyle/>
        <a:p>
          <a:endParaRPr lang="en-GB"/>
        </a:p>
      </dgm:t>
    </dgm:pt>
    <dgm:pt modelId="{1B952B3E-5464-45CF-83AE-F2113CF4E42D}" type="pres">
      <dgm:prSet presAssocID="{2748A8D0-96BF-4E28-9CFC-290CA2259743}" presName="node" presStyleLbl="node1" presStyleIdx="0" presStyleCnt="6">
        <dgm:presLayoutVars>
          <dgm:bulletEnabled val="1"/>
        </dgm:presLayoutVars>
      </dgm:prSet>
      <dgm:spPr/>
      <dgm:t>
        <a:bodyPr/>
        <a:lstStyle/>
        <a:p>
          <a:endParaRPr lang="en-GB"/>
        </a:p>
      </dgm:t>
    </dgm:pt>
    <dgm:pt modelId="{869179BF-3CE5-4F4F-BE35-D770412630F7}" type="pres">
      <dgm:prSet presAssocID="{EF626F5E-85E4-48FE-B15B-678B66DFAA2E}" presName="sibTrans" presStyleLbl="sibTrans2D1" presStyleIdx="0" presStyleCnt="5"/>
      <dgm:spPr/>
      <dgm:t>
        <a:bodyPr/>
        <a:lstStyle/>
        <a:p>
          <a:endParaRPr lang="en-GB"/>
        </a:p>
      </dgm:t>
    </dgm:pt>
    <dgm:pt modelId="{FD7C2098-E396-4776-A04D-4FCAC0621E4B}" type="pres">
      <dgm:prSet presAssocID="{EF626F5E-85E4-48FE-B15B-678B66DFAA2E}" presName="connectorText" presStyleLbl="sibTrans2D1" presStyleIdx="0" presStyleCnt="5"/>
      <dgm:spPr/>
      <dgm:t>
        <a:bodyPr/>
        <a:lstStyle/>
        <a:p>
          <a:endParaRPr lang="en-GB"/>
        </a:p>
      </dgm:t>
    </dgm:pt>
    <dgm:pt modelId="{79D0C3E1-954A-49C3-B992-C86B7E2E4BCD}" type="pres">
      <dgm:prSet presAssocID="{D19CEFC0-930F-4E95-8B18-54DDAB0B70E1}" presName="node" presStyleLbl="node1" presStyleIdx="1" presStyleCnt="6">
        <dgm:presLayoutVars>
          <dgm:bulletEnabled val="1"/>
        </dgm:presLayoutVars>
      </dgm:prSet>
      <dgm:spPr/>
      <dgm:t>
        <a:bodyPr/>
        <a:lstStyle/>
        <a:p>
          <a:endParaRPr lang="en-GB"/>
        </a:p>
      </dgm:t>
    </dgm:pt>
    <dgm:pt modelId="{396E75C0-F24C-4BE3-BE85-F2563F1F0090}" type="pres">
      <dgm:prSet presAssocID="{3825136B-C064-4B26-B4C2-E14117D9B349}" presName="sibTrans" presStyleLbl="sibTrans2D1" presStyleIdx="1" presStyleCnt="5"/>
      <dgm:spPr/>
      <dgm:t>
        <a:bodyPr/>
        <a:lstStyle/>
        <a:p>
          <a:endParaRPr lang="en-GB"/>
        </a:p>
      </dgm:t>
    </dgm:pt>
    <dgm:pt modelId="{4DA832E6-9659-42EA-BCE6-84712FCB86A8}" type="pres">
      <dgm:prSet presAssocID="{3825136B-C064-4B26-B4C2-E14117D9B349}" presName="connectorText" presStyleLbl="sibTrans2D1" presStyleIdx="1" presStyleCnt="5"/>
      <dgm:spPr/>
      <dgm:t>
        <a:bodyPr/>
        <a:lstStyle/>
        <a:p>
          <a:endParaRPr lang="en-GB"/>
        </a:p>
      </dgm:t>
    </dgm:pt>
    <dgm:pt modelId="{3770C4B9-17A4-424A-8CBE-273CFB6FFCC9}" type="pres">
      <dgm:prSet presAssocID="{E3B250A6-1D07-4A8C-B4FC-E403E48FD90C}" presName="node" presStyleLbl="node1" presStyleIdx="2" presStyleCnt="6">
        <dgm:presLayoutVars>
          <dgm:bulletEnabled val="1"/>
        </dgm:presLayoutVars>
      </dgm:prSet>
      <dgm:spPr/>
      <dgm:t>
        <a:bodyPr/>
        <a:lstStyle/>
        <a:p>
          <a:endParaRPr lang="en-GB"/>
        </a:p>
      </dgm:t>
    </dgm:pt>
    <dgm:pt modelId="{108BA968-58BD-4933-9219-905E308B6E1E}" type="pres">
      <dgm:prSet presAssocID="{B335AAC4-495A-48F1-8106-EB0D0785F0B7}" presName="sibTrans" presStyleLbl="sibTrans2D1" presStyleIdx="2" presStyleCnt="5"/>
      <dgm:spPr/>
      <dgm:t>
        <a:bodyPr/>
        <a:lstStyle/>
        <a:p>
          <a:endParaRPr lang="en-GB"/>
        </a:p>
      </dgm:t>
    </dgm:pt>
    <dgm:pt modelId="{349140A0-54A5-42F8-ADC3-E7267CFA6376}" type="pres">
      <dgm:prSet presAssocID="{B335AAC4-495A-48F1-8106-EB0D0785F0B7}" presName="connectorText" presStyleLbl="sibTrans2D1" presStyleIdx="2" presStyleCnt="5"/>
      <dgm:spPr/>
      <dgm:t>
        <a:bodyPr/>
        <a:lstStyle/>
        <a:p>
          <a:endParaRPr lang="en-GB"/>
        </a:p>
      </dgm:t>
    </dgm:pt>
    <dgm:pt modelId="{BA5D6187-A5F0-476F-B762-B48FF78665A0}" type="pres">
      <dgm:prSet presAssocID="{1A1EC27B-2143-4F8E-A3A4-9D5D9A30D83F}" presName="node" presStyleLbl="node1" presStyleIdx="3" presStyleCnt="6">
        <dgm:presLayoutVars>
          <dgm:bulletEnabled val="1"/>
        </dgm:presLayoutVars>
      </dgm:prSet>
      <dgm:spPr/>
      <dgm:t>
        <a:bodyPr/>
        <a:lstStyle/>
        <a:p>
          <a:endParaRPr lang="en-GB"/>
        </a:p>
      </dgm:t>
    </dgm:pt>
    <dgm:pt modelId="{726064BD-F865-4834-AA2D-0AFAB0D4A18B}" type="pres">
      <dgm:prSet presAssocID="{FA7D8205-DE48-45F9-97BA-43EBD93B8579}" presName="sibTrans" presStyleLbl="sibTrans2D1" presStyleIdx="3" presStyleCnt="5"/>
      <dgm:spPr/>
      <dgm:t>
        <a:bodyPr/>
        <a:lstStyle/>
        <a:p>
          <a:endParaRPr lang="en-GB"/>
        </a:p>
      </dgm:t>
    </dgm:pt>
    <dgm:pt modelId="{42DA834F-3C5F-452F-9583-519BA5D3FB82}" type="pres">
      <dgm:prSet presAssocID="{FA7D8205-DE48-45F9-97BA-43EBD93B8579}" presName="connectorText" presStyleLbl="sibTrans2D1" presStyleIdx="3" presStyleCnt="5"/>
      <dgm:spPr/>
      <dgm:t>
        <a:bodyPr/>
        <a:lstStyle/>
        <a:p>
          <a:endParaRPr lang="en-GB"/>
        </a:p>
      </dgm:t>
    </dgm:pt>
    <dgm:pt modelId="{D41E41CC-06EB-4EC7-A5A4-CBBB50004061}" type="pres">
      <dgm:prSet presAssocID="{430A9964-349F-4303-9949-AC0E7C7FAC2E}" presName="node" presStyleLbl="node1" presStyleIdx="4" presStyleCnt="6">
        <dgm:presLayoutVars>
          <dgm:bulletEnabled val="1"/>
        </dgm:presLayoutVars>
      </dgm:prSet>
      <dgm:spPr/>
      <dgm:t>
        <a:bodyPr/>
        <a:lstStyle/>
        <a:p>
          <a:endParaRPr lang="en-GB"/>
        </a:p>
      </dgm:t>
    </dgm:pt>
    <dgm:pt modelId="{A9A1AEED-7DC6-4D88-B8D9-5117A44C3554}" type="pres">
      <dgm:prSet presAssocID="{5E5B16BA-78F3-4AAC-8367-B98C5713A412}" presName="sibTrans" presStyleLbl="sibTrans2D1" presStyleIdx="4" presStyleCnt="5"/>
      <dgm:spPr/>
      <dgm:t>
        <a:bodyPr/>
        <a:lstStyle/>
        <a:p>
          <a:endParaRPr lang="en-GB"/>
        </a:p>
      </dgm:t>
    </dgm:pt>
    <dgm:pt modelId="{1743E68C-FC9D-48D7-8475-D3574027B286}" type="pres">
      <dgm:prSet presAssocID="{5E5B16BA-78F3-4AAC-8367-B98C5713A412}" presName="connectorText" presStyleLbl="sibTrans2D1" presStyleIdx="4" presStyleCnt="5"/>
      <dgm:spPr/>
      <dgm:t>
        <a:bodyPr/>
        <a:lstStyle/>
        <a:p>
          <a:endParaRPr lang="en-GB"/>
        </a:p>
      </dgm:t>
    </dgm:pt>
    <dgm:pt modelId="{6A5AF7E0-FDF8-40B8-975E-1CE3248B1BD7}" type="pres">
      <dgm:prSet presAssocID="{CD95B8D7-EF56-4D79-888C-75858CBAC6AE}" presName="node" presStyleLbl="node1" presStyleIdx="5" presStyleCnt="6">
        <dgm:presLayoutVars>
          <dgm:bulletEnabled val="1"/>
        </dgm:presLayoutVars>
      </dgm:prSet>
      <dgm:spPr/>
      <dgm:t>
        <a:bodyPr/>
        <a:lstStyle/>
        <a:p>
          <a:endParaRPr lang="en-GB"/>
        </a:p>
      </dgm:t>
    </dgm:pt>
  </dgm:ptLst>
  <dgm:cxnLst>
    <dgm:cxn modelId="{987B5221-F7FE-47B5-BFA1-73F2A241723C}" type="presOf" srcId="{D19CEFC0-930F-4E95-8B18-54DDAB0B70E1}" destId="{79D0C3E1-954A-49C3-B992-C86B7E2E4BCD}" srcOrd="0" destOrd="0" presId="urn:microsoft.com/office/officeart/2005/8/layout/process2"/>
    <dgm:cxn modelId="{BF7CCECB-332A-4C2F-AA55-03BD38A26370}" type="presOf" srcId="{B335AAC4-495A-48F1-8106-EB0D0785F0B7}" destId="{108BA968-58BD-4933-9219-905E308B6E1E}" srcOrd="0" destOrd="0" presId="urn:microsoft.com/office/officeart/2005/8/layout/process2"/>
    <dgm:cxn modelId="{DF11D602-9B75-4F71-B766-2B14C9CCB0C5}" type="presOf" srcId="{FA7D8205-DE48-45F9-97BA-43EBD93B8579}" destId="{726064BD-F865-4834-AA2D-0AFAB0D4A18B}" srcOrd="0" destOrd="0" presId="urn:microsoft.com/office/officeart/2005/8/layout/process2"/>
    <dgm:cxn modelId="{EBE93D2F-1229-46E6-85C8-D0184E259B90}" type="presOf" srcId="{CD95B8D7-EF56-4D79-888C-75858CBAC6AE}" destId="{6A5AF7E0-FDF8-40B8-975E-1CE3248B1BD7}" srcOrd="0" destOrd="0" presId="urn:microsoft.com/office/officeart/2005/8/layout/process2"/>
    <dgm:cxn modelId="{23A8A67A-2CA9-4A95-B379-540CF4855645}" srcId="{8A8EA6F2-CA59-4E60-B055-A7A3736485EF}" destId="{E3B250A6-1D07-4A8C-B4FC-E403E48FD90C}" srcOrd="2" destOrd="0" parTransId="{3E8481F8-2CE2-4C50-B143-FA5E20FA7DA8}" sibTransId="{B335AAC4-495A-48F1-8106-EB0D0785F0B7}"/>
    <dgm:cxn modelId="{74E77247-8F1F-4520-BE35-53AFBF7B0CA5}" type="presOf" srcId="{1A1EC27B-2143-4F8E-A3A4-9D5D9A30D83F}" destId="{BA5D6187-A5F0-476F-B762-B48FF78665A0}" srcOrd="0" destOrd="0" presId="urn:microsoft.com/office/officeart/2005/8/layout/process2"/>
    <dgm:cxn modelId="{1FF8D5FD-917F-4A14-AE20-36018A23CB1D}" type="presOf" srcId="{E3B250A6-1D07-4A8C-B4FC-E403E48FD90C}" destId="{3770C4B9-17A4-424A-8CBE-273CFB6FFCC9}" srcOrd="0" destOrd="0" presId="urn:microsoft.com/office/officeart/2005/8/layout/process2"/>
    <dgm:cxn modelId="{DC680CDB-2C60-4EA2-BDE7-1B04A0D96E3D}" type="presOf" srcId="{EF626F5E-85E4-48FE-B15B-678B66DFAA2E}" destId="{869179BF-3CE5-4F4F-BE35-D770412630F7}" srcOrd="0" destOrd="0" presId="urn:microsoft.com/office/officeart/2005/8/layout/process2"/>
    <dgm:cxn modelId="{83742675-4769-49F1-913F-33388DD667E2}" type="presOf" srcId="{5E5B16BA-78F3-4AAC-8367-B98C5713A412}" destId="{A9A1AEED-7DC6-4D88-B8D9-5117A44C3554}" srcOrd="0" destOrd="0" presId="urn:microsoft.com/office/officeart/2005/8/layout/process2"/>
    <dgm:cxn modelId="{18CCDD60-F366-4BE4-93EC-2A2D11A306AF}" type="presOf" srcId="{FA7D8205-DE48-45F9-97BA-43EBD93B8579}" destId="{42DA834F-3C5F-452F-9583-519BA5D3FB82}" srcOrd="1" destOrd="0" presId="urn:microsoft.com/office/officeart/2005/8/layout/process2"/>
    <dgm:cxn modelId="{6F982F08-3247-43FF-A27D-35C147D8E506}" type="presOf" srcId="{8A8EA6F2-CA59-4E60-B055-A7A3736485EF}" destId="{39D207FB-B305-46F4-B6AC-0B2F82814CFB}" srcOrd="0" destOrd="0" presId="urn:microsoft.com/office/officeart/2005/8/layout/process2"/>
    <dgm:cxn modelId="{FB25B8E5-AFE3-4282-AFA8-FB05477629F8}" type="presOf" srcId="{430A9964-349F-4303-9949-AC0E7C7FAC2E}" destId="{D41E41CC-06EB-4EC7-A5A4-CBBB50004061}" srcOrd="0" destOrd="0" presId="urn:microsoft.com/office/officeart/2005/8/layout/process2"/>
    <dgm:cxn modelId="{0B8CA7E4-2913-4EAB-84B1-C4193057D637}" type="presOf" srcId="{5E5B16BA-78F3-4AAC-8367-B98C5713A412}" destId="{1743E68C-FC9D-48D7-8475-D3574027B286}" srcOrd="1" destOrd="0" presId="urn:microsoft.com/office/officeart/2005/8/layout/process2"/>
    <dgm:cxn modelId="{18D39A6C-A8D1-4CAB-A04A-B4F8429F07E8}" type="presOf" srcId="{B335AAC4-495A-48F1-8106-EB0D0785F0B7}" destId="{349140A0-54A5-42F8-ADC3-E7267CFA6376}" srcOrd="1" destOrd="0" presId="urn:microsoft.com/office/officeart/2005/8/layout/process2"/>
    <dgm:cxn modelId="{D0D139E9-1B4C-49ED-9EA0-3E1F0A732335}" srcId="{8A8EA6F2-CA59-4E60-B055-A7A3736485EF}" destId="{1A1EC27B-2143-4F8E-A3A4-9D5D9A30D83F}" srcOrd="3" destOrd="0" parTransId="{5632AE21-0A07-4965-9187-EF7CD5FC8D8E}" sibTransId="{FA7D8205-DE48-45F9-97BA-43EBD93B8579}"/>
    <dgm:cxn modelId="{213D1703-CDD0-4056-A292-A67DDF30F976}" type="presOf" srcId="{3825136B-C064-4B26-B4C2-E14117D9B349}" destId="{396E75C0-F24C-4BE3-BE85-F2563F1F0090}" srcOrd="0" destOrd="0" presId="urn:microsoft.com/office/officeart/2005/8/layout/process2"/>
    <dgm:cxn modelId="{F99C0318-AC73-47C6-98AD-39021C7788FE}" srcId="{8A8EA6F2-CA59-4E60-B055-A7A3736485EF}" destId="{CD95B8D7-EF56-4D79-888C-75858CBAC6AE}" srcOrd="5" destOrd="0" parTransId="{E7B0A402-890F-4A7C-9342-DBBEED8905F3}" sibTransId="{4956EAC0-765D-4228-9620-AE21748803D5}"/>
    <dgm:cxn modelId="{6A79EE09-7568-4135-A906-4CD71EB09BA1}" type="presOf" srcId="{3825136B-C064-4B26-B4C2-E14117D9B349}" destId="{4DA832E6-9659-42EA-BCE6-84712FCB86A8}" srcOrd="1" destOrd="0" presId="urn:microsoft.com/office/officeart/2005/8/layout/process2"/>
    <dgm:cxn modelId="{5888E050-8061-4244-9AE6-6B0D1F12440A}" type="presOf" srcId="{2748A8D0-96BF-4E28-9CFC-290CA2259743}" destId="{1B952B3E-5464-45CF-83AE-F2113CF4E42D}" srcOrd="0" destOrd="0" presId="urn:microsoft.com/office/officeart/2005/8/layout/process2"/>
    <dgm:cxn modelId="{4FC27422-5A80-4C6B-8D1C-8F6567D56AFE}" type="presOf" srcId="{EF626F5E-85E4-48FE-B15B-678B66DFAA2E}" destId="{FD7C2098-E396-4776-A04D-4FCAC0621E4B}" srcOrd="1" destOrd="0" presId="urn:microsoft.com/office/officeart/2005/8/layout/process2"/>
    <dgm:cxn modelId="{A417C914-698C-427A-869E-33E44C08DCDF}" srcId="{8A8EA6F2-CA59-4E60-B055-A7A3736485EF}" destId="{D19CEFC0-930F-4E95-8B18-54DDAB0B70E1}" srcOrd="1" destOrd="0" parTransId="{9220E849-E319-46D0-892B-F641DF332897}" sibTransId="{3825136B-C064-4B26-B4C2-E14117D9B349}"/>
    <dgm:cxn modelId="{C65BC5E7-10B0-4EA8-AFE1-F8C3E5717BA8}" srcId="{8A8EA6F2-CA59-4E60-B055-A7A3736485EF}" destId="{2748A8D0-96BF-4E28-9CFC-290CA2259743}" srcOrd="0" destOrd="0" parTransId="{5F1078B7-610D-4770-B635-B252CEBC0817}" sibTransId="{EF626F5E-85E4-48FE-B15B-678B66DFAA2E}"/>
    <dgm:cxn modelId="{639C1678-66ED-4B99-A423-239404A1FEED}" srcId="{8A8EA6F2-CA59-4E60-B055-A7A3736485EF}" destId="{430A9964-349F-4303-9949-AC0E7C7FAC2E}" srcOrd="4" destOrd="0" parTransId="{0D3EBEE5-A6D0-48F5-AB2C-41665EBBBE25}" sibTransId="{5E5B16BA-78F3-4AAC-8367-B98C5713A412}"/>
    <dgm:cxn modelId="{8DB3BB21-BEF7-47F4-92B5-63B8FE5F1E57}" type="presParOf" srcId="{39D207FB-B305-46F4-B6AC-0B2F82814CFB}" destId="{1B952B3E-5464-45CF-83AE-F2113CF4E42D}" srcOrd="0" destOrd="0" presId="urn:microsoft.com/office/officeart/2005/8/layout/process2"/>
    <dgm:cxn modelId="{DEB5C1E9-2230-4ECC-B4D2-9708A94805FA}" type="presParOf" srcId="{39D207FB-B305-46F4-B6AC-0B2F82814CFB}" destId="{869179BF-3CE5-4F4F-BE35-D770412630F7}" srcOrd="1" destOrd="0" presId="urn:microsoft.com/office/officeart/2005/8/layout/process2"/>
    <dgm:cxn modelId="{774DE0A8-41BE-45F0-AFD8-58CC76E6BE4F}" type="presParOf" srcId="{869179BF-3CE5-4F4F-BE35-D770412630F7}" destId="{FD7C2098-E396-4776-A04D-4FCAC0621E4B}" srcOrd="0" destOrd="0" presId="urn:microsoft.com/office/officeart/2005/8/layout/process2"/>
    <dgm:cxn modelId="{97DB638F-726A-4C1F-8D47-0486A6E35E74}" type="presParOf" srcId="{39D207FB-B305-46F4-B6AC-0B2F82814CFB}" destId="{79D0C3E1-954A-49C3-B992-C86B7E2E4BCD}" srcOrd="2" destOrd="0" presId="urn:microsoft.com/office/officeart/2005/8/layout/process2"/>
    <dgm:cxn modelId="{D6172117-5ECC-4B5F-B747-0C23D7E599F8}" type="presParOf" srcId="{39D207FB-B305-46F4-B6AC-0B2F82814CFB}" destId="{396E75C0-F24C-4BE3-BE85-F2563F1F0090}" srcOrd="3" destOrd="0" presId="urn:microsoft.com/office/officeart/2005/8/layout/process2"/>
    <dgm:cxn modelId="{CB306A3A-4F86-473F-B4DF-08850497F13C}" type="presParOf" srcId="{396E75C0-F24C-4BE3-BE85-F2563F1F0090}" destId="{4DA832E6-9659-42EA-BCE6-84712FCB86A8}" srcOrd="0" destOrd="0" presId="urn:microsoft.com/office/officeart/2005/8/layout/process2"/>
    <dgm:cxn modelId="{3762A3C4-366F-4378-B538-5A15EC30990C}" type="presParOf" srcId="{39D207FB-B305-46F4-B6AC-0B2F82814CFB}" destId="{3770C4B9-17A4-424A-8CBE-273CFB6FFCC9}" srcOrd="4" destOrd="0" presId="urn:microsoft.com/office/officeart/2005/8/layout/process2"/>
    <dgm:cxn modelId="{118E3D29-83E8-4AD0-8799-DE5D0AC41777}" type="presParOf" srcId="{39D207FB-B305-46F4-B6AC-0B2F82814CFB}" destId="{108BA968-58BD-4933-9219-905E308B6E1E}" srcOrd="5" destOrd="0" presId="urn:microsoft.com/office/officeart/2005/8/layout/process2"/>
    <dgm:cxn modelId="{9C0C155D-28FD-4FAD-9E6D-251A68B7896C}" type="presParOf" srcId="{108BA968-58BD-4933-9219-905E308B6E1E}" destId="{349140A0-54A5-42F8-ADC3-E7267CFA6376}" srcOrd="0" destOrd="0" presId="urn:microsoft.com/office/officeart/2005/8/layout/process2"/>
    <dgm:cxn modelId="{4D25B82D-8093-49A9-9CBE-1BE2C36CA995}" type="presParOf" srcId="{39D207FB-B305-46F4-B6AC-0B2F82814CFB}" destId="{BA5D6187-A5F0-476F-B762-B48FF78665A0}" srcOrd="6" destOrd="0" presId="urn:microsoft.com/office/officeart/2005/8/layout/process2"/>
    <dgm:cxn modelId="{6A7E7057-0C71-4F36-A98C-EAD791DD6FEE}" type="presParOf" srcId="{39D207FB-B305-46F4-B6AC-0B2F82814CFB}" destId="{726064BD-F865-4834-AA2D-0AFAB0D4A18B}" srcOrd="7" destOrd="0" presId="urn:microsoft.com/office/officeart/2005/8/layout/process2"/>
    <dgm:cxn modelId="{1A74AA2D-F36D-4A4D-B5F7-07A4CC80E573}" type="presParOf" srcId="{726064BD-F865-4834-AA2D-0AFAB0D4A18B}" destId="{42DA834F-3C5F-452F-9583-519BA5D3FB82}" srcOrd="0" destOrd="0" presId="urn:microsoft.com/office/officeart/2005/8/layout/process2"/>
    <dgm:cxn modelId="{CFA1A5C7-5443-45D1-96F4-9D2B732F2135}" type="presParOf" srcId="{39D207FB-B305-46F4-B6AC-0B2F82814CFB}" destId="{D41E41CC-06EB-4EC7-A5A4-CBBB50004061}" srcOrd="8" destOrd="0" presId="urn:microsoft.com/office/officeart/2005/8/layout/process2"/>
    <dgm:cxn modelId="{31DA218C-2C7C-4999-AAD3-043E99D86014}" type="presParOf" srcId="{39D207FB-B305-46F4-B6AC-0B2F82814CFB}" destId="{A9A1AEED-7DC6-4D88-B8D9-5117A44C3554}" srcOrd="9" destOrd="0" presId="urn:microsoft.com/office/officeart/2005/8/layout/process2"/>
    <dgm:cxn modelId="{04BEDF2A-9D71-47DF-8AAC-72B250F853B9}" type="presParOf" srcId="{A9A1AEED-7DC6-4D88-B8D9-5117A44C3554}" destId="{1743E68C-FC9D-48D7-8475-D3574027B286}" srcOrd="0" destOrd="0" presId="urn:microsoft.com/office/officeart/2005/8/layout/process2"/>
    <dgm:cxn modelId="{E6585176-C92C-4BA5-A953-DEE7A8B5A2D5}" type="presParOf" srcId="{39D207FB-B305-46F4-B6AC-0B2F82814CFB}" destId="{6A5AF7E0-FDF8-40B8-975E-1CE3248B1BD7}" srcOrd="10"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876AB6-B7EB-448B-9891-1E991CC6EE61}"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DE22197B-07AA-44B4-A34C-1F7DBEB7DB07}">
      <dgm:prSet phldrT="[Text]"/>
      <dgm:spPr>
        <a:solidFill>
          <a:srgbClr val="8B0F04"/>
        </a:solidFill>
      </dgm:spPr>
      <dgm:t>
        <a:bodyPr/>
        <a:lstStyle/>
        <a:p>
          <a:r>
            <a:rPr lang="en-GB" b="1" dirty="0" smtClean="0"/>
            <a:t>Costs of delivery</a:t>
          </a:r>
          <a:endParaRPr lang="en-GB" b="1" dirty="0"/>
        </a:p>
      </dgm:t>
    </dgm:pt>
    <dgm:pt modelId="{BF3EA14C-11B4-4B2B-954F-FC9B62356153}" type="parTrans" cxnId="{DDDE7C8E-4C7E-429F-9852-6A6E83167250}">
      <dgm:prSet/>
      <dgm:spPr/>
      <dgm:t>
        <a:bodyPr/>
        <a:lstStyle/>
        <a:p>
          <a:endParaRPr lang="en-GB"/>
        </a:p>
      </dgm:t>
    </dgm:pt>
    <dgm:pt modelId="{50244AC6-71F5-4D9D-A99B-8AD12B7FBC3A}" type="sibTrans" cxnId="{DDDE7C8E-4C7E-429F-9852-6A6E83167250}">
      <dgm:prSet/>
      <dgm:spPr/>
      <dgm:t>
        <a:bodyPr/>
        <a:lstStyle/>
        <a:p>
          <a:endParaRPr lang="en-GB"/>
        </a:p>
      </dgm:t>
    </dgm:pt>
    <dgm:pt modelId="{2E686BC5-A826-4A19-9465-603CCC734852}">
      <dgm:prSet phldrT="[Text]"/>
      <dgm:spPr/>
      <dgm:t>
        <a:bodyPr/>
        <a:lstStyle/>
        <a:p>
          <a:r>
            <a:rPr lang="en-GB" dirty="0" smtClean="0"/>
            <a:t>Varied considerably for both SEN Statement and EHC planning processes across the areas</a:t>
          </a:r>
          <a:endParaRPr lang="en-GB" dirty="0"/>
        </a:p>
      </dgm:t>
    </dgm:pt>
    <dgm:pt modelId="{4B15B124-5DEF-47BC-AC5E-210444B31A69}" type="parTrans" cxnId="{6EBD4233-CC45-497A-B638-164F01DBA97F}">
      <dgm:prSet/>
      <dgm:spPr/>
      <dgm:t>
        <a:bodyPr/>
        <a:lstStyle/>
        <a:p>
          <a:endParaRPr lang="en-GB"/>
        </a:p>
      </dgm:t>
    </dgm:pt>
    <dgm:pt modelId="{50B3D8C8-B943-4C93-A370-1589B80B648C}" type="sibTrans" cxnId="{6EBD4233-CC45-497A-B638-164F01DBA97F}">
      <dgm:prSet/>
      <dgm:spPr/>
      <dgm:t>
        <a:bodyPr/>
        <a:lstStyle/>
        <a:p>
          <a:endParaRPr lang="en-GB"/>
        </a:p>
      </dgm:t>
    </dgm:pt>
    <dgm:pt modelId="{19E15B02-3F6D-403A-84CA-48959A3261F8}">
      <dgm:prSet phldrT="[Text]"/>
      <dgm:spPr>
        <a:solidFill>
          <a:schemeClr val="accent6">
            <a:lumMod val="75000"/>
          </a:schemeClr>
        </a:solidFill>
      </dgm:spPr>
      <dgm:t>
        <a:bodyPr/>
        <a:lstStyle/>
        <a:p>
          <a:r>
            <a:rPr lang="en-GB" b="1" dirty="0" smtClean="0"/>
            <a:t>Direction of change</a:t>
          </a:r>
          <a:endParaRPr lang="en-GB" b="1" dirty="0"/>
        </a:p>
      </dgm:t>
    </dgm:pt>
    <dgm:pt modelId="{A4E2C56F-C238-4C91-A098-79B72931267F}" type="parTrans" cxnId="{923F8AD4-5848-4E79-BE88-093D3214621C}">
      <dgm:prSet/>
      <dgm:spPr/>
      <dgm:t>
        <a:bodyPr/>
        <a:lstStyle/>
        <a:p>
          <a:endParaRPr lang="en-GB"/>
        </a:p>
      </dgm:t>
    </dgm:pt>
    <dgm:pt modelId="{F29F88C8-4EF4-4BB9-AA23-A791CA79287C}" type="sibTrans" cxnId="{923F8AD4-5848-4E79-BE88-093D3214621C}">
      <dgm:prSet/>
      <dgm:spPr/>
      <dgm:t>
        <a:bodyPr/>
        <a:lstStyle/>
        <a:p>
          <a:endParaRPr lang="en-GB"/>
        </a:p>
      </dgm:t>
    </dgm:pt>
    <dgm:pt modelId="{6ED80D26-A03F-47CA-9B4E-AE3C21E29552}">
      <dgm:prSet phldrT="[Text]"/>
      <dgm:spPr/>
      <dgm:t>
        <a:bodyPr/>
        <a:lstStyle/>
        <a:p>
          <a:r>
            <a:rPr lang="en-GB" dirty="0" smtClean="0"/>
            <a:t>Inconsistency in direction of change between costs of delivering the two processes</a:t>
          </a:r>
          <a:endParaRPr lang="en-GB" dirty="0"/>
        </a:p>
      </dgm:t>
    </dgm:pt>
    <dgm:pt modelId="{C8AD7900-0313-46E2-9F1A-C2391BFB5236}" type="parTrans" cxnId="{80645DBC-2F64-4554-9AA0-851261F169AD}">
      <dgm:prSet/>
      <dgm:spPr/>
      <dgm:t>
        <a:bodyPr/>
        <a:lstStyle/>
        <a:p>
          <a:endParaRPr lang="en-GB"/>
        </a:p>
      </dgm:t>
    </dgm:pt>
    <dgm:pt modelId="{C940E148-1268-459B-9425-99AD05AB5731}" type="sibTrans" cxnId="{80645DBC-2F64-4554-9AA0-851261F169AD}">
      <dgm:prSet/>
      <dgm:spPr/>
      <dgm:t>
        <a:bodyPr/>
        <a:lstStyle/>
        <a:p>
          <a:endParaRPr lang="en-GB"/>
        </a:p>
      </dgm:t>
    </dgm:pt>
    <dgm:pt modelId="{848016F5-D9F7-4F34-BB6A-7E9F03765C29}">
      <dgm:prSet phldrT="[Text]"/>
      <dgm:spPr>
        <a:solidFill>
          <a:srgbClr val="00B050"/>
        </a:solidFill>
      </dgm:spPr>
      <dgm:t>
        <a:bodyPr/>
        <a:lstStyle/>
        <a:p>
          <a:r>
            <a:rPr lang="en-GB" b="1" dirty="0" smtClean="0"/>
            <a:t>Reasons for change</a:t>
          </a:r>
          <a:endParaRPr lang="en-GB" b="1" dirty="0"/>
        </a:p>
      </dgm:t>
    </dgm:pt>
    <dgm:pt modelId="{6BDEAFEA-E047-4941-9F10-D409CCD66D4B}" type="parTrans" cxnId="{450D1FED-BCDB-4F33-893F-476E5BC9151F}">
      <dgm:prSet/>
      <dgm:spPr/>
      <dgm:t>
        <a:bodyPr/>
        <a:lstStyle/>
        <a:p>
          <a:endParaRPr lang="en-GB"/>
        </a:p>
      </dgm:t>
    </dgm:pt>
    <dgm:pt modelId="{4478960A-A624-411B-B263-29411019210D}" type="sibTrans" cxnId="{450D1FED-BCDB-4F33-893F-476E5BC9151F}">
      <dgm:prSet/>
      <dgm:spPr/>
      <dgm:t>
        <a:bodyPr/>
        <a:lstStyle/>
        <a:p>
          <a:endParaRPr lang="en-GB"/>
        </a:p>
      </dgm:t>
    </dgm:pt>
    <dgm:pt modelId="{DE4D7B68-A714-42FE-96FA-EA06744AF971}">
      <dgm:prSet phldrT="[Text]"/>
      <dgm:spPr/>
      <dgm:t>
        <a:bodyPr/>
        <a:lstStyle/>
        <a:p>
          <a:r>
            <a:rPr lang="en-GB" dirty="0" smtClean="0"/>
            <a:t>Limit any comparison between delivery of two processes to within area and not across areas</a:t>
          </a:r>
          <a:endParaRPr lang="en-GB" dirty="0"/>
        </a:p>
      </dgm:t>
    </dgm:pt>
    <dgm:pt modelId="{D9A43DCA-BA44-4175-903F-7E7995C33287}" type="parTrans" cxnId="{E08E1E40-F769-4022-9C5A-6D71100377EA}">
      <dgm:prSet/>
      <dgm:spPr/>
      <dgm:t>
        <a:bodyPr/>
        <a:lstStyle/>
        <a:p>
          <a:endParaRPr lang="en-GB"/>
        </a:p>
      </dgm:t>
    </dgm:pt>
    <dgm:pt modelId="{4DAA3753-E007-4FA0-8750-BC4348444CDA}" type="sibTrans" cxnId="{E08E1E40-F769-4022-9C5A-6D71100377EA}">
      <dgm:prSet/>
      <dgm:spPr/>
      <dgm:t>
        <a:bodyPr/>
        <a:lstStyle/>
        <a:p>
          <a:endParaRPr lang="en-GB"/>
        </a:p>
      </dgm:t>
    </dgm:pt>
    <dgm:pt modelId="{35583AE2-9D4F-4BB3-8A05-B366DDF1AE87}">
      <dgm:prSet phldrT="[Text]"/>
      <dgm:spPr/>
      <dgm:t>
        <a:bodyPr/>
        <a:lstStyle/>
        <a:p>
          <a:r>
            <a:rPr lang="en-GB" dirty="0" smtClean="0"/>
            <a:t>However, more estimated an increase in cost from the SEN Statement to the EHC plan</a:t>
          </a:r>
          <a:endParaRPr lang="en-GB" dirty="0"/>
        </a:p>
      </dgm:t>
    </dgm:pt>
    <dgm:pt modelId="{1A08ED85-0724-4DE3-985D-8A4E98FD4F5F}" type="parTrans" cxnId="{201683DC-458F-499D-B687-789F7AD07514}">
      <dgm:prSet/>
      <dgm:spPr/>
      <dgm:t>
        <a:bodyPr/>
        <a:lstStyle/>
        <a:p>
          <a:endParaRPr lang="en-GB"/>
        </a:p>
      </dgm:t>
    </dgm:pt>
    <dgm:pt modelId="{F78ACB7C-15E7-4459-940F-6A42A5DD5633}" type="sibTrans" cxnId="{201683DC-458F-499D-B687-789F7AD07514}">
      <dgm:prSet/>
      <dgm:spPr/>
      <dgm:t>
        <a:bodyPr/>
        <a:lstStyle/>
        <a:p>
          <a:endParaRPr lang="en-GB"/>
        </a:p>
      </dgm:t>
    </dgm:pt>
    <dgm:pt modelId="{598C8489-70D8-4074-A3C8-7A0EF79C4DB8}">
      <dgm:prSet/>
      <dgm:spPr/>
      <dgm:t>
        <a:bodyPr/>
        <a:lstStyle/>
        <a:p>
          <a:r>
            <a:rPr lang="en-GB" dirty="0" smtClean="0"/>
            <a:t>Reduction in time appeared to be associated assessments being undertaken prior to referral – and therefore not </a:t>
          </a:r>
          <a:r>
            <a:rPr lang="en-GB" dirty="0" err="1" smtClean="0"/>
            <a:t>costed</a:t>
          </a:r>
          <a:endParaRPr lang="en-GB" dirty="0" smtClean="0"/>
        </a:p>
      </dgm:t>
    </dgm:pt>
    <dgm:pt modelId="{C0B6AA95-BB37-46BE-83FD-A184627BDCEE}" type="parTrans" cxnId="{02648569-5393-40AA-A0AD-2273FE54BCB9}">
      <dgm:prSet/>
      <dgm:spPr/>
      <dgm:t>
        <a:bodyPr/>
        <a:lstStyle/>
        <a:p>
          <a:endParaRPr lang="en-GB"/>
        </a:p>
      </dgm:t>
    </dgm:pt>
    <dgm:pt modelId="{0B718ECE-2A24-4CC3-BE6A-75C4D5B4C2F8}" type="sibTrans" cxnId="{02648569-5393-40AA-A0AD-2273FE54BCB9}">
      <dgm:prSet/>
      <dgm:spPr/>
      <dgm:t>
        <a:bodyPr/>
        <a:lstStyle/>
        <a:p>
          <a:endParaRPr lang="en-GB"/>
        </a:p>
      </dgm:t>
    </dgm:pt>
    <dgm:pt modelId="{7EACC6E4-4981-4465-871F-009EFD6CAFCB}">
      <dgm:prSet phldrT="[Text]"/>
      <dgm:spPr/>
      <dgm:t>
        <a:bodyPr/>
        <a:lstStyle/>
        <a:p>
          <a:r>
            <a:rPr lang="en-GB" smtClean="0"/>
            <a:t>No consistent relationship between changing time contributions of specialist health or social care professionals</a:t>
          </a:r>
          <a:endParaRPr lang="en-GB" dirty="0"/>
        </a:p>
      </dgm:t>
    </dgm:pt>
    <dgm:pt modelId="{65C94D56-D235-4FBC-9C1D-95FB8695616E}" type="parTrans" cxnId="{1CB4369B-8D6A-40B7-9699-4401CE8D6321}">
      <dgm:prSet/>
      <dgm:spPr/>
      <dgm:t>
        <a:bodyPr/>
        <a:lstStyle/>
        <a:p>
          <a:endParaRPr lang="en-GB"/>
        </a:p>
      </dgm:t>
    </dgm:pt>
    <dgm:pt modelId="{1416121D-C8FD-4B78-9B95-402216397D39}" type="sibTrans" cxnId="{1CB4369B-8D6A-40B7-9699-4401CE8D6321}">
      <dgm:prSet/>
      <dgm:spPr/>
      <dgm:t>
        <a:bodyPr/>
        <a:lstStyle/>
        <a:p>
          <a:endParaRPr lang="en-GB"/>
        </a:p>
      </dgm:t>
    </dgm:pt>
    <dgm:pt modelId="{9A50ACBB-A509-45B2-BE17-E87BFA3E2A8E}">
      <dgm:prSet phldrT="[Text]"/>
      <dgm:spPr/>
      <dgm:t>
        <a:bodyPr/>
        <a:lstStyle/>
        <a:p>
          <a:r>
            <a:rPr lang="en-GB" dirty="0" smtClean="0"/>
            <a:t>Change in overall delivery time directly related in all cases to the change in contribution from the SEN team/s</a:t>
          </a:r>
          <a:endParaRPr lang="en-GB" dirty="0"/>
        </a:p>
      </dgm:t>
    </dgm:pt>
    <dgm:pt modelId="{F313A7F8-F462-45BA-B8F7-CC243345A552}" type="parTrans" cxnId="{5C4F4156-2BD9-454A-B6DD-86BCD3933435}">
      <dgm:prSet/>
      <dgm:spPr/>
      <dgm:t>
        <a:bodyPr/>
        <a:lstStyle/>
        <a:p>
          <a:endParaRPr lang="en-GB"/>
        </a:p>
      </dgm:t>
    </dgm:pt>
    <dgm:pt modelId="{BE627D9D-06BA-4993-8C37-4EABBB6654EB}" type="sibTrans" cxnId="{5C4F4156-2BD9-454A-B6DD-86BCD3933435}">
      <dgm:prSet/>
      <dgm:spPr/>
      <dgm:t>
        <a:bodyPr/>
        <a:lstStyle/>
        <a:p>
          <a:endParaRPr lang="en-GB"/>
        </a:p>
      </dgm:t>
    </dgm:pt>
    <dgm:pt modelId="{3A71A3E6-AC35-4508-8D1F-78E83A39C9B8}">
      <dgm:prSet phldrT="[Text]"/>
      <dgm:spPr/>
      <dgm:t>
        <a:bodyPr/>
        <a:lstStyle/>
        <a:p>
          <a:endParaRPr lang="en-GB" dirty="0"/>
        </a:p>
      </dgm:t>
    </dgm:pt>
    <dgm:pt modelId="{A1BF7257-C092-42E2-9CED-418CBF63A1D5}" type="parTrans" cxnId="{B8BD79E9-270F-435B-9C81-AA75FB9DF17C}">
      <dgm:prSet/>
      <dgm:spPr/>
      <dgm:t>
        <a:bodyPr/>
        <a:lstStyle/>
        <a:p>
          <a:endParaRPr lang="en-GB"/>
        </a:p>
      </dgm:t>
    </dgm:pt>
    <dgm:pt modelId="{0F257CE4-6C63-466B-BD6F-7B625763FD6E}" type="sibTrans" cxnId="{B8BD79E9-270F-435B-9C81-AA75FB9DF17C}">
      <dgm:prSet/>
      <dgm:spPr/>
      <dgm:t>
        <a:bodyPr/>
        <a:lstStyle/>
        <a:p>
          <a:endParaRPr lang="en-GB"/>
        </a:p>
      </dgm:t>
    </dgm:pt>
    <dgm:pt modelId="{F0841650-861E-44B6-8D18-9C2B8478AB85}">
      <dgm:prSet phldrT="[Text]"/>
      <dgm:spPr/>
      <dgm:t>
        <a:bodyPr/>
        <a:lstStyle/>
        <a:p>
          <a:endParaRPr lang="en-GB" dirty="0"/>
        </a:p>
      </dgm:t>
    </dgm:pt>
    <dgm:pt modelId="{3D7397FE-8526-4E0C-998F-577C0C718661}" type="parTrans" cxnId="{B3408048-FF41-418A-8081-A1D7CE9F899D}">
      <dgm:prSet/>
      <dgm:spPr/>
      <dgm:t>
        <a:bodyPr/>
        <a:lstStyle/>
        <a:p>
          <a:endParaRPr lang="en-GB"/>
        </a:p>
      </dgm:t>
    </dgm:pt>
    <dgm:pt modelId="{53CD1B80-205F-4147-9876-0853AF09F88B}" type="sibTrans" cxnId="{B3408048-FF41-418A-8081-A1D7CE9F899D}">
      <dgm:prSet/>
      <dgm:spPr/>
      <dgm:t>
        <a:bodyPr/>
        <a:lstStyle/>
        <a:p>
          <a:endParaRPr lang="en-GB"/>
        </a:p>
      </dgm:t>
    </dgm:pt>
    <dgm:pt modelId="{8637700F-6370-4381-926E-0E2B5F9CF374}">
      <dgm:prSet phldrT="[Text]"/>
      <dgm:spPr/>
      <dgm:t>
        <a:bodyPr/>
        <a:lstStyle/>
        <a:p>
          <a:endParaRPr lang="en-GB" dirty="0"/>
        </a:p>
      </dgm:t>
    </dgm:pt>
    <dgm:pt modelId="{CFA0A2E1-07F4-43F6-9D81-3D591EAAD0D2}" type="parTrans" cxnId="{1C697EF6-4DAB-4416-8308-CDEAA6CF9B93}">
      <dgm:prSet/>
      <dgm:spPr/>
      <dgm:t>
        <a:bodyPr/>
        <a:lstStyle/>
        <a:p>
          <a:endParaRPr lang="en-GB"/>
        </a:p>
      </dgm:t>
    </dgm:pt>
    <dgm:pt modelId="{3AF61D14-7C3B-4751-90F0-FF8D4766C9CC}" type="sibTrans" cxnId="{1C697EF6-4DAB-4416-8308-CDEAA6CF9B93}">
      <dgm:prSet/>
      <dgm:spPr/>
      <dgm:t>
        <a:bodyPr/>
        <a:lstStyle/>
        <a:p>
          <a:endParaRPr lang="en-GB"/>
        </a:p>
      </dgm:t>
    </dgm:pt>
    <dgm:pt modelId="{C1E7B885-6CE4-4A4E-8DAF-8E447A7E1395}">
      <dgm:prSet phldrT="[Text]"/>
      <dgm:spPr/>
      <dgm:t>
        <a:bodyPr/>
        <a:lstStyle/>
        <a:p>
          <a:endParaRPr lang="en-GB" dirty="0"/>
        </a:p>
      </dgm:t>
    </dgm:pt>
    <dgm:pt modelId="{7BD863D4-14DF-4D83-A0A1-8D25D9BF5326}" type="parTrans" cxnId="{71B39768-0927-4CEC-8CDF-4828EE7B8640}">
      <dgm:prSet/>
      <dgm:spPr/>
      <dgm:t>
        <a:bodyPr/>
        <a:lstStyle/>
        <a:p>
          <a:endParaRPr lang="en-GB"/>
        </a:p>
      </dgm:t>
    </dgm:pt>
    <dgm:pt modelId="{FDAC844D-EEC3-4125-A814-8027C67F7FD2}" type="sibTrans" cxnId="{71B39768-0927-4CEC-8CDF-4828EE7B8640}">
      <dgm:prSet/>
      <dgm:spPr/>
      <dgm:t>
        <a:bodyPr/>
        <a:lstStyle/>
        <a:p>
          <a:endParaRPr lang="en-GB"/>
        </a:p>
      </dgm:t>
    </dgm:pt>
    <dgm:pt modelId="{4B83E835-5A3E-45DE-BEA1-133A571819AB}" type="pres">
      <dgm:prSet presAssocID="{34876AB6-B7EB-448B-9891-1E991CC6EE61}" presName="Name0" presStyleCnt="0">
        <dgm:presLayoutVars>
          <dgm:dir/>
          <dgm:animLvl val="lvl"/>
          <dgm:resizeHandles val="exact"/>
        </dgm:presLayoutVars>
      </dgm:prSet>
      <dgm:spPr/>
      <dgm:t>
        <a:bodyPr/>
        <a:lstStyle/>
        <a:p>
          <a:endParaRPr lang="en-GB"/>
        </a:p>
      </dgm:t>
    </dgm:pt>
    <dgm:pt modelId="{31687DE0-068E-4E4D-A710-E8A31E9D7745}" type="pres">
      <dgm:prSet presAssocID="{DE22197B-07AA-44B4-A34C-1F7DBEB7DB07}" presName="compositeNode" presStyleCnt="0">
        <dgm:presLayoutVars>
          <dgm:bulletEnabled val="1"/>
        </dgm:presLayoutVars>
      </dgm:prSet>
      <dgm:spPr/>
    </dgm:pt>
    <dgm:pt modelId="{D80AD77F-66C0-4F9C-8669-666E3FDA53DF}" type="pres">
      <dgm:prSet presAssocID="{DE22197B-07AA-44B4-A34C-1F7DBEB7DB07}" presName="bgRect" presStyleLbl="node1" presStyleIdx="0" presStyleCnt="3"/>
      <dgm:spPr/>
      <dgm:t>
        <a:bodyPr/>
        <a:lstStyle/>
        <a:p>
          <a:endParaRPr lang="en-GB"/>
        </a:p>
      </dgm:t>
    </dgm:pt>
    <dgm:pt modelId="{97CE1C52-18EC-4F2F-BACC-AFC67EED8EB8}" type="pres">
      <dgm:prSet presAssocID="{DE22197B-07AA-44B4-A34C-1F7DBEB7DB07}" presName="parentNode" presStyleLbl="node1" presStyleIdx="0" presStyleCnt="3">
        <dgm:presLayoutVars>
          <dgm:chMax val="0"/>
          <dgm:bulletEnabled val="1"/>
        </dgm:presLayoutVars>
      </dgm:prSet>
      <dgm:spPr/>
      <dgm:t>
        <a:bodyPr/>
        <a:lstStyle/>
        <a:p>
          <a:endParaRPr lang="en-GB"/>
        </a:p>
      </dgm:t>
    </dgm:pt>
    <dgm:pt modelId="{85BB1FBA-DC77-48F9-ADB6-FBD72B36691B}" type="pres">
      <dgm:prSet presAssocID="{DE22197B-07AA-44B4-A34C-1F7DBEB7DB07}" presName="childNode" presStyleLbl="node1" presStyleIdx="0" presStyleCnt="3">
        <dgm:presLayoutVars>
          <dgm:bulletEnabled val="1"/>
        </dgm:presLayoutVars>
      </dgm:prSet>
      <dgm:spPr/>
      <dgm:t>
        <a:bodyPr/>
        <a:lstStyle/>
        <a:p>
          <a:endParaRPr lang="en-GB"/>
        </a:p>
      </dgm:t>
    </dgm:pt>
    <dgm:pt modelId="{A6AEDE39-D819-4DB0-8AE1-98380341E7BA}" type="pres">
      <dgm:prSet presAssocID="{50244AC6-71F5-4D9D-A99B-8AD12B7FBC3A}" presName="hSp" presStyleCnt="0"/>
      <dgm:spPr/>
    </dgm:pt>
    <dgm:pt modelId="{FD3F5E0F-2741-4BB5-8B7E-E55D9CB3EE88}" type="pres">
      <dgm:prSet presAssocID="{50244AC6-71F5-4D9D-A99B-8AD12B7FBC3A}" presName="vProcSp" presStyleCnt="0"/>
      <dgm:spPr/>
    </dgm:pt>
    <dgm:pt modelId="{E576B146-C912-433B-87B8-81D412F3E6D9}" type="pres">
      <dgm:prSet presAssocID="{50244AC6-71F5-4D9D-A99B-8AD12B7FBC3A}" presName="vSp1" presStyleCnt="0"/>
      <dgm:spPr/>
    </dgm:pt>
    <dgm:pt modelId="{ACB4976C-1144-41AD-BB51-FFC3FB0629BF}" type="pres">
      <dgm:prSet presAssocID="{50244AC6-71F5-4D9D-A99B-8AD12B7FBC3A}" presName="simulatedConn" presStyleLbl="solidFgAcc1" presStyleIdx="0" presStyleCnt="2"/>
      <dgm:spPr/>
    </dgm:pt>
    <dgm:pt modelId="{887ADBF0-CD81-47A6-BFEA-C1B649597E33}" type="pres">
      <dgm:prSet presAssocID="{50244AC6-71F5-4D9D-A99B-8AD12B7FBC3A}" presName="vSp2" presStyleCnt="0"/>
      <dgm:spPr/>
    </dgm:pt>
    <dgm:pt modelId="{B982AD28-BEB5-46DC-B6F0-EA5785A5B013}" type="pres">
      <dgm:prSet presAssocID="{50244AC6-71F5-4D9D-A99B-8AD12B7FBC3A}" presName="sibTrans" presStyleCnt="0"/>
      <dgm:spPr/>
    </dgm:pt>
    <dgm:pt modelId="{99F89CF9-9AB9-4EEF-99F8-39DA9BDFE59A}" type="pres">
      <dgm:prSet presAssocID="{19E15B02-3F6D-403A-84CA-48959A3261F8}" presName="compositeNode" presStyleCnt="0">
        <dgm:presLayoutVars>
          <dgm:bulletEnabled val="1"/>
        </dgm:presLayoutVars>
      </dgm:prSet>
      <dgm:spPr/>
    </dgm:pt>
    <dgm:pt modelId="{6527C5B8-2C0D-4E34-80A8-AEAF390A157F}" type="pres">
      <dgm:prSet presAssocID="{19E15B02-3F6D-403A-84CA-48959A3261F8}" presName="bgRect" presStyleLbl="node1" presStyleIdx="1" presStyleCnt="3"/>
      <dgm:spPr/>
      <dgm:t>
        <a:bodyPr/>
        <a:lstStyle/>
        <a:p>
          <a:endParaRPr lang="en-GB"/>
        </a:p>
      </dgm:t>
    </dgm:pt>
    <dgm:pt modelId="{B10B98DD-A1E2-4D74-B83D-23BDC2948A07}" type="pres">
      <dgm:prSet presAssocID="{19E15B02-3F6D-403A-84CA-48959A3261F8}" presName="parentNode" presStyleLbl="node1" presStyleIdx="1" presStyleCnt="3">
        <dgm:presLayoutVars>
          <dgm:chMax val="0"/>
          <dgm:bulletEnabled val="1"/>
        </dgm:presLayoutVars>
      </dgm:prSet>
      <dgm:spPr/>
      <dgm:t>
        <a:bodyPr/>
        <a:lstStyle/>
        <a:p>
          <a:endParaRPr lang="en-GB"/>
        </a:p>
      </dgm:t>
    </dgm:pt>
    <dgm:pt modelId="{29B46A29-B0B5-4908-A184-9614B3B774D3}" type="pres">
      <dgm:prSet presAssocID="{19E15B02-3F6D-403A-84CA-48959A3261F8}" presName="childNode" presStyleLbl="node1" presStyleIdx="1" presStyleCnt="3">
        <dgm:presLayoutVars>
          <dgm:bulletEnabled val="1"/>
        </dgm:presLayoutVars>
      </dgm:prSet>
      <dgm:spPr/>
      <dgm:t>
        <a:bodyPr/>
        <a:lstStyle/>
        <a:p>
          <a:endParaRPr lang="en-GB"/>
        </a:p>
      </dgm:t>
    </dgm:pt>
    <dgm:pt modelId="{00430388-9500-4E94-BD08-1058DE3EA908}" type="pres">
      <dgm:prSet presAssocID="{F29F88C8-4EF4-4BB9-AA23-A791CA79287C}" presName="hSp" presStyleCnt="0"/>
      <dgm:spPr/>
    </dgm:pt>
    <dgm:pt modelId="{637B7733-29CE-49EF-92A1-B1926A93F6AE}" type="pres">
      <dgm:prSet presAssocID="{F29F88C8-4EF4-4BB9-AA23-A791CA79287C}" presName="vProcSp" presStyleCnt="0"/>
      <dgm:spPr/>
    </dgm:pt>
    <dgm:pt modelId="{34C5C0E6-C554-46B7-9234-0CF67C41BC63}" type="pres">
      <dgm:prSet presAssocID="{F29F88C8-4EF4-4BB9-AA23-A791CA79287C}" presName="vSp1" presStyleCnt="0"/>
      <dgm:spPr/>
    </dgm:pt>
    <dgm:pt modelId="{2CEEAE2F-C261-45D4-9556-F4B8EE5D40DA}" type="pres">
      <dgm:prSet presAssocID="{F29F88C8-4EF4-4BB9-AA23-A791CA79287C}" presName="simulatedConn" presStyleLbl="solidFgAcc1" presStyleIdx="1" presStyleCnt="2"/>
      <dgm:spPr/>
    </dgm:pt>
    <dgm:pt modelId="{3465691E-E592-49E3-861E-3A8888241180}" type="pres">
      <dgm:prSet presAssocID="{F29F88C8-4EF4-4BB9-AA23-A791CA79287C}" presName="vSp2" presStyleCnt="0"/>
      <dgm:spPr/>
    </dgm:pt>
    <dgm:pt modelId="{AFD9ABC6-524F-4856-BE94-1BD1AF24101C}" type="pres">
      <dgm:prSet presAssocID="{F29F88C8-4EF4-4BB9-AA23-A791CA79287C}" presName="sibTrans" presStyleCnt="0"/>
      <dgm:spPr/>
    </dgm:pt>
    <dgm:pt modelId="{4BE9A6B6-C8EC-4C8A-BF7F-B0B976388BB9}" type="pres">
      <dgm:prSet presAssocID="{848016F5-D9F7-4F34-BB6A-7E9F03765C29}" presName="compositeNode" presStyleCnt="0">
        <dgm:presLayoutVars>
          <dgm:bulletEnabled val="1"/>
        </dgm:presLayoutVars>
      </dgm:prSet>
      <dgm:spPr/>
    </dgm:pt>
    <dgm:pt modelId="{17A0512E-723D-4B12-B902-921D0D63AAAA}" type="pres">
      <dgm:prSet presAssocID="{848016F5-D9F7-4F34-BB6A-7E9F03765C29}" presName="bgRect" presStyleLbl="node1" presStyleIdx="2" presStyleCnt="3"/>
      <dgm:spPr/>
      <dgm:t>
        <a:bodyPr/>
        <a:lstStyle/>
        <a:p>
          <a:endParaRPr lang="en-GB"/>
        </a:p>
      </dgm:t>
    </dgm:pt>
    <dgm:pt modelId="{77FF72FC-8446-43E3-A586-759BA0BC4DE2}" type="pres">
      <dgm:prSet presAssocID="{848016F5-D9F7-4F34-BB6A-7E9F03765C29}" presName="parentNode" presStyleLbl="node1" presStyleIdx="2" presStyleCnt="3">
        <dgm:presLayoutVars>
          <dgm:chMax val="0"/>
          <dgm:bulletEnabled val="1"/>
        </dgm:presLayoutVars>
      </dgm:prSet>
      <dgm:spPr/>
      <dgm:t>
        <a:bodyPr/>
        <a:lstStyle/>
        <a:p>
          <a:endParaRPr lang="en-GB"/>
        </a:p>
      </dgm:t>
    </dgm:pt>
    <dgm:pt modelId="{0D3E9D13-9069-4D8A-8F2A-E98512A3B15F}" type="pres">
      <dgm:prSet presAssocID="{848016F5-D9F7-4F34-BB6A-7E9F03765C29}" presName="childNode" presStyleLbl="node1" presStyleIdx="2" presStyleCnt="3">
        <dgm:presLayoutVars>
          <dgm:bulletEnabled val="1"/>
        </dgm:presLayoutVars>
      </dgm:prSet>
      <dgm:spPr/>
      <dgm:t>
        <a:bodyPr/>
        <a:lstStyle/>
        <a:p>
          <a:endParaRPr lang="en-GB"/>
        </a:p>
      </dgm:t>
    </dgm:pt>
  </dgm:ptLst>
  <dgm:cxnLst>
    <dgm:cxn modelId="{87FE8873-4D03-4A67-BE45-1688F1B48CBE}" type="presOf" srcId="{3A71A3E6-AC35-4508-8D1F-78E83A39C9B8}" destId="{85BB1FBA-DC77-48F9-ADB6-FBD72B36691B}" srcOrd="0" destOrd="1" presId="urn:microsoft.com/office/officeart/2005/8/layout/hProcess7"/>
    <dgm:cxn modelId="{DDDE7C8E-4C7E-429F-9852-6A6E83167250}" srcId="{34876AB6-B7EB-448B-9891-1E991CC6EE61}" destId="{DE22197B-07AA-44B4-A34C-1F7DBEB7DB07}" srcOrd="0" destOrd="0" parTransId="{BF3EA14C-11B4-4B2B-954F-FC9B62356153}" sibTransId="{50244AC6-71F5-4D9D-A99B-8AD12B7FBC3A}"/>
    <dgm:cxn modelId="{0217E07C-4CD8-40D6-8EC2-83E8C60A92F5}" type="presOf" srcId="{DE4D7B68-A714-42FE-96FA-EA06744AF971}" destId="{85BB1FBA-DC77-48F9-ADB6-FBD72B36691B}" srcOrd="0" destOrd="2" presId="urn:microsoft.com/office/officeart/2005/8/layout/hProcess7"/>
    <dgm:cxn modelId="{450D1FED-BCDB-4F33-893F-476E5BC9151F}" srcId="{34876AB6-B7EB-448B-9891-1E991CC6EE61}" destId="{848016F5-D9F7-4F34-BB6A-7E9F03765C29}" srcOrd="2" destOrd="0" parTransId="{6BDEAFEA-E047-4941-9F10-D409CCD66D4B}" sibTransId="{4478960A-A624-411B-B263-29411019210D}"/>
    <dgm:cxn modelId="{E08E1E40-F769-4022-9C5A-6D71100377EA}" srcId="{DE22197B-07AA-44B4-A34C-1F7DBEB7DB07}" destId="{DE4D7B68-A714-42FE-96FA-EA06744AF971}" srcOrd="2" destOrd="0" parTransId="{D9A43DCA-BA44-4175-903F-7E7995C33287}" sibTransId="{4DAA3753-E007-4FA0-8750-BC4348444CDA}"/>
    <dgm:cxn modelId="{5C4F4156-2BD9-454A-B6DD-86BCD3933435}" srcId="{848016F5-D9F7-4F34-BB6A-7E9F03765C29}" destId="{9A50ACBB-A509-45B2-BE17-E87BFA3E2A8E}" srcOrd="0" destOrd="0" parTransId="{F313A7F8-F462-45BA-B8F7-CC243345A552}" sibTransId="{BE627D9D-06BA-4993-8C37-4EABBB6654EB}"/>
    <dgm:cxn modelId="{605FF205-7FAC-48B8-8A47-38F6C32C9914}" type="presOf" srcId="{34876AB6-B7EB-448B-9891-1E991CC6EE61}" destId="{4B83E835-5A3E-45DE-BEA1-133A571819AB}" srcOrd="0" destOrd="0" presId="urn:microsoft.com/office/officeart/2005/8/layout/hProcess7"/>
    <dgm:cxn modelId="{1C697EF6-4DAB-4416-8308-CDEAA6CF9B93}" srcId="{19E15B02-3F6D-403A-84CA-48959A3261F8}" destId="{8637700F-6370-4381-926E-0E2B5F9CF374}" srcOrd="3" destOrd="0" parTransId="{CFA0A2E1-07F4-43F6-9D81-3D591EAAD0D2}" sibTransId="{3AF61D14-7C3B-4751-90F0-FF8D4766C9CC}"/>
    <dgm:cxn modelId="{6F35E3C3-F54E-4C76-BDFB-BCFCC4E2DEE4}" type="presOf" srcId="{19E15B02-3F6D-403A-84CA-48959A3261F8}" destId="{6527C5B8-2C0D-4E34-80A8-AEAF390A157F}" srcOrd="0" destOrd="0" presId="urn:microsoft.com/office/officeart/2005/8/layout/hProcess7"/>
    <dgm:cxn modelId="{E2FBB4CF-5C84-4C0A-AC31-BF4ACDACC45E}" type="presOf" srcId="{8637700F-6370-4381-926E-0E2B5F9CF374}" destId="{29B46A29-B0B5-4908-A184-9614B3B774D3}" srcOrd="0" destOrd="3" presId="urn:microsoft.com/office/officeart/2005/8/layout/hProcess7"/>
    <dgm:cxn modelId="{9C9F2EE0-A8CD-4DFB-8C3F-2EBBB9A633A2}" type="presOf" srcId="{598C8489-70D8-4074-A3C8-7A0EF79C4DB8}" destId="{29B46A29-B0B5-4908-A184-9614B3B774D3}" srcOrd="0" destOrd="4" presId="urn:microsoft.com/office/officeart/2005/8/layout/hProcess7"/>
    <dgm:cxn modelId="{C156A7C4-1CB2-49FB-B2DB-F7949900D0E7}" type="presOf" srcId="{848016F5-D9F7-4F34-BB6A-7E9F03765C29}" destId="{17A0512E-723D-4B12-B902-921D0D63AAAA}" srcOrd="0" destOrd="0" presId="urn:microsoft.com/office/officeart/2005/8/layout/hProcess7"/>
    <dgm:cxn modelId="{47C7F9D6-D0D3-4B7E-AB58-BF1D6BD19AB6}" type="presOf" srcId="{35583AE2-9D4F-4BB3-8A05-B366DDF1AE87}" destId="{29B46A29-B0B5-4908-A184-9614B3B774D3}" srcOrd="0" destOrd="2" presId="urn:microsoft.com/office/officeart/2005/8/layout/hProcess7"/>
    <dgm:cxn modelId="{48986610-5051-40A8-8866-748F2CE1D2F2}" type="presOf" srcId="{7EACC6E4-4981-4465-871F-009EFD6CAFCB}" destId="{0D3E9D13-9069-4D8A-8F2A-E98512A3B15F}" srcOrd="0" destOrd="2" presId="urn:microsoft.com/office/officeart/2005/8/layout/hProcess7"/>
    <dgm:cxn modelId="{1CB4369B-8D6A-40B7-9699-4401CE8D6321}" srcId="{848016F5-D9F7-4F34-BB6A-7E9F03765C29}" destId="{7EACC6E4-4981-4465-871F-009EFD6CAFCB}" srcOrd="2" destOrd="0" parTransId="{65C94D56-D235-4FBC-9C1D-95FB8695616E}" sibTransId="{1416121D-C8FD-4B78-9B95-402216397D39}"/>
    <dgm:cxn modelId="{C43A37B6-E5DA-4A80-8FD3-7AD43116DD6B}" type="presOf" srcId="{2E686BC5-A826-4A19-9465-603CCC734852}" destId="{85BB1FBA-DC77-48F9-ADB6-FBD72B36691B}" srcOrd="0" destOrd="0" presId="urn:microsoft.com/office/officeart/2005/8/layout/hProcess7"/>
    <dgm:cxn modelId="{B3408048-FF41-418A-8081-A1D7CE9F899D}" srcId="{19E15B02-3F6D-403A-84CA-48959A3261F8}" destId="{F0841650-861E-44B6-8D18-9C2B8478AB85}" srcOrd="1" destOrd="0" parTransId="{3D7397FE-8526-4E0C-998F-577C0C718661}" sibTransId="{53CD1B80-205F-4147-9876-0853AF09F88B}"/>
    <dgm:cxn modelId="{6E1A2BB0-C2E8-43ED-84B4-F341B79BEFBC}" type="presOf" srcId="{F0841650-861E-44B6-8D18-9C2B8478AB85}" destId="{29B46A29-B0B5-4908-A184-9614B3B774D3}" srcOrd="0" destOrd="1" presId="urn:microsoft.com/office/officeart/2005/8/layout/hProcess7"/>
    <dgm:cxn modelId="{923F8AD4-5848-4E79-BE88-093D3214621C}" srcId="{34876AB6-B7EB-448B-9891-1E991CC6EE61}" destId="{19E15B02-3F6D-403A-84CA-48959A3261F8}" srcOrd="1" destOrd="0" parTransId="{A4E2C56F-C238-4C91-A098-79B72931267F}" sibTransId="{F29F88C8-4EF4-4BB9-AA23-A791CA79287C}"/>
    <dgm:cxn modelId="{655C39B7-8149-4FB2-81AB-5E5DF9B3D574}" type="presOf" srcId="{6ED80D26-A03F-47CA-9B4E-AE3C21E29552}" destId="{29B46A29-B0B5-4908-A184-9614B3B774D3}" srcOrd="0" destOrd="0" presId="urn:microsoft.com/office/officeart/2005/8/layout/hProcess7"/>
    <dgm:cxn modelId="{201683DC-458F-499D-B687-789F7AD07514}" srcId="{19E15B02-3F6D-403A-84CA-48959A3261F8}" destId="{35583AE2-9D4F-4BB3-8A05-B366DDF1AE87}" srcOrd="2" destOrd="0" parTransId="{1A08ED85-0724-4DE3-985D-8A4E98FD4F5F}" sibTransId="{F78ACB7C-15E7-4459-940F-6A42A5DD5633}"/>
    <dgm:cxn modelId="{AA8CE856-2E68-4069-97DA-0F8F6CCFFF6D}" type="presOf" srcId="{C1E7B885-6CE4-4A4E-8DAF-8E447A7E1395}" destId="{0D3E9D13-9069-4D8A-8F2A-E98512A3B15F}" srcOrd="0" destOrd="1" presId="urn:microsoft.com/office/officeart/2005/8/layout/hProcess7"/>
    <dgm:cxn modelId="{6EBD4233-CC45-497A-B638-164F01DBA97F}" srcId="{DE22197B-07AA-44B4-A34C-1F7DBEB7DB07}" destId="{2E686BC5-A826-4A19-9465-603CCC734852}" srcOrd="0" destOrd="0" parTransId="{4B15B124-5DEF-47BC-AC5E-210444B31A69}" sibTransId="{50B3D8C8-B943-4C93-A370-1589B80B648C}"/>
    <dgm:cxn modelId="{EAABDDA4-EF7D-45E9-AD0E-7954A33E9FAE}" type="presOf" srcId="{DE22197B-07AA-44B4-A34C-1F7DBEB7DB07}" destId="{D80AD77F-66C0-4F9C-8669-666E3FDA53DF}" srcOrd="0" destOrd="0" presId="urn:microsoft.com/office/officeart/2005/8/layout/hProcess7"/>
    <dgm:cxn modelId="{2BEA3CE3-BCB5-4D79-8071-28719C4CD3AC}" type="presOf" srcId="{DE22197B-07AA-44B4-A34C-1F7DBEB7DB07}" destId="{97CE1C52-18EC-4F2F-BACC-AFC67EED8EB8}" srcOrd="1" destOrd="0" presId="urn:microsoft.com/office/officeart/2005/8/layout/hProcess7"/>
    <dgm:cxn modelId="{6825C4AE-3720-48D4-9CFF-1E110AFB189C}" type="presOf" srcId="{848016F5-D9F7-4F34-BB6A-7E9F03765C29}" destId="{77FF72FC-8446-43E3-A586-759BA0BC4DE2}" srcOrd="1" destOrd="0" presId="urn:microsoft.com/office/officeart/2005/8/layout/hProcess7"/>
    <dgm:cxn modelId="{80645DBC-2F64-4554-9AA0-851261F169AD}" srcId="{19E15B02-3F6D-403A-84CA-48959A3261F8}" destId="{6ED80D26-A03F-47CA-9B4E-AE3C21E29552}" srcOrd="0" destOrd="0" parTransId="{C8AD7900-0313-46E2-9F1A-C2391BFB5236}" sibTransId="{C940E148-1268-459B-9425-99AD05AB5731}"/>
    <dgm:cxn modelId="{71B39768-0927-4CEC-8CDF-4828EE7B8640}" srcId="{848016F5-D9F7-4F34-BB6A-7E9F03765C29}" destId="{C1E7B885-6CE4-4A4E-8DAF-8E447A7E1395}" srcOrd="1" destOrd="0" parTransId="{7BD863D4-14DF-4D83-A0A1-8D25D9BF5326}" sibTransId="{FDAC844D-EEC3-4125-A814-8027C67F7FD2}"/>
    <dgm:cxn modelId="{365D1591-0260-4F81-8A37-53D287BDFB0F}" type="presOf" srcId="{19E15B02-3F6D-403A-84CA-48959A3261F8}" destId="{B10B98DD-A1E2-4D74-B83D-23BDC2948A07}" srcOrd="1" destOrd="0" presId="urn:microsoft.com/office/officeart/2005/8/layout/hProcess7"/>
    <dgm:cxn modelId="{B8BD79E9-270F-435B-9C81-AA75FB9DF17C}" srcId="{DE22197B-07AA-44B4-A34C-1F7DBEB7DB07}" destId="{3A71A3E6-AC35-4508-8D1F-78E83A39C9B8}" srcOrd="1" destOrd="0" parTransId="{A1BF7257-C092-42E2-9CED-418CBF63A1D5}" sibTransId="{0F257CE4-6C63-466B-BD6F-7B625763FD6E}"/>
    <dgm:cxn modelId="{60A50185-A49F-43D2-9C6E-8C2303325FAE}" type="presOf" srcId="{9A50ACBB-A509-45B2-BE17-E87BFA3E2A8E}" destId="{0D3E9D13-9069-4D8A-8F2A-E98512A3B15F}" srcOrd="0" destOrd="0" presId="urn:microsoft.com/office/officeart/2005/8/layout/hProcess7"/>
    <dgm:cxn modelId="{02648569-5393-40AA-A0AD-2273FE54BCB9}" srcId="{19E15B02-3F6D-403A-84CA-48959A3261F8}" destId="{598C8489-70D8-4074-A3C8-7A0EF79C4DB8}" srcOrd="4" destOrd="0" parTransId="{C0B6AA95-BB37-46BE-83FD-A184627BDCEE}" sibTransId="{0B718ECE-2A24-4CC3-BE6A-75C4D5B4C2F8}"/>
    <dgm:cxn modelId="{C541CCDE-C23A-4890-8A0E-A8721E7442BE}" type="presParOf" srcId="{4B83E835-5A3E-45DE-BEA1-133A571819AB}" destId="{31687DE0-068E-4E4D-A710-E8A31E9D7745}" srcOrd="0" destOrd="0" presId="urn:microsoft.com/office/officeart/2005/8/layout/hProcess7"/>
    <dgm:cxn modelId="{68C458A3-B86E-4B8F-ABDD-076BFCE93DE4}" type="presParOf" srcId="{31687DE0-068E-4E4D-A710-E8A31E9D7745}" destId="{D80AD77F-66C0-4F9C-8669-666E3FDA53DF}" srcOrd="0" destOrd="0" presId="urn:microsoft.com/office/officeart/2005/8/layout/hProcess7"/>
    <dgm:cxn modelId="{06C78D77-5104-47CD-85B1-27D6457477C5}" type="presParOf" srcId="{31687DE0-068E-4E4D-A710-E8A31E9D7745}" destId="{97CE1C52-18EC-4F2F-BACC-AFC67EED8EB8}" srcOrd="1" destOrd="0" presId="urn:microsoft.com/office/officeart/2005/8/layout/hProcess7"/>
    <dgm:cxn modelId="{A7D5C9E5-5C74-42C7-BB91-56A468602EC2}" type="presParOf" srcId="{31687DE0-068E-4E4D-A710-E8A31E9D7745}" destId="{85BB1FBA-DC77-48F9-ADB6-FBD72B36691B}" srcOrd="2" destOrd="0" presId="urn:microsoft.com/office/officeart/2005/8/layout/hProcess7"/>
    <dgm:cxn modelId="{14DDD31F-E6C0-4C27-A2A9-68B44399E5BD}" type="presParOf" srcId="{4B83E835-5A3E-45DE-BEA1-133A571819AB}" destId="{A6AEDE39-D819-4DB0-8AE1-98380341E7BA}" srcOrd="1" destOrd="0" presId="urn:microsoft.com/office/officeart/2005/8/layout/hProcess7"/>
    <dgm:cxn modelId="{9A64BA70-9DFF-44DC-8B8D-318633D1A0CE}" type="presParOf" srcId="{4B83E835-5A3E-45DE-BEA1-133A571819AB}" destId="{FD3F5E0F-2741-4BB5-8B7E-E55D9CB3EE88}" srcOrd="2" destOrd="0" presId="urn:microsoft.com/office/officeart/2005/8/layout/hProcess7"/>
    <dgm:cxn modelId="{9F2CF190-3704-488F-A8E0-E6695525D3D9}" type="presParOf" srcId="{FD3F5E0F-2741-4BB5-8B7E-E55D9CB3EE88}" destId="{E576B146-C912-433B-87B8-81D412F3E6D9}" srcOrd="0" destOrd="0" presId="urn:microsoft.com/office/officeart/2005/8/layout/hProcess7"/>
    <dgm:cxn modelId="{70C9F828-D38D-4600-9BD0-EEE4625D6C66}" type="presParOf" srcId="{FD3F5E0F-2741-4BB5-8B7E-E55D9CB3EE88}" destId="{ACB4976C-1144-41AD-BB51-FFC3FB0629BF}" srcOrd="1" destOrd="0" presId="urn:microsoft.com/office/officeart/2005/8/layout/hProcess7"/>
    <dgm:cxn modelId="{69659E5F-2C7D-469A-837A-D10F5D4A60ED}" type="presParOf" srcId="{FD3F5E0F-2741-4BB5-8B7E-E55D9CB3EE88}" destId="{887ADBF0-CD81-47A6-BFEA-C1B649597E33}" srcOrd="2" destOrd="0" presId="urn:microsoft.com/office/officeart/2005/8/layout/hProcess7"/>
    <dgm:cxn modelId="{35310B18-575C-43B5-A51C-36BF83F50CB2}" type="presParOf" srcId="{4B83E835-5A3E-45DE-BEA1-133A571819AB}" destId="{B982AD28-BEB5-46DC-B6F0-EA5785A5B013}" srcOrd="3" destOrd="0" presId="urn:microsoft.com/office/officeart/2005/8/layout/hProcess7"/>
    <dgm:cxn modelId="{0D544A56-A24C-4D08-ACE1-9120B31ED23B}" type="presParOf" srcId="{4B83E835-5A3E-45DE-BEA1-133A571819AB}" destId="{99F89CF9-9AB9-4EEF-99F8-39DA9BDFE59A}" srcOrd="4" destOrd="0" presId="urn:microsoft.com/office/officeart/2005/8/layout/hProcess7"/>
    <dgm:cxn modelId="{5B386F40-DAD5-4B40-B109-0BB65F58D2F3}" type="presParOf" srcId="{99F89CF9-9AB9-4EEF-99F8-39DA9BDFE59A}" destId="{6527C5B8-2C0D-4E34-80A8-AEAF390A157F}" srcOrd="0" destOrd="0" presId="urn:microsoft.com/office/officeart/2005/8/layout/hProcess7"/>
    <dgm:cxn modelId="{93318BB2-7EEE-42BF-9683-8E81C6F9AD9D}" type="presParOf" srcId="{99F89CF9-9AB9-4EEF-99F8-39DA9BDFE59A}" destId="{B10B98DD-A1E2-4D74-B83D-23BDC2948A07}" srcOrd="1" destOrd="0" presId="urn:microsoft.com/office/officeart/2005/8/layout/hProcess7"/>
    <dgm:cxn modelId="{0479E121-528B-49CC-9DB7-B0D8EA930214}" type="presParOf" srcId="{99F89CF9-9AB9-4EEF-99F8-39DA9BDFE59A}" destId="{29B46A29-B0B5-4908-A184-9614B3B774D3}" srcOrd="2" destOrd="0" presId="urn:microsoft.com/office/officeart/2005/8/layout/hProcess7"/>
    <dgm:cxn modelId="{D89D72D1-BE5C-40A2-973F-91B2CCDBD7AF}" type="presParOf" srcId="{4B83E835-5A3E-45DE-BEA1-133A571819AB}" destId="{00430388-9500-4E94-BD08-1058DE3EA908}" srcOrd="5" destOrd="0" presId="urn:microsoft.com/office/officeart/2005/8/layout/hProcess7"/>
    <dgm:cxn modelId="{B3AC777F-B2CC-4ACE-8E06-E65272ED74EC}" type="presParOf" srcId="{4B83E835-5A3E-45DE-BEA1-133A571819AB}" destId="{637B7733-29CE-49EF-92A1-B1926A93F6AE}" srcOrd="6" destOrd="0" presId="urn:microsoft.com/office/officeart/2005/8/layout/hProcess7"/>
    <dgm:cxn modelId="{BEAF26AC-197B-4AB1-959A-61AA5C71F9D2}" type="presParOf" srcId="{637B7733-29CE-49EF-92A1-B1926A93F6AE}" destId="{34C5C0E6-C554-46B7-9234-0CF67C41BC63}" srcOrd="0" destOrd="0" presId="urn:microsoft.com/office/officeart/2005/8/layout/hProcess7"/>
    <dgm:cxn modelId="{A401B6AC-40C0-4D06-8671-8244E1EAE84F}" type="presParOf" srcId="{637B7733-29CE-49EF-92A1-B1926A93F6AE}" destId="{2CEEAE2F-C261-45D4-9556-F4B8EE5D40DA}" srcOrd="1" destOrd="0" presId="urn:microsoft.com/office/officeart/2005/8/layout/hProcess7"/>
    <dgm:cxn modelId="{F2452A1C-53E9-470E-B8FE-914312DF7639}" type="presParOf" srcId="{637B7733-29CE-49EF-92A1-B1926A93F6AE}" destId="{3465691E-E592-49E3-861E-3A8888241180}" srcOrd="2" destOrd="0" presId="urn:microsoft.com/office/officeart/2005/8/layout/hProcess7"/>
    <dgm:cxn modelId="{68C2CDC3-E4AB-454F-9E56-9D94C44F8759}" type="presParOf" srcId="{4B83E835-5A3E-45DE-BEA1-133A571819AB}" destId="{AFD9ABC6-524F-4856-BE94-1BD1AF24101C}" srcOrd="7" destOrd="0" presId="urn:microsoft.com/office/officeart/2005/8/layout/hProcess7"/>
    <dgm:cxn modelId="{518C6474-913C-40D8-8B92-7520BD766EE0}" type="presParOf" srcId="{4B83E835-5A3E-45DE-BEA1-133A571819AB}" destId="{4BE9A6B6-C8EC-4C8A-BF7F-B0B976388BB9}" srcOrd="8" destOrd="0" presId="urn:microsoft.com/office/officeart/2005/8/layout/hProcess7"/>
    <dgm:cxn modelId="{8C59E910-5E85-411F-B832-88FBEA231E16}" type="presParOf" srcId="{4BE9A6B6-C8EC-4C8A-BF7F-B0B976388BB9}" destId="{17A0512E-723D-4B12-B902-921D0D63AAAA}" srcOrd="0" destOrd="0" presId="urn:microsoft.com/office/officeart/2005/8/layout/hProcess7"/>
    <dgm:cxn modelId="{91304A33-B53B-4FCC-A28D-DA04924D2644}" type="presParOf" srcId="{4BE9A6B6-C8EC-4C8A-BF7F-B0B976388BB9}" destId="{77FF72FC-8446-43E3-A586-759BA0BC4DE2}" srcOrd="1" destOrd="0" presId="urn:microsoft.com/office/officeart/2005/8/layout/hProcess7"/>
    <dgm:cxn modelId="{FFE305E2-C1FC-4FB9-B1CA-C06E8FEDE455}" type="presParOf" srcId="{4BE9A6B6-C8EC-4C8A-BF7F-B0B976388BB9}" destId="{0D3E9D13-9069-4D8A-8F2A-E98512A3B15F}"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945F1E-1B68-4446-979C-0CF559B3F36C}"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GB"/>
        </a:p>
      </dgm:t>
    </dgm:pt>
    <dgm:pt modelId="{278795FC-8844-405B-AFFA-FBC041395DD1}">
      <dgm:prSet phldrT="[Text]" custT="1"/>
      <dgm:spPr>
        <a:solidFill>
          <a:srgbClr val="8B0F04"/>
        </a:solidFill>
      </dgm:spPr>
      <dgm:t>
        <a:bodyPr/>
        <a:lstStyle/>
        <a:p>
          <a:r>
            <a:rPr lang="en-GB" sz="1400" b="1" dirty="0" smtClean="0"/>
            <a:t>Remaining challenges</a:t>
          </a:r>
          <a:endParaRPr lang="en-GB" sz="1400" b="1" dirty="0"/>
        </a:p>
      </dgm:t>
    </dgm:pt>
    <dgm:pt modelId="{8214F1D4-E508-4C52-8AEF-E133C9369F3E}" type="parTrans" cxnId="{7CDED988-4AAF-4962-8F1F-D60AEA50789F}">
      <dgm:prSet/>
      <dgm:spPr/>
      <dgm:t>
        <a:bodyPr/>
        <a:lstStyle/>
        <a:p>
          <a:endParaRPr lang="en-GB"/>
        </a:p>
      </dgm:t>
    </dgm:pt>
    <dgm:pt modelId="{C09177B1-5C62-400A-911D-D7E545D6288C}" type="sibTrans" cxnId="{7CDED988-4AAF-4962-8F1F-D60AEA50789F}">
      <dgm:prSet/>
      <dgm:spPr/>
      <dgm:t>
        <a:bodyPr/>
        <a:lstStyle/>
        <a:p>
          <a:endParaRPr lang="en-GB"/>
        </a:p>
      </dgm:t>
    </dgm:pt>
    <dgm:pt modelId="{7607DC3B-3E04-43B9-BACF-E75D5F586F31}">
      <dgm:prSet phldrT="[Text]"/>
      <dgm:spPr>
        <a:solidFill>
          <a:srgbClr val="002060"/>
        </a:solidFill>
      </dgm:spPr>
      <dgm:t>
        <a:bodyPr/>
        <a:lstStyle/>
        <a:p>
          <a:r>
            <a:rPr lang="en-GB" dirty="0" smtClean="0"/>
            <a:t>Engagement of adult health commissioners and operational health professionals</a:t>
          </a:r>
          <a:endParaRPr lang="en-GB" dirty="0"/>
        </a:p>
      </dgm:t>
    </dgm:pt>
    <dgm:pt modelId="{E98D003C-1281-439E-8685-096995B05995}" type="parTrans" cxnId="{733C5056-00A3-4C16-985F-6652BC6563AF}">
      <dgm:prSet/>
      <dgm:spPr>
        <a:solidFill>
          <a:srgbClr val="F8A6AE"/>
        </a:solidFill>
      </dgm:spPr>
      <dgm:t>
        <a:bodyPr/>
        <a:lstStyle/>
        <a:p>
          <a:endParaRPr lang="en-GB"/>
        </a:p>
      </dgm:t>
    </dgm:pt>
    <dgm:pt modelId="{BD4D7F16-7E11-4604-BDA9-3F15225CF29E}" type="sibTrans" cxnId="{733C5056-00A3-4C16-985F-6652BC6563AF}">
      <dgm:prSet/>
      <dgm:spPr/>
      <dgm:t>
        <a:bodyPr/>
        <a:lstStyle/>
        <a:p>
          <a:endParaRPr lang="en-GB"/>
        </a:p>
      </dgm:t>
    </dgm:pt>
    <dgm:pt modelId="{2CEEBBF1-04CC-42C2-8FFA-45EFAED18BE0}">
      <dgm:prSet/>
      <dgm:spPr>
        <a:solidFill>
          <a:srgbClr val="00B050"/>
        </a:solidFill>
      </dgm:spPr>
      <dgm:t>
        <a:bodyPr/>
        <a:lstStyle/>
        <a:p>
          <a:r>
            <a:rPr lang="en-GB" dirty="0" smtClean="0"/>
            <a:t>Engagement of the wider health workforce and workforce development</a:t>
          </a:r>
        </a:p>
      </dgm:t>
    </dgm:pt>
    <dgm:pt modelId="{BF9BFB5E-7838-46E9-BDAB-4F87E49CA42F}" type="parTrans" cxnId="{26ECBF2C-51C4-4199-BC36-03548654C352}">
      <dgm:prSet/>
      <dgm:spPr>
        <a:solidFill>
          <a:srgbClr val="F8A6AE"/>
        </a:solidFill>
      </dgm:spPr>
      <dgm:t>
        <a:bodyPr/>
        <a:lstStyle/>
        <a:p>
          <a:endParaRPr lang="en-GB"/>
        </a:p>
      </dgm:t>
    </dgm:pt>
    <dgm:pt modelId="{5B1DD43E-28EE-40B8-B893-2D9512ABE609}" type="sibTrans" cxnId="{26ECBF2C-51C4-4199-BC36-03548654C352}">
      <dgm:prSet/>
      <dgm:spPr/>
      <dgm:t>
        <a:bodyPr/>
        <a:lstStyle/>
        <a:p>
          <a:endParaRPr lang="en-GB"/>
        </a:p>
      </dgm:t>
    </dgm:pt>
    <dgm:pt modelId="{E6E64363-0E43-4BBB-96CB-0B811012B9F0}">
      <dgm:prSet/>
      <dgm:spPr>
        <a:solidFill>
          <a:schemeClr val="accent6">
            <a:lumMod val="40000"/>
            <a:lumOff val="60000"/>
          </a:schemeClr>
        </a:solidFill>
      </dgm:spPr>
      <dgm:t>
        <a:bodyPr/>
        <a:lstStyle/>
        <a:p>
          <a:r>
            <a:rPr lang="en-GB" dirty="0" smtClean="0"/>
            <a:t>Keeping CCGs engaged</a:t>
          </a:r>
        </a:p>
      </dgm:t>
    </dgm:pt>
    <dgm:pt modelId="{4CE4A2EE-B8E9-4454-ADB6-13721B421CA0}" type="parTrans" cxnId="{B0F7B946-745F-41C8-B6C3-C64E86F1B8D8}">
      <dgm:prSet/>
      <dgm:spPr>
        <a:solidFill>
          <a:srgbClr val="F8A6AE"/>
        </a:solidFill>
      </dgm:spPr>
      <dgm:t>
        <a:bodyPr/>
        <a:lstStyle/>
        <a:p>
          <a:endParaRPr lang="en-GB"/>
        </a:p>
      </dgm:t>
    </dgm:pt>
    <dgm:pt modelId="{7DD94B73-DCA6-4917-9C4D-790A273E63A3}" type="sibTrans" cxnId="{B0F7B946-745F-41C8-B6C3-C64E86F1B8D8}">
      <dgm:prSet/>
      <dgm:spPr/>
      <dgm:t>
        <a:bodyPr/>
        <a:lstStyle/>
        <a:p>
          <a:endParaRPr lang="en-GB"/>
        </a:p>
      </dgm:t>
    </dgm:pt>
    <dgm:pt modelId="{A5ABB529-83E9-4591-981D-E67955881F37}">
      <dgm:prSet/>
      <dgm:spPr>
        <a:solidFill>
          <a:srgbClr val="660066"/>
        </a:solidFill>
      </dgm:spPr>
      <dgm:t>
        <a:bodyPr/>
        <a:lstStyle/>
        <a:p>
          <a:r>
            <a:rPr lang="en-GB" smtClean="0"/>
            <a:t>Information sharing</a:t>
          </a:r>
          <a:endParaRPr lang="en-GB" dirty="0" smtClean="0"/>
        </a:p>
      </dgm:t>
    </dgm:pt>
    <dgm:pt modelId="{DA321031-7264-4C10-BBFC-7B99567C4375}" type="parTrans" cxnId="{8117060A-5FC3-41E0-9C39-990033DFDF11}">
      <dgm:prSet/>
      <dgm:spPr>
        <a:solidFill>
          <a:srgbClr val="F8A6AE"/>
        </a:solidFill>
      </dgm:spPr>
      <dgm:t>
        <a:bodyPr/>
        <a:lstStyle/>
        <a:p>
          <a:endParaRPr lang="en-GB"/>
        </a:p>
      </dgm:t>
    </dgm:pt>
    <dgm:pt modelId="{685F0BD1-B5DE-4E34-BC81-14DAED768255}" type="sibTrans" cxnId="{8117060A-5FC3-41E0-9C39-990033DFDF11}">
      <dgm:prSet/>
      <dgm:spPr/>
      <dgm:t>
        <a:bodyPr/>
        <a:lstStyle/>
        <a:p>
          <a:endParaRPr lang="en-GB"/>
        </a:p>
      </dgm:t>
    </dgm:pt>
    <dgm:pt modelId="{2658339A-5298-4F67-A307-9A0CCFB48E56}">
      <dgm:prSet/>
      <dgm:spPr>
        <a:solidFill>
          <a:srgbClr val="5F5F5F"/>
        </a:solidFill>
      </dgm:spPr>
      <dgm:t>
        <a:bodyPr/>
        <a:lstStyle/>
        <a:p>
          <a:r>
            <a:rPr lang="en-GB" dirty="0" smtClean="0"/>
            <a:t>Creation of pooled budgets and personal health budgets</a:t>
          </a:r>
        </a:p>
      </dgm:t>
    </dgm:pt>
    <dgm:pt modelId="{85E00536-001E-4F15-A61F-E262B0FAA347}" type="parTrans" cxnId="{DF3B063A-D576-4EDD-86D2-B5BAB739690E}">
      <dgm:prSet/>
      <dgm:spPr>
        <a:solidFill>
          <a:srgbClr val="F8A6AE"/>
        </a:solidFill>
      </dgm:spPr>
      <dgm:t>
        <a:bodyPr/>
        <a:lstStyle/>
        <a:p>
          <a:endParaRPr lang="en-GB"/>
        </a:p>
      </dgm:t>
    </dgm:pt>
    <dgm:pt modelId="{E7984A51-B800-4061-8141-E898544C2D37}" type="sibTrans" cxnId="{DF3B063A-D576-4EDD-86D2-B5BAB739690E}">
      <dgm:prSet/>
      <dgm:spPr/>
      <dgm:t>
        <a:bodyPr/>
        <a:lstStyle/>
        <a:p>
          <a:endParaRPr lang="en-GB"/>
        </a:p>
      </dgm:t>
    </dgm:pt>
    <dgm:pt modelId="{8586B456-B33F-4793-BAA1-A08DF57019EC}">
      <dgm:prSet/>
      <dgm:spPr>
        <a:solidFill>
          <a:srgbClr val="008080"/>
        </a:solidFill>
      </dgm:spPr>
      <dgm:t>
        <a:bodyPr/>
        <a:lstStyle/>
        <a:p>
          <a:r>
            <a:rPr lang="en-GB" dirty="0" smtClean="0"/>
            <a:t>Ensuring sufficient capacity build into the system</a:t>
          </a:r>
        </a:p>
      </dgm:t>
    </dgm:pt>
    <dgm:pt modelId="{8B89B822-FD5A-4916-862B-E12C3A1ADA88}" type="parTrans" cxnId="{ADDB397B-5145-4F0D-BF4D-16C81DCF9529}">
      <dgm:prSet/>
      <dgm:spPr>
        <a:solidFill>
          <a:srgbClr val="F8A6AE"/>
        </a:solidFill>
      </dgm:spPr>
      <dgm:t>
        <a:bodyPr/>
        <a:lstStyle/>
        <a:p>
          <a:endParaRPr lang="en-GB"/>
        </a:p>
      </dgm:t>
    </dgm:pt>
    <dgm:pt modelId="{9C74B64E-FDA2-43DC-9DD6-E114F38E8E0F}" type="sibTrans" cxnId="{ADDB397B-5145-4F0D-BF4D-16C81DCF9529}">
      <dgm:prSet/>
      <dgm:spPr/>
      <dgm:t>
        <a:bodyPr/>
        <a:lstStyle/>
        <a:p>
          <a:endParaRPr lang="en-GB"/>
        </a:p>
      </dgm:t>
    </dgm:pt>
    <dgm:pt modelId="{B83AC1A7-7DDC-4BAD-944A-AF70D5812592}" type="pres">
      <dgm:prSet presAssocID="{71945F1E-1B68-4446-979C-0CF559B3F36C}" presName="Name0" presStyleCnt="0">
        <dgm:presLayoutVars>
          <dgm:chMax val="1"/>
          <dgm:dir/>
          <dgm:animLvl val="ctr"/>
          <dgm:resizeHandles val="exact"/>
        </dgm:presLayoutVars>
      </dgm:prSet>
      <dgm:spPr/>
      <dgm:t>
        <a:bodyPr/>
        <a:lstStyle/>
        <a:p>
          <a:endParaRPr lang="en-GB"/>
        </a:p>
      </dgm:t>
    </dgm:pt>
    <dgm:pt modelId="{4F0D5A71-FD89-4C66-8235-CCF1922BA997}" type="pres">
      <dgm:prSet presAssocID="{278795FC-8844-405B-AFFA-FBC041395DD1}" presName="centerShape" presStyleLbl="node0" presStyleIdx="0" presStyleCnt="1" custScaleX="133873" custScaleY="127269"/>
      <dgm:spPr/>
      <dgm:t>
        <a:bodyPr/>
        <a:lstStyle/>
        <a:p>
          <a:endParaRPr lang="en-GB"/>
        </a:p>
      </dgm:t>
    </dgm:pt>
    <dgm:pt modelId="{E5415CD4-BBC6-4CC3-A13B-22B1B19DC19A}" type="pres">
      <dgm:prSet presAssocID="{E98D003C-1281-439E-8685-096995B05995}" presName="parTrans" presStyleLbl="sibTrans2D1" presStyleIdx="0" presStyleCnt="6"/>
      <dgm:spPr/>
      <dgm:t>
        <a:bodyPr/>
        <a:lstStyle/>
        <a:p>
          <a:endParaRPr lang="en-GB"/>
        </a:p>
      </dgm:t>
    </dgm:pt>
    <dgm:pt modelId="{58A5069D-33BE-4D6A-85D2-46DD4A37BDFB}" type="pres">
      <dgm:prSet presAssocID="{E98D003C-1281-439E-8685-096995B05995}" presName="connectorText" presStyleLbl="sibTrans2D1" presStyleIdx="0" presStyleCnt="6"/>
      <dgm:spPr/>
      <dgm:t>
        <a:bodyPr/>
        <a:lstStyle/>
        <a:p>
          <a:endParaRPr lang="en-GB"/>
        </a:p>
      </dgm:t>
    </dgm:pt>
    <dgm:pt modelId="{C66495FD-475B-4238-B469-FF170E1AE7D1}" type="pres">
      <dgm:prSet presAssocID="{7607DC3B-3E04-43B9-BACF-E75D5F586F31}" presName="node" presStyleLbl="node1" presStyleIdx="0" presStyleCnt="6">
        <dgm:presLayoutVars>
          <dgm:bulletEnabled val="1"/>
        </dgm:presLayoutVars>
      </dgm:prSet>
      <dgm:spPr/>
      <dgm:t>
        <a:bodyPr/>
        <a:lstStyle/>
        <a:p>
          <a:endParaRPr lang="en-GB"/>
        </a:p>
      </dgm:t>
    </dgm:pt>
    <dgm:pt modelId="{38D3A990-79E1-4071-A424-F217C264FC75}" type="pres">
      <dgm:prSet presAssocID="{BF9BFB5E-7838-46E9-BDAB-4F87E49CA42F}" presName="parTrans" presStyleLbl="sibTrans2D1" presStyleIdx="1" presStyleCnt="6"/>
      <dgm:spPr/>
      <dgm:t>
        <a:bodyPr/>
        <a:lstStyle/>
        <a:p>
          <a:endParaRPr lang="en-GB"/>
        </a:p>
      </dgm:t>
    </dgm:pt>
    <dgm:pt modelId="{7DB57CFF-B115-4B1D-A91F-E2E346468268}" type="pres">
      <dgm:prSet presAssocID="{BF9BFB5E-7838-46E9-BDAB-4F87E49CA42F}" presName="connectorText" presStyleLbl="sibTrans2D1" presStyleIdx="1" presStyleCnt="6"/>
      <dgm:spPr/>
      <dgm:t>
        <a:bodyPr/>
        <a:lstStyle/>
        <a:p>
          <a:endParaRPr lang="en-GB"/>
        </a:p>
      </dgm:t>
    </dgm:pt>
    <dgm:pt modelId="{8F311A57-549A-4CF6-8C57-38C8311F6B43}" type="pres">
      <dgm:prSet presAssocID="{2CEEBBF1-04CC-42C2-8FFA-45EFAED18BE0}" presName="node" presStyleLbl="node1" presStyleIdx="1" presStyleCnt="6">
        <dgm:presLayoutVars>
          <dgm:bulletEnabled val="1"/>
        </dgm:presLayoutVars>
      </dgm:prSet>
      <dgm:spPr/>
      <dgm:t>
        <a:bodyPr/>
        <a:lstStyle/>
        <a:p>
          <a:endParaRPr lang="en-GB"/>
        </a:p>
      </dgm:t>
    </dgm:pt>
    <dgm:pt modelId="{D40CAFF3-242C-4394-A769-9609E5D6F980}" type="pres">
      <dgm:prSet presAssocID="{4CE4A2EE-B8E9-4454-ADB6-13721B421CA0}" presName="parTrans" presStyleLbl="sibTrans2D1" presStyleIdx="2" presStyleCnt="6"/>
      <dgm:spPr/>
      <dgm:t>
        <a:bodyPr/>
        <a:lstStyle/>
        <a:p>
          <a:endParaRPr lang="en-GB"/>
        </a:p>
      </dgm:t>
    </dgm:pt>
    <dgm:pt modelId="{EB139F17-54E7-4C0C-BBF3-BA399C51B9EC}" type="pres">
      <dgm:prSet presAssocID="{4CE4A2EE-B8E9-4454-ADB6-13721B421CA0}" presName="connectorText" presStyleLbl="sibTrans2D1" presStyleIdx="2" presStyleCnt="6"/>
      <dgm:spPr/>
      <dgm:t>
        <a:bodyPr/>
        <a:lstStyle/>
        <a:p>
          <a:endParaRPr lang="en-GB"/>
        </a:p>
      </dgm:t>
    </dgm:pt>
    <dgm:pt modelId="{F1CB718C-69F5-4B46-9450-5C47358F2D89}" type="pres">
      <dgm:prSet presAssocID="{E6E64363-0E43-4BBB-96CB-0B811012B9F0}" presName="node" presStyleLbl="node1" presStyleIdx="2" presStyleCnt="6">
        <dgm:presLayoutVars>
          <dgm:bulletEnabled val="1"/>
        </dgm:presLayoutVars>
      </dgm:prSet>
      <dgm:spPr/>
      <dgm:t>
        <a:bodyPr/>
        <a:lstStyle/>
        <a:p>
          <a:endParaRPr lang="en-GB"/>
        </a:p>
      </dgm:t>
    </dgm:pt>
    <dgm:pt modelId="{57C6F5AF-0938-445B-86AD-4B8FDD9490F3}" type="pres">
      <dgm:prSet presAssocID="{DA321031-7264-4C10-BBFC-7B99567C4375}" presName="parTrans" presStyleLbl="sibTrans2D1" presStyleIdx="3" presStyleCnt="6"/>
      <dgm:spPr/>
      <dgm:t>
        <a:bodyPr/>
        <a:lstStyle/>
        <a:p>
          <a:endParaRPr lang="en-GB"/>
        </a:p>
      </dgm:t>
    </dgm:pt>
    <dgm:pt modelId="{61FDDEB6-90C9-46BD-8A9B-88A82A49C214}" type="pres">
      <dgm:prSet presAssocID="{DA321031-7264-4C10-BBFC-7B99567C4375}" presName="connectorText" presStyleLbl="sibTrans2D1" presStyleIdx="3" presStyleCnt="6"/>
      <dgm:spPr/>
      <dgm:t>
        <a:bodyPr/>
        <a:lstStyle/>
        <a:p>
          <a:endParaRPr lang="en-GB"/>
        </a:p>
      </dgm:t>
    </dgm:pt>
    <dgm:pt modelId="{06C97BCF-3FBD-44E2-9060-CA211B7E57C8}" type="pres">
      <dgm:prSet presAssocID="{A5ABB529-83E9-4591-981D-E67955881F37}" presName="node" presStyleLbl="node1" presStyleIdx="3" presStyleCnt="6">
        <dgm:presLayoutVars>
          <dgm:bulletEnabled val="1"/>
        </dgm:presLayoutVars>
      </dgm:prSet>
      <dgm:spPr/>
      <dgm:t>
        <a:bodyPr/>
        <a:lstStyle/>
        <a:p>
          <a:endParaRPr lang="en-GB"/>
        </a:p>
      </dgm:t>
    </dgm:pt>
    <dgm:pt modelId="{519281F7-D3E8-4FCC-93F5-416606EC4094}" type="pres">
      <dgm:prSet presAssocID="{85E00536-001E-4F15-A61F-E262B0FAA347}" presName="parTrans" presStyleLbl="sibTrans2D1" presStyleIdx="4" presStyleCnt="6"/>
      <dgm:spPr/>
      <dgm:t>
        <a:bodyPr/>
        <a:lstStyle/>
        <a:p>
          <a:endParaRPr lang="en-GB"/>
        </a:p>
      </dgm:t>
    </dgm:pt>
    <dgm:pt modelId="{2DDA116C-78E7-48AA-BC0C-CCA2B17DFDE8}" type="pres">
      <dgm:prSet presAssocID="{85E00536-001E-4F15-A61F-E262B0FAA347}" presName="connectorText" presStyleLbl="sibTrans2D1" presStyleIdx="4" presStyleCnt="6"/>
      <dgm:spPr/>
      <dgm:t>
        <a:bodyPr/>
        <a:lstStyle/>
        <a:p>
          <a:endParaRPr lang="en-GB"/>
        </a:p>
      </dgm:t>
    </dgm:pt>
    <dgm:pt modelId="{863EEAAC-B1C8-48E7-B584-8A70B81BE428}" type="pres">
      <dgm:prSet presAssocID="{2658339A-5298-4F67-A307-9A0CCFB48E56}" presName="node" presStyleLbl="node1" presStyleIdx="4" presStyleCnt="6">
        <dgm:presLayoutVars>
          <dgm:bulletEnabled val="1"/>
        </dgm:presLayoutVars>
      </dgm:prSet>
      <dgm:spPr/>
      <dgm:t>
        <a:bodyPr/>
        <a:lstStyle/>
        <a:p>
          <a:endParaRPr lang="en-GB"/>
        </a:p>
      </dgm:t>
    </dgm:pt>
    <dgm:pt modelId="{86FF4C26-840C-4552-A34B-7B32B2E17114}" type="pres">
      <dgm:prSet presAssocID="{8B89B822-FD5A-4916-862B-E12C3A1ADA88}" presName="parTrans" presStyleLbl="sibTrans2D1" presStyleIdx="5" presStyleCnt="6"/>
      <dgm:spPr/>
      <dgm:t>
        <a:bodyPr/>
        <a:lstStyle/>
        <a:p>
          <a:endParaRPr lang="en-GB"/>
        </a:p>
      </dgm:t>
    </dgm:pt>
    <dgm:pt modelId="{5A0CD19C-A746-4977-9CA0-3FF6507B50DD}" type="pres">
      <dgm:prSet presAssocID="{8B89B822-FD5A-4916-862B-E12C3A1ADA88}" presName="connectorText" presStyleLbl="sibTrans2D1" presStyleIdx="5" presStyleCnt="6"/>
      <dgm:spPr/>
      <dgm:t>
        <a:bodyPr/>
        <a:lstStyle/>
        <a:p>
          <a:endParaRPr lang="en-GB"/>
        </a:p>
      </dgm:t>
    </dgm:pt>
    <dgm:pt modelId="{1CB83A5C-3C1B-4FFD-8CF2-0268314DE635}" type="pres">
      <dgm:prSet presAssocID="{8586B456-B33F-4793-BAA1-A08DF57019EC}" presName="node" presStyleLbl="node1" presStyleIdx="5" presStyleCnt="6">
        <dgm:presLayoutVars>
          <dgm:bulletEnabled val="1"/>
        </dgm:presLayoutVars>
      </dgm:prSet>
      <dgm:spPr/>
      <dgm:t>
        <a:bodyPr/>
        <a:lstStyle/>
        <a:p>
          <a:endParaRPr lang="en-GB"/>
        </a:p>
      </dgm:t>
    </dgm:pt>
  </dgm:ptLst>
  <dgm:cxnLst>
    <dgm:cxn modelId="{7CDED988-4AAF-4962-8F1F-D60AEA50789F}" srcId="{71945F1E-1B68-4446-979C-0CF559B3F36C}" destId="{278795FC-8844-405B-AFFA-FBC041395DD1}" srcOrd="0" destOrd="0" parTransId="{8214F1D4-E508-4C52-8AEF-E133C9369F3E}" sibTransId="{C09177B1-5C62-400A-911D-D7E545D6288C}"/>
    <dgm:cxn modelId="{DF3B063A-D576-4EDD-86D2-B5BAB739690E}" srcId="{278795FC-8844-405B-AFFA-FBC041395DD1}" destId="{2658339A-5298-4F67-A307-9A0CCFB48E56}" srcOrd="4" destOrd="0" parTransId="{85E00536-001E-4F15-A61F-E262B0FAA347}" sibTransId="{E7984A51-B800-4061-8141-E898544C2D37}"/>
    <dgm:cxn modelId="{8E3B7D88-9B49-4543-8DBB-9D7B1A11AD07}" type="presOf" srcId="{E98D003C-1281-439E-8685-096995B05995}" destId="{58A5069D-33BE-4D6A-85D2-46DD4A37BDFB}" srcOrd="1" destOrd="0" presId="urn:microsoft.com/office/officeart/2005/8/layout/radial5"/>
    <dgm:cxn modelId="{8117060A-5FC3-41E0-9C39-990033DFDF11}" srcId="{278795FC-8844-405B-AFFA-FBC041395DD1}" destId="{A5ABB529-83E9-4591-981D-E67955881F37}" srcOrd="3" destOrd="0" parTransId="{DA321031-7264-4C10-BBFC-7B99567C4375}" sibTransId="{685F0BD1-B5DE-4E34-BC81-14DAED768255}"/>
    <dgm:cxn modelId="{733C5056-00A3-4C16-985F-6652BC6563AF}" srcId="{278795FC-8844-405B-AFFA-FBC041395DD1}" destId="{7607DC3B-3E04-43B9-BACF-E75D5F586F31}" srcOrd="0" destOrd="0" parTransId="{E98D003C-1281-439E-8685-096995B05995}" sibTransId="{BD4D7F16-7E11-4604-BDA9-3F15225CF29E}"/>
    <dgm:cxn modelId="{D5B42CCD-5513-4C12-A611-A93D03B734DF}" type="presOf" srcId="{2658339A-5298-4F67-A307-9A0CCFB48E56}" destId="{863EEAAC-B1C8-48E7-B584-8A70B81BE428}" srcOrd="0" destOrd="0" presId="urn:microsoft.com/office/officeart/2005/8/layout/radial5"/>
    <dgm:cxn modelId="{316F6369-A5AA-4000-8311-FB6EE5AAA88C}" type="presOf" srcId="{4CE4A2EE-B8E9-4454-ADB6-13721B421CA0}" destId="{EB139F17-54E7-4C0C-BBF3-BA399C51B9EC}" srcOrd="1" destOrd="0" presId="urn:microsoft.com/office/officeart/2005/8/layout/radial5"/>
    <dgm:cxn modelId="{3D66061F-7EE4-4F7D-89FA-CA7CF7799DE7}" type="presOf" srcId="{71945F1E-1B68-4446-979C-0CF559B3F36C}" destId="{B83AC1A7-7DDC-4BAD-944A-AF70D5812592}" srcOrd="0" destOrd="0" presId="urn:microsoft.com/office/officeart/2005/8/layout/radial5"/>
    <dgm:cxn modelId="{B0F7B946-745F-41C8-B6C3-C64E86F1B8D8}" srcId="{278795FC-8844-405B-AFFA-FBC041395DD1}" destId="{E6E64363-0E43-4BBB-96CB-0B811012B9F0}" srcOrd="2" destOrd="0" parTransId="{4CE4A2EE-B8E9-4454-ADB6-13721B421CA0}" sibTransId="{7DD94B73-DCA6-4917-9C4D-790A273E63A3}"/>
    <dgm:cxn modelId="{26ECBF2C-51C4-4199-BC36-03548654C352}" srcId="{278795FC-8844-405B-AFFA-FBC041395DD1}" destId="{2CEEBBF1-04CC-42C2-8FFA-45EFAED18BE0}" srcOrd="1" destOrd="0" parTransId="{BF9BFB5E-7838-46E9-BDAB-4F87E49CA42F}" sibTransId="{5B1DD43E-28EE-40B8-B893-2D9512ABE609}"/>
    <dgm:cxn modelId="{AB2C91D2-663C-4314-B675-189F1A0B29E5}" type="presOf" srcId="{8B89B822-FD5A-4916-862B-E12C3A1ADA88}" destId="{5A0CD19C-A746-4977-9CA0-3FF6507B50DD}" srcOrd="1" destOrd="0" presId="urn:microsoft.com/office/officeart/2005/8/layout/radial5"/>
    <dgm:cxn modelId="{7FAC7C11-0252-4F5B-8C21-F24C6592E215}" type="presOf" srcId="{85E00536-001E-4F15-A61F-E262B0FAA347}" destId="{519281F7-D3E8-4FCC-93F5-416606EC4094}" srcOrd="0" destOrd="0" presId="urn:microsoft.com/office/officeart/2005/8/layout/radial5"/>
    <dgm:cxn modelId="{C7D46225-5D9A-4DD3-BB5C-32A58E5639C1}" type="presOf" srcId="{DA321031-7264-4C10-BBFC-7B99567C4375}" destId="{61FDDEB6-90C9-46BD-8A9B-88A82A49C214}" srcOrd="1" destOrd="0" presId="urn:microsoft.com/office/officeart/2005/8/layout/radial5"/>
    <dgm:cxn modelId="{25C178B2-299D-4227-8278-3C62E9CA7E2A}" type="presOf" srcId="{278795FC-8844-405B-AFFA-FBC041395DD1}" destId="{4F0D5A71-FD89-4C66-8235-CCF1922BA997}" srcOrd="0" destOrd="0" presId="urn:microsoft.com/office/officeart/2005/8/layout/radial5"/>
    <dgm:cxn modelId="{C35D3205-B138-48A8-BA95-8398D6AA6447}" type="presOf" srcId="{DA321031-7264-4C10-BBFC-7B99567C4375}" destId="{57C6F5AF-0938-445B-86AD-4B8FDD9490F3}" srcOrd="0" destOrd="0" presId="urn:microsoft.com/office/officeart/2005/8/layout/radial5"/>
    <dgm:cxn modelId="{0E0E9019-CD1C-4F3B-95A0-C3CF12E83970}" type="presOf" srcId="{A5ABB529-83E9-4591-981D-E67955881F37}" destId="{06C97BCF-3FBD-44E2-9060-CA211B7E57C8}" srcOrd="0" destOrd="0" presId="urn:microsoft.com/office/officeart/2005/8/layout/radial5"/>
    <dgm:cxn modelId="{9B5D405D-336D-4D0D-8DC6-E61961706563}" type="presOf" srcId="{E98D003C-1281-439E-8685-096995B05995}" destId="{E5415CD4-BBC6-4CC3-A13B-22B1B19DC19A}" srcOrd="0" destOrd="0" presId="urn:microsoft.com/office/officeart/2005/8/layout/radial5"/>
    <dgm:cxn modelId="{FD48159D-527F-4A8E-A215-614F34050D9F}" type="presOf" srcId="{8B89B822-FD5A-4916-862B-E12C3A1ADA88}" destId="{86FF4C26-840C-4552-A34B-7B32B2E17114}" srcOrd="0" destOrd="0" presId="urn:microsoft.com/office/officeart/2005/8/layout/radial5"/>
    <dgm:cxn modelId="{C2BD479B-633C-400C-A35C-F6264359B9B5}" type="presOf" srcId="{E6E64363-0E43-4BBB-96CB-0B811012B9F0}" destId="{F1CB718C-69F5-4B46-9450-5C47358F2D89}" srcOrd="0" destOrd="0" presId="urn:microsoft.com/office/officeart/2005/8/layout/radial5"/>
    <dgm:cxn modelId="{B0FC84A2-2A72-43A9-894F-FA15BE1CACA6}" type="presOf" srcId="{85E00536-001E-4F15-A61F-E262B0FAA347}" destId="{2DDA116C-78E7-48AA-BC0C-CCA2B17DFDE8}" srcOrd="1" destOrd="0" presId="urn:microsoft.com/office/officeart/2005/8/layout/radial5"/>
    <dgm:cxn modelId="{B0AAD7F8-95C0-4E1B-A6FF-5ACFE2282B57}" type="presOf" srcId="{4CE4A2EE-B8E9-4454-ADB6-13721B421CA0}" destId="{D40CAFF3-242C-4394-A769-9609E5D6F980}" srcOrd="0" destOrd="0" presId="urn:microsoft.com/office/officeart/2005/8/layout/radial5"/>
    <dgm:cxn modelId="{F85930A0-CB0C-4581-A01A-68E107EF8667}" type="presOf" srcId="{2CEEBBF1-04CC-42C2-8FFA-45EFAED18BE0}" destId="{8F311A57-549A-4CF6-8C57-38C8311F6B43}" srcOrd="0" destOrd="0" presId="urn:microsoft.com/office/officeart/2005/8/layout/radial5"/>
    <dgm:cxn modelId="{332A9B67-7364-4293-ABC3-8D154DB8D740}" type="presOf" srcId="{8586B456-B33F-4793-BAA1-A08DF57019EC}" destId="{1CB83A5C-3C1B-4FFD-8CF2-0268314DE635}" srcOrd="0" destOrd="0" presId="urn:microsoft.com/office/officeart/2005/8/layout/radial5"/>
    <dgm:cxn modelId="{DAFBAFE0-29DA-4D13-94CC-466B2811849E}" type="presOf" srcId="{BF9BFB5E-7838-46E9-BDAB-4F87E49CA42F}" destId="{38D3A990-79E1-4071-A424-F217C264FC75}" srcOrd="0" destOrd="0" presId="urn:microsoft.com/office/officeart/2005/8/layout/radial5"/>
    <dgm:cxn modelId="{ADDB397B-5145-4F0D-BF4D-16C81DCF9529}" srcId="{278795FC-8844-405B-AFFA-FBC041395DD1}" destId="{8586B456-B33F-4793-BAA1-A08DF57019EC}" srcOrd="5" destOrd="0" parTransId="{8B89B822-FD5A-4916-862B-E12C3A1ADA88}" sibTransId="{9C74B64E-FDA2-43DC-9DD6-E114F38E8E0F}"/>
    <dgm:cxn modelId="{12AEE8A4-0B64-4684-A938-E5208305E611}" type="presOf" srcId="{BF9BFB5E-7838-46E9-BDAB-4F87E49CA42F}" destId="{7DB57CFF-B115-4B1D-A91F-E2E346468268}" srcOrd="1" destOrd="0" presId="urn:microsoft.com/office/officeart/2005/8/layout/radial5"/>
    <dgm:cxn modelId="{1ECA01E7-8B41-48FD-9296-F38537E695BE}" type="presOf" srcId="{7607DC3B-3E04-43B9-BACF-E75D5F586F31}" destId="{C66495FD-475B-4238-B469-FF170E1AE7D1}" srcOrd="0" destOrd="0" presId="urn:microsoft.com/office/officeart/2005/8/layout/radial5"/>
    <dgm:cxn modelId="{369659A1-E12D-41F2-B3C5-C8CE417D484E}" type="presParOf" srcId="{B83AC1A7-7DDC-4BAD-944A-AF70D5812592}" destId="{4F0D5A71-FD89-4C66-8235-CCF1922BA997}" srcOrd="0" destOrd="0" presId="urn:microsoft.com/office/officeart/2005/8/layout/radial5"/>
    <dgm:cxn modelId="{1F416C67-384B-44B9-96D6-5772FE4DBCD1}" type="presParOf" srcId="{B83AC1A7-7DDC-4BAD-944A-AF70D5812592}" destId="{E5415CD4-BBC6-4CC3-A13B-22B1B19DC19A}" srcOrd="1" destOrd="0" presId="urn:microsoft.com/office/officeart/2005/8/layout/radial5"/>
    <dgm:cxn modelId="{D2DE07CD-0FE6-48B9-9521-7C1F053F0F44}" type="presParOf" srcId="{E5415CD4-BBC6-4CC3-A13B-22B1B19DC19A}" destId="{58A5069D-33BE-4D6A-85D2-46DD4A37BDFB}" srcOrd="0" destOrd="0" presId="urn:microsoft.com/office/officeart/2005/8/layout/radial5"/>
    <dgm:cxn modelId="{2BEC0AC1-355F-47C7-8C0C-EF67B16A792B}" type="presParOf" srcId="{B83AC1A7-7DDC-4BAD-944A-AF70D5812592}" destId="{C66495FD-475B-4238-B469-FF170E1AE7D1}" srcOrd="2" destOrd="0" presId="urn:microsoft.com/office/officeart/2005/8/layout/radial5"/>
    <dgm:cxn modelId="{5A78C7AD-6782-4BD8-9F43-FA282B66625F}" type="presParOf" srcId="{B83AC1A7-7DDC-4BAD-944A-AF70D5812592}" destId="{38D3A990-79E1-4071-A424-F217C264FC75}" srcOrd="3" destOrd="0" presId="urn:microsoft.com/office/officeart/2005/8/layout/radial5"/>
    <dgm:cxn modelId="{ED5E6010-286B-42E0-9A72-EE669F0261B1}" type="presParOf" srcId="{38D3A990-79E1-4071-A424-F217C264FC75}" destId="{7DB57CFF-B115-4B1D-A91F-E2E346468268}" srcOrd="0" destOrd="0" presId="urn:microsoft.com/office/officeart/2005/8/layout/radial5"/>
    <dgm:cxn modelId="{35048AD7-E3A7-40DA-9219-9DBF3F7168E4}" type="presParOf" srcId="{B83AC1A7-7DDC-4BAD-944A-AF70D5812592}" destId="{8F311A57-549A-4CF6-8C57-38C8311F6B43}" srcOrd="4" destOrd="0" presId="urn:microsoft.com/office/officeart/2005/8/layout/radial5"/>
    <dgm:cxn modelId="{6DFBEA97-0E1D-4292-B4F9-1C299E9DB3B7}" type="presParOf" srcId="{B83AC1A7-7DDC-4BAD-944A-AF70D5812592}" destId="{D40CAFF3-242C-4394-A769-9609E5D6F980}" srcOrd="5" destOrd="0" presId="urn:microsoft.com/office/officeart/2005/8/layout/radial5"/>
    <dgm:cxn modelId="{663A5296-F405-41E5-91AF-326A16564C3C}" type="presParOf" srcId="{D40CAFF3-242C-4394-A769-9609E5D6F980}" destId="{EB139F17-54E7-4C0C-BBF3-BA399C51B9EC}" srcOrd="0" destOrd="0" presId="urn:microsoft.com/office/officeart/2005/8/layout/radial5"/>
    <dgm:cxn modelId="{1EE7A5EC-C35E-4958-84A6-9E9ECA260BBB}" type="presParOf" srcId="{B83AC1A7-7DDC-4BAD-944A-AF70D5812592}" destId="{F1CB718C-69F5-4B46-9450-5C47358F2D89}" srcOrd="6" destOrd="0" presId="urn:microsoft.com/office/officeart/2005/8/layout/radial5"/>
    <dgm:cxn modelId="{D99BF98B-AB2C-44AB-8356-68725024ABA2}" type="presParOf" srcId="{B83AC1A7-7DDC-4BAD-944A-AF70D5812592}" destId="{57C6F5AF-0938-445B-86AD-4B8FDD9490F3}" srcOrd="7" destOrd="0" presId="urn:microsoft.com/office/officeart/2005/8/layout/radial5"/>
    <dgm:cxn modelId="{1201089F-4037-4DFA-9107-E40795288DD7}" type="presParOf" srcId="{57C6F5AF-0938-445B-86AD-4B8FDD9490F3}" destId="{61FDDEB6-90C9-46BD-8A9B-88A82A49C214}" srcOrd="0" destOrd="0" presId="urn:microsoft.com/office/officeart/2005/8/layout/radial5"/>
    <dgm:cxn modelId="{3EBE7DD8-0905-419F-8361-A47A074429FA}" type="presParOf" srcId="{B83AC1A7-7DDC-4BAD-944A-AF70D5812592}" destId="{06C97BCF-3FBD-44E2-9060-CA211B7E57C8}" srcOrd="8" destOrd="0" presId="urn:microsoft.com/office/officeart/2005/8/layout/radial5"/>
    <dgm:cxn modelId="{599F4067-396F-4F7F-AB51-A99B8F6E1685}" type="presParOf" srcId="{B83AC1A7-7DDC-4BAD-944A-AF70D5812592}" destId="{519281F7-D3E8-4FCC-93F5-416606EC4094}" srcOrd="9" destOrd="0" presId="urn:microsoft.com/office/officeart/2005/8/layout/radial5"/>
    <dgm:cxn modelId="{6FA05BDA-BD33-448C-BA87-447A3D000FD1}" type="presParOf" srcId="{519281F7-D3E8-4FCC-93F5-416606EC4094}" destId="{2DDA116C-78E7-48AA-BC0C-CCA2B17DFDE8}" srcOrd="0" destOrd="0" presId="urn:microsoft.com/office/officeart/2005/8/layout/radial5"/>
    <dgm:cxn modelId="{C7F72DFF-7FAD-4640-B0B2-EC3BE30D9469}" type="presParOf" srcId="{B83AC1A7-7DDC-4BAD-944A-AF70D5812592}" destId="{863EEAAC-B1C8-48E7-B584-8A70B81BE428}" srcOrd="10" destOrd="0" presId="urn:microsoft.com/office/officeart/2005/8/layout/radial5"/>
    <dgm:cxn modelId="{45E7F49A-C324-4FDE-9339-FDA1AC037DDD}" type="presParOf" srcId="{B83AC1A7-7DDC-4BAD-944A-AF70D5812592}" destId="{86FF4C26-840C-4552-A34B-7B32B2E17114}" srcOrd="11" destOrd="0" presId="urn:microsoft.com/office/officeart/2005/8/layout/radial5"/>
    <dgm:cxn modelId="{4DDE4A90-6016-41E3-995F-2A74E185C51D}" type="presParOf" srcId="{86FF4C26-840C-4552-A34B-7B32B2E17114}" destId="{5A0CD19C-A746-4977-9CA0-3FF6507B50DD}" srcOrd="0" destOrd="0" presId="urn:microsoft.com/office/officeart/2005/8/layout/radial5"/>
    <dgm:cxn modelId="{2A2DE6C9-EA39-4B92-9F81-4C993835CA3D}" type="presParOf" srcId="{B83AC1A7-7DDC-4BAD-944A-AF70D5812592}" destId="{1CB83A5C-3C1B-4FFD-8CF2-0268314DE635}" srcOrd="12"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0C317CA-1851-4A2C-87F4-54D84B7B01E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3E6F465D-31ED-4840-AB07-8A9591ADC254}">
      <dgm:prSet phldrT="[Text]" custT="1"/>
      <dgm:spPr>
        <a:solidFill>
          <a:srgbClr val="8B0F04"/>
        </a:solidFill>
      </dgm:spPr>
      <dgm:t>
        <a:bodyPr/>
        <a:lstStyle/>
        <a:p>
          <a:r>
            <a:rPr lang="en-GB" sz="1100" dirty="0" smtClean="0">
              <a:solidFill>
                <a:schemeClr val="bg1"/>
              </a:solidFill>
            </a:rPr>
            <a:t>GFECs</a:t>
          </a:r>
          <a:r>
            <a:rPr lang="en-GB" sz="900" dirty="0" smtClean="0"/>
            <a:t>	</a:t>
          </a:r>
          <a:endParaRPr lang="en-GB" sz="900" dirty="0"/>
        </a:p>
      </dgm:t>
    </dgm:pt>
    <dgm:pt modelId="{D6A57A44-6DF4-4C7D-80A7-107CE26E3E4C}" type="parTrans" cxnId="{1B45A906-D8AB-4143-905B-0F74994BB365}">
      <dgm:prSet/>
      <dgm:spPr/>
      <dgm:t>
        <a:bodyPr/>
        <a:lstStyle/>
        <a:p>
          <a:endParaRPr lang="en-GB"/>
        </a:p>
      </dgm:t>
    </dgm:pt>
    <dgm:pt modelId="{F18F7B64-4A0E-418B-A64E-4883A1BDA270}" type="sibTrans" cxnId="{1B45A906-D8AB-4143-905B-0F74994BB365}">
      <dgm:prSet/>
      <dgm:spPr/>
      <dgm:t>
        <a:bodyPr/>
        <a:lstStyle/>
        <a:p>
          <a:endParaRPr lang="en-GB"/>
        </a:p>
      </dgm:t>
    </dgm:pt>
    <dgm:pt modelId="{704ABBDC-29C6-4CFC-B443-C0F327736587}">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Significant workforce issues </a:t>
          </a:r>
          <a:r>
            <a:rPr lang="en-GB" sz="1100" b="0" dirty="0" smtClean="0">
              <a:latin typeface="Arial" panose="020B0604020202020204" pitchFamily="34" charset="0"/>
              <a:cs typeface="Arial" panose="020B0604020202020204" pitchFamily="34" charset="0"/>
            </a:rPr>
            <a:t>– increased capacity and upskilling to respond to increased </a:t>
          </a:r>
          <a:r>
            <a:rPr lang="en-GB" sz="1100" b="0" dirty="0" err="1" smtClean="0">
              <a:latin typeface="Arial" panose="020B0604020202020204" pitchFamily="34" charset="0"/>
              <a:cs typeface="Arial" panose="020B0604020202020204" pitchFamily="34" charset="0"/>
            </a:rPr>
            <a:t>enrollments</a:t>
          </a:r>
          <a:endParaRPr lang="en-GB" sz="1100" b="0" dirty="0">
            <a:latin typeface="Arial" panose="020B0604020202020204" pitchFamily="34" charset="0"/>
            <a:cs typeface="Arial" panose="020B0604020202020204" pitchFamily="34" charset="0"/>
          </a:endParaRPr>
        </a:p>
      </dgm:t>
      <dgm:extLst>
        <a:ext uri="{E40237B7-FDA0-4F09-8148-C483321AD2D9}">
          <dgm14:cNvPr xmlns:dgm14="http://schemas.microsoft.com/office/drawing/2010/diagram" id="0" name="" descr="This figure describes the challenges arising for:&#10;a) GFECs – including workforce development, dealing with challenging behaviour and working collaboratively&#10;b) oung people and parents – around raising aspirations and giving young people a larger say&#10;c) ISPs – which needed the changes explained carefully and sensitively, and in some cases had been encouraged to adjust their day offer&#10;" title="Figure 3 Challenges arising"/>
        </a:ext>
      </dgm:extLst>
    </dgm:pt>
    <dgm:pt modelId="{D2661567-1DB5-492F-97F1-D0F2D4F2EF3E}" type="parTrans" cxnId="{2EF399A6-8FC8-4BC2-8387-65340FC6C861}">
      <dgm:prSet/>
      <dgm:spPr/>
      <dgm:t>
        <a:bodyPr/>
        <a:lstStyle/>
        <a:p>
          <a:endParaRPr lang="en-GB"/>
        </a:p>
      </dgm:t>
    </dgm:pt>
    <dgm:pt modelId="{4C66AA59-B451-4D5E-9AB4-07D49C548072}" type="sibTrans" cxnId="{2EF399A6-8FC8-4BC2-8387-65340FC6C861}">
      <dgm:prSet/>
      <dgm:spPr/>
      <dgm:t>
        <a:bodyPr/>
        <a:lstStyle/>
        <a:p>
          <a:endParaRPr lang="en-GB"/>
        </a:p>
      </dgm:t>
    </dgm:pt>
    <dgm:pt modelId="{6F8DAE30-B2EA-419F-80F8-6012C78F535B}">
      <dgm:prSet phldrT="[Text]" custT="1"/>
      <dgm:spPr>
        <a:solidFill>
          <a:srgbClr val="8B0F04"/>
        </a:solidFill>
      </dgm:spPr>
      <dgm:t>
        <a:bodyPr/>
        <a:lstStyle/>
        <a:p>
          <a:r>
            <a:rPr lang="en-GB" sz="1100" dirty="0" smtClean="0">
              <a:solidFill>
                <a:schemeClr val="bg1"/>
              </a:solidFill>
            </a:rPr>
            <a:t>Young</a:t>
          </a:r>
          <a:r>
            <a:rPr lang="en-GB" sz="1100" dirty="0" smtClean="0">
              <a:solidFill>
                <a:schemeClr val="tx2"/>
              </a:solidFill>
            </a:rPr>
            <a:t> </a:t>
          </a:r>
          <a:r>
            <a:rPr lang="en-GB" sz="1100" dirty="0" smtClean="0">
              <a:solidFill>
                <a:schemeClr val="bg1"/>
              </a:solidFill>
            </a:rPr>
            <a:t>people</a:t>
          </a:r>
          <a:r>
            <a:rPr lang="en-GB" sz="1100" dirty="0" smtClean="0">
              <a:solidFill>
                <a:schemeClr val="tx2"/>
              </a:solidFill>
            </a:rPr>
            <a:t> </a:t>
          </a:r>
          <a:r>
            <a:rPr lang="en-GB" sz="1100" dirty="0" smtClean="0">
              <a:solidFill>
                <a:schemeClr val="bg1"/>
              </a:solidFill>
            </a:rPr>
            <a:t>and</a:t>
          </a:r>
          <a:r>
            <a:rPr lang="en-GB" sz="1100" dirty="0" smtClean="0">
              <a:solidFill>
                <a:schemeClr val="tx2"/>
              </a:solidFill>
            </a:rPr>
            <a:t> </a:t>
          </a:r>
          <a:r>
            <a:rPr lang="en-GB" sz="1100" dirty="0" smtClean="0">
              <a:solidFill>
                <a:schemeClr val="bg1"/>
              </a:solidFill>
            </a:rPr>
            <a:t>parents</a:t>
          </a:r>
          <a:endParaRPr lang="en-GB" sz="1100" dirty="0">
            <a:solidFill>
              <a:schemeClr val="bg1"/>
            </a:solidFill>
          </a:endParaRPr>
        </a:p>
      </dgm:t>
    </dgm:pt>
    <dgm:pt modelId="{618668CE-2AE9-40C4-9BBC-1EF2DED0DB66}" type="parTrans" cxnId="{62B4CD9B-BCC5-4C2D-9296-A197920657A2}">
      <dgm:prSet/>
      <dgm:spPr/>
      <dgm:t>
        <a:bodyPr/>
        <a:lstStyle/>
        <a:p>
          <a:endParaRPr lang="en-GB"/>
        </a:p>
      </dgm:t>
    </dgm:pt>
    <dgm:pt modelId="{898D7841-C04A-4B22-94B8-4426FE60C88D}" type="sibTrans" cxnId="{62B4CD9B-BCC5-4C2D-9296-A197920657A2}">
      <dgm:prSet/>
      <dgm:spPr/>
      <dgm:t>
        <a:bodyPr/>
        <a:lstStyle/>
        <a:p>
          <a:endParaRPr lang="en-GB"/>
        </a:p>
      </dgm:t>
    </dgm:pt>
    <dgm:pt modelId="{AEBE80E0-4514-45F8-8DE1-63E6905AE7AD}">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Greater say in their transition – </a:t>
          </a:r>
          <a:r>
            <a:rPr lang="en-GB" sz="1100" b="0" dirty="0" smtClean="0">
              <a:latin typeface="Arial" panose="020B0604020202020204" pitchFamily="34" charset="0"/>
              <a:cs typeface="Arial" panose="020B0604020202020204" pitchFamily="34" charset="0"/>
            </a:rPr>
            <a:t>may lead to tensions with families where views differ</a:t>
          </a:r>
          <a:endParaRPr lang="en-GB" sz="1100" b="0" dirty="0">
            <a:latin typeface="Arial" panose="020B0604020202020204" pitchFamily="34" charset="0"/>
            <a:cs typeface="Arial" panose="020B0604020202020204" pitchFamily="34" charset="0"/>
          </a:endParaRPr>
        </a:p>
      </dgm:t>
    </dgm:pt>
    <dgm:pt modelId="{437653C1-53D5-4FF7-8AD9-9A515FEE31C6}" type="parTrans" cxnId="{B1445815-F4F5-482A-AC63-EF39D98651CB}">
      <dgm:prSet/>
      <dgm:spPr/>
      <dgm:t>
        <a:bodyPr/>
        <a:lstStyle/>
        <a:p>
          <a:endParaRPr lang="en-GB"/>
        </a:p>
      </dgm:t>
    </dgm:pt>
    <dgm:pt modelId="{AD2DB54B-D68B-4D29-A3FC-2D47821D2550}" type="sibTrans" cxnId="{B1445815-F4F5-482A-AC63-EF39D98651CB}">
      <dgm:prSet/>
      <dgm:spPr/>
      <dgm:t>
        <a:bodyPr/>
        <a:lstStyle/>
        <a:p>
          <a:endParaRPr lang="en-GB"/>
        </a:p>
      </dgm:t>
    </dgm:pt>
    <dgm:pt modelId="{B6DA8B22-23F9-4EE6-BDEB-7D5915C950B6}">
      <dgm:prSet phldrT="[Text]" custT="1"/>
      <dgm:spPr>
        <a:solidFill>
          <a:srgbClr val="8B0F04"/>
        </a:solidFill>
      </dgm:spPr>
      <dgm:t>
        <a:bodyPr/>
        <a:lstStyle/>
        <a:p>
          <a:r>
            <a:rPr lang="en-GB" sz="1050" dirty="0" smtClean="0">
              <a:solidFill>
                <a:schemeClr val="bg1"/>
              </a:solidFill>
            </a:rPr>
            <a:t>ISPs</a:t>
          </a:r>
          <a:endParaRPr lang="en-GB" sz="900" dirty="0">
            <a:solidFill>
              <a:schemeClr val="bg1"/>
            </a:solidFill>
          </a:endParaRPr>
        </a:p>
      </dgm:t>
    </dgm:pt>
    <dgm:pt modelId="{0ECE0A51-A386-4034-A8B9-5DB3B6EC666E}" type="parTrans" cxnId="{C9DC24B6-EF68-40D9-A791-488B923F43B2}">
      <dgm:prSet/>
      <dgm:spPr/>
      <dgm:t>
        <a:bodyPr/>
        <a:lstStyle/>
        <a:p>
          <a:endParaRPr lang="en-GB"/>
        </a:p>
      </dgm:t>
    </dgm:pt>
    <dgm:pt modelId="{352A16F5-12BE-4586-98BC-C20D002A44FF}" type="sibTrans" cxnId="{C9DC24B6-EF68-40D9-A791-488B923F43B2}">
      <dgm:prSet/>
      <dgm:spPr/>
      <dgm:t>
        <a:bodyPr/>
        <a:lstStyle/>
        <a:p>
          <a:endParaRPr lang="en-GB"/>
        </a:p>
      </dgm:t>
    </dgm:pt>
    <dgm:pt modelId="{269A25EF-81FF-4934-952B-9A088AAFF673}">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Sensitive discussions required with ISPs </a:t>
          </a:r>
          <a:r>
            <a:rPr lang="en-GB" sz="1100" b="0" dirty="0" smtClean="0">
              <a:latin typeface="Arial" panose="020B0604020202020204" pitchFamily="34" charset="0"/>
              <a:cs typeface="Arial" panose="020B0604020202020204" pitchFamily="34" charset="0"/>
            </a:rPr>
            <a:t>to </a:t>
          </a:r>
          <a:r>
            <a:rPr lang="en-GB" sz="1100" dirty="0" smtClean="0">
              <a:latin typeface="Arial" panose="020B0604020202020204" pitchFamily="34" charset="0"/>
              <a:cs typeface="Arial" panose="020B0604020202020204" pitchFamily="34" charset="0"/>
            </a:rPr>
            <a:t>explain the changes and underlying rationale</a:t>
          </a:r>
          <a:endParaRPr lang="en-GB" sz="1100" dirty="0">
            <a:latin typeface="Arial" panose="020B0604020202020204" pitchFamily="34" charset="0"/>
            <a:cs typeface="Arial" panose="020B0604020202020204" pitchFamily="34" charset="0"/>
          </a:endParaRPr>
        </a:p>
      </dgm:t>
    </dgm:pt>
    <dgm:pt modelId="{FDDEDFA0-E5DB-4873-BC73-4AC1BFE90FED}" type="parTrans" cxnId="{8E1535C3-1AE7-457D-973C-B9B83333C263}">
      <dgm:prSet/>
      <dgm:spPr/>
      <dgm:t>
        <a:bodyPr/>
        <a:lstStyle/>
        <a:p>
          <a:endParaRPr lang="en-GB"/>
        </a:p>
      </dgm:t>
    </dgm:pt>
    <dgm:pt modelId="{C720F797-7647-4156-8690-1820847944DE}" type="sibTrans" cxnId="{8E1535C3-1AE7-457D-973C-B9B83333C263}">
      <dgm:prSet/>
      <dgm:spPr/>
      <dgm:t>
        <a:bodyPr/>
        <a:lstStyle/>
        <a:p>
          <a:endParaRPr lang="en-GB"/>
        </a:p>
      </dgm:t>
    </dgm:pt>
    <dgm:pt modelId="{4C5A3129-0ACA-4B3B-BAAB-841842365726}">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Behavioural issues – </a:t>
          </a:r>
          <a:r>
            <a:rPr lang="en-GB" sz="1100" b="0" dirty="0" smtClean="0">
              <a:latin typeface="Arial" panose="020B0604020202020204" pitchFamily="34" charset="0"/>
              <a:cs typeface="Arial" panose="020B0604020202020204" pitchFamily="34" charset="0"/>
            </a:rPr>
            <a:t>staff need to be skilled in how to deal with such issues</a:t>
          </a:r>
          <a:endParaRPr lang="en-GB" sz="1100" b="0" dirty="0">
            <a:latin typeface="Arial" panose="020B0604020202020204" pitchFamily="34" charset="0"/>
            <a:cs typeface="Arial" panose="020B0604020202020204" pitchFamily="34" charset="0"/>
          </a:endParaRPr>
        </a:p>
      </dgm:t>
    </dgm:pt>
    <dgm:pt modelId="{E201B40F-CEC9-4A18-B1E8-3298D9A601A1}" type="parTrans" cxnId="{F4A728F0-25E7-4189-A546-EAC293A1BB54}">
      <dgm:prSet/>
      <dgm:spPr/>
      <dgm:t>
        <a:bodyPr/>
        <a:lstStyle/>
        <a:p>
          <a:endParaRPr lang="en-GB"/>
        </a:p>
      </dgm:t>
    </dgm:pt>
    <dgm:pt modelId="{3E8CB314-547A-46C5-917C-BEB7925B28FB}" type="sibTrans" cxnId="{F4A728F0-25E7-4189-A546-EAC293A1BB54}">
      <dgm:prSet/>
      <dgm:spPr/>
      <dgm:t>
        <a:bodyPr/>
        <a:lstStyle/>
        <a:p>
          <a:endParaRPr lang="en-GB"/>
        </a:p>
      </dgm:t>
    </dgm:pt>
    <dgm:pt modelId="{9EA7E351-3EBA-4A50-92D7-0CE06D27D24D}">
      <dgm:prSet phldrT="[Text]" custT="1"/>
      <dgm:spPr>
        <a:solidFill>
          <a:schemeClr val="bg1">
            <a:lumMod val="85000"/>
            <a:alpha val="90000"/>
          </a:schemeClr>
        </a:solidFill>
        <a:ln>
          <a:solidFill>
            <a:schemeClr val="bg1">
              <a:lumMod val="75000"/>
              <a:alpha val="90000"/>
            </a:schemeClr>
          </a:solidFill>
        </a:ln>
      </dgm:spPr>
      <dgm:t>
        <a:bodyPr/>
        <a:lstStyle/>
        <a:p>
          <a:r>
            <a:rPr lang="en-GB" sz="1100" b="0" dirty="0" smtClean="0">
              <a:latin typeface="Arial" panose="020B0604020202020204" pitchFamily="34" charset="0"/>
              <a:cs typeface="Arial" panose="020B0604020202020204" pitchFamily="34" charset="0"/>
            </a:rPr>
            <a:t>Increased aspirations about future options </a:t>
          </a:r>
          <a:r>
            <a:rPr lang="en-GB" sz="1100" dirty="0" smtClean="0">
              <a:latin typeface="Arial" panose="020B0604020202020204" pitchFamily="34" charset="0"/>
              <a:cs typeface="Arial" panose="020B0604020202020204" pitchFamily="34" charset="0"/>
            </a:rPr>
            <a:t>(e.g. employment and independent living) – opens up </a:t>
          </a:r>
          <a:r>
            <a:rPr lang="en-GB" sz="1100" b="1" dirty="0" smtClean="0">
              <a:latin typeface="Arial" panose="020B0604020202020204" pitchFamily="34" charset="0"/>
              <a:cs typeface="Arial" panose="020B0604020202020204" pitchFamily="34" charset="0"/>
            </a:rPr>
            <a:t>discussion about suitable local provision  </a:t>
          </a:r>
          <a:endParaRPr lang="en-GB" sz="1100" b="1" dirty="0">
            <a:latin typeface="Arial" panose="020B0604020202020204" pitchFamily="34" charset="0"/>
            <a:cs typeface="Arial" panose="020B0604020202020204" pitchFamily="34" charset="0"/>
          </a:endParaRPr>
        </a:p>
      </dgm:t>
    </dgm:pt>
    <dgm:pt modelId="{D48005A6-885C-4D67-941B-0CEB149127D3}" type="parTrans" cxnId="{B6354581-7E58-4BFF-B189-75F2A098F592}">
      <dgm:prSet/>
      <dgm:spPr/>
      <dgm:t>
        <a:bodyPr/>
        <a:lstStyle/>
        <a:p>
          <a:endParaRPr lang="en-GB"/>
        </a:p>
      </dgm:t>
    </dgm:pt>
    <dgm:pt modelId="{52A25655-FDC2-4B45-8B25-A2CBE80C40D9}" type="sibTrans" cxnId="{B6354581-7E58-4BFF-B189-75F2A098F592}">
      <dgm:prSet/>
      <dgm:spPr/>
      <dgm:t>
        <a:bodyPr/>
        <a:lstStyle/>
        <a:p>
          <a:endParaRPr lang="en-GB"/>
        </a:p>
      </dgm:t>
    </dgm:pt>
    <dgm:pt modelId="{5DE11FC4-D782-4D9E-9F59-23167CB2122E}">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Need to develop wider provision – </a:t>
          </a:r>
          <a:r>
            <a:rPr lang="en-GB" sz="1100" b="0" dirty="0" smtClean="0">
              <a:latin typeface="Arial" panose="020B0604020202020204" pitchFamily="34" charset="0"/>
              <a:cs typeface="Arial" panose="020B0604020202020204" pitchFamily="34" charset="0"/>
            </a:rPr>
            <a:t>in collaboration with local authorities.</a:t>
          </a:r>
          <a:endParaRPr lang="en-GB" sz="1100" b="0" dirty="0">
            <a:latin typeface="Arial" panose="020B0604020202020204" pitchFamily="34" charset="0"/>
            <a:cs typeface="Arial" panose="020B0604020202020204" pitchFamily="34" charset="0"/>
          </a:endParaRPr>
        </a:p>
      </dgm:t>
    </dgm:pt>
    <dgm:pt modelId="{B16071B7-E04F-4225-A632-CCC7289DBDFF}" type="parTrans" cxnId="{AA5C7D2F-6CDD-4A94-8440-0B13CA0D3366}">
      <dgm:prSet/>
      <dgm:spPr/>
      <dgm:t>
        <a:bodyPr/>
        <a:lstStyle/>
        <a:p>
          <a:endParaRPr lang="en-GB"/>
        </a:p>
      </dgm:t>
    </dgm:pt>
    <dgm:pt modelId="{C01A2665-3716-49E0-A279-0344E5AE84BD}" type="sibTrans" cxnId="{AA5C7D2F-6CDD-4A94-8440-0B13CA0D3366}">
      <dgm:prSet/>
      <dgm:spPr/>
      <dgm:t>
        <a:bodyPr/>
        <a:lstStyle/>
        <a:p>
          <a:endParaRPr lang="en-GB"/>
        </a:p>
      </dgm:t>
    </dgm:pt>
    <dgm:pt modelId="{2E741E53-1E87-48FF-B756-05E85F66FA77}">
      <dgm:prSet phldrT="[Text]" custT="1"/>
      <dgm:spPr>
        <a:solidFill>
          <a:schemeClr val="bg1">
            <a:lumMod val="85000"/>
            <a:alpha val="90000"/>
          </a:schemeClr>
        </a:solidFill>
        <a:ln>
          <a:solidFill>
            <a:schemeClr val="bg1">
              <a:lumMod val="75000"/>
              <a:alpha val="90000"/>
            </a:schemeClr>
          </a:solidFill>
        </a:ln>
      </dgm:spPr>
      <dgm:t>
        <a:bodyPr/>
        <a:lstStyle/>
        <a:p>
          <a:r>
            <a:rPr lang="en-GB" sz="1100" b="1" dirty="0" smtClean="0">
              <a:latin typeface="Arial" panose="020B0604020202020204" pitchFamily="34" charset="0"/>
              <a:cs typeface="Arial" panose="020B0604020202020204" pitchFamily="34" charset="0"/>
            </a:rPr>
            <a:t>The Pathfinders had in some cases sought to encourage ISPs to change their day offer – </a:t>
          </a:r>
          <a:r>
            <a:rPr lang="en-GB" sz="1100" b="0" dirty="0" smtClean="0">
              <a:latin typeface="Arial" panose="020B0604020202020204" pitchFamily="34" charset="0"/>
              <a:cs typeface="Arial" panose="020B0604020202020204" pitchFamily="34" charset="0"/>
            </a:rPr>
            <a:t>e.g. offering part of the 5-day week </a:t>
          </a:r>
          <a:endParaRPr lang="en-GB" sz="1100" dirty="0">
            <a:latin typeface="Arial" panose="020B0604020202020204" pitchFamily="34" charset="0"/>
            <a:cs typeface="Arial" panose="020B0604020202020204" pitchFamily="34" charset="0"/>
          </a:endParaRPr>
        </a:p>
      </dgm:t>
    </dgm:pt>
    <dgm:pt modelId="{304D43EF-36A8-47E0-9233-2C2D64A17023}" type="parTrans" cxnId="{4845EABD-2F4E-4E99-8B61-99F5C9E57BC9}">
      <dgm:prSet/>
      <dgm:spPr/>
      <dgm:t>
        <a:bodyPr/>
        <a:lstStyle/>
        <a:p>
          <a:endParaRPr lang="en-GB"/>
        </a:p>
      </dgm:t>
    </dgm:pt>
    <dgm:pt modelId="{1F417331-CCB0-4520-92E0-2BA970931614}" type="sibTrans" cxnId="{4845EABD-2F4E-4E99-8B61-99F5C9E57BC9}">
      <dgm:prSet/>
      <dgm:spPr/>
      <dgm:t>
        <a:bodyPr/>
        <a:lstStyle/>
        <a:p>
          <a:endParaRPr lang="en-GB"/>
        </a:p>
      </dgm:t>
    </dgm:pt>
    <dgm:pt modelId="{703F84DE-A8FD-4226-A0B8-C670A73C6B6D}" type="pres">
      <dgm:prSet presAssocID="{C0C317CA-1851-4A2C-87F4-54D84B7B01EF}" presName="Name0" presStyleCnt="0">
        <dgm:presLayoutVars>
          <dgm:dir/>
          <dgm:animLvl val="lvl"/>
          <dgm:resizeHandles val="exact"/>
        </dgm:presLayoutVars>
      </dgm:prSet>
      <dgm:spPr/>
      <dgm:t>
        <a:bodyPr/>
        <a:lstStyle/>
        <a:p>
          <a:endParaRPr lang="en-GB"/>
        </a:p>
      </dgm:t>
    </dgm:pt>
    <dgm:pt modelId="{57943975-784E-45A7-A012-B9FCEB6B79E5}" type="pres">
      <dgm:prSet presAssocID="{3E6F465D-31ED-4840-AB07-8A9591ADC254}" presName="composite" presStyleCnt="0"/>
      <dgm:spPr/>
    </dgm:pt>
    <dgm:pt modelId="{E18536A2-8FC7-47F3-954B-1831522FFACF}" type="pres">
      <dgm:prSet presAssocID="{3E6F465D-31ED-4840-AB07-8A9591ADC254}" presName="parTx" presStyleLbl="alignNode1" presStyleIdx="0" presStyleCnt="3">
        <dgm:presLayoutVars>
          <dgm:chMax val="0"/>
          <dgm:chPref val="0"/>
          <dgm:bulletEnabled val="1"/>
        </dgm:presLayoutVars>
      </dgm:prSet>
      <dgm:spPr/>
      <dgm:t>
        <a:bodyPr/>
        <a:lstStyle/>
        <a:p>
          <a:endParaRPr lang="en-GB"/>
        </a:p>
      </dgm:t>
    </dgm:pt>
    <dgm:pt modelId="{4E32C351-88DE-40C2-B8EE-5084543AD39A}" type="pres">
      <dgm:prSet presAssocID="{3E6F465D-31ED-4840-AB07-8A9591ADC254}" presName="desTx" presStyleLbl="alignAccFollowNode1" presStyleIdx="0" presStyleCnt="3">
        <dgm:presLayoutVars>
          <dgm:bulletEnabled val="1"/>
        </dgm:presLayoutVars>
      </dgm:prSet>
      <dgm:spPr/>
      <dgm:t>
        <a:bodyPr/>
        <a:lstStyle/>
        <a:p>
          <a:endParaRPr lang="en-GB"/>
        </a:p>
      </dgm:t>
    </dgm:pt>
    <dgm:pt modelId="{13737FD6-63E5-4465-9884-E6E555206C4B}" type="pres">
      <dgm:prSet presAssocID="{F18F7B64-4A0E-418B-A64E-4883A1BDA270}" presName="space" presStyleCnt="0"/>
      <dgm:spPr/>
    </dgm:pt>
    <dgm:pt modelId="{A140B14E-34A2-4C7A-B217-280E0C8C6758}" type="pres">
      <dgm:prSet presAssocID="{6F8DAE30-B2EA-419F-80F8-6012C78F535B}" presName="composite" presStyleCnt="0"/>
      <dgm:spPr/>
    </dgm:pt>
    <dgm:pt modelId="{387FB73B-E99F-4A1A-AAD2-973F361FDAED}" type="pres">
      <dgm:prSet presAssocID="{6F8DAE30-B2EA-419F-80F8-6012C78F535B}" presName="parTx" presStyleLbl="alignNode1" presStyleIdx="1" presStyleCnt="3">
        <dgm:presLayoutVars>
          <dgm:chMax val="0"/>
          <dgm:chPref val="0"/>
          <dgm:bulletEnabled val="1"/>
        </dgm:presLayoutVars>
      </dgm:prSet>
      <dgm:spPr/>
      <dgm:t>
        <a:bodyPr/>
        <a:lstStyle/>
        <a:p>
          <a:endParaRPr lang="en-GB"/>
        </a:p>
      </dgm:t>
    </dgm:pt>
    <dgm:pt modelId="{7290D9C7-79E0-4CCB-A14E-4C8989C7DF75}" type="pres">
      <dgm:prSet presAssocID="{6F8DAE30-B2EA-419F-80F8-6012C78F535B}" presName="desTx" presStyleLbl="alignAccFollowNode1" presStyleIdx="1" presStyleCnt="3">
        <dgm:presLayoutVars>
          <dgm:bulletEnabled val="1"/>
        </dgm:presLayoutVars>
      </dgm:prSet>
      <dgm:spPr/>
      <dgm:t>
        <a:bodyPr/>
        <a:lstStyle/>
        <a:p>
          <a:endParaRPr lang="en-GB"/>
        </a:p>
      </dgm:t>
    </dgm:pt>
    <dgm:pt modelId="{EEFA5061-F146-4FCE-9C8E-A8D0E57B2241}" type="pres">
      <dgm:prSet presAssocID="{898D7841-C04A-4B22-94B8-4426FE60C88D}" presName="space" presStyleCnt="0"/>
      <dgm:spPr/>
    </dgm:pt>
    <dgm:pt modelId="{31F9BFBA-C1FD-4E50-987E-D8A13AF7425B}" type="pres">
      <dgm:prSet presAssocID="{B6DA8B22-23F9-4EE6-BDEB-7D5915C950B6}" presName="composite" presStyleCnt="0"/>
      <dgm:spPr/>
    </dgm:pt>
    <dgm:pt modelId="{5F791533-5C42-4A38-AC48-8984732A3E7E}" type="pres">
      <dgm:prSet presAssocID="{B6DA8B22-23F9-4EE6-BDEB-7D5915C950B6}" presName="parTx" presStyleLbl="alignNode1" presStyleIdx="2" presStyleCnt="3">
        <dgm:presLayoutVars>
          <dgm:chMax val="0"/>
          <dgm:chPref val="0"/>
          <dgm:bulletEnabled val="1"/>
        </dgm:presLayoutVars>
      </dgm:prSet>
      <dgm:spPr/>
      <dgm:t>
        <a:bodyPr/>
        <a:lstStyle/>
        <a:p>
          <a:endParaRPr lang="en-GB"/>
        </a:p>
      </dgm:t>
    </dgm:pt>
    <dgm:pt modelId="{23240C9F-412D-4A4D-AE80-ADB28DCE5035}" type="pres">
      <dgm:prSet presAssocID="{B6DA8B22-23F9-4EE6-BDEB-7D5915C950B6}" presName="desTx" presStyleLbl="alignAccFollowNode1" presStyleIdx="2" presStyleCnt="3">
        <dgm:presLayoutVars>
          <dgm:bulletEnabled val="1"/>
        </dgm:presLayoutVars>
      </dgm:prSet>
      <dgm:spPr/>
      <dgm:t>
        <a:bodyPr/>
        <a:lstStyle/>
        <a:p>
          <a:endParaRPr lang="en-GB"/>
        </a:p>
      </dgm:t>
    </dgm:pt>
  </dgm:ptLst>
  <dgm:cxnLst>
    <dgm:cxn modelId="{AA5C7D2F-6CDD-4A94-8440-0B13CA0D3366}" srcId="{3E6F465D-31ED-4840-AB07-8A9591ADC254}" destId="{5DE11FC4-D782-4D9E-9F59-23167CB2122E}" srcOrd="2" destOrd="0" parTransId="{B16071B7-E04F-4225-A632-CCC7289DBDFF}" sibTransId="{C01A2665-3716-49E0-A279-0344E5AE84BD}"/>
    <dgm:cxn modelId="{0CC1250B-C0A8-4A29-98C7-3558E8DB3BA7}" type="presOf" srcId="{704ABBDC-29C6-4CFC-B443-C0F327736587}" destId="{4E32C351-88DE-40C2-B8EE-5084543AD39A}" srcOrd="0" destOrd="0" presId="urn:microsoft.com/office/officeart/2005/8/layout/hList1"/>
    <dgm:cxn modelId="{16A81248-38BF-4DE0-B823-18E7A9C0C35E}" type="presOf" srcId="{5DE11FC4-D782-4D9E-9F59-23167CB2122E}" destId="{4E32C351-88DE-40C2-B8EE-5084543AD39A}" srcOrd="0" destOrd="2" presId="urn:microsoft.com/office/officeart/2005/8/layout/hList1"/>
    <dgm:cxn modelId="{4845EABD-2F4E-4E99-8B61-99F5C9E57BC9}" srcId="{B6DA8B22-23F9-4EE6-BDEB-7D5915C950B6}" destId="{2E741E53-1E87-48FF-B756-05E85F66FA77}" srcOrd="1" destOrd="0" parTransId="{304D43EF-36A8-47E0-9233-2C2D64A17023}" sibTransId="{1F417331-CCB0-4520-92E0-2BA970931614}"/>
    <dgm:cxn modelId="{62B4CD9B-BCC5-4C2D-9296-A197920657A2}" srcId="{C0C317CA-1851-4A2C-87F4-54D84B7B01EF}" destId="{6F8DAE30-B2EA-419F-80F8-6012C78F535B}" srcOrd="1" destOrd="0" parTransId="{618668CE-2AE9-40C4-9BBC-1EF2DED0DB66}" sibTransId="{898D7841-C04A-4B22-94B8-4426FE60C88D}"/>
    <dgm:cxn modelId="{37530C1C-4A53-44D6-B305-9B1957795D64}" type="presOf" srcId="{9EA7E351-3EBA-4A50-92D7-0CE06D27D24D}" destId="{7290D9C7-79E0-4CCB-A14E-4C8989C7DF75}" srcOrd="0" destOrd="0" presId="urn:microsoft.com/office/officeart/2005/8/layout/hList1"/>
    <dgm:cxn modelId="{8E1535C3-1AE7-457D-973C-B9B83333C263}" srcId="{B6DA8B22-23F9-4EE6-BDEB-7D5915C950B6}" destId="{269A25EF-81FF-4934-952B-9A088AAFF673}" srcOrd="0" destOrd="0" parTransId="{FDDEDFA0-E5DB-4873-BC73-4AC1BFE90FED}" sibTransId="{C720F797-7647-4156-8690-1820847944DE}"/>
    <dgm:cxn modelId="{C9DC24B6-EF68-40D9-A791-488B923F43B2}" srcId="{C0C317CA-1851-4A2C-87F4-54D84B7B01EF}" destId="{B6DA8B22-23F9-4EE6-BDEB-7D5915C950B6}" srcOrd="2" destOrd="0" parTransId="{0ECE0A51-A386-4034-A8B9-5DB3B6EC666E}" sibTransId="{352A16F5-12BE-4586-98BC-C20D002A44FF}"/>
    <dgm:cxn modelId="{75538B06-E226-4677-B9CA-E01F6831489D}" type="presOf" srcId="{C0C317CA-1851-4A2C-87F4-54D84B7B01EF}" destId="{703F84DE-A8FD-4226-A0B8-C670A73C6B6D}" srcOrd="0" destOrd="0" presId="urn:microsoft.com/office/officeart/2005/8/layout/hList1"/>
    <dgm:cxn modelId="{1B45A906-D8AB-4143-905B-0F74994BB365}" srcId="{C0C317CA-1851-4A2C-87F4-54D84B7B01EF}" destId="{3E6F465D-31ED-4840-AB07-8A9591ADC254}" srcOrd="0" destOrd="0" parTransId="{D6A57A44-6DF4-4C7D-80A7-107CE26E3E4C}" sibTransId="{F18F7B64-4A0E-418B-A64E-4883A1BDA270}"/>
    <dgm:cxn modelId="{7C613B6A-1368-4819-8003-E5441B3D7375}" type="presOf" srcId="{6F8DAE30-B2EA-419F-80F8-6012C78F535B}" destId="{387FB73B-E99F-4A1A-AAD2-973F361FDAED}" srcOrd="0" destOrd="0" presId="urn:microsoft.com/office/officeart/2005/8/layout/hList1"/>
    <dgm:cxn modelId="{1B63A22C-EC8A-4484-9B19-54E32A94E19A}" type="presOf" srcId="{2E741E53-1E87-48FF-B756-05E85F66FA77}" destId="{23240C9F-412D-4A4D-AE80-ADB28DCE5035}" srcOrd="0" destOrd="1" presId="urn:microsoft.com/office/officeart/2005/8/layout/hList1"/>
    <dgm:cxn modelId="{7968F1A1-C3D1-4B8D-9DEB-5DCDF1033C69}" type="presOf" srcId="{269A25EF-81FF-4934-952B-9A088AAFF673}" destId="{23240C9F-412D-4A4D-AE80-ADB28DCE5035}" srcOrd="0" destOrd="0" presId="urn:microsoft.com/office/officeart/2005/8/layout/hList1"/>
    <dgm:cxn modelId="{61D23D85-82B7-444D-81A8-575FBD579CB6}" type="presOf" srcId="{B6DA8B22-23F9-4EE6-BDEB-7D5915C950B6}" destId="{5F791533-5C42-4A38-AC48-8984732A3E7E}" srcOrd="0" destOrd="0" presId="urn:microsoft.com/office/officeart/2005/8/layout/hList1"/>
    <dgm:cxn modelId="{2EF399A6-8FC8-4BC2-8387-65340FC6C861}" srcId="{3E6F465D-31ED-4840-AB07-8A9591ADC254}" destId="{704ABBDC-29C6-4CFC-B443-C0F327736587}" srcOrd="0" destOrd="0" parTransId="{D2661567-1DB5-492F-97F1-D0F2D4F2EF3E}" sibTransId="{4C66AA59-B451-4D5E-9AB4-07D49C548072}"/>
    <dgm:cxn modelId="{B1445815-F4F5-482A-AC63-EF39D98651CB}" srcId="{6F8DAE30-B2EA-419F-80F8-6012C78F535B}" destId="{AEBE80E0-4514-45F8-8DE1-63E6905AE7AD}" srcOrd="1" destOrd="0" parTransId="{437653C1-53D5-4FF7-8AD9-9A515FEE31C6}" sibTransId="{AD2DB54B-D68B-4D29-A3FC-2D47821D2550}"/>
    <dgm:cxn modelId="{F4A728F0-25E7-4189-A546-EAC293A1BB54}" srcId="{3E6F465D-31ED-4840-AB07-8A9591ADC254}" destId="{4C5A3129-0ACA-4B3B-BAAB-841842365726}" srcOrd="1" destOrd="0" parTransId="{E201B40F-CEC9-4A18-B1E8-3298D9A601A1}" sibTransId="{3E8CB314-547A-46C5-917C-BEB7925B28FB}"/>
    <dgm:cxn modelId="{B6354581-7E58-4BFF-B189-75F2A098F592}" srcId="{6F8DAE30-B2EA-419F-80F8-6012C78F535B}" destId="{9EA7E351-3EBA-4A50-92D7-0CE06D27D24D}" srcOrd="0" destOrd="0" parTransId="{D48005A6-885C-4D67-941B-0CEB149127D3}" sibTransId="{52A25655-FDC2-4B45-8B25-A2CBE80C40D9}"/>
    <dgm:cxn modelId="{940D188F-D5F5-4F71-B3A5-BA26DAEBE0A8}" type="presOf" srcId="{AEBE80E0-4514-45F8-8DE1-63E6905AE7AD}" destId="{7290D9C7-79E0-4CCB-A14E-4C8989C7DF75}" srcOrd="0" destOrd="1" presId="urn:microsoft.com/office/officeart/2005/8/layout/hList1"/>
    <dgm:cxn modelId="{9A2BD43D-BB99-4D56-BF29-57B2C4CBA64A}" type="presOf" srcId="{4C5A3129-0ACA-4B3B-BAAB-841842365726}" destId="{4E32C351-88DE-40C2-B8EE-5084543AD39A}" srcOrd="0" destOrd="1" presId="urn:microsoft.com/office/officeart/2005/8/layout/hList1"/>
    <dgm:cxn modelId="{399AE5D2-D566-471D-88E0-6B885D0DE80F}" type="presOf" srcId="{3E6F465D-31ED-4840-AB07-8A9591ADC254}" destId="{E18536A2-8FC7-47F3-954B-1831522FFACF}" srcOrd="0" destOrd="0" presId="urn:microsoft.com/office/officeart/2005/8/layout/hList1"/>
    <dgm:cxn modelId="{8BCC54A8-68AB-4F9E-80E6-69D4BB3C90AC}" type="presParOf" srcId="{703F84DE-A8FD-4226-A0B8-C670A73C6B6D}" destId="{57943975-784E-45A7-A012-B9FCEB6B79E5}" srcOrd="0" destOrd="0" presId="urn:microsoft.com/office/officeart/2005/8/layout/hList1"/>
    <dgm:cxn modelId="{49CAD581-980D-4953-8913-601EEB7848AC}" type="presParOf" srcId="{57943975-784E-45A7-A012-B9FCEB6B79E5}" destId="{E18536A2-8FC7-47F3-954B-1831522FFACF}" srcOrd="0" destOrd="0" presId="urn:microsoft.com/office/officeart/2005/8/layout/hList1"/>
    <dgm:cxn modelId="{AAFA9F94-129B-494F-981C-86858164E741}" type="presParOf" srcId="{57943975-784E-45A7-A012-B9FCEB6B79E5}" destId="{4E32C351-88DE-40C2-B8EE-5084543AD39A}" srcOrd="1" destOrd="0" presId="urn:microsoft.com/office/officeart/2005/8/layout/hList1"/>
    <dgm:cxn modelId="{E00B87D7-9163-4108-9344-BE06C07EEB28}" type="presParOf" srcId="{703F84DE-A8FD-4226-A0B8-C670A73C6B6D}" destId="{13737FD6-63E5-4465-9884-E6E555206C4B}" srcOrd="1" destOrd="0" presId="urn:microsoft.com/office/officeart/2005/8/layout/hList1"/>
    <dgm:cxn modelId="{98854607-5EE6-4EF7-9D93-246A43CD1E9B}" type="presParOf" srcId="{703F84DE-A8FD-4226-A0B8-C670A73C6B6D}" destId="{A140B14E-34A2-4C7A-B217-280E0C8C6758}" srcOrd="2" destOrd="0" presId="urn:microsoft.com/office/officeart/2005/8/layout/hList1"/>
    <dgm:cxn modelId="{0118F055-E0FE-4B02-9C84-E9D352630702}" type="presParOf" srcId="{A140B14E-34A2-4C7A-B217-280E0C8C6758}" destId="{387FB73B-E99F-4A1A-AAD2-973F361FDAED}" srcOrd="0" destOrd="0" presId="urn:microsoft.com/office/officeart/2005/8/layout/hList1"/>
    <dgm:cxn modelId="{AFFEFC18-21C7-4B54-B3B4-2FDF5A4B67EF}" type="presParOf" srcId="{A140B14E-34A2-4C7A-B217-280E0C8C6758}" destId="{7290D9C7-79E0-4CCB-A14E-4C8989C7DF75}" srcOrd="1" destOrd="0" presId="urn:microsoft.com/office/officeart/2005/8/layout/hList1"/>
    <dgm:cxn modelId="{3168745C-B39D-4930-9527-C2DCA50F7A38}" type="presParOf" srcId="{703F84DE-A8FD-4226-A0B8-C670A73C6B6D}" destId="{EEFA5061-F146-4FCE-9C8E-A8D0E57B2241}" srcOrd="3" destOrd="0" presId="urn:microsoft.com/office/officeart/2005/8/layout/hList1"/>
    <dgm:cxn modelId="{BDE01765-6EEB-41A0-A0F6-62351C2D8A06}" type="presParOf" srcId="{703F84DE-A8FD-4226-A0B8-C670A73C6B6D}" destId="{31F9BFBA-C1FD-4E50-987E-D8A13AF7425B}" srcOrd="4" destOrd="0" presId="urn:microsoft.com/office/officeart/2005/8/layout/hList1"/>
    <dgm:cxn modelId="{0B069D44-85A2-4F4C-873D-04761F7DAD65}" type="presParOf" srcId="{31F9BFBA-C1FD-4E50-987E-D8A13AF7425B}" destId="{5F791533-5C42-4A38-AC48-8984732A3E7E}" srcOrd="0" destOrd="0" presId="urn:microsoft.com/office/officeart/2005/8/layout/hList1"/>
    <dgm:cxn modelId="{CAF3B9B6-9914-4650-91ED-F2B4E368371B}" type="presParOf" srcId="{31F9BFBA-C1FD-4E50-987E-D8A13AF7425B}" destId="{23240C9F-412D-4A4D-AE80-ADB28DCE503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CD9589-2205-4821-A445-FF1A32CCD182}">
      <dsp:nvSpPr>
        <dsp:cNvPr id="0" name=""/>
        <dsp:cNvSpPr/>
      </dsp:nvSpPr>
      <dsp:spPr>
        <a:xfrm rot="16200000">
          <a:off x="118603" y="-117599"/>
          <a:ext cx="2376735" cy="2611933"/>
        </a:xfrm>
        <a:prstGeom prst="flowChartManualOperati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0423" bIns="0" numCol="1" spcCol="1270" anchor="t" anchorCtr="0">
          <a:noAutofit/>
        </a:bodyPr>
        <a:lstStyle/>
        <a:p>
          <a:pPr lvl="0" algn="l" defTabSz="711200">
            <a:lnSpc>
              <a:spcPct val="90000"/>
            </a:lnSpc>
            <a:spcBef>
              <a:spcPct val="0"/>
            </a:spcBef>
            <a:spcAft>
              <a:spcPct val="35000"/>
            </a:spcAft>
          </a:pPr>
          <a:r>
            <a:rPr lang="en-GB" sz="1600" kern="1200" smtClean="0"/>
            <a:t>Phase One                  (Sept 11 – July 13)</a:t>
          </a:r>
          <a:endParaRPr lang="en-GB" sz="1600" kern="1200" dirty="0"/>
        </a:p>
        <a:p>
          <a:pPr marL="114300" lvl="1" indent="-114300" algn="l" defTabSz="533400">
            <a:lnSpc>
              <a:spcPct val="90000"/>
            </a:lnSpc>
            <a:spcBef>
              <a:spcPct val="0"/>
            </a:spcBef>
            <a:spcAft>
              <a:spcPct val="15000"/>
            </a:spcAft>
            <a:buChar char="••"/>
          </a:pPr>
          <a:r>
            <a:rPr lang="en-GB" sz="1200" kern="1200" dirty="0" smtClean="0"/>
            <a:t>Evaluated activity undertaken over first 18 months of the programme</a:t>
          </a:r>
          <a:endParaRPr lang="en-GB" sz="1200" kern="1200" dirty="0"/>
        </a:p>
      </dsp:txBody>
      <dsp:txXfrm rot="5400000">
        <a:off x="1004" y="475347"/>
        <a:ext cx="2611933" cy="1426041"/>
      </dsp:txXfrm>
    </dsp:sp>
    <dsp:sp modelId="{7C28767D-7D44-4209-A0E3-2EE11D07EBA5}">
      <dsp:nvSpPr>
        <dsp:cNvPr id="0" name=""/>
        <dsp:cNvSpPr/>
      </dsp:nvSpPr>
      <dsp:spPr>
        <a:xfrm rot="16200000">
          <a:off x="2926432" y="-117599"/>
          <a:ext cx="2376735" cy="2611933"/>
        </a:xfrm>
        <a:prstGeom prst="flowChartManualOperati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0423" bIns="0" numCol="1" spcCol="1270" anchor="t" anchorCtr="0">
          <a:noAutofit/>
        </a:bodyPr>
        <a:lstStyle/>
        <a:p>
          <a:pPr lvl="0" algn="l" defTabSz="711200">
            <a:lnSpc>
              <a:spcPct val="90000"/>
            </a:lnSpc>
            <a:spcBef>
              <a:spcPct val="0"/>
            </a:spcBef>
            <a:spcAft>
              <a:spcPct val="35000"/>
            </a:spcAft>
          </a:pPr>
          <a:r>
            <a:rPr lang="en-GB" sz="1600" kern="1200" smtClean="0"/>
            <a:t>Focus</a:t>
          </a:r>
          <a:endParaRPr lang="en-GB" sz="1600" kern="1200" dirty="0"/>
        </a:p>
        <a:p>
          <a:pPr marL="114300" lvl="1" indent="-114300" algn="l" defTabSz="533400">
            <a:lnSpc>
              <a:spcPct val="90000"/>
            </a:lnSpc>
            <a:spcBef>
              <a:spcPct val="0"/>
            </a:spcBef>
            <a:spcAft>
              <a:spcPct val="15000"/>
            </a:spcAft>
            <a:buChar char="••"/>
          </a:pPr>
          <a:r>
            <a:rPr lang="en-GB" sz="1200" kern="1200" smtClean="0"/>
            <a:t>Understanding approaches adopted to deliver the new processes</a:t>
          </a:r>
          <a:endParaRPr lang="en-GB" sz="1200" kern="1200" dirty="0"/>
        </a:p>
        <a:p>
          <a:pPr marL="114300" lvl="1" indent="-114300" algn="l" defTabSz="533400">
            <a:lnSpc>
              <a:spcPct val="90000"/>
            </a:lnSpc>
            <a:spcBef>
              <a:spcPct val="0"/>
            </a:spcBef>
            <a:spcAft>
              <a:spcPct val="15000"/>
            </a:spcAft>
            <a:buChar char="••"/>
          </a:pPr>
          <a:r>
            <a:rPr lang="en-GB" sz="1200" kern="1200" smtClean="0"/>
            <a:t>Assessing experiences and outcomes of initial cohort of participating families</a:t>
          </a:r>
          <a:endParaRPr lang="en-GB" sz="1200" kern="1200" dirty="0"/>
        </a:p>
      </dsp:txBody>
      <dsp:txXfrm rot="5400000">
        <a:off x="2808833" y="475347"/>
        <a:ext cx="2611933" cy="1426041"/>
      </dsp:txXfrm>
    </dsp:sp>
    <dsp:sp modelId="{076DDAED-B73A-4962-AEE9-83F7FBCBD8FE}">
      <dsp:nvSpPr>
        <dsp:cNvPr id="0" name=""/>
        <dsp:cNvSpPr/>
      </dsp:nvSpPr>
      <dsp:spPr>
        <a:xfrm rot="16200000">
          <a:off x="5734261" y="-117599"/>
          <a:ext cx="2376735" cy="2611933"/>
        </a:xfrm>
        <a:prstGeom prst="flowChartManualOperati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0423" bIns="0" numCol="1" spcCol="1270" anchor="t" anchorCtr="0">
          <a:noAutofit/>
        </a:bodyPr>
        <a:lstStyle/>
        <a:p>
          <a:pPr lvl="0" algn="l" defTabSz="711200">
            <a:lnSpc>
              <a:spcPct val="90000"/>
            </a:lnSpc>
            <a:spcBef>
              <a:spcPct val="0"/>
            </a:spcBef>
            <a:spcAft>
              <a:spcPct val="35000"/>
            </a:spcAft>
          </a:pPr>
          <a:r>
            <a:rPr lang="en-GB" sz="1600" kern="1200" smtClean="0"/>
            <a:t>Approaches used</a:t>
          </a:r>
          <a:endParaRPr lang="en-GB" sz="1600" kern="1200" dirty="0"/>
        </a:p>
        <a:p>
          <a:pPr marL="114300" lvl="1" indent="-114300" algn="l" defTabSz="533400">
            <a:lnSpc>
              <a:spcPct val="90000"/>
            </a:lnSpc>
            <a:spcBef>
              <a:spcPct val="0"/>
            </a:spcBef>
            <a:spcAft>
              <a:spcPct val="15000"/>
            </a:spcAft>
            <a:buChar char="••"/>
          </a:pPr>
          <a:r>
            <a:rPr lang="en-GB" sz="1200" kern="1200" smtClean="0"/>
            <a:t>Area case studies</a:t>
          </a:r>
          <a:endParaRPr lang="en-GB" sz="1200" kern="1200" dirty="0"/>
        </a:p>
        <a:p>
          <a:pPr marL="114300" lvl="1" indent="-114300" algn="l" defTabSz="533400">
            <a:lnSpc>
              <a:spcPct val="90000"/>
            </a:lnSpc>
            <a:spcBef>
              <a:spcPct val="0"/>
            </a:spcBef>
            <a:spcAft>
              <a:spcPct val="15000"/>
            </a:spcAft>
            <a:buChar char="••"/>
          </a:pPr>
          <a:r>
            <a:rPr lang="en-GB" sz="1200" kern="1200" smtClean="0"/>
            <a:t>Collection of monitoring data</a:t>
          </a:r>
          <a:endParaRPr lang="en-GB" sz="1200" kern="1200" dirty="0"/>
        </a:p>
        <a:p>
          <a:pPr marL="114300" lvl="1" indent="-114300" algn="l" defTabSz="533400">
            <a:lnSpc>
              <a:spcPct val="90000"/>
            </a:lnSpc>
            <a:spcBef>
              <a:spcPct val="0"/>
            </a:spcBef>
            <a:spcAft>
              <a:spcPct val="15000"/>
            </a:spcAft>
            <a:buChar char="••"/>
          </a:pPr>
          <a:r>
            <a:rPr lang="en-GB" sz="1200" kern="1200" smtClean="0"/>
            <a:t>Parent carer survey</a:t>
          </a:r>
          <a:endParaRPr lang="en-GB" sz="1200" kern="1200" dirty="0"/>
        </a:p>
        <a:p>
          <a:pPr marL="114300" lvl="1" indent="-114300" algn="l" defTabSz="533400">
            <a:lnSpc>
              <a:spcPct val="90000"/>
            </a:lnSpc>
            <a:spcBef>
              <a:spcPct val="0"/>
            </a:spcBef>
            <a:spcAft>
              <a:spcPct val="15000"/>
            </a:spcAft>
            <a:buChar char="••"/>
          </a:pPr>
          <a:r>
            <a:rPr lang="en-GB" sz="1200" kern="1200" smtClean="0"/>
            <a:t>Qualitative in-depth work with participating families</a:t>
          </a:r>
          <a:endParaRPr lang="en-GB" sz="1200" kern="1200" dirty="0"/>
        </a:p>
        <a:p>
          <a:pPr marL="114300" lvl="1" indent="-114300" algn="l" defTabSz="533400">
            <a:lnSpc>
              <a:spcPct val="90000"/>
            </a:lnSpc>
            <a:spcBef>
              <a:spcPct val="0"/>
            </a:spcBef>
            <a:spcAft>
              <a:spcPct val="15000"/>
            </a:spcAft>
            <a:buChar char="••"/>
          </a:pPr>
          <a:r>
            <a:rPr lang="en-GB" sz="1200" kern="1200" smtClean="0"/>
            <a:t>Staff work and satisfaction survey</a:t>
          </a:r>
          <a:endParaRPr lang="en-GB" sz="1200" kern="1200" dirty="0"/>
        </a:p>
      </dsp:txBody>
      <dsp:txXfrm rot="5400000">
        <a:off x="5616662" y="475347"/>
        <a:ext cx="2611933" cy="14260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CD9589-2205-4821-A445-FF1A32CCD182}">
      <dsp:nvSpPr>
        <dsp:cNvPr id="0" name=""/>
        <dsp:cNvSpPr/>
      </dsp:nvSpPr>
      <dsp:spPr>
        <a:xfrm rot="16200000">
          <a:off x="118603" y="-117599"/>
          <a:ext cx="2376735" cy="2611933"/>
        </a:xfrm>
        <a:prstGeom prst="flowChartManualOperation">
          <a:avLst/>
        </a:prstGeom>
        <a:solidFill>
          <a:schemeClr val="lt1">
            <a:hueOff val="0"/>
            <a:satOff val="0"/>
            <a:lumOff val="0"/>
            <a:alphaOff val="0"/>
          </a:schemeClr>
        </a:solidFill>
        <a:ln w="25400" cap="flat" cmpd="sng" algn="ctr">
          <a:solidFill>
            <a:srgbClr val="80162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lvl="0" algn="l" defTabSz="711200">
            <a:lnSpc>
              <a:spcPct val="90000"/>
            </a:lnSpc>
            <a:spcBef>
              <a:spcPct val="0"/>
            </a:spcBef>
            <a:spcAft>
              <a:spcPct val="35000"/>
            </a:spcAft>
          </a:pPr>
          <a:r>
            <a:rPr lang="en-GB" sz="1600" kern="1200" dirty="0" smtClean="0"/>
            <a:t>Phase two                   (Jun 13 – Mar 15)</a:t>
          </a:r>
          <a:endParaRPr lang="en-GB" sz="1600" kern="1200" dirty="0"/>
        </a:p>
        <a:p>
          <a:pPr marL="114300" lvl="1" indent="-114300" algn="l" defTabSz="533400">
            <a:lnSpc>
              <a:spcPct val="90000"/>
            </a:lnSpc>
            <a:spcBef>
              <a:spcPct val="0"/>
            </a:spcBef>
            <a:spcAft>
              <a:spcPct val="15000"/>
            </a:spcAft>
            <a:buChar char="••"/>
          </a:pPr>
          <a:r>
            <a:rPr lang="en-GB" sz="1200" kern="1200" dirty="0" smtClean="0"/>
            <a:t>Evaluating activity undertaken in second 18 months of the programme</a:t>
          </a:r>
          <a:endParaRPr lang="en-GB" sz="1200" kern="1200" dirty="0"/>
        </a:p>
      </dsp:txBody>
      <dsp:txXfrm rot="5400000">
        <a:off x="1004" y="475347"/>
        <a:ext cx="2611933" cy="1426041"/>
      </dsp:txXfrm>
    </dsp:sp>
    <dsp:sp modelId="{25D23283-D2DA-45B9-B1E4-F077FCCE9734}">
      <dsp:nvSpPr>
        <dsp:cNvPr id="0" name=""/>
        <dsp:cNvSpPr/>
      </dsp:nvSpPr>
      <dsp:spPr>
        <a:xfrm rot="16200000">
          <a:off x="2926432" y="-117599"/>
          <a:ext cx="2376735" cy="2611933"/>
        </a:xfrm>
        <a:prstGeom prst="flowChartManualOperation">
          <a:avLst/>
        </a:prstGeom>
        <a:solidFill>
          <a:schemeClr val="lt1">
            <a:hueOff val="0"/>
            <a:satOff val="0"/>
            <a:lumOff val="0"/>
            <a:alphaOff val="0"/>
          </a:schemeClr>
        </a:solidFill>
        <a:ln w="25400" cap="flat" cmpd="sng" algn="ctr">
          <a:solidFill>
            <a:srgbClr val="80162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lvl="0" algn="l" defTabSz="711200">
            <a:lnSpc>
              <a:spcPct val="90000"/>
            </a:lnSpc>
            <a:spcBef>
              <a:spcPct val="0"/>
            </a:spcBef>
            <a:spcAft>
              <a:spcPct val="35000"/>
            </a:spcAft>
          </a:pPr>
          <a:r>
            <a:rPr lang="en-GB" sz="1600" kern="1200" dirty="0" smtClean="0"/>
            <a:t>Focus</a:t>
          </a:r>
          <a:endParaRPr lang="en-GB" sz="1700" kern="1200" dirty="0"/>
        </a:p>
        <a:p>
          <a:pPr marL="114300" lvl="1" indent="-114300" algn="l" defTabSz="533400">
            <a:lnSpc>
              <a:spcPct val="90000"/>
            </a:lnSpc>
            <a:spcBef>
              <a:spcPct val="0"/>
            </a:spcBef>
            <a:spcAft>
              <a:spcPct val="15000"/>
            </a:spcAft>
            <a:buChar char="••"/>
          </a:pPr>
          <a:r>
            <a:rPr lang="en-GB" sz="1200" kern="1200" dirty="0" smtClean="0"/>
            <a:t>Understand progress made as transition from initial trials to roll out</a:t>
          </a:r>
          <a:endParaRPr lang="en-GB" sz="1200" kern="1200" dirty="0"/>
        </a:p>
        <a:p>
          <a:pPr marL="114300" lvl="1" indent="-114300" algn="l" defTabSz="533400">
            <a:lnSpc>
              <a:spcPct val="90000"/>
            </a:lnSpc>
            <a:spcBef>
              <a:spcPct val="0"/>
            </a:spcBef>
            <a:spcAft>
              <a:spcPct val="15000"/>
            </a:spcAft>
            <a:buChar char="••"/>
          </a:pPr>
          <a:r>
            <a:rPr lang="en-GB" sz="1200" kern="1200" dirty="0" smtClean="0"/>
            <a:t>Assess experiences and outcomes of second cohort of participating families</a:t>
          </a:r>
          <a:endParaRPr lang="en-GB" sz="1200" kern="1200" dirty="0"/>
        </a:p>
      </dsp:txBody>
      <dsp:txXfrm rot="5400000">
        <a:off x="2808833" y="475347"/>
        <a:ext cx="2611933" cy="1426041"/>
      </dsp:txXfrm>
    </dsp:sp>
    <dsp:sp modelId="{076DDAED-B73A-4962-AEE9-83F7FBCBD8FE}">
      <dsp:nvSpPr>
        <dsp:cNvPr id="0" name=""/>
        <dsp:cNvSpPr/>
      </dsp:nvSpPr>
      <dsp:spPr>
        <a:xfrm rot="16200000">
          <a:off x="5734261" y="-117599"/>
          <a:ext cx="2376735" cy="2611933"/>
        </a:xfrm>
        <a:prstGeom prst="flowChartManualOperation">
          <a:avLst/>
        </a:prstGeom>
        <a:solidFill>
          <a:schemeClr val="lt1">
            <a:hueOff val="0"/>
            <a:satOff val="0"/>
            <a:lumOff val="0"/>
            <a:alphaOff val="0"/>
          </a:schemeClr>
        </a:solidFill>
        <a:ln w="25400" cap="flat" cmpd="sng" algn="ctr">
          <a:solidFill>
            <a:srgbClr val="801628"/>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lvl="0" algn="l" defTabSz="711200">
            <a:lnSpc>
              <a:spcPct val="90000"/>
            </a:lnSpc>
            <a:spcBef>
              <a:spcPct val="0"/>
            </a:spcBef>
            <a:spcAft>
              <a:spcPct val="35000"/>
            </a:spcAft>
          </a:pPr>
          <a:r>
            <a:rPr lang="en-GB" sz="1600" kern="1200" dirty="0" smtClean="0"/>
            <a:t>Approaches being used</a:t>
          </a:r>
          <a:endParaRPr lang="en-GB" sz="1600" kern="1200" dirty="0"/>
        </a:p>
        <a:p>
          <a:pPr marL="114300" lvl="1" indent="-114300" algn="l" defTabSz="533400">
            <a:lnSpc>
              <a:spcPct val="90000"/>
            </a:lnSpc>
            <a:spcBef>
              <a:spcPct val="0"/>
            </a:spcBef>
            <a:spcAft>
              <a:spcPct val="15000"/>
            </a:spcAft>
            <a:buChar char="••"/>
          </a:pPr>
          <a:r>
            <a:rPr lang="en-GB" sz="1200" kern="1200" dirty="0" smtClean="0"/>
            <a:t>Thematic case studies</a:t>
          </a:r>
          <a:endParaRPr lang="en-GB" sz="1200" kern="1200" dirty="0"/>
        </a:p>
        <a:p>
          <a:pPr marL="114300" lvl="1" indent="-114300" algn="l" defTabSz="533400">
            <a:lnSpc>
              <a:spcPct val="90000"/>
            </a:lnSpc>
            <a:spcBef>
              <a:spcPct val="0"/>
            </a:spcBef>
            <a:spcAft>
              <a:spcPct val="15000"/>
            </a:spcAft>
            <a:buChar char="••"/>
          </a:pPr>
          <a:r>
            <a:rPr lang="en-GB" sz="1200" kern="1200" dirty="0" smtClean="0"/>
            <a:t>Second parent carer survey</a:t>
          </a:r>
          <a:endParaRPr lang="en-GB" sz="1200" kern="1200" dirty="0"/>
        </a:p>
        <a:p>
          <a:pPr marL="114300" lvl="1" indent="-114300" algn="l" defTabSz="533400">
            <a:lnSpc>
              <a:spcPct val="90000"/>
            </a:lnSpc>
            <a:spcBef>
              <a:spcPct val="0"/>
            </a:spcBef>
            <a:spcAft>
              <a:spcPct val="15000"/>
            </a:spcAft>
            <a:buChar char="••"/>
          </a:pPr>
          <a:r>
            <a:rPr lang="en-GB" sz="1200" kern="1200" dirty="0" smtClean="0"/>
            <a:t>Qualitative in-depth work with participating families</a:t>
          </a:r>
          <a:endParaRPr lang="en-GB" sz="1200" kern="1200" dirty="0"/>
        </a:p>
        <a:p>
          <a:pPr marL="114300" lvl="1" indent="-114300" algn="l" defTabSz="533400">
            <a:lnSpc>
              <a:spcPct val="90000"/>
            </a:lnSpc>
            <a:spcBef>
              <a:spcPct val="0"/>
            </a:spcBef>
            <a:spcAft>
              <a:spcPct val="15000"/>
            </a:spcAft>
            <a:buChar char="••"/>
          </a:pPr>
          <a:r>
            <a:rPr lang="en-GB" sz="1200" kern="1200" dirty="0" smtClean="0"/>
            <a:t>England wide survey to assess readiness to meet the reforms</a:t>
          </a:r>
          <a:endParaRPr lang="en-GB" sz="1200" kern="1200" dirty="0"/>
        </a:p>
      </dsp:txBody>
      <dsp:txXfrm rot="5400000">
        <a:off x="5616662" y="475347"/>
        <a:ext cx="2611933" cy="14260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DFA3F0-DE81-4067-8115-4756B83E5770}">
      <dsp:nvSpPr>
        <dsp:cNvPr id="0" name=""/>
        <dsp:cNvSpPr/>
      </dsp:nvSpPr>
      <dsp:spPr>
        <a:xfrm>
          <a:off x="498629" y="0"/>
          <a:ext cx="5651140" cy="4192240"/>
        </a:xfrm>
        <a:prstGeom prst="rightArrow">
          <a:avLst/>
        </a:prstGeom>
        <a:solidFill>
          <a:srgbClr val="5B9BD5">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BFF20601-3E8A-491A-8418-02329B8E17AF}">
      <dsp:nvSpPr>
        <dsp:cNvPr id="0" name=""/>
        <dsp:cNvSpPr/>
      </dsp:nvSpPr>
      <dsp:spPr>
        <a:xfrm>
          <a:off x="189" y="1257672"/>
          <a:ext cx="956356" cy="1676896"/>
        </a:xfrm>
        <a:prstGeom prst="roundRect">
          <a:avLst/>
        </a:prstGeom>
        <a:solidFill>
          <a:srgbClr val="00B05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1. How are the two processes delivered?</a:t>
          </a:r>
          <a:endParaRPr lang="en-GB" sz="1050" b="1"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Key stages</a:t>
          </a:r>
          <a:endParaRPr lang="en-GB" sz="1050"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Sequencing</a:t>
          </a:r>
          <a:endParaRPr lang="en-GB" sz="1050" kern="1200" dirty="0">
            <a:solidFill>
              <a:sysClr val="window" lastClr="FFFFFF"/>
            </a:solidFill>
            <a:latin typeface="Calibri" panose="020F0502020204030204"/>
            <a:ea typeface="+mn-ea"/>
            <a:cs typeface="+mn-cs"/>
          </a:endParaRPr>
        </a:p>
      </dsp:txBody>
      <dsp:txXfrm>
        <a:off x="46874" y="1304357"/>
        <a:ext cx="862986" cy="1583526"/>
      </dsp:txXfrm>
    </dsp:sp>
    <dsp:sp modelId="{C08C60C2-E518-4AF2-9E83-2F7B9E201D83}">
      <dsp:nvSpPr>
        <dsp:cNvPr id="0" name=""/>
        <dsp:cNvSpPr/>
      </dsp:nvSpPr>
      <dsp:spPr>
        <a:xfrm>
          <a:off x="1115938" y="1257672"/>
          <a:ext cx="956356" cy="1676896"/>
        </a:xfrm>
        <a:prstGeom prst="roundRect">
          <a:avLst/>
        </a:prstGeom>
        <a:solidFill>
          <a:srgbClr val="C0000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2. Who is involved at each stage?</a:t>
          </a:r>
          <a:endParaRPr lang="en-GB" sz="1050" b="1"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Identify frontline and back office staff involved in delivery</a:t>
          </a:r>
          <a:endParaRPr lang="en-GB" sz="1050" kern="1200" dirty="0">
            <a:solidFill>
              <a:sysClr val="window" lastClr="FFFFFF"/>
            </a:solidFill>
            <a:latin typeface="Calibri" panose="020F0502020204030204"/>
            <a:ea typeface="+mn-ea"/>
            <a:cs typeface="+mn-cs"/>
          </a:endParaRPr>
        </a:p>
      </dsp:txBody>
      <dsp:txXfrm>
        <a:off x="1162623" y="1304357"/>
        <a:ext cx="862986" cy="1583526"/>
      </dsp:txXfrm>
    </dsp:sp>
    <dsp:sp modelId="{D1DA46BF-8BF8-40AE-BBC3-A6CEFB5280D8}">
      <dsp:nvSpPr>
        <dsp:cNvPr id="0" name=""/>
        <dsp:cNvSpPr/>
      </dsp:nvSpPr>
      <dsp:spPr>
        <a:xfrm>
          <a:off x="2231688" y="1257672"/>
          <a:ext cx="956356" cy="1676896"/>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3. How is each individual involved?</a:t>
          </a:r>
          <a:endParaRPr lang="en-GB" sz="1050" b="1"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Identify the set of tasks undertaken by each member of staff</a:t>
          </a:r>
          <a:endParaRPr lang="en-GB" sz="1050" kern="1200" dirty="0">
            <a:solidFill>
              <a:sysClr val="window" lastClr="FFFFFF"/>
            </a:solidFill>
            <a:latin typeface="Calibri" panose="020F0502020204030204"/>
            <a:ea typeface="+mn-ea"/>
            <a:cs typeface="+mn-cs"/>
          </a:endParaRPr>
        </a:p>
      </dsp:txBody>
      <dsp:txXfrm>
        <a:off x="2278373" y="1304357"/>
        <a:ext cx="862986" cy="1583526"/>
      </dsp:txXfrm>
    </dsp:sp>
    <dsp:sp modelId="{581E0A61-5074-4E9D-AF04-A8FB2A261C13}">
      <dsp:nvSpPr>
        <dsp:cNvPr id="0" name=""/>
        <dsp:cNvSpPr/>
      </dsp:nvSpPr>
      <dsp:spPr>
        <a:xfrm>
          <a:off x="3347437" y="1257672"/>
          <a:ext cx="956356" cy="1676896"/>
        </a:xfrm>
        <a:prstGeom prst="roundRect">
          <a:avLst/>
        </a:prstGeom>
        <a:solidFill>
          <a:srgbClr val="0070C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4. How much time is spent delivering each task?</a:t>
          </a:r>
          <a:endParaRPr lang="en-GB" sz="1050" b="1"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Estimate no of hours spent by all involved on each task</a:t>
          </a:r>
          <a:endParaRPr lang="en-GB" sz="1050" kern="1200" dirty="0">
            <a:solidFill>
              <a:sysClr val="window" lastClr="FFFFFF"/>
            </a:solidFill>
            <a:latin typeface="Calibri" panose="020F0502020204030204"/>
            <a:ea typeface="+mn-ea"/>
            <a:cs typeface="+mn-cs"/>
          </a:endParaRPr>
        </a:p>
      </dsp:txBody>
      <dsp:txXfrm>
        <a:off x="3394122" y="1304357"/>
        <a:ext cx="862986" cy="1583526"/>
      </dsp:txXfrm>
    </dsp:sp>
    <dsp:sp modelId="{C9D29989-BF89-43EF-B562-C9C0D6068268}">
      <dsp:nvSpPr>
        <dsp:cNvPr id="0" name=""/>
        <dsp:cNvSpPr/>
      </dsp:nvSpPr>
      <dsp:spPr>
        <a:xfrm>
          <a:off x="4463187" y="1257672"/>
          <a:ext cx="956356" cy="1676896"/>
        </a:xfrm>
        <a:prstGeom prst="roundRect">
          <a:avLst/>
        </a:prstGeom>
        <a:solidFill>
          <a:srgbClr val="CF4DA4"/>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5. What are the monetary costs associated with the estimated inputs?</a:t>
          </a:r>
          <a:endParaRPr lang="en-GB" sz="1050" b="1" kern="1200" dirty="0">
            <a:solidFill>
              <a:sysClr val="window" lastClr="FFFFFF"/>
            </a:solidFill>
            <a:latin typeface="Calibri" panose="020F0502020204030204"/>
            <a:ea typeface="+mn-ea"/>
            <a:cs typeface="+mn-cs"/>
          </a:endParaRPr>
        </a:p>
        <a:p>
          <a:pPr marL="57150" lvl="1" indent="-57150" algn="l" defTabSz="466725">
            <a:lnSpc>
              <a:spcPct val="90000"/>
            </a:lnSpc>
            <a:spcBef>
              <a:spcPct val="0"/>
            </a:spcBef>
            <a:spcAft>
              <a:spcPct val="15000"/>
            </a:spcAft>
            <a:buChar char="••"/>
          </a:pPr>
          <a:r>
            <a:rPr lang="en-GB" sz="1050" kern="1200" dirty="0" smtClean="0">
              <a:solidFill>
                <a:sysClr val="window" lastClr="FFFFFF"/>
              </a:solidFill>
              <a:latin typeface="Calibri" panose="020F0502020204030204"/>
              <a:ea typeface="+mn-ea"/>
              <a:cs typeface="+mn-cs"/>
            </a:rPr>
            <a:t>Monetise inputs using salary data</a:t>
          </a:r>
          <a:endParaRPr lang="en-GB" sz="1050" kern="1200" dirty="0">
            <a:solidFill>
              <a:sysClr val="window" lastClr="FFFFFF"/>
            </a:solidFill>
            <a:latin typeface="Calibri" panose="020F0502020204030204"/>
            <a:ea typeface="+mn-ea"/>
            <a:cs typeface="+mn-cs"/>
          </a:endParaRPr>
        </a:p>
      </dsp:txBody>
      <dsp:txXfrm>
        <a:off x="4509872" y="1304357"/>
        <a:ext cx="862986" cy="1583526"/>
      </dsp:txXfrm>
    </dsp:sp>
    <dsp:sp modelId="{5129FAA3-8FAD-408B-A1BD-907F3E702129}">
      <dsp:nvSpPr>
        <dsp:cNvPr id="0" name=""/>
        <dsp:cNvSpPr/>
      </dsp:nvSpPr>
      <dsp:spPr>
        <a:xfrm>
          <a:off x="5578936" y="1257672"/>
          <a:ext cx="1069273" cy="1676896"/>
        </a:xfrm>
        <a:prstGeom prst="roundRect">
          <a:avLst/>
        </a:prstGeom>
        <a:solidFill>
          <a:srgbClr val="408E90"/>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n-GB" sz="1050" b="1" kern="1200" dirty="0" smtClean="0">
              <a:solidFill>
                <a:sysClr val="window" lastClr="FFFFFF"/>
              </a:solidFill>
              <a:latin typeface="Calibri" panose="020F0502020204030204"/>
              <a:ea typeface="+mn-ea"/>
              <a:cs typeface="+mn-cs"/>
            </a:rPr>
            <a:t>6. Comparison of costs of delivery of the new and traditional processes</a:t>
          </a:r>
          <a:endParaRPr lang="en-GB" sz="1050" b="1" kern="1200" dirty="0">
            <a:solidFill>
              <a:sysClr val="window" lastClr="FFFFFF"/>
            </a:solidFill>
            <a:latin typeface="Calibri" panose="020F0502020204030204"/>
            <a:ea typeface="+mn-ea"/>
            <a:cs typeface="+mn-cs"/>
          </a:endParaRPr>
        </a:p>
      </dsp:txBody>
      <dsp:txXfrm>
        <a:off x="5631134" y="1309870"/>
        <a:ext cx="964877" cy="1572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52B3E-5464-45CF-83AE-F2113CF4E42D}">
      <dsp:nvSpPr>
        <dsp:cNvPr id="0" name=""/>
        <dsp:cNvSpPr/>
      </dsp:nvSpPr>
      <dsp:spPr>
        <a:xfrm>
          <a:off x="889309" y="1913"/>
          <a:ext cx="2259981" cy="567127"/>
        </a:xfrm>
        <a:prstGeom prst="roundRect">
          <a:avLst>
            <a:gd name="adj" fmla="val 10000"/>
          </a:avLst>
        </a:prstGeom>
        <a:solidFill>
          <a:srgbClr val="96193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Referral</a:t>
          </a:r>
          <a:endParaRPr lang="en-GB" sz="1300" kern="1200" dirty="0"/>
        </a:p>
      </dsp:txBody>
      <dsp:txXfrm>
        <a:off x="905920" y="18524"/>
        <a:ext cx="2226759" cy="533905"/>
      </dsp:txXfrm>
    </dsp:sp>
    <dsp:sp modelId="{869179BF-3CE5-4F4F-BE35-D770412630F7}">
      <dsp:nvSpPr>
        <dsp:cNvPr id="0" name=""/>
        <dsp:cNvSpPr/>
      </dsp:nvSpPr>
      <dsp:spPr>
        <a:xfrm rot="5400000">
          <a:off x="1912963" y="583219"/>
          <a:ext cx="212672" cy="255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rot="-5400000">
        <a:off x="1942737" y="604486"/>
        <a:ext cx="153125" cy="148870"/>
      </dsp:txXfrm>
    </dsp:sp>
    <dsp:sp modelId="{79D0C3E1-954A-49C3-B992-C86B7E2E4BCD}">
      <dsp:nvSpPr>
        <dsp:cNvPr id="0" name=""/>
        <dsp:cNvSpPr/>
      </dsp:nvSpPr>
      <dsp:spPr>
        <a:xfrm>
          <a:off x="889309" y="852605"/>
          <a:ext cx="2259981" cy="567127"/>
        </a:xfrm>
        <a:prstGeom prst="roundRect">
          <a:avLst>
            <a:gd name="adj" fmla="val 10000"/>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Consider whether an assessment is necessary</a:t>
          </a:r>
          <a:endParaRPr lang="en-GB" sz="1300" kern="1200" dirty="0"/>
        </a:p>
      </dsp:txBody>
      <dsp:txXfrm>
        <a:off x="905920" y="869216"/>
        <a:ext cx="2226759" cy="533905"/>
      </dsp:txXfrm>
    </dsp:sp>
    <dsp:sp modelId="{396E75C0-F24C-4BE3-BE85-F2563F1F0090}">
      <dsp:nvSpPr>
        <dsp:cNvPr id="0" name=""/>
        <dsp:cNvSpPr/>
      </dsp:nvSpPr>
      <dsp:spPr>
        <a:xfrm rot="5400000">
          <a:off x="1912963" y="1433911"/>
          <a:ext cx="212672" cy="255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rot="-5400000">
        <a:off x="1942737" y="1455178"/>
        <a:ext cx="153125" cy="148870"/>
      </dsp:txXfrm>
    </dsp:sp>
    <dsp:sp modelId="{3770C4B9-17A4-424A-8CBE-273CFB6FFCC9}">
      <dsp:nvSpPr>
        <dsp:cNvPr id="0" name=""/>
        <dsp:cNvSpPr/>
      </dsp:nvSpPr>
      <dsp:spPr>
        <a:xfrm>
          <a:off x="889309" y="1703296"/>
          <a:ext cx="2259981" cy="567127"/>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Statutory/Coordinated assessment</a:t>
          </a:r>
          <a:endParaRPr lang="en-GB" sz="1300" kern="1200" dirty="0"/>
        </a:p>
      </dsp:txBody>
      <dsp:txXfrm>
        <a:off x="905920" y="1719907"/>
        <a:ext cx="2226759" cy="533905"/>
      </dsp:txXfrm>
    </dsp:sp>
    <dsp:sp modelId="{108BA968-58BD-4933-9219-905E308B6E1E}">
      <dsp:nvSpPr>
        <dsp:cNvPr id="0" name=""/>
        <dsp:cNvSpPr/>
      </dsp:nvSpPr>
      <dsp:spPr>
        <a:xfrm rot="5400000">
          <a:off x="1912963" y="2284602"/>
          <a:ext cx="212672" cy="255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rot="-5400000">
        <a:off x="1942737" y="2305869"/>
        <a:ext cx="153125" cy="148870"/>
      </dsp:txXfrm>
    </dsp:sp>
    <dsp:sp modelId="{BA5D6187-A5F0-476F-B762-B48FF78665A0}">
      <dsp:nvSpPr>
        <dsp:cNvPr id="0" name=""/>
        <dsp:cNvSpPr/>
      </dsp:nvSpPr>
      <dsp:spPr>
        <a:xfrm>
          <a:off x="889309" y="2553987"/>
          <a:ext cx="2259981" cy="567127"/>
        </a:xfrm>
        <a:prstGeom prst="roundRect">
          <a:avLst>
            <a:gd name="adj" fmla="val 10000"/>
          </a:avLst>
        </a:prstGeom>
        <a:solidFill>
          <a:srgbClr val="CE65D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Consider whether to proceed with a Statement/EHC plan</a:t>
          </a:r>
          <a:endParaRPr lang="en-GB" sz="1300" kern="1200" dirty="0"/>
        </a:p>
      </dsp:txBody>
      <dsp:txXfrm>
        <a:off x="905920" y="2570598"/>
        <a:ext cx="2226759" cy="533905"/>
      </dsp:txXfrm>
    </dsp:sp>
    <dsp:sp modelId="{726064BD-F865-4834-AA2D-0AFAB0D4A18B}">
      <dsp:nvSpPr>
        <dsp:cNvPr id="0" name=""/>
        <dsp:cNvSpPr/>
      </dsp:nvSpPr>
      <dsp:spPr>
        <a:xfrm rot="5400000">
          <a:off x="1912963" y="3135293"/>
          <a:ext cx="212672" cy="255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rot="-5400000">
        <a:off x="1942737" y="3156560"/>
        <a:ext cx="153125" cy="148870"/>
      </dsp:txXfrm>
    </dsp:sp>
    <dsp:sp modelId="{D41E41CC-06EB-4EC7-A5A4-CBBB50004061}">
      <dsp:nvSpPr>
        <dsp:cNvPr id="0" name=""/>
        <dsp:cNvSpPr/>
      </dsp:nvSpPr>
      <dsp:spPr>
        <a:xfrm>
          <a:off x="889309" y="3404679"/>
          <a:ext cx="2259981" cy="567127"/>
        </a:xfrm>
        <a:prstGeom prst="roundRect">
          <a:avLst>
            <a:gd name="adj" fmla="val 10000"/>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Development of Statement/EHC action plan</a:t>
          </a:r>
          <a:endParaRPr lang="en-GB" sz="1300" kern="1200" dirty="0"/>
        </a:p>
      </dsp:txBody>
      <dsp:txXfrm>
        <a:off x="905920" y="3421290"/>
        <a:ext cx="2226759" cy="533905"/>
      </dsp:txXfrm>
    </dsp:sp>
    <dsp:sp modelId="{A9A1AEED-7DC6-4D88-B8D9-5117A44C3554}">
      <dsp:nvSpPr>
        <dsp:cNvPr id="0" name=""/>
        <dsp:cNvSpPr/>
      </dsp:nvSpPr>
      <dsp:spPr>
        <a:xfrm rot="5400000">
          <a:off x="1912963" y="3985984"/>
          <a:ext cx="212672" cy="255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rot="-5400000">
        <a:off x="1942737" y="4007251"/>
        <a:ext cx="153125" cy="148870"/>
      </dsp:txXfrm>
    </dsp:sp>
    <dsp:sp modelId="{6A5AF7E0-FDF8-40B8-975E-1CE3248B1BD7}">
      <dsp:nvSpPr>
        <dsp:cNvPr id="0" name=""/>
        <dsp:cNvSpPr/>
      </dsp:nvSpPr>
      <dsp:spPr>
        <a:xfrm>
          <a:off x="889309" y="4255370"/>
          <a:ext cx="2259981" cy="567127"/>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GB" sz="1300" kern="1200" dirty="0" smtClean="0"/>
            <a:t>Sign-off</a:t>
          </a:r>
          <a:endParaRPr lang="en-GB" sz="1300" kern="1200" dirty="0"/>
        </a:p>
      </dsp:txBody>
      <dsp:txXfrm>
        <a:off x="905920" y="4271981"/>
        <a:ext cx="2226759" cy="5339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AD77F-66C0-4F9C-8669-666E3FDA53DF}">
      <dsp:nvSpPr>
        <dsp:cNvPr id="0" name=""/>
        <dsp:cNvSpPr/>
      </dsp:nvSpPr>
      <dsp:spPr>
        <a:xfrm>
          <a:off x="622" y="804058"/>
          <a:ext cx="2680245" cy="3216294"/>
        </a:xfrm>
        <a:prstGeom prst="roundRect">
          <a:avLst>
            <a:gd name="adj" fmla="val 5000"/>
          </a:avLst>
        </a:prstGeom>
        <a:solidFill>
          <a:srgbClr val="8B0F0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lvl="0" algn="r" defTabSz="889000">
            <a:lnSpc>
              <a:spcPct val="90000"/>
            </a:lnSpc>
            <a:spcBef>
              <a:spcPct val="0"/>
            </a:spcBef>
            <a:spcAft>
              <a:spcPct val="35000"/>
            </a:spcAft>
          </a:pPr>
          <a:r>
            <a:rPr lang="en-GB" sz="2000" b="1" kern="1200" dirty="0" smtClean="0"/>
            <a:t>Costs of delivery</a:t>
          </a:r>
          <a:endParaRPr lang="en-GB" sz="2000" b="1" kern="1200" dirty="0"/>
        </a:p>
      </dsp:txBody>
      <dsp:txXfrm rot="16200000">
        <a:off x="-1050033" y="1854714"/>
        <a:ext cx="2637361" cy="536049"/>
      </dsp:txXfrm>
    </dsp:sp>
    <dsp:sp modelId="{85BB1FBA-DC77-48F9-ADB6-FBD72B36691B}">
      <dsp:nvSpPr>
        <dsp:cNvPr id="0" name=""/>
        <dsp:cNvSpPr/>
      </dsp:nvSpPr>
      <dsp:spPr>
        <a:xfrm>
          <a:off x="536671" y="804058"/>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4577" rIns="0" bIns="0" numCol="1" spcCol="1270" anchor="t" anchorCtr="0">
          <a:noAutofit/>
        </a:bodyPr>
        <a:lstStyle/>
        <a:p>
          <a:pPr lvl="0" algn="l" defTabSz="577850">
            <a:lnSpc>
              <a:spcPct val="90000"/>
            </a:lnSpc>
            <a:spcBef>
              <a:spcPct val="0"/>
            </a:spcBef>
            <a:spcAft>
              <a:spcPct val="35000"/>
            </a:spcAft>
          </a:pPr>
          <a:r>
            <a:rPr lang="en-GB" sz="1300" kern="1200" dirty="0" smtClean="0"/>
            <a:t>Varied considerably for both SEN Statement and EHC planning processes across the areas</a:t>
          </a:r>
          <a:endParaRPr lang="en-GB" sz="1300" kern="1200" dirty="0"/>
        </a:p>
        <a:p>
          <a:pPr lvl="0" algn="l" defTabSz="577850">
            <a:lnSpc>
              <a:spcPct val="90000"/>
            </a:lnSpc>
            <a:spcBef>
              <a:spcPct val="0"/>
            </a:spcBef>
            <a:spcAft>
              <a:spcPct val="35000"/>
            </a:spcAft>
          </a:pPr>
          <a:endParaRPr lang="en-GB" sz="1300" kern="1200" dirty="0"/>
        </a:p>
        <a:p>
          <a:pPr lvl="0" algn="l" defTabSz="577850">
            <a:lnSpc>
              <a:spcPct val="90000"/>
            </a:lnSpc>
            <a:spcBef>
              <a:spcPct val="0"/>
            </a:spcBef>
            <a:spcAft>
              <a:spcPct val="35000"/>
            </a:spcAft>
          </a:pPr>
          <a:r>
            <a:rPr lang="en-GB" sz="1300" kern="1200" dirty="0" smtClean="0"/>
            <a:t>Limit any comparison between delivery of two processes to within area and not across areas</a:t>
          </a:r>
          <a:endParaRPr lang="en-GB" sz="1300" kern="1200" dirty="0"/>
        </a:p>
      </dsp:txBody>
      <dsp:txXfrm>
        <a:off x="536671" y="804058"/>
        <a:ext cx="1996783" cy="3216294"/>
      </dsp:txXfrm>
    </dsp:sp>
    <dsp:sp modelId="{6527C5B8-2C0D-4E34-80A8-AEAF390A157F}">
      <dsp:nvSpPr>
        <dsp:cNvPr id="0" name=""/>
        <dsp:cNvSpPr/>
      </dsp:nvSpPr>
      <dsp:spPr>
        <a:xfrm>
          <a:off x="2774677" y="804058"/>
          <a:ext cx="2680245" cy="3216294"/>
        </a:xfrm>
        <a:prstGeom prst="roundRect">
          <a:avLst>
            <a:gd name="adj" fmla="val 5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lvl="0" algn="r" defTabSz="889000">
            <a:lnSpc>
              <a:spcPct val="90000"/>
            </a:lnSpc>
            <a:spcBef>
              <a:spcPct val="0"/>
            </a:spcBef>
            <a:spcAft>
              <a:spcPct val="35000"/>
            </a:spcAft>
          </a:pPr>
          <a:r>
            <a:rPr lang="en-GB" sz="2000" b="1" kern="1200" dirty="0" smtClean="0"/>
            <a:t>Direction of change</a:t>
          </a:r>
          <a:endParaRPr lang="en-GB" sz="2000" b="1" kern="1200" dirty="0"/>
        </a:p>
      </dsp:txBody>
      <dsp:txXfrm rot="16200000">
        <a:off x="1724020" y="1854714"/>
        <a:ext cx="2637361" cy="536049"/>
      </dsp:txXfrm>
    </dsp:sp>
    <dsp:sp modelId="{ACB4976C-1144-41AD-BB51-FFC3FB0629BF}">
      <dsp:nvSpPr>
        <dsp:cNvPr id="0" name=""/>
        <dsp:cNvSpPr/>
      </dsp:nvSpPr>
      <dsp:spPr>
        <a:xfrm rot="5400000">
          <a:off x="2551683" y="3360980"/>
          <a:ext cx="472789"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B46A29-B0B5-4908-A184-9614B3B774D3}">
      <dsp:nvSpPr>
        <dsp:cNvPr id="0" name=""/>
        <dsp:cNvSpPr/>
      </dsp:nvSpPr>
      <dsp:spPr>
        <a:xfrm>
          <a:off x="3310726" y="804058"/>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4577" rIns="0" bIns="0" numCol="1" spcCol="1270" anchor="t" anchorCtr="0">
          <a:noAutofit/>
        </a:bodyPr>
        <a:lstStyle/>
        <a:p>
          <a:pPr lvl="0" algn="l" defTabSz="577850">
            <a:lnSpc>
              <a:spcPct val="90000"/>
            </a:lnSpc>
            <a:spcBef>
              <a:spcPct val="0"/>
            </a:spcBef>
            <a:spcAft>
              <a:spcPct val="35000"/>
            </a:spcAft>
          </a:pPr>
          <a:r>
            <a:rPr lang="en-GB" sz="1300" kern="1200" dirty="0" smtClean="0"/>
            <a:t>Inconsistency in direction of change between costs of delivering the two processes</a:t>
          </a:r>
          <a:endParaRPr lang="en-GB" sz="1300" kern="1200" dirty="0"/>
        </a:p>
        <a:p>
          <a:pPr lvl="0" algn="l" defTabSz="577850">
            <a:lnSpc>
              <a:spcPct val="90000"/>
            </a:lnSpc>
            <a:spcBef>
              <a:spcPct val="0"/>
            </a:spcBef>
            <a:spcAft>
              <a:spcPct val="35000"/>
            </a:spcAft>
          </a:pPr>
          <a:endParaRPr lang="en-GB" sz="1300" kern="1200" dirty="0"/>
        </a:p>
        <a:p>
          <a:pPr lvl="0" algn="l" defTabSz="577850">
            <a:lnSpc>
              <a:spcPct val="90000"/>
            </a:lnSpc>
            <a:spcBef>
              <a:spcPct val="0"/>
            </a:spcBef>
            <a:spcAft>
              <a:spcPct val="35000"/>
            </a:spcAft>
          </a:pPr>
          <a:r>
            <a:rPr lang="en-GB" sz="1300" kern="1200" dirty="0" smtClean="0"/>
            <a:t>However, more estimated an increase in cost from the SEN Statement to the EHC plan</a:t>
          </a:r>
          <a:endParaRPr lang="en-GB" sz="1300" kern="1200" dirty="0"/>
        </a:p>
        <a:p>
          <a:pPr lvl="0" algn="l" defTabSz="577850">
            <a:lnSpc>
              <a:spcPct val="90000"/>
            </a:lnSpc>
            <a:spcBef>
              <a:spcPct val="0"/>
            </a:spcBef>
            <a:spcAft>
              <a:spcPct val="35000"/>
            </a:spcAft>
          </a:pPr>
          <a:endParaRPr lang="en-GB" sz="1300" kern="1200" dirty="0"/>
        </a:p>
        <a:p>
          <a:pPr lvl="0" algn="l" defTabSz="577850">
            <a:lnSpc>
              <a:spcPct val="90000"/>
            </a:lnSpc>
            <a:spcBef>
              <a:spcPct val="0"/>
            </a:spcBef>
            <a:spcAft>
              <a:spcPct val="35000"/>
            </a:spcAft>
          </a:pPr>
          <a:r>
            <a:rPr lang="en-GB" sz="1300" kern="1200" dirty="0" smtClean="0"/>
            <a:t>Reduction in time appeared to be associated assessments being undertaken prior to referral – and therefore not </a:t>
          </a:r>
          <a:r>
            <a:rPr lang="en-GB" sz="1300" kern="1200" dirty="0" err="1" smtClean="0"/>
            <a:t>costed</a:t>
          </a:r>
          <a:endParaRPr lang="en-GB" sz="1300" kern="1200" dirty="0" smtClean="0"/>
        </a:p>
      </dsp:txBody>
      <dsp:txXfrm>
        <a:off x="3310726" y="804058"/>
        <a:ext cx="1996783" cy="3216294"/>
      </dsp:txXfrm>
    </dsp:sp>
    <dsp:sp modelId="{17A0512E-723D-4B12-B902-921D0D63AAAA}">
      <dsp:nvSpPr>
        <dsp:cNvPr id="0" name=""/>
        <dsp:cNvSpPr/>
      </dsp:nvSpPr>
      <dsp:spPr>
        <a:xfrm>
          <a:off x="5548731" y="804058"/>
          <a:ext cx="2680245" cy="3216294"/>
        </a:xfrm>
        <a:prstGeom prst="roundRect">
          <a:avLst>
            <a:gd name="adj" fmla="val 5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lvl="0" algn="r" defTabSz="889000">
            <a:lnSpc>
              <a:spcPct val="90000"/>
            </a:lnSpc>
            <a:spcBef>
              <a:spcPct val="0"/>
            </a:spcBef>
            <a:spcAft>
              <a:spcPct val="35000"/>
            </a:spcAft>
          </a:pPr>
          <a:r>
            <a:rPr lang="en-GB" sz="2000" b="1" kern="1200" dirty="0" smtClean="0"/>
            <a:t>Reasons for change</a:t>
          </a:r>
          <a:endParaRPr lang="en-GB" sz="2000" b="1" kern="1200" dirty="0"/>
        </a:p>
      </dsp:txBody>
      <dsp:txXfrm rot="16200000">
        <a:off x="4498075" y="1854714"/>
        <a:ext cx="2637361" cy="536049"/>
      </dsp:txXfrm>
    </dsp:sp>
    <dsp:sp modelId="{2CEEAE2F-C261-45D4-9556-F4B8EE5D40DA}">
      <dsp:nvSpPr>
        <dsp:cNvPr id="0" name=""/>
        <dsp:cNvSpPr/>
      </dsp:nvSpPr>
      <dsp:spPr>
        <a:xfrm rot="5400000">
          <a:off x="5325737" y="3360980"/>
          <a:ext cx="472789"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3E9D13-9069-4D8A-8F2A-E98512A3B15F}">
      <dsp:nvSpPr>
        <dsp:cNvPr id="0" name=""/>
        <dsp:cNvSpPr/>
      </dsp:nvSpPr>
      <dsp:spPr>
        <a:xfrm>
          <a:off x="6084780" y="804058"/>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4577" rIns="0" bIns="0" numCol="1" spcCol="1270" anchor="t" anchorCtr="0">
          <a:noAutofit/>
        </a:bodyPr>
        <a:lstStyle/>
        <a:p>
          <a:pPr lvl="0" algn="l" defTabSz="577850">
            <a:lnSpc>
              <a:spcPct val="90000"/>
            </a:lnSpc>
            <a:spcBef>
              <a:spcPct val="0"/>
            </a:spcBef>
            <a:spcAft>
              <a:spcPct val="35000"/>
            </a:spcAft>
          </a:pPr>
          <a:r>
            <a:rPr lang="en-GB" sz="1300" kern="1200" dirty="0" smtClean="0"/>
            <a:t>Change in overall delivery time directly related in all cases to the change in contribution from the SEN team/s</a:t>
          </a:r>
          <a:endParaRPr lang="en-GB" sz="1300" kern="1200" dirty="0"/>
        </a:p>
        <a:p>
          <a:pPr lvl="0" algn="l" defTabSz="577850">
            <a:lnSpc>
              <a:spcPct val="90000"/>
            </a:lnSpc>
            <a:spcBef>
              <a:spcPct val="0"/>
            </a:spcBef>
            <a:spcAft>
              <a:spcPct val="35000"/>
            </a:spcAft>
          </a:pPr>
          <a:endParaRPr lang="en-GB" sz="1300" kern="1200" dirty="0"/>
        </a:p>
        <a:p>
          <a:pPr lvl="0" algn="l" defTabSz="577850">
            <a:lnSpc>
              <a:spcPct val="90000"/>
            </a:lnSpc>
            <a:spcBef>
              <a:spcPct val="0"/>
            </a:spcBef>
            <a:spcAft>
              <a:spcPct val="35000"/>
            </a:spcAft>
          </a:pPr>
          <a:r>
            <a:rPr lang="en-GB" sz="1300" kern="1200" smtClean="0"/>
            <a:t>No consistent relationship between changing time contributions of specialist health or social care professionals</a:t>
          </a:r>
          <a:endParaRPr lang="en-GB" sz="1300" kern="1200" dirty="0"/>
        </a:p>
      </dsp:txBody>
      <dsp:txXfrm>
        <a:off x="6084780" y="804058"/>
        <a:ext cx="1996783" cy="32162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200">
                <a:solidFill>
                  <a:schemeClr val="tx1"/>
                </a:solidFill>
                <a:latin typeface="Arial" charset="0"/>
              </a:defRPr>
            </a:lvl1pPr>
          </a:lstStyle>
          <a:p>
            <a:pPr>
              <a:defRPr/>
            </a:pPr>
            <a:endParaRPr lang="en-GB"/>
          </a:p>
        </p:txBody>
      </p:sp>
      <p:sp>
        <p:nvSpPr>
          <p:cNvPr id="4813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chemeClr val="tx1"/>
                </a:solidFill>
                <a:latin typeface="Arial" charset="0"/>
              </a:defRPr>
            </a:lvl1pPr>
          </a:lstStyle>
          <a:p>
            <a:pPr>
              <a:defRPr/>
            </a:pPr>
            <a:endParaRPr lang="en-GB"/>
          </a:p>
        </p:txBody>
      </p:sp>
      <p:sp>
        <p:nvSpPr>
          <p:cNvPr id="48132" name="Rectangle 4"/>
          <p:cNvSpPr>
            <a:spLocks noGrp="1" noChangeArrowheads="1"/>
          </p:cNvSpPr>
          <p:nvPr>
            <p:ph type="ftr" sz="quarter" idx="2"/>
          </p:nvPr>
        </p:nvSpPr>
        <p:spPr bwMode="auto">
          <a:xfrm>
            <a:off x="0"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defRPr sz="1200">
                <a:solidFill>
                  <a:schemeClr val="tx1"/>
                </a:solidFill>
                <a:latin typeface="Arial" charset="0"/>
              </a:defRPr>
            </a:lvl1pPr>
          </a:lstStyle>
          <a:p>
            <a:pPr>
              <a:defRPr/>
            </a:pPr>
            <a:endParaRPr lang="en-GB"/>
          </a:p>
        </p:txBody>
      </p:sp>
      <p:sp>
        <p:nvSpPr>
          <p:cNvPr id="48133" name="Rectangle 5"/>
          <p:cNvSpPr>
            <a:spLocks noGrp="1" noChangeArrowheads="1"/>
          </p:cNvSpPr>
          <p:nvPr>
            <p:ph type="sldNum" sz="quarter" idx="3"/>
          </p:nvPr>
        </p:nvSpPr>
        <p:spPr bwMode="auto">
          <a:xfrm>
            <a:off x="3849688"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solidFill>
                  <a:schemeClr val="tx1"/>
                </a:solidFill>
              </a:defRPr>
            </a:lvl1pPr>
          </a:lstStyle>
          <a:p>
            <a:pPr>
              <a:defRPr/>
            </a:pPr>
            <a:fld id="{32EEE225-B441-4CE8-B46D-A415D502FD97}" type="slidenum">
              <a:rPr lang="en-GB"/>
              <a:pPr>
                <a:defRPr/>
              </a:pPr>
              <a:t>‹#›</a:t>
            </a:fld>
            <a:endParaRPr lang="en-GB"/>
          </a:p>
        </p:txBody>
      </p:sp>
    </p:spTree>
    <p:extLst>
      <p:ext uri="{BB962C8B-B14F-4D97-AF65-F5344CB8AC3E}">
        <p14:creationId xmlns:p14="http://schemas.microsoft.com/office/powerpoint/2010/main" val="41504112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200">
                <a:solidFill>
                  <a:schemeClr val="tx1"/>
                </a:solidFill>
                <a:latin typeface="Arial" charset="0"/>
              </a:defRPr>
            </a:lvl1pPr>
          </a:lstStyle>
          <a:p>
            <a:pPr>
              <a:defRPr/>
            </a:pPr>
            <a:endParaRPr lang="en-GB"/>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chemeClr val="tx1"/>
                </a:solidFill>
                <a:latin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79450" y="4716463"/>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36870" name="Rectangle 6"/>
          <p:cNvSpPr>
            <a:spLocks noGrp="1" noChangeArrowheads="1"/>
          </p:cNvSpPr>
          <p:nvPr>
            <p:ph type="ftr" sz="quarter" idx="4"/>
          </p:nvPr>
        </p:nvSpPr>
        <p:spPr bwMode="auto">
          <a:xfrm>
            <a:off x="0"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defRPr sz="1200">
                <a:solidFill>
                  <a:schemeClr val="tx1"/>
                </a:solidFill>
                <a:latin typeface="Arial" charset="0"/>
              </a:defRPr>
            </a:lvl1pPr>
          </a:lstStyle>
          <a:p>
            <a:pPr>
              <a:defRPr/>
            </a:pPr>
            <a:endParaRPr lang="en-GB"/>
          </a:p>
        </p:txBody>
      </p:sp>
      <p:sp>
        <p:nvSpPr>
          <p:cNvPr id="36871" name="Rectangle 7"/>
          <p:cNvSpPr>
            <a:spLocks noGrp="1" noChangeArrowheads="1"/>
          </p:cNvSpPr>
          <p:nvPr>
            <p:ph type="sldNum" sz="quarter" idx="5"/>
          </p:nvPr>
        </p:nvSpPr>
        <p:spPr bwMode="auto">
          <a:xfrm>
            <a:off x="3849688"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solidFill>
                  <a:schemeClr val="tx1"/>
                </a:solidFill>
              </a:defRPr>
            </a:lvl1pPr>
          </a:lstStyle>
          <a:p>
            <a:pPr>
              <a:defRPr/>
            </a:pPr>
            <a:fld id="{3952CAB2-3ED8-4524-8713-06EC94BE704D}" type="slidenum">
              <a:rPr lang="en-GB"/>
              <a:pPr>
                <a:defRPr/>
              </a:pPr>
              <a:t>‹#›</a:t>
            </a:fld>
            <a:endParaRPr lang="en-GB"/>
          </a:p>
        </p:txBody>
      </p:sp>
    </p:spTree>
    <p:extLst>
      <p:ext uri="{BB962C8B-B14F-4D97-AF65-F5344CB8AC3E}">
        <p14:creationId xmlns:p14="http://schemas.microsoft.com/office/powerpoint/2010/main" val="799064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8BF3B1C-F3B0-4E86-8B40-C90A7E4F4291}" type="slidenum">
              <a:rPr lang="en-GB" altLang="en-US"/>
              <a:pPr>
                <a:spcBef>
                  <a:spcPct val="0"/>
                </a:spcBef>
              </a:pPr>
              <a:t>0</a:t>
            </a:fld>
            <a:endParaRPr lang="en-GB" altLang="en-US"/>
          </a:p>
        </p:txBody>
      </p:sp>
      <p:sp>
        <p:nvSpPr>
          <p:cNvPr id="6147" name="Rectangle 2"/>
          <p:cNvSpPr>
            <a:spLocks noGrp="1" noRot="1" noChangeAspect="1" noChangeArrowheads="1" noTextEdit="1"/>
          </p:cNvSpPr>
          <p:nvPr>
            <p:ph type="sldImg"/>
          </p:nvPr>
        </p:nvSpPr>
        <p:spPr>
          <a:xfrm>
            <a:off x="917575" y="744538"/>
            <a:ext cx="4962525" cy="3722687"/>
          </a:xfrm>
          <a:ln/>
        </p:spPr>
      </p:sp>
      <p:sp>
        <p:nvSpPr>
          <p:cNvPr id="614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638719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4075" y="744538"/>
            <a:ext cx="4960938"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099A31C-24E3-42B7-BB2C-39868506A586}" type="slidenum">
              <a:rPr lang="en-GB" smtClean="0"/>
              <a:pPr>
                <a:defRPr/>
              </a:pPr>
              <a:t>5</a:t>
            </a:fld>
            <a:endParaRPr lang="en-GB"/>
          </a:p>
        </p:txBody>
      </p:sp>
    </p:spTree>
    <p:extLst>
      <p:ext uri="{BB962C8B-B14F-4D97-AF65-F5344CB8AC3E}">
        <p14:creationId xmlns:p14="http://schemas.microsoft.com/office/powerpoint/2010/main" val="1954567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4075" y="744538"/>
            <a:ext cx="4960938"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099A31C-24E3-42B7-BB2C-39868506A586}" type="slidenum">
              <a:rPr lang="en-GB" smtClean="0"/>
              <a:pPr>
                <a:defRPr/>
              </a:pPr>
              <a:t>7</a:t>
            </a:fld>
            <a:endParaRPr lang="en-GB"/>
          </a:p>
        </p:txBody>
      </p:sp>
    </p:spTree>
    <p:extLst>
      <p:ext uri="{BB962C8B-B14F-4D97-AF65-F5344CB8AC3E}">
        <p14:creationId xmlns:p14="http://schemas.microsoft.com/office/powerpoint/2010/main" val="1908549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4075" y="744538"/>
            <a:ext cx="4960938" cy="3722687"/>
          </a:xfrm>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pPr>
              <a:defRPr/>
            </a:pPr>
            <a:fld id="{8099A31C-24E3-42B7-BB2C-39868506A586}" type="slidenum">
              <a:rPr lang="en-GB" smtClean="0"/>
              <a:pPr>
                <a:defRPr/>
              </a:pPr>
              <a:t>8</a:t>
            </a:fld>
            <a:endParaRPr lang="en-GB"/>
          </a:p>
        </p:txBody>
      </p:sp>
    </p:spTree>
    <p:extLst>
      <p:ext uri="{BB962C8B-B14F-4D97-AF65-F5344CB8AC3E}">
        <p14:creationId xmlns:p14="http://schemas.microsoft.com/office/powerpoint/2010/main" val="1529950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4075" y="744538"/>
            <a:ext cx="4960938" cy="3722687"/>
          </a:xfrm>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pPr>
              <a:defRPr/>
            </a:pPr>
            <a:fld id="{8099A31C-24E3-42B7-BB2C-39868506A586}" type="slidenum">
              <a:rPr lang="en-GB" smtClean="0"/>
              <a:pPr>
                <a:defRPr/>
              </a:pPr>
              <a:t>9</a:t>
            </a:fld>
            <a:endParaRPr lang="en-GB"/>
          </a:p>
        </p:txBody>
      </p:sp>
    </p:spTree>
    <p:extLst>
      <p:ext uri="{BB962C8B-B14F-4D97-AF65-F5344CB8AC3E}">
        <p14:creationId xmlns:p14="http://schemas.microsoft.com/office/powerpoint/2010/main" val="2544736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099A31C-24E3-42B7-BB2C-39868506A586}" type="slidenum">
              <a:rPr lang="en-GB" smtClean="0"/>
              <a:pPr>
                <a:defRPr/>
              </a:pPr>
              <a:t>10</a:t>
            </a:fld>
            <a:endParaRPr lang="en-GB"/>
          </a:p>
        </p:txBody>
      </p:sp>
    </p:spTree>
    <p:extLst>
      <p:ext uri="{BB962C8B-B14F-4D97-AF65-F5344CB8AC3E}">
        <p14:creationId xmlns:p14="http://schemas.microsoft.com/office/powerpoint/2010/main" val="1361557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952CAB2-3ED8-4524-8713-06EC94BE704D}" type="slidenum">
              <a:rPr lang="en-GB" smtClean="0"/>
              <a:pPr>
                <a:defRPr/>
              </a:pPr>
              <a:t>11</a:t>
            </a:fld>
            <a:endParaRPr lang="en-GB"/>
          </a:p>
        </p:txBody>
      </p:sp>
    </p:spTree>
    <p:extLst>
      <p:ext uri="{BB962C8B-B14F-4D97-AF65-F5344CB8AC3E}">
        <p14:creationId xmlns:p14="http://schemas.microsoft.com/office/powerpoint/2010/main" val="2787244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952CAB2-3ED8-4524-8713-06EC94BE704D}" type="slidenum">
              <a:rPr lang="en-GB" smtClean="0"/>
              <a:pPr>
                <a:defRPr/>
              </a:pPr>
              <a:t>12</a:t>
            </a:fld>
            <a:endParaRPr lang="en-GB"/>
          </a:p>
        </p:txBody>
      </p:sp>
    </p:spTree>
    <p:extLst>
      <p:ext uri="{BB962C8B-B14F-4D97-AF65-F5344CB8AC3E}">
        <p14:creationId xmlns:p14="http://schemas.microsoft.com/office/powerpoint/2010/main" val="3178430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952CAB2-3ED8-4524-8713-06EC94BE704D}" type="slidenum">
              <a:rPr lang="en-GB" smtClean="0"/>
              <a:pPr>
                <a:defRPr/>
              </a:pPr>
              <a:t>13</a:t>
            </a:fld>
            <a:endParaRPr lang="en-GB"/>
          </a:p>
        </p:txBody>
      </p:sp>
    </p:spTree>
    <p:extLst>
      <p:ext uri="{BB962C8B-B14F-4D97-AF65-F5344CB8AC3E}">
        <p14:creationId xmlns:p14="http://schemas.microsoft.com/office/powerpoint/2010/main" val="1939573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327FFA-D43A-4173-9926-184BF9F983D4}" type="slidenum">
              <a:rPr lang="en-GB" altLang="en-US"/>
              <a:pPr>
                <a:spcBef>
                  <a:spcPct val="0"/>
                </a:spcBef>
              </a:pPr>
              <a:t>14</a:t>
            </a:fld>
            <a:endParaRPr lang="en-GB" altLang="en-US"/>
          </a:p>
        </p:txBody>
      </p:sp>
      <p:sp>
        <p:nvSpPr>
          <p:cNvPr id="10243" name="Rectangle 2"/>
          <p:cNvSpPr>
            <a:spLocks noGrp="1" noRot="1" noChangeAspect="1" noChangeArrowheads="1" noTextEdit="1"/>
          </p:cNvSpPr>
          <p:nvPr>
            <p:ph type="sldImg"/>
          </p:nvPr>
        </p:nvSpPr>
        <p:spPr>
          <a:xfrm>
            <a:off x="917575" y="744538"/>
            <a:ext cx="4962525" cy="3722687"/>
          </a:xfrm>
          <a:ln/>
        </p:spPr>
      </p:sp>
      <p:sp>
        <p:nvSpPr>
          <p:cNvPr id="1024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3611414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7"/>
          <p:cNvSpPr>
            <a:spLocks noChangeShapeType="1"/>
          </p:cNvSpPr>
          <p:nvPr/>
        </p:nvSpPr>
        <p:spPr bwMode="auto">
          <a:xfrm>
            <a:off x="468313" y="1196975"/>
            <a:ext cx="8207375" cy="0"/>
          </a:xfrm>
          <a:prstGeom prst="line">
            <a:avLst/>
          </a:prstGeom>
          <a:noFill/>
          <a:ln w="12700">
            <a:solidFill>
              <a:srgbClr val="8B0F0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5" name="Picture 12" descr="new SQW logo R-118 G-27 B-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188913"/>
            <a:ext cx="200025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3"/>
          <p:cNvSpPr>
            <a:spLocks noGrp="1" noChangeArrowheads="1"/>
          </p:cNvSpPr>
          <p:nvPr>
            <p:ph type="ctrTitle"/>
          </p:nvPr>
        </p:nvSpPr>
        <p:spPr>
          <a:xfrm>
            <a:off x="468313" y="4724400"/>
            <a:ext cx="7989887" cy="935038"/>
          </a:xfrm>
        </p:spPr>
        <p:txBody>
          <a:bodyPr/>
          <a:lstStyle>
            <a:lvl1pPr>
              <a:defRPr/>
            </a:lvl1pPr>
          </a:lstStyle>
          <a:p>
            <a:pPr lvl="0"/>
            <a:r>
              <a:rPr lang="en-US" noProof="0" smtClean="0"/>
              <a:t>Click to edit Master title style</a:t>
            </a:r>
            <a:endParaRPr lang="en-GB" noProof="0" smtClean="0"/>
          </a:p>
        </p:txBody>
      </p:sp>
      <p:sp>
        <p:nvSpPr>
          <p:cNvPr id="37892" name="Rectangle 4"/>
          <p:cNvSpPr>
            <a:spLocks noGrp="1" noChangeArrowheads="1"/>
          </p:cNvSpPr>
          <p:nvPr>
            <p:ph type="subTitle" idx="1"/>
          </p:nvPr>
        </p:nvSpPr>
        <p:spPr>
          <a:xfrm>
            <a:off x="468313" y="5681663"/>
            <a:ext cx="7991475" cy="987425"/>
          </a:xfrm>
        </p:spPr>
        <p:txBody>
          <a:bodyPr/>
          <a:lstStyle>
            <a:lvl1pPr marL="0" indent="0">
              <a:buFont typeface="Wingdings 2" pitchFamily="18" charset="2"/>
              <a:buNone/>
              <a:defRPr sz="1800"/>
            </a:lvl1pPr>
          </a:lstStyle>
          <a:p>
            <a:pPr lvl="0"/>
            <a:r>
              <a:rPr lang="en-US" noProof="0" smtClean="0"/>
              <a:t>Click to edit Master subtitle style</a:t>
            </a:r>
            <a:endParaRPr lang="en-GB" noProof="0" smtClean="0"/>
          </a:p>
        </p:txBody>
      </p:sp>
    </p:spTree>
    <p:extLst>
      <p:ext uri="{BB962C8B-B14F-4D97-AF65-F5344CB8AC3E}">
        <p14:creationId xmlns:p14="http://schemas.microsoft.com/office/powerpoint/2010/main" val="717877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11"/>
          <p:cNvSpPr>
            <a:spLocks noGrp="1" noChangeArrowheads="1"/>
          </p:cNvSpPr>
          <p:nvPr>
            <p:ph type="sldNum" sz="quarter" idx="11"/>
          </p:nvPr>
        </p:nvSpPr>
        <p:spPr>
          <a:ln/>
        </p:spPr>
        <p:txBody>
          <a:bodyPr/>
          <a:lstStyle>
            <a:lvl1pPr>
              <a:defRPr/>
            </a:lvl1pPr>
          </a:lstStyle>
          <a:p>
            <a:pPr>
              <a:defRPr/>
            </a:pPr>
            <a:fld id="{25930D30-8F84-4A8B-A93F-B99C258167D8}" type="slidenum">
              <a:rPr lang="en-GB"/>
              <a:pPr>
                <a:defRPr/>
              </a:pPr>
              <a:t>‹#›</a:t>
            </a:fld>
            <a:endParaRPr lang="en-GB"/>
          </a:p>
        </p:txBody>
      </p:sp>
    </p:spTree>
    <p:extLst>
      <p:ext uri="{BB962C8B-B14F-4D97-AF65-F5344CB8AC3E}">
        <p14:creationId xmlns:p14="http://schemas.microsoft.com/office/powerpoint/2010/main" val="2684627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11"/>
          <p:cNvSpPr>
            <a:spLocks noGrp="1" noChangeArrowheads="1"/>
          </p:cNvSpPr>
          <p:nvPr>
            <p:ph type="sldNum" sz="quarter" idx="11"/>
          </p:nvPr>
        </p:nvSpPr>
        <p:spPr>
          <a:ln/>
        </p:spPr>
        <p:txBody>
          <a:bodyPr/>
          <a:lstStyle>
            <a:lvl1pPr>
              <a:defRPr/>
            </a:lvl1pPr>
          </a:lstStyle>
          <a:p>
            <a:pPr>
              <a:defRPr/>
            </a:pPr>
            <a:fld id="{3594D759-37E2-49F2-9EC7-894DD3E5DDF7}" type="slidenum">
              <a:rPr lang="en-GB"/>
              <a:pPr>
                <a:defRPr/>
              </a:pPr>
              <a:t>‹#›</a:t>
            </a:fld>
            <a:endParaRPr lang="en-GB"/>
          </a:p>
        </p:txBody>
      </p:sp>
    </p:spTree>
    <p:extLst>
      <p:ext uri="{BB962C8B-B14F-4D97-AF65-F5344CB8AC3E}">
        <p14:creationId xmlns:p14="http://schemas.microsoft.com/office/powerpoint/2010/main" val="1670316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557338"/>
            <a:ext cx="40386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557338"/>
            <a:ext cx="4038600"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11"/>
          <p:cNvSpPr>
            <a:spLocks noGrp="1" noChangeArrowheads="1"/>
          </p:cNvSpPr>
          <p:nvPr>
            <p:ph type="sldNum" sz="quarter" idx="11"/>
          </p:nvPr>
        </p:nvSpPr>
        <p:spPr>
          <a:ln/>
        </p:spPr>
        <p:txBody>
          <a:bodyPr/>
          <a:lstStyle>
            <a:lvl1pPr>
              <a:defRPr/>
            </a:lvl1pPr>
          </a:lstStyle>
          <a:p>
            <a:pPr>
              <a:defRPr/>
            </a:pPr>
            <a:fld id="{6CF3516D-ADF4-4875-9747-FA292F821AA3}" type="slidenum">
              <a:rPr lang="en-GB"/>
              <a:pPr>
                <a:defRPr/>
              </a:pPr>
              <a:t>‹#›</a:t>
            </a:fld>
            <a:endParaRPr lang="en-GB"/>
          </a:p>
        </p:txBody>
      </p:sp>
    </p:spTree>
    <p:extLst>
      <p:ext uri="{BB962C8B-B14F-4D97-AF65-F5344CB8AC3E}">
        <p14:creationId xmlns:p14="http://schemas.microsoft.com/office/powerpoint/2010/main" val="2960850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ftr" sz="quarter" idx="10"/>
          </p:nvPr>
        </p:nvSpPr>
        <p:spPr>
          <a:ln/>
        </p:spPr>
        <p:txBody>
          <a:bodyPr/>
          <a:lstStyle>
            <a:lvl1pPr>
              <a:defRPr/>
            </a:lvl1pPr>
          </a:lstStyle>
          <a:p>
            <a:pPr>
              <a:defRPr/>
            </a:pPr>
            <a:endParaRPr lang="en-GB"/>
          </a:p>
        </p:txBody>
      </p:sp>
      <p:sp>
        <p:nvSpPr>
          <p:cNvPr id="8" name="Rectangle 11"/>
          <p:cNvSpPr>
            <a:spLocks noGrp="1" noChangeArrowheads="1"/>
          </p:cNvSpPr>
          <p:nvPr>
            <p:ph type="sldNum" sz="quarter" idx="11"/>
          </p:nvPr>
        </p:nvSpPr>
        <p:spPr>
          <a:ln/>
        </p:spPr>
        <p:txBody>
          <a:bodyPr/>
          <a:lstStyle>
            <a:lvl1pPr>
              <a:defRPr/>
            </a:lvl1pPr>
          </a:lstStyle>
          <a:p>
            <a:pPr>
              <a:defRPr/>
            </a:pPr>
            <a:fld id="{48C182C5-64DF-4C0B-8E22-116380D423A2}" type="slidenum">
              <a:rPr lang="en-GB"/>
              <a:pPr>
                <a:defRPr/>
              </a:pPr>
              <a:t>‹#›</a:t>
            </a:fld>
            <a:endParaRPr lang="en-GB"/>
          </a:p>
        </p:txBody>
      </p:sp>
    </p:spTree>
    <p:extLst>
      <p:ext uri="{BB962C8B-B14F-4D97-AF65-F5344CB8AC3E}">
        <p14:creationId xmlns:p14="http://schemas.microsoft.com/office/powerpoint/2010/main" val="2799639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ftr" sz="quarter" idx="10"/>
          </p:nvPr>
        </p:nvSpPr>
        <p:spPr>
          <a:ln/>
        </p:spPr>
        <p:txBody>
          <a:bodyPr/>
          <a:lstStyle>
            <a:lvl1pPr>
              <a:defRPr/>
            </a:lvl1pPr>
          </a:lstStyle>
          <a:p>
            <a:pPr>
              <a:defRPr/>
            </a:pPr>
            <a:endParaRPr lang="en-GB"/>
          </a:p>
        </p:txBody>
      </p:sp>
      <p:sp>
        <p:nvSpPr>
          <p:cNvPr id="4" name="Rectangle 11"/>
          <p:cNvSpPr>
            <a:spLocks noGrp="1" noChangeArrowheads="1"/>
          </p:cNvSpPr>
          <p:nvPr>
            <p:ph type="sldNum" sz="quarter" idx="11"/>
          </p:nvPr>
        </p:nvSpPr>
        <p:spPr>
          <a:ln/>
        </p:spPr>
        <p:txBody>
          <a:bodyPr/>
          <a:lstStyle>
            <a:lvl1pPr>
              <a:defRPr/>
            </a:lvl1pPr>
          </a:lstStyle>
          <a:p>
            <a:pPr>
              <a:defRPr/>
            </a:pPr>
            <a:fld id="{B403DE5E-CA76-4BF2-ADCD-D965D290ADF6}" type="slidenum">
              <a:rPr lang="en-GB"/>
              <a:pPr>
                <a:defRPr/>
              </a:pPr>
              <a:t>‹#›</a:t>
            </a:fld>
            <a:endParaRPr lang="en-GB"/>
          </a:p>
        </p:txBody>
      </p:sp>
    </p:spTree>
    <p:extLst>
      <p:ext uri="{BB962C8B-B14F-4D97-AF65-F5344CB8AC3E}">
        <p14:creationId xmlns:p14="http://schemas.microsoft.com/office/powerpoint/2010/main" val="1537887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en-GB"/>
          </a:p>
        </p:txBody>
      </p:sp>
      <p:sp>
        <p:nvSpPr>
          <p:cNvPr id="3" name="Rectangle 11"/>
          <p:cNvSpPr>
            <a:spLocks noGrp="1" noChangeArrowheads="1"/>
          </p:cNvSpPr>
          <p:nvPr>
            <p:ph type="sldNum" sz="quarter" idx="11"/>
          </p:nvPr>
        </p:nvSpPr>
        <p:spPr>
          <a:ln/>
        </p:spPr>
        <p:txBody>
          <a:bodyPr/>
          <a:lstStyle>
            <a:lvl1pPr>
              <a:defRPr/>
            </a:lvl1pPr>
          </a:lstStyle>
          <a:p>
            <a:pPr>
              <a:defRPr/>
            </a:pPr>
            <a:fld id="{EE569281-9437-43F2-9E90-0CC608CE9EA3}" type="slidenum">
              <a:rPr lang="en-GB"/>
              <a:pPr>
                <a:defRPr/>
              </a:pPr>
              <a:t>‹#›</a:t>
            </a:fld>
            <a:endParaRPr lang="en-GB"/>
          </a:p>
        </p:txBody>
      </p:sp>
    </p:spTree>
    <p:extLst>
      <p:ext uri="{BB962C8B-B14F-4D97-AF65-F5344CB8AC3E}">
        <p14:creationId xmlns:p14="http://schemas.microsoft.com/office/powerpoint/2010/main" val="1220608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11"/>
          <p:cNvSpPr>
            <a:spLocks noGrp="1" noChangeArrowheads="1"/>
          </p:cNvSpPr>
          <p:nvPr>
            <p:ph type="sldNum" sz="quarter" idx="11"/>
          </p:nvPr>
        </p:nvSpPr>
        <p:spPr>
          <a:ln/>
        </p:spPr>
        <p:txBody>
          <a:bodyPr/>
          <a:lstStyle>
            <a:lvl1pPr>
              <a:defRPr/>
            </a:lvl1pPr>
          </a:lstStyle>
          <a:p>
            <a:pPr>
              <a:defRPr/>
            </a:pPr>
            <a:fld id="{A73266FD-9482-4A26-827E-03E9A15A041C}" type="slidenum">
              <a:rPr lang="en-GB"/>
              <a:pPr>
                <a:defRPr/>
              </a:pPr>
              <a:t>‹#›</a:t>
            </a:fld>
            <a:endParaRPr lang="en-GB"/>
          </a:p>
        </p:txBody>
      </p:sp>
    </p:spTree>
    <p:extLst>
      <p:ext uri="{BB962C8B-B14F-4D97-AF65-F5344CB8AC3E}">
        <p14:creationId xmlns:p14="http://schemas.microsoft.com/office/powerpoint/2010/main" val="3681069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endParaRPr lang="en-GB"/>
          </a:p>
        </p:txBody>
      </p:sp>
      <p:sp>
        <p:nvSpPr>
          <p:cNvPr id="6" name="Rectangle 11"/>
          <p:cNvSpPr>
            <a:spLocks noGrp="1" noChangeArrowheads="1"/>
          </p:cNvSpPr>
          <p:nvPr>
            <p:ph type="sldNum" sz="quarter" idx="11"/>
          </p:nvPr>
        </p:nvSpPr>
        <p:spPr>
          <a:ln/>
        </p:spPr>
        <p:txBody>
          <a:bodyPr/>
          <a:lstStyle>
            <a:lvl1pPr>
              <a:defRPr/>
            </a:lvl1pPr>
          </a:lstStyle>
          <a:p>
            <a:pPr>
              <a:defRPr/>
            </a:pPr>
            <a:fld id="{9D7E8237-2367-4188-A6BA-65D7A3D216B5}" type="slidenum">
              <a:rPr lang="en-GB"/>
              <a:pPr>
                <a:defRPr/>
              </a:pPr>
              <a:t>‹#›</a:t>
            </a:fld>
            <a:endParaRPr lang="en-GB"/>
          </a:p>
        </p:txBody>
      </p:sp>
    </p:spTree>
    <p:extLst>
      <p:ext uri="{BB962C8B-B14F-4D97-AF65-F5344CB8AC3E}">
        <p14:creationId xmlns:p14="http://schemas.microsoft.com/office/powerpoint/2010/main" val="2458252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11"/>
          <p:cNvSpPr>
            <a:spLocks noGrp="1" noChangeArrowheads="1"/>
          </p:cNvSpPr>
          <p:nvPr>
            <p:ph type="sldNum" sz="quarter" idx="11"/>
          </p:nvPr>
        </p:nvSpPr>
        <p:spPr>
          <a:ln/>
        </p:spPr>
        <p:txBody>
          <a:bodyPr/>
          <a:lstStyle>
            <a:lvl1pPr>
              <a:defRPr/>
            </a:lvl1pPr>
          </a:lstStyle>
          <a:p>
            <a:pPr>
              <a:defRPr/>
            </a:pPr>
            <a:fld id="{EF893340-01C0-4432-86FE-FD3992785986}" type="slidenum">
              <a:rPr lang="en-GB"/>
              <a:pPr>
                <a:defRPr/>
              </a:pPr>
              <a:t>‹#›</a:t>
            </a:fld>
            <a:endParaRPr lang="en-GB"/>
          </a:p>
        </p:txBody>
      </p:sp>
    </p:spTree>
    <p:extLst>
      <p:ext uri="{BB962C8B-B14F-4D97-AF65-F5344CB8AC3E}">
        <p14:creationId xmlns:p14="http://schemas.microsoft.com/office/powerpoint/2010/main" val="3368359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107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6107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ftr" sz="quarter" idx="10"/>
          </p:nvPr>
        </p:nvSpPr>
        <p:spPr>
          <a:ln/>
        </p:spPr>
        <p:txBody>
          <a:bodyPr/>
          <a:lstStyle>
            <a:lvl1pPr>
              <a:defRPr/>
            </a:lvl1pPr>
          </a:lstStyle>
          <a:p>
            <a:pPr>
              <a:defRPr/>
            </a:pPr>
            <a:endParaRPr lang="en-GB"/>
          </a:p>
        </p:txBody>
      </p:sp>
      <p:sp>
        <p:nvSpPr>
          <p:cNvPr id="5" name="Rectangle 11"/>
          <p:cNvSpPr>
            <a:spLocks noGrp="1" noChangeArrowheads="1"/>
          </p:cNvSpPr>
          <p:nvPr>
            <p:ph type="sldNum" sz="quarter" idx="11"/>
          </p:nvPr>
        </p:nvSpPr>
        <p:spPr>
          <a:ln/>
        </p:spPr>
        <p:txBody>
          <a:bodyPr/>
          <a:lstStyle>
            <a:lvl1pPr>
              <a:defRPr/>
            </a:lvl1pPr>
          </a:lstStyle>
          <a:p>
            <a:pPr>
              <a:defRPr/>
            </a:pPr>
            <a:fld id="{27FAF4D0-5ABF-4FE0-9A49-2AC32AB15536}" type="slidenum">
              <a:rPr lang="en-GB"/>
              <a:pPr>
                <a:defRPr/>
              </a:pPr>
              <a:t>‹#›</a:t>
            </a:fld>
            <a:endParaRPr lang="en-GB"/>
          </a:p>
        </p:txBody>
      </p:sp>
    </p:spTree>
    <p:extLst>
      <p:ext uri="{BB962C8B-B14F-4D97-AF65-F5344CB8AC3E}">
        <p14:creationId xmlns:p14="http://schemas.microsoft.com/office/powerpoint/2010/main" val="4189748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0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57200" y="1557338"/>
            <a:ext cx="8229600"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9" name="Rectangle 5"/>
          <p:cNvSpPr>
            <a:spLocks noGrp="1" noChangeArrowheads="1"/>
          </p:cNvSpPr>
          <p:nvPr>
            <p:ph type="ftr" sz="quarter" idx="3"/>
          </p:nvPr>
        </p:nvSpPr>
        <p:spPr bwMode="auto">
          <a:xfrm>
            <a:off x="3124200" y="6453188"/>
            <a:ext cx="2895600"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7C6A55"/>
                </a:solidFill>
                <a:latin typeface="Arial" charset="0"/>
              </a:defRPr>
            </a:lvl1pPr>
          </a:lstStyle>
          <a:p>
            <a:pPr>
              <a:defRPr/>
            </a:pPr>
            <a:endParaRPr lang="en-GB"/>
          </a:p>
        </p:txBody>
      </p:sp>
      <p:sp>
        <p:nvSpPr>
          <p:cNvPr id="2" name="Line 7"/>
          <p:cNvSpPr>
            <a:spLocks noChangeShapeType="1"/>
          </p:cNvSpPr>
          <p:nvPr/>
        </p:nvSpPr>
        <p:spPr bwMode="auto">
          <a:xfrm>
            <a:off x="468313" y="1196975"/>
            <a:ext cx="8207375" cy="0"/>
          </a:xfrm>
          <a:prstGeom prst="line">
            <a:avLst/>
          </a:prstGeom>
          <a:noFill/>
          <a:ln w="12700">
            <a:solidFill>
              <a:srgbClr val="8B0F0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5" name="Rectangle 11"/>
          <p:cNvSpPr>
            <a:spLocks noGrp="1" noChangeArrowheads="1"/>
          </p:cNvSpPr>
          <p:nvPr>
            <p:ph type="sldNum" sz="quarter" idx="4"/>
          </p:nvPr>
        </p:nvSpPr>
        <p:spPr bwMode="auto">
          <a:xfrm>
            <a:off x="8640763" y="73025"/>
            <a:ext cx="395287"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rgbClr val="404040"/>
                </a:solidFill>
              </a:defRPr>
            </a:lvl1pPr>
          </a:lstStyle>
          <a:p>
            <a:pPr>
              <a:defRPr/>
            </a:pPr>
            <a:fld id="{A9DCFD68-7E80-498D-8E94-5C091E0210CD}" type="slidenum">
              <a:rPr lang="en-GB"/>
              <a:pPr>
                <a:defRPr/>
              </a:pPr>
              <a:t>‹#›</a:t>
            </a:fld>
            <a:endParaRPr lang="en-GB"/>
          </a:p>
        </p:txBody>
      </p:sp>
      <p:pic>
        <p:nvPicPr>
          <p:cNvPr id="1031" name="Picture 19" descr="new SQW logo R-118 G-27 B-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67625" y="6400800"/>
            <a:ext cx="1019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3"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hdr="0" ftr="0" dt="0"/>
  <p:txStyles>
    <p:titleStyle>
      <a:lvl1pPr algn="l" rtl="0" eaLnBrk="1" fontAlgn="base" hangingPunct="1">
        <a:spcBef>
          <a:spcPct val="0"/>
        </a:spcBef>
        <a:spcAft>
          <a:spcPct val="0"/>
        </a:spcAft>
        <a:defRPr sz="2800">
          <a:solidFill>
            <a:srgbClr val="8B0F04"/>
          </a:solidFill>
          <a:latin typeface="+mj-lt"/>
          <a:ea typeface="+mj-ea"/>
          <a:cs typeface="+mj-cs"/>
        </a:defRPr>
      </a:lvl1pPr>
      <a:lvl2pPr algn="l" rtl="0" eaLnBrk="1" fontAlgn="base" hangingPunct="1">
        <a:spcBef>
          <a:spcPct val="0"/>
        </a:spcBef>
        <a:spcAft>
          <a:spcPct val="0"/>
        </a:spcAft>
        <a:defRPr sz="2800">
          <a:solidFill>
            <a:srgbClr val="8B0F04"/>
          </a:solidFill>
          <a:latin typeface="Arial" charset="0"/>
        </a:defRPr>
      </a:lvl2pPr>
      <a:lvl3pPr algn="l" rtl="0" eaLnBrk="1" fontAlgn="base" hangingPunct="1">
        <a:spcBef>
          <a:spcPct val="0"/>
        </a:spcBef>
        <a:spcAft>
          <a:spcPct val="0"/>
        </a:spcAft>
        <a:defRPr sz="2800">
          <a:solidFill>
            <a:srgbClr val="8B0F04"/>
          </a:solidFill>
          <a:latin typeface="Arial" charset="0"/>
        </a:defRPr>
      </a:lvl3pPr>
      <a:lvl4pPr algn="l" rtl="0" eaLnBrk="1" fontAlgn="base" hangingPunct="1">
        <a:spcBef>
          <a:spcPct val="0"/>
        </a:spcBef>
        <a:spcAft>
          <a:spcPct val="0"/>
        </a:spcAft>
        <a:defRPr sz="2800">
          <a:solidFill>
            <a:srgbClr val="8B0F04"/>
          </a:solidFill>
          <a:latin typeface="Arial" charset="0"/>
        </a:defRPr>
      </a:lvl4pPr>
      <a:lvl5pPr algn="l" rtl="0" eaLnBrk="1" fontAlgn="base" hangingPunct="1">
        <a:spcBef>
          <a:spcPct val="0"/>
        </a:spcBef>
        <a:spcAft>
          <a:spcPct val="0"/>
        </a:spcAft>
        <a:defRPr sz="2800">
          <a:solidFill>
            <a:srgbClr val="8B0F04"/>
          </a:solidFill>
          <a:latin typeface="Arial" charset="0"/>
        </a:defRPr>
      </a:lvl5pPr>
      <a:lvl6pPr marL="457200" algn="l" rtl="0" eaLnBrk="1" fontAlgn="base" hangingPunct="1">
        <a:spcBef>
          <a:spcPct val="0"/>
        </a:spcBef>
        <a:spcAft>
          <a:spcPct val="0"/>
        </a:spcAft>
        <a:defRPr sz="2800">
          <a:solidFill>
            <a:srgbClr val="8B0F04"/>
          </a:solidFill>
          <a:latin typeface="Arial" charset="0"/>
        </a:defRPr>
      </a:lvl6pPr>
      <a:lvl7pPr marL="914400" algn="l" rtl="0" eaLnBrk="1" fontAlgn="base" hangingPunct="1">
        <a:spcBef>
          <a:spcPct val="0"/>
        </a:spcBef>
        <a:spcAft>
          <a:spcPct val="0"/>
        </a:spcAft>
        <a:defRPr sz="2800">
          <a:solidFill>
            <a:srgbClr val="8B0F04"/>
          </a:solidFill>
          <a:latin typeface="Arial" charset="0"/>
        </a:defRPr>
      </a:lvl7pPr>
      <a:lvl8pPr marL="1371600" algn="l" rtl="0" eaLnBrk="1" fontAlgn="base" hangingPunct="1">
        <a:spcBef>
          <a:spcPct val="0"/>
        </a:spcBef>
        <a:spcAft>
          <a:spcPct val="0"/>
        </a:spcAft>
        <a:defRPr sz="2800">
          <a:solidFill>
            <a:srgbClr val="8B0F04"/>
          </a:solidFill>
          <a:latin typeface="Arial" charset="0"/>
        </a:defRPr>
      </a:lvl8pPr>
      <a:lvl9pPr marL="1828800" algn="l" rtl="0" eaLnBrk="1" fontAlgn="base" hangingPunct="1">
        <a:spcBef>
          <a:spcPct val="0"/>
        </a:spcBef>
        <a:spcAft>
          <a:spcPct val="0"/>
        </a:spcAft>
        <a:defRPr sz="2800">
          <a:solidFill>
            <a:srgbClr val="8B0F04"/>
          </a:solidFill>
          <a:latin typeface="Arial" charset="0"/>
        </a:defRPr>
      </a:lvl9pPr>
    </p:titleStyle>
    <p:bodyStyle>
      <a:lvl1pPr marL="342900" indent="-342900" algn="l" rtl="0" eaLnBrk="1" fontAlgn="base" hangingPunct="1">
        <a:spcBef>
          <a:spcPct val="20000"/>
        </a:spcBef>
        <a:spcAft>
          <a:spcPct val="0"/>
        </a:spcAft>
        <a:buClr>
          <a:srgbClr val="8B0F04"/>
        </a:buClr>
        <a:buFont typeface="Wingdings 2" panose="05020102010507070707" pitchFamily="18" charset="2"/>
        <a:buChar char=""/>
        <a:defRPr sz="2400">
          <a:solidFill>
            <a:srgbClr val="404040"/>
          </a:solidFill>
          <a:latin typeface="+mn-lt"/>
          <a:ea typeface="+mn-ea"/>
          <a:cs typeface="+mn-cs"/>
        </a:defRPr>
      </a:lvl1pPr>
      <a:lvl2pPr marL="742950" indent="-285750" algn="l" rtl="0" eaLnBrk="1" fontAlgn="base" hangingPunct="1">
        <a:spcBef>
          <a:spcPct val="20000"/>
        </a:spcBef>
        <a:spcAft>
          <a:spcPct val="0"/>
        </a:spcAft>
        <a:buClr>
          <a:srgbClr val="8B0F04"/>
        </a:buClr>
        <a:buFont typeface="Wingdings" panose="05000000000000000000" pitchFamily="2" charset="2"/>
        <a:buChar char="Ø"/>
        <a:defRPr sz="2000">
          <a:solidFill>
            <a:srgbClr val="404040"/>
          </a:solidFill>
          <a:latin typeface="+mn-lt"/>
        </a:defRPr>
      </a:lvl2pPr>
      <a:lvl3pPr marL="1143000" indent="-228600" algn="l" rtl="0" eaLnBrk="1" fontAlgn="base" hangingPunct="1">
        <a:spcBef>
          <a:spcPct val="20000"/>
        </a:spcBef>
        <a:spcAft>
          <a:spcPct val="0"/>
        </a:spcAft>
        <a:buClr>
          <a:srgbClr val="8B0F04"/>
        </a:buClr>
        <a:buFont typeface="Arial" panose="020B0604020202020204" pitchFamily="34" charset="0"/>
        <a:buChar char="&gt;"/>
        <a:defRPr>
          <a:solidFill>
            <a:srgbClr val="404040"/>
          </a:solidFill>
          <a:latin typeface="+mn-lt"/>
        </a:defRPr>
      </a:lvl3pPr>
      <a:lvl4pPr marL="1600200" indent="-228600" algn="l" rtl="0" eaLnBrk="1" fontAlgn="base" hangingPunct="1">
        <a:spcBef>
          <a:spcPct val="20000"/>
        </a:spcBef>
        <a:spcAft>
          <a:spcPct val="0"/>
        </a:spcAft>
        <a:buClr>
          <a:srgbClr val="8B0F04"/>
        </a:buClr>
        <a:buFont typeface="Arial" panose="020B0604020202020204" pitchFamily="34" charset="0"/>
        <a:buChar char="–"/>
        <a:defRPr sz="1600">
          <a:solidFill>
            <a:srgbClr val="404040"/>
          </a:solidFill>
          <a:latin typeface="+mn-lt"/>
        </a:defRPr>
      </a:lvl4pPr>
      <a:lvl5pPr marL="2057400" indent="-228600" algn="l" rtl="0" eaLnBrk="1" fontAlgn="base" hangingPunct="1">
        <a:spcBef>
          <a:spcPct val="20000"/>
        </a:spcBef>
        <a:spcAft>
          <a:spcPct val="0"/>
        </a:spcAft>
        <a:buClr>
          <a:srgbClr val="8B0F04"/>
        </a:buClr>
        <a:buFont typeface="Arial" panose="020B0604020202020204" pitchFamily="34" charset="0"/>
        <a:buChar char="»"/>
        <a:defRPr sz="1400">
          <a:solidFill>
            <a:srgbClr val="404040"/>
          </a:solidFill>
          <a:latin typeface="+mn-lt"/>
        </a:defRPr>
      </a:lvl5pPr>
      <a:lvl6pPr marL="25146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6pPr>
      <a:lvl7pPr marL="29718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7pPr>
      <a:lvl8pPr marL="34290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8pPr>
      <a:lvl9pPr marL="38862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WMF"/><Relationship Id="rId5" Type="http://schemas.openxmlformats.org/officeDocument/2006/relationships/image" Target="../media/image8.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hyperlink" Target="mailto:mcraston@sqw.co.uk" TargetMode="External"/><Relationship Id="rId7" Type="http://schemas.openxmlformats.org/officeDocument/2006/relationships/hyperlink" Target="https://www.gov.uk/government/publications/send-pathways-programme-evaluation"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hyperlink" Target="http://www.sqw.co.uk/expertise/personalisation-changing-public-services/" TargetMode="External"/><Relationship Id="rId5" Type="http://schemas.openxmlformats.org/officeDocument/2006/relationships/hyperlink" Target="mailto:klupton@sqw.co.uk" TargetMode="External"/><Relationship Id="rId4" Type="http://schemas.openxmlformats.org/officeDocument/2006/relationships/hyperlink" Target="http://www.sqw.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569584" y="4318899"/>
            <a:ext cx="7989887" cy="935038"/>
          </a:xfrm>
        </p:spPr>
        <p:txBody>
          <a:bodyPr/>
          <a:lstStyle/>
          <a:p>
            <a:pPr eaLnBrk="1" hangingPunct="1"/>
            <a:r>
              <a:rPr lang="en-US" altLang="en-US" dirty="0" smtClean="0"/>
              <a:t>Lessons learned from the Special Educational Needs and Disability Pathfinder </a:t>
            </a:r>
            <a:r>
              <a:rPr lang="en-US" altLang="en-US" dirty="0" err="1" smtClean="0"/>
              <a:t>Programme</a:t>
            </a:r>
            <a:endParaRPr lang="en-US" altLang="en-US" dirty="0" smtClean="0"/>
          </a:p>
        </p:txBody>
      </p:sp>
      <p:sp>
        <p:nvSpPr>
          <p:cNvPr id="5123" name="Rectangle 5"/>
          <p:cNvSpPr>
            <a:spLocks noGrp="1" noChangeArrowheads="1"/>
          </p:cNvSpPr>
          <p:nvPr>
            <p:ph type="subTitle" idx="1"/>
          </p:nvPr>
        </p:nvSpPr>
        <p:spPr>
          <a:xfrm>
            <a:off x="541140" y="5495764"/>
            <a:ext cx="7991475" cy="987425"/>
          </a:xfrm>
        </p:spPr>
        <p:txBody>
          <a:bodyPr/>
          <a:lstStyle/>
          <a:p>
            <a:pPr eaLnBrk="1" hangingPunct="1"/>
            <a:r>
              <a:rPr lang="en-US" altLang="en-US" dirty="0" smtClean="0"/>
              <a:t>Meera Craston and Kathryn Lupton (nee Hill), SQW</a:t>
            </a:r>
          </a:p>
          <a:p>
            <a:pPr eaLnBrk="1" hangingPunct="1"/>
            <a:r>
              <a:rPr lang="en-US" altLang="en-US" dirty="0" smtClean="0"/>
              <a:t>1</a:t>
            </a:r>
            <a:r>
              <a:rPr lang="en-US" altLang="en-US" baseline="30000" dirty="0" smtClean="0"/>
              <a:t>st</a:t>
            </a:r>
            <a:r>
              <a:rPr lang="en-US" altLang="en-US" dirty="0" smtClean="0"/>
              <a:t> October 2014 – </a:t>
            </a:r>
            <a:r>
              <a:rPr lang="en-US" altLang="en-US" dirty="0" err="1" smtClean="0"/>
              <a:t>NatSIP</a:t>
            </a:r>
            <a:r>
              <a:rPr lang="en-US" altLang="en-US" dirty="0" smtClean="0"/>
              <a:t> National Working Day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1483598"/>
            <a:ext cx="3637111" cy="242474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424" y="1262196"/>
            <a:ext cx="3168352" cy="281487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997" y="620688"/>
            <a:ext cx="8419931" cy="706437"/>
          </a:xfrm>
        </p:spPr>
        <p:txBody>
          <a:bodyPr/>
          <a:lstStyle/>
          <a:p>
            <a:r>
              <a:rPr lang="en-US" altLang="en-US" dirty="0" smtClean="0"/>
              <a:t>An introduction to the Evaluation</a:t>
            </a:r>
            <a:endParaRPr lang="en-GB" dirty="0"/>
          </a:p>
        </p:txBody>
      </p:sp>
      <p:sp>
        <p:nvSpPr>
          <p:cNvPr id="3" name="Content Placeholder 2"/>
          <p:cNvSpPr>
            <a:spLocks noGrp="1"/>
          </p:cNvSpPr>
          <p:nvPr>
            <p:ph idx="1"/>
          </p:nvPr>
        </p:nvSpPr>
        <p:spPr>
          <a:xfrm>
            <a:off x="411162" y="1484784"/>
            <a:ext cx="8229600" cy="4104878"/>
          </a:xfrm>
        </p:spPr>
        <p:txBody>
          <a:bodyPr/>
          <a:lstStyle/>
          <a:p>
            <a:r>
              <a:rPr lang="en-GB" sz="2000" dirty="0" smtClean="0"/>
              <a:t>Evaluation led by SQW, in association with </a:t>
            </a:r>
            <a:r>
              <a:rPr lang="en-GB" sz="2000" dirty="0" err="1" smtClean="0"/>
              <a:t>Ipsos</a:t>
            </a:r>
            <a:r>
              <a:rPr lang="en-GB" sz="2000" dirty="0" smtClean="0"/>
              <a:t> MORI, OPM &amp; BPSR</a:t>
            </a:r>
          </a:p>
          <a:p>
            <a:endParaRPr lang="en-GB" sz="1000" dirty="0" smtClean="0"/>
          </a:p>
          <a:p>
            <a:r>
              <a:rPr lang="en-GB" sz="2000" dirty="0" smtClean="0"/>
              <a:t>Commissioned by the Department for Education in September 2011</a:t>
            </a:r>
          </a:p>
          <a:p>
            <a:endParaRPr lang="en-GB" sz="1050" dirty="0" smtClean="0"/>
          </a:p>
          <a:p>
            <a:r>
              <a:rPr lang="en-GB" sz="2000" dirty="0" smtClean="0"/>
              <a:t>Original aims of the evaluation were to consider if the pathfinders…</a:t>
            </a:r>
          </a:p>
          <a:p>
            <a:pPr lvl="1"/>
            <a:r>
              <a:rPr lang="en-GB" sz="1600" u="sng" dirty="0" smtClean="0"/>
              <a:t>Increase </a:t>
            </a:r>
            <a:r>
              <a:rPr lang="en-GB" sz="1600" u="sng" dirty="0"/>
              <a:t>real choice and contro</a:t>
            </a:r>
            <a:r>
              <a:rPr lang="en-GB" sz="1600" dirty="0"/>
              <a:t>l, and </a:t>
            </a:r>
            <a:r>
              <a:rPr lang="en-GB" sz="1600" u="sng" dirty="0"/>
              <a:t>improve outcomes </a:t>
            </a:r>
            <a:r>
              <a:rPr lang="en-GB" sz="1600" dirty="0"/>
              <a:t>for families from a range of backgrounds with children and young people with SEN and disabilities </a:t>
            </a:r>
            <a:endParaRPr lang="en-GB" sz="1600" dirty="0" smtClean="0"/>
          </a:p>
          <a:p>
            <a:pPr lvl="1"/>
            <a:r>
              <a:rPr lang="en-GB" sz="1600" dirty="0" smtClean="0"/>
              <a:t>Make </a:t>
            </a:r>
            <a:r>
              <a:rPr lang="en-GB" sz="1600" dirty="0"/>
              <a:t>the current support system for </a:t>
            </a:r>
            <a:r>
              <a:rPr lang="en-GB" sz="1600" dirty="0" smtClean="0"/>
              <a:t>children </a:t>
            </a:r>
            <a:r>
              <a:rPr lang="en-GB" sz="1600" dirty="0"/>
              <a:t>and young people </a:t>
            </a:r>
            <a:r>
              <a:rPr lang="en-GB" sz="1600" dirty="0" smtClean="0"/>
              <a:t>with SEN and disabilities, and </a:t>
            </a:r>
            <a:r>
              <a:rPr lang="en-GB" sz="1600" dirty="0"/>
              <a:t>their parents or carers </a:t>
            </a:r>
            <a:r>
              <a:rPr lang="en-GB" sz="1600" u="sng" dirty="0"/>
              <a:t>more transparent, less adversarial and less bureaucratic</a:t>
            </a:r>
          </a:p>
          <a:p>
            <a:pPr lvl="1"/>
            <a:r>
              <a:rPr lang="en-GB" sz="1600" dirty="0" smtClean="0"/>
              <a:t>Introduce </a:t>
            </a:r>
            <a:r>
              <a:rPr lang="en-GB" sz="1600" u="sng" dirty="0"/>
              <a:t>greater independence into the assessment process </a:t>
            </a:r>
            <a:r>
              <a:rPr lang="en-GB" sz="1600" dirty="0"/>
              <a:t>by using the voluntary sector</a:t>
            </a:r>
          </a:p>
          <a:p>
            <a:pPr lvl="1"/>
            <a:r>
              <a:rPr lang="en-GB" sz="1600" dirty="0" smtClean="0"/>
              <a:t>Demonstrate </a:t>
            </a:r>
            <a:r>
              <a:rPr lang="en-GB" sz="1600" dirty="0"/>
              <a:t>the </a:t>
            </a:r>
            <a:r>
              <a:rPr lang="en-GB" sz="1600" u="sng" dirty="0"/>
              <a:t>value for money </a:t>
            </a:r>
            <a:r>
              <a:rPr lang="en-GB" sz="1600" dirty="0"/>
              <a:t>by looking at the cost of reform and </a:t>
            </a:r>
            <a:r>
              <a:rPr lang="en-GB" sz="1600" dirty="0" smtClean="0"/>
              <a:t>benefits</a:t>
            </a:r>
          </a:p>
          <a:p>
            <a:pPr lvl="1"/>
            <a:endParaRPr lang="en-GB" sz="900" dirty="0"/>
          </a:p>
          <a:p>
            <a:pPr marL="0" indent="0" algn="r">
              <a:buNone/>
            </a:pPr>
            <a:r>
              <a:rPr lang="en-GB" sz="1600" dirty="0" smtClean="0"/>
              <a:t>…</a:t>
            </a:r>
            <a:r>
              <a:rPr lang="en-GB" sz="1600" dirty="0"/>
              <a:t>and, was a need to </a:t>
            </a:r>
            <a:r>
              <a:rPr lang="en-GB" sz="1600" u="sng" dirty="0"/>
              <a:t>comprehensively understand the processes and approaches that </a:t>
            </a:r>
            <a:r>
              <a:rPr lang="en-GB" sz="1600" u="sng" dirty="0" smtClean="0"/>
              <a:t>were developed</a:t>
            </a:r>
            <a:r>
              <a:rPr lang="en-GB" sz="1600" dirty="0" smtClean="0"/>
              <a:t> </a:t>
            </a:r>
            <a:r>
              <a:rPr lang="en-GB" sz="1600" dirty="0"/>
              <a:t>to deliver the new system</a:t>
            </a:r>
          </a:p>
        </p:txBody>
      </p:sp>
      <p:sp>
        <p:nvSpPr>
          <p:cNvPr id="4" name="Slide Number Placeholder 3"/>
          <p:cNvSpPr>
            <a:spLocks noGrp="1"/>
          </p:cNvSpPr>
          <p:nvPr>
            <p:ph type="sldNum" sz="quarter" idx="11"/>
          </p:nvPr>
        </p:nvSpPr>
        <p:spPr/>
        <p:txBody>
          <a:bodyPr/>
          <a:lstStyle/>
          <a:p>
            <a:pPr>
              <a:defRPr/>
            </a:pPr>
            <a:fld id="{25930D30-8F84-4A8B-A93F-B99C258167D8}" type="slidenum">
              <a:rPr lang="en-GB" smtClean="0"/>
              <a:pPr>
                <a:defRPr/>
              </a:pPr>
              <a:t>1</a:t>
            </a:fld>
            <a:endParaRPr lang="en-GB"/>
          </a:p>
        </p:txBody>
      </p:sp>
    </p:spTree>
    <p:extLst>
      <p:ext uri="{BB962C8B-B14F-4D97-AF65-F5344CB8AC3E}">
        <p14:creationId xmlns:p14="http://schemas.microsoft.com/office/powerpoint/2010/main" val="5358095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549" y="620688"/>
            <a:ext cx="8229600" cy="706437"/>
          </a:xfrm>
        </p:spPr>
        <p:txBody>
          <a:bodyPr/>
          <a:lstStyle/>
          <a:p>
            <a:r>
              <a:rPr lang="en-US" altLang="en-US" dirty="0" smtClean="0"/>
              <a:t>Evaluation undertaken in two phases…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39455409"/>
              </p:ext>
            </p:extLst>
          </p:nvPr>
        </p:nvGraphicFramePr>
        <p:xfrm>
          <a:off x="473075" y="1484313"/>
          <a:ext cx="8229600" cy="2376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1"/>
          </p:nvPr>
        </p:nvSpPr>
        <p:spPr/>
        <p:txBody>
          <a:bodyPr/>
          <a:lstStyle/>
          <a:p>
            <a:pPr>
              <a:defRPr/>
            </a:pPr>
            <a:fld id="{25930D30-8F84-4A8B-A93F-B99C258167D8}" type="slidenum">
              <a:rPr lang="en-GB" smtClean="0"/>
              <a:pPr>
                <a:defRPr/>
              </a:pPr>
              <a:t>2</a:t>
            </a:fld>
            <a:endParaRPr lang="en-GB"/>
          </a:p>
        </p:txBody>
      </p:sp>
      <p:graphicFrame>
        <p:nvGraphicFramePr>
          <p:cNvPr id="6" name="Content Placeholder 4"/>
          <p:cNvGraphicFramePr>
            <a:graphicFrameLocks/>
          </p:cNvGraphicFramePr>
          <p:nvPr>
            <p:extLst>
              <p:ext uri="{D42A27DB-BD31-4B8C-83A1-F6EECF244321}">
                <p14:modId xmlns:p14="http://schemas.microsoft.com/office/powerpoint/2010/main" val="1687563025"/>
              </p:ext>
            </p:extLst>
          </p:nvPr>
        </p:nvGraphicFramePr>
        <p:xfrm>
          <a:off x="411163" y="4077072"/>
          <a:ext cx="8229600" cy="237673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45972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Learning from the ongoing second phase…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569189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177" y="627807"/>
            <a:ext cx="8229600" cy="706437"/>
          </a:xfrm>
        </p:spPr>
        <p:txBody>
          <a:bodyPr/>
          <a:lstStyle/>
          <a:p>
            <a:r>
              <a:rPr lang="en-GB" dirty="0" smtClean="0"/>
              <a:t>Thematic case studies</a:t>
            </a:r>
            <a:endParaRPr lang="en-GB" dirty="0"/>
          </a:p>
        </p:txBody>
      </p:sp>
      <p:sp>
        <p:nvSpPr>
          <p:cNvPr id="3" name="Content Placeholder 2"/>
          <p:cNvSpPr>
            <a:spLocks noGrp="1"/>
          </p:cNvSpPr>
          <p:nvPr>
            <p:ph idx="1"/>
          </p:nvPr>
        </p:nvSpPr>
        <p:spPr>
          <a:xfrm>
            <a:off x="457200" y="1412776"/>
            <a:ext cx="8229600" cy="4824412"/>
          </a:xfrm>
        </p:spPr>
        <p:txBody>
          <a:bodyPr/>
          <a:lstStyle/>
          <a:p>
            <a:r>
              <a:rPr lang="en-GB" sz="1800" dirty="0" smtClean="0"/>
              <a:t>Sept-Dec </a:t>
            </a:r>
            <a:r>
              <a:rPr lang="en-GB" sz="1800" dirty="0" smtClean="0"/>
              <a:t>13 - </a:t>
            </a:r>
            <a:r>
              <a:rPr lang="en-GB" sz="1800" dirty="0" smtClean="0"/>
              <a:t>published</a:t>
            </a:r>
          </a:p>
          <a:p>
            <a:pPr lvl="1"/>
            <a:r>
              <a:rPr lang="en-GB" sz="1600" dirty="0" smtClean="0"/>
              <a:t>The Education, Health and Care (EHC) Planning Pathway</a:t>
            </a:r>
          </a:p>
          <a:p>
            <a:pPr lvl="1"/>
            <a:r>
              <a:rPr lang="en-GB" sz="1600" dirty="0" smtClean="0"/>
              <a:t>Key working Part I</a:t>
            </a:r>
          </a:p>
          <a:p>
            <a:pPr lvl="1"/>
            <a:endParaRPr lang="en-GB" sz="1600" dirty="0" smtClean="0"/>
          </a:p>
          <a:p>
            <a:r>
              <a:rPr lang="en-GB" sz="1800" dirty="0" smtClean="0">
                <a:solidFill>
                  <a:srgbClr val="8B0F04"/>
                </a:solidFill>
              </a:rPr>
              <a:t>Jan-Mar </a:t>
            </a:r>
            <a:r>
              <a:rPr lang="en-GB" sz="1800" dirty="0" smtClean="0">
                <a:solidFill>
                  <a:srgbClr val="8B0F04"/>
                </a:solidFill>
              </a:rPr>
              <a:t>14 </a:t>
            </a:r>
            <a:r>
              <a:rPr lang="en-GB" sz="1800" dirty="0" smtClean="0">
                <a:solidFill>
                  <a:srgbClr val="8B0F04"/>
                </a:solidFill>
              </a:rPr>
              <a:t>- published</a:t>
            </a:r>
          </a:p>
          <a:p>
            <a:pPr lvl="1"/>
            <a:r>
              <a:rPr lang="en-GB" sz="1600" dirty="0" smtClean="0">
                <a:solidFill>
                  <a:srgbClr val="8B0F04"/>
                </a:solidFill>
              </a:rPr>
              <a:t>Understanding the comparative costs of delivering the EHC planning and SEN </a:t>
            </a:r>
            <a:r>
              <a:rPr lang="en-GB" sz="1600" dirty="0" err="1" smtClean="0">
                <a:solidFill>
                  <a:srgbClr val="8B0F04"/>
                </a:solidFill>
              </a:rPr>
              <a:t>Statementing</a:t>
            </a:r>
            <a:r>
              <a:rPr lang="en-GB" sz="1600" dirty="0" smtClean="0">
                <a:solidFill>
                  <a:srgbClr val="8B0F04"/>
                </a:solidFill>
              </a:rPr>
              <a:t> processes</a:t>
            </a:r>
          </a:p>
          <a:p>
            <a:pPr lvl="1"/>
            <a:r>
              <a:rPr lang="en-GB" sz="1600" dirty="0" smtClean="0">
                <a:solidFill>
                  <a:srgbClr val="8B0F04"/>
                </a:solidFill>
              </a:rPr>
              <a:t>Collaborative working with health</a:t>
            </a:r>
          </a:p>
          <a:p>
            <a:pPr lvl="1"/>
            <a:r>
              <a:rPr lang="en-GB" sz="1600" dirty="0" smtClean="0">
                <a:solidFill>
                  <a:srgbClr val="8B0F04"/>
                </a:solidFill>
              </a:rPr>
              <a:t>Collaborative working with social care</a:t>
            </a:r>
          </a:p>
          <a:p>
            <a:pPr lvl="1"/>
            <a:r>
              <a:rPr lang="en-GB" sz="1600" dirty="0" smtClean="0">
                <a:solidFill>
                  <a:srgbClr val="8B0F04"/>
                </a:solidFill>
              </a:rPr>
              <a:t>Engagement of schools</a:t>
            </a:r>
          </a:p>
          <a:p>
            <a:pPr lvl="1"/>
            <a:r>
              <a:rPr lang="en-GB" sz="1600" dirty="0" smtClean="0">
                <a:solidFill>
                  <a:srgbClr val="8B0F04"/>
                </a:solidFill>
              </a:rPr>
              <a:t>Transition and the engagement of post-16 providers</a:t>
            </a:r>
          </a:p>
          <a:p>
            <a:pPr lvl="1"/>
            <a:endParaRPr lang="en-GB" sz="1600" dirty="0"/>
          </a:p>
          <a:p>
            <a:r>
              <a:rPr lang="en-GB" sz="1800" dirty="0" smtClean="0"/>
              <a:t>Jun-Sept </a:t>
            </a:r>
            <a:r>
              <a:rPr lang="en-GB" sz="1800" dirty="0" smtClean="0"/>
              <a:t>14 </a:t>
            </a:r>
            <a:r>
              <a:rPr lang="en-GB" sz="1800" dirty="0" smtClean="0"/>
              <a:t>– draft reports submitted to </a:t>
            </a:r>
            <a:r>
              <a:rPr lang="en-GB" sz="1800" dirty="0" err="1" smtClean="0"/>
              <a:t>DfE</a:t>
            </a:r>
            <a:endParaRPr lang="en-GB" sz="1800" dirty="0" smtClean="0"/>
          </a:p>
          <a:p>
            <a:pPr lvl="1"/>
            <a:r>
              <a:rPr lang="en-GB" sz="1600" dirty="0" smtClean="0"/>
              <a:t>Personal budgets and integrated resourcing</a:t>
            </a:r>
          </a:p>
          <a:p>
            <a:pPr lvl="1"/>
            <a:r>
              <a:rPr lang="en-GB" sz="1600" dirty="0" smtClean="0"/>
              <a:t>Key working and workforce development Part II</a:t>
            </a:r>
          </a:p>
          <a:p>
            <a:pPr lvl="1"/>
            <a:r>
              <a:rPr lang="en-GB" sz="1600" dirty="0" smtClean="0"/>
              <a:t>The Local Offer</a:t>
            </a:r>
          </a:p>
          <a:p>
            <a:pPr lvl="1"/>
            <a:r>
              <a:rPr lang="en-GB" sz="1600" dirty="0" smtClean="0"/>
              <a:t>Provision for Older Young People aged 19-25</a:t>
            </a:r>
          </a:p>
          <a:p>
            <a:pPr lvl="1"/>
            <a:endParaRPr lang="en-GB" dirty="0" smtClean="0"/>
          </a:p>
          <a:p>
            <a:endParaRPr lang="en-GB" dirty="0"/>
          </a:p>
        </p:txBody>
      </p:sp>
      <p:sp>
        <p:nvSpPr>
          <p:cNvPr id="4" name="Slide Number Placeholder 3"/>
          <p:cNvSpPr>
            <a:spLocks noGrp="1"/>
          </p:cNvSpPr>
          <p:nvPr>
            <p:ph type="sldNum" sz="quarter" idx="11"/>
          </p:nvPr>
        </p:nvSpPr>
        <p:spPr/>
        <p:txBody>
          <a:bodyPr/>
          <a:lstStyle/>
          <a:p>
            <a:pPr>
              <a:defRPr/>
            </a:pPr>
            <a:fld id="{25930D30-8F84-4A8B-A93F-B99C258167D8}" type="slidenum">
              <a:rPr lang="en-GB" smtClean="0"/>
              <a:pPr>
                <a:defRPr/>
              </a:pPr>
              <a:t>4</a:t>
            </a:fld>
            <a:endParaRPr lang="en-GB"/>
          </a:p>
        </p:txBody>
      </p:sp>
    </p:spTree>
    <p:extLst>
      <p:ext uri="{BB962C8B-B14F-4D97-AF65-F5344CB8AC3E}">
        <p14:creationId xmlns:p14="http://schemas.microsoft.com/office/powerpoint/2010/main" val="3485156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549275"/>
            <a:ext cx="8229600" cy="706437"/>
          </a:xfrm>
        </p:spPr>
        <p:txBody>
          <a:bodyPr/>
          <a:lstStyle/>
          <a:p>
            <a:r>
              <a:rPr lang="en-GB" dirty="0" smtClean="0"/>
              <a:t>Comparative cost research – our approach</a:t>
            </a:r>
            <a:endParaRPr lang="en-GB" dirty="0"/>
          </a:p>
        </p:txBody>
      </p:sp>
      <p:sp>
        <p:nvSpPr>
          <p:cNvPr id="6" name="Content Placeholder 5"/>
          <p:cNvSpPr>
            <a:spLocks noGrp="1"/>
          </p:cNvSpPr>
          <p:nvPr>
            <p:ph sz="half" idx="1"/>
          </p:nvPr>
        </p:nvSpPr>
        <p:spPr>
          <a:xfrm>
            <a:off x="449263" y="1344846"/>
            <a:ext cx="8153400" cy="4824412"/>
          </a:xfrm>
        </p:spPr>
        <p:txBody>
          <a:bodyPr/>
          <a:lstStyle/>
          <a:p>
            <a:r>
              <a:rPr lang="en-GB" sz="1600" dirty="0" smtClean="0"/>
              <a:t>Data gathered from 5 areas over course of Jan-Mar 14</a:t>
            </a:r>
          </a:p>
          <a:p>
            <a:endParaRPr lang="en-GB" sz="1600" dirty="0" smtClean="0"/>
          </a:p>
          <a:p>
            <a:r>
              <a:rPr lang="en-GB" sz="1600" dirty="0" smtClean="0"/>
              <a:t>Two focus groups with operational staff held in each, looking at costs of delivering the Statement and EHC plan</a:t>
            </a:r>
          </a:p>
          <a:p>
            <a:endParaRPr lang="en-GB" sz="1600" dirty="0" smtClean="0"/>
          </a:p>
          <a:p>
            <a:r>
              <a:rPr lang="en-GB" sz="1600" dirty="0" smtClean="0"/>
              <a:t>Discussed two hypothetical cases</a:t>
            </a:r>
          </a:p>
          <a:p>
            <a:endParaRPr lang="en-GB" sz="1800"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5</a:t>
            </a:fld>
            <a:endParaRPr lang="en-GB"/>
          </a:p>
        </p:txBody>
      </p:sp>
      <p:graphicFrame>
        <p:nvGraphicFramePr>
          <p:cNvPr id="8" name="Diagram 7"/>
          <p:cNvGraphicFramePr/>
          <p:nvPr>
            <p:extLst>
              <p:ext uri="{D42A27DB-BD31-4B8C-83A1-F6EECF244321}">
                <p14:modId xmlns:p14="http://schemas.microsoft.com/office/powerpoint/2010/main" val="1028778148"/>
              </p:ext>
            </p:extLst>
          </p:nvPr>
        </p:nvGraphicFramePr>
        <p:xfrm>
          <a:off x="1201763" y="2223229"/>
          <a:ext cx="6648400" cy="4192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ounded Rectangle 8"/>
          <p:cNvSpPr/>
          <p:nvPr/>
        </p:nvSpPr>
        <p:spPr bwMode="auto">
          <a:xfrm>
            <a:off x="2723456" y="5254858"/>
            <a:ext cx="914400" cy="914400"/>
          </a:xfrm>
          <a:prstGeom prst="roundRect">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ctr" anchorCtr="0" compatLnSpc="1">
            <a:prstTxWarp prst="textNoShape">
              <a:avLst/>
            </a:prstTxWarp>
          </a:bodyPr>
          <a:lstStyle/>
          <a:p>
            <a:pPr algn="ctr" eaLnBrk="1" hangingPunct="1"/>
            <a:endParaRPr lang="en-GB" sz="3200" dirty="0">
              <a:latin typeface="Arial" charset="0"/>
            </a:endParaRPr>
          </a:p>
        </p:txBody>
      </p:sp>
      <p:sp>
        <p:nvSpPr>
          <p:cNvPr id="10" name="Flowchart: Process 9"/>
          <p:cNvSpPr/>
          <p:nvPr/>
        </p:nvSpPr>
        <p:spPr>
          <a:xfrm>
            <a:off x="1277963" y="5676099"/>
            <a:ext cx="2838718" cy="824809"/>
          </a:xfrm>
          <a:prstGeom prst="flowChartProcess">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smtClean="0">
                <a:ln>
                  <a:noFill/>
                </a:ln>
                <a:solidFill>
                  <a:prstClr val="white"/>
                </a:solidFill>
                <a:effectLst/>
                <a:uLnTx/>
                <a:uFillTx/>
                <a:latin typeface="Calibri" panose="020F0502020204030204"/>
                <a:ea typeface="+mn-ea"/>
                <a:cs typeface="+mn-cs"/>
              </a:rPr>
              <a:t>EHC Planning Pathway for Newcomers to the SEN System thematic work</a:t>
            </a:r>
          </a:p>
        </p:txBody>
      </p:sp>
      <p:sp>
        <p:nvSpPr>
          <p:cNvPr id="11" name="Flowchart: Process 10"/>
          <p:cNvSpPr/>
          <p:nvPr/>
        </p:nvSpPr>
        <p:spPr>
          <a:xfrm>
            <a:off x="4759073" y="5676098"/>
            <a:ext cx="2744752" cy="824809"/>
          </a:xfrm>
          <a:prstGeom prst="flowChartProcess">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smtClean="0">
                <a:ln>
                  <a:noFill/>
                </a:ln>
                <a:solidFill>
                  <a:prstClr val="white"/>
                </a:solidFill>
                <a:effectLst/>
                <a:uLnTx/>
                <a:uFillTx/>
                <a:latin typeface="Calibri" panose="020F0502020204030204"/>
                <a:ea typeface="+mn-ea"/>
                <a:cs typeface="+mn-cs"/>
              </a:rPr>
              <a:t>Additional comparative cost research</a:t>
            </a:r>
          </a:p>
        </p:txBody>
      </p:sp>
    </p:spTree>
    <p:extLst>
      <p:ext uri="{BB962C8B-B14F-4D97-AF65-F5344CB8AC3E}">
        <p14:creationId xmlns:p14="http://schemas.microsoft.com/office/powerpoint/2010/main" val="11332136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Quick recap on the Statement and EHC planning pathways...</a:t>
            </a:r>
            <a:endParaRPr lang="en-GB" dirty="0"/>
          </a:p>
        </p:txBody>
      </p:sp>
      <p:sp>
        <p:nvSpPr>
          <p:cNvPr id="4" name="Content Placeholder 3"/>
          <p:cNvSpPr>
            <a:spLocks noGrp="1"/>
          </p:cNvSpPr>
          <p:nvPr>
            <p:ph sz="half" idx="2"/>
          </p:nvPr>
        </p:nvSpPr>
        <p:spPr/>
        <p:txBody>
          <a:bodyPr/>
          <a:lstStyle/>
          <a:p>
            <a:r>
              <a:rPr lang="en-GB" sz="2000" dirty="0" smtClean="0"/>
              <a:t>Common pathway identified with similar stages and sequencing of these…</a:t>
            </a:r>
            <a:endParaRPr lang="en-GB" sz="2000" dirty="0"/>
          </a:p>
        </p:txBody>
      </p:sp>
      <p:sp>
        <p:nvSpPr>
          <p:cNvPr id="5" name="Slide Number Placeholder 4"/>
          <p:cNvSpPr>
            <a:spLocks noGrp="1"/>
          </p:cNvSpPr>
          <p:nvPr>
            <p:ph type="sldNum" sz="quarter" idx="11"/>
          </p:nvPr>
        </p:nvSpPr>
        <p:spPr/>
        <p:txBody>
          <a:bodyPr/>
          <a:lstStyle/>
          <a:p>
            <a:pPr>
              <a:defRPr/>
            </a:pPr>
            <a:fld id="{6CF3516D-ADF4-4875-9747-FA292F821AA3}" type="slidenum">
              <a:rPr lang="en-GB" smtClean="0"/>
              <a:pPr>
                <a:defRPr/>
              </a:pPr>
              <a:t>6</a:t>
            </a:fld>
            <a:endParaRPr lang="en-GB"/>
          </a:p>
        </p:txBody>
      </p:sp>
      <p:graphicFrame>
        <p:nvGraphicFramePr>
          <p:cNvPr id="9" name="Content Placeholder 6"/>
          <p:cNvGraphicFramePr>
            <a:graphicFrameLocks noGrp="1"/>
          </p:cNvGraphicFramePr>
          <p:nvPr>
            <p:ph sz="half" idx="1"/>
            <p:extLst>
              <p:ext uri="{D42A27DB-BD31-4B8C-83A1-F6EECF244321}">
                <p14:modId xmlns:p14="http://schemas.microsoft.com/office/powerpoint/2010/main" val="734616753"/>
              </p:ext>
            </p:extLst>
          </p:nvPr>
        </p:nvGraphicFramePr>
        <p:xfrm>
          <a:off x="457200" y="1557338"/>
          <a:ext cx="4038600" cy="4824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011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216"/>
            <a:ext cx="8229600" cy="706437"/>
          </a:xfrm>
        </p:spPr>
        <p:txBody>
          <a:bodyPr/>
          <a:lstStyle/>
          <a:p>
            <a:r>
              <a:rPr lang="en-GB" dirty="0" smtClean="0"/>
              <a:t>Comparative cost research – key findings</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60628909"/>
              </p:ext>
            </p:extLst>
          </p:nvPr>
        </p:nvGraphicFramePr>
        <p:xfrm>
          <a:off x="434181" y="549275"/>
          <a:ext cx="8229600" cy="4824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7</a:t>
            </a:fld>
            <a:endParaRPr lang="en-GB"/>
          </a:p>
        </p:txBody>
      </p:sp>
      <p:sp>
        <p:nvSpPr>
          <p:cNvPr id="9" name="Rounded Rectangle 8"/>
          <p:cNvSpPr/>
          <p:nvPr/>
        </p:nvSpPr>
        <p:spPr bwMode="auto">
          <a:xfrm>
            <a:off x="2723456" y="5254858"/>
            <a:ext cx="914400" cy="914400"/>
          </a:xfrm>
          <a:prstGeom prst="roundRect">
            <a:avLst/>
          </a:prstGeom>
          <a:noFill/>
          <a:ln w="9525" cap="flat" cmpd="sng" algn="ctr">
            <a:no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ctr" anchorCtr="0" compatLnSpc="1">
            <a:prstTxWarp prst="textNoShape">
              <a:avLst/>
            </a:prstTxWarp>
          </a:bodyPr>
          <a:lstStyle/>
          <a:p>
            <a:pPr algn="ctr" eaLnBrk="1" hangingPunct="1"/>
            <a:endParaRPr lang="en-GB" sz="3200" dirty="0">
              <a:latin typeface="Arial" charset="0"/>
            </a:endParaRPr>
          </a:p>
        </p:txBody>
      </p:sp>
      <p:sp>
        <p:nvSpPr>
          <p:cNvPr id="7" name="TextBox 6"/>
          <p:cNvSpPr txBox="1"/>
          <p:nvPr/>
        </p:nvSpPr>
        <p:spPr>
          <a:xfrm>
            <a:off x="457200" y="4681006"/>
            <a:ext cx="8183563" cy="1846659"/>
          </a:xfrm>
          <a:prstGeom prst="rect">
            <a:avLst/>
          </a:prstGeom>
          <a:noFill/>
        </p:spPr>
        <p:txBody>
          <a:bodyPr wrap="square" rtlCol="0">
            <a:spAutoFit/>
          </a:bodyPr>
          <a:lstStyle/>
          <a:p>
            <a:r>
              <a:rPr lang="en-GB" dirty="0" smtClean="0"/>
              <a:t>Common findings across the areas…</a:t>
            </a:r>
          </a:p>
          <a:p>
            <a:endParaRPr lang="en-GB" sz="800" dirty="0" smtClean="0"/>
          </a:p>
          <a:p>
            <a:pPr marL="285750" indent="-285750">
              <a:buFont typeface="Arial" panose="020B0604020202020204" pitchFamily="34" charset="0"/>
              <a:buChar char="•"/>
            </a:pPr>
            <a:r>
              <a:rPr lang="en-GB" sz="1400" dirty="0"/>
              <a:t>A</a:t>
            </a:r>
            <a:r>
              <a:rPr lang="en-GB" sz="1400" dirty="0" smtClean="0"/>
              <a:t>ssessment stage tended to take less time in the EHC planning process relative to the SEN </a:t>
            </a:r>
            <a:r>
              <a:rPr lang="en-GB" sz="1400" dirty="0" err="1" smtClean="0"/>
              <a:t>Statementing</a:t>
            </a:r>
            <a:r>
              <a:rPr lang="en-GB" sz="1400" dirty="0" smtClean="0"/>
              <a:t> process</a:t>
            </a:r>
          </a:p>
          <a:p>
            <a:endParaRPr lang="en-GB" sz="1000" dirty="0" smtClean="0"/>
          </a:p>
          <a:p>
            <a:pPr marL="285750" indent="-285750">
              <a:buFont typeface="Arial" panose="020B0604020202020204" pitchFamily="34" charset="0"/>
              <a:buChar char="•"/>
            </a:pPr>
            <a:r>
              <a:rPr lang="en-GB" sz="1400" dirty="0" smtClean="0"/>
              <a:t>Development of an EHC plan took longer than an SEN Statement</a:t>
            </a:r>
          </a:p>
          <a:p>
            <a:pPr marL="285750" indent="-285750">
              <a:buFont typeface="Arial" panose="020B0604020202020204" pitchFamily="34" charset="0"/>
              <a:buChar char="•"/>
            </a:pPr>
            <a:endParaRPr lang="en-GB" sz="1000" dirty="0" smtClean="0"/>
          </a:p>
          <a:p>
            <a:pPr marL="285750" indent="-285750">
              <a:buFont typeface="Arial" panose="020B0604020202020204" pitchFamily="34" charset="0"/>
              <a:buChar char="•"/>
            </a:pPr>
            <a:r>
              <a:rPr lang="en-GB" sz="1400" dirty="0"/>
              <a:t>EHC planning process involved a more family-focused </a:t>
            </a:r>
            <a:r>
              <a:rPr lang="en-GB" sz="1400" dirty="0" smtClean="0"/>
              <a:t>and multi-agency approach</a:t>
            </a:r>
            <a:r>
              <a:rPr lang="en-GB" sz="1400" dirty="0"/>
              <a:t>, which tended to require more time to </a:t>
            </a:r>
            <a:r>
              <a:rPr lang="en-GB" sz="1400" dirty="0" smtClean="0"/>
              <a:t>facilitate</a:t>
            </a:r>
            <a:endParaRPr lang="en-GB" sz="1400" dirty="0"/>
          </a:p>
        </p:txBody>
      </p:sp>
    </p:spTree>
    <p:extLst>
      <p:ext uri="{BB962C8B-B14F-4D97-AF65-F5344CB8AC3E}">
        <p14:creationId xmlns:p14="http://schemas.microsoft.com/office/powerpoint/2010/main" val="37927369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72338"/>
            <a:ext cx="8229600" cy="706437"/>
          </a:xfrm>
        </p:spPr>
        <p:txBody>
          <a:bodyPr/>
          <a:lstStyle/>
          <a:p>
            <a:r>
              <a:rPr lang="en-GB" dirty="0" smtClean="0"/>
              <a:t>Collaborative working with health – key findings</a:t>
            </a:r>
            <a:endParaRPr lang="en-GB" dirty="0"/>
          </a:p>
        </p:txBody>
      </p:sp>
      <p:sp>
        <p:nvSpPr>
          <p:cNvPr id="5" name="Content Placeholder 4"/>
          <p:cNvSpPr>
            <a:spLocks noGrp="1"/>
          </p:cNvSpPr>
          <p:nvPr>
            <p:ph sz="half" idx="1"/>
          </p:nvPr>
        </p:nvSpPr>
        <p:spPr>
          <a:xfrm>
            <a:off x="395536" y="1529315"/>
            <a:ext cx="2170584" cy="5040560"/>
          </a:xfrm>
        </p:spPr>
        <p:txBody>
          <a:bodyPr/>
          <a:lstStyle/>
          <a:p>
            <a:r>
              <a:rPr lang="en-GB" sz="1600" dirty="0" smtClean="0"/>
              <a:t>Evidence gathered from strategic and operational staff from across health, social care and SEN in four pathfinder areas</a:t>
            </a:r>
          </a:p>
          <a:p>
            <a:endParaRPr lang="en-GB" sz="1600" dirty="0" smtClean="0"/>
          </a:p>
          <a:p>
            <a:r>
              <a:rPr lang="en-GB" sz="1600" dirty="0" smtClean="0"/>
              <a:t>Diverse range of approaches developed, majority of which were strategic and had not yet been fully operationalised</a:t>
            </a:r>
          </a:p>
          <a:p>
            <a:endParaRPr lang="en-GB" sz="1600" dirty="0" smtClean="0"/>
          </a:p>
          <a:p>
            <a:pPr marL="0" indent="0">
              <a:buNone/>
            </a:pPr>
            <a:endParaRPr lang="en-GB" sz="2000"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8</a:t>
            </a:fld>
            <a:endParaRPr lang="en-GB"/>
          </a:p>
        </p:txBody>
      </p:sp>
      <p:pic>
        <p:nvPicPr>
          <p:cNvPr id="47" name="Picture 46" descr="This figure contains a graphic setting out the health-related arrangements that were in place prior to the pathfinder, which included: joint commissioners; Section 75 agreements; SEN and disability related strategies; and multi-disciplinary teams, panels and posts. It then shows how these existing arrangements have acted as the foundation for collaborative working to support the SEN and disability reforms, which includes the development and implementation of: multi-disciplinary governance structures and strategies; joint/integrated commissioning; integrated resourcing, the local offer; multi-disciplinary and co-located teams; and development and delivery of the EHC planning process" title="Figure 2 Range of existing health-related arrangements in place prior to the pathfinder and resultant collaborative working with health put in place to meet the SEN and disability reforms "/>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556792"/>
            <a:ext cx="6157524" cy="4192289"/>
          </a:xfrm>
          <a:prstGeom prst="rect">
            <a:avLst/>
          </a:prstGeom>
          <a:noFill/>
        </p:spPr>
      </p:pic>
    </p:spTree>
    <p:extLst>
      <p:ext uri="{BB962C8B-B14F-4D97-AF65-F5344CB8AC3E}">
        <p14:creationId xmlns:p14="http://schemas.microsoft.com/office/powerpoint/2010/main" val="3258616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Collaborative working with health – challenges</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75027854"/>
              </p:ext>
            </p:extLst>
          </p:nvPr>
        </p:nvGraphicFramePr>
        <p:xfrm>
          <a:off x="251520" y="1340768"/>
          <a:ext cx="8435280" cy="5040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9</a:t>
            </a:fld>
            <a:endParaRPr lang="en-GB"/>
          </a:p>
        </p:txBody>
      </p:sp>
    </p:spTree>
    <p:extLst>
      <p:ext uri="{BB962C8B-B14F-4D97-AF65-F5344CB8AC3E}">
        <p14:creationId xmlns:p14="http://schemas.microsoft.com/office/powerpoint/2010/main" val="30938859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Collaborative working with social care</a:t>
            </a:r>
            <a:endParaRPr lang="en-GB" dirty="0"/>
          </a:p>
        </p:txBody>
      </p:sp>
      <p:sp>
        <p:nvSpPr>
          <p:cNvPr id="5" name="Content Placeholder 4"/>
          <p:cNvSpPr>
            <a:spLocks noGrp="1"/>
          </p:cNvSpPr>
          <p:nvPr>
            <p:ph idx="1"/>
          </p:nvPr>
        </p:nvSpPr>
        <p:spPr>
          <a:xfrm>
            <a:off x="109538" y="1415044"/>
            <a:ext cx="2057486" cy="668240"/>
          </a:xfrm>
        </p:spPr>
        <p:txBody>
          <a:bodyPr/>
          <a:lstStyle/>
          <a:p>
            <a:r>
              <a:rPr lang="en-GB" sz="1600" dirty="0"/>
              <a:t>Evidence gathered from strategic and operational staff from across health, social care and SEN in </a:t>
            </a:r>
            <a:r>
              <a:rPr lang="en-GB" sz="1600" dirty="0" smtClean="0"/>
              <a:t>five pathfinder areas</a:t>
            </a:r>
          </a:p>
          <a:p>
            <a:endParaRPr lang="en-GB" sz="1600" dirty="0" smtClean="0"/>
          </a:p>
          <a:p>
            <a:r>
              <a:rPr lang="en-GB" sz="1600" dirty="0" smtClean="0"/>
              <a:t>Many of the findings similar to the health thematic…so instead illustrate differences between inputs into old and new processes…</a:t>
            </a:r>
          </a:p>
          <a:p>
            <a:endParaRPr lang="en-GB" sz="1600" dirty="0" smtClean="0"/>
          </a:p>
          <a:p>
            <a:pPr marL="0" indent="0">
              <a:buNone/>
            </a:pPr>
            <a:endParaRPr lang="en-GB" sz="1600" dirty="0" smtClean="0"/>
          </a:p>
          <a:p>
            <a:pPr marL="0" indent="0">
              <a:buNone/>
            </a:pPr>
            <a:endParaRPr lang="en-GB" sz="1800" dirty="0" smtClean="0"/>
          </a:p>
          <a:p>
            <a:pPr marL="0" indent="0">
              <a:buNone/>
            </a:pPr>
            <a:endParaRPr lang="en-GB" dirty="0"/>
          </a:p>
          <a:p>
            <a:endParaRPr lang="en-GB"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10</a:t>
            </a:fld>
            <a:endParaRPr lang="en-GB"/>
          </a:p>
        </p:txBody>
      </p:sp>
      <p:sp>
        <p:nvSpPr>
          <p:cNvPr id="4" name="Rectangle 3"/>
          <p:cNvSpPr txBox="1">
            <a:spLocks noChangeArrowheads="1"/>
          </p:cNvSpPr>
          <p:nvPr/>
        </p:nvSpPr>
        <p:spPr>
          <a:xfrm>
            <a:off x="457200" y="1413073"/>
            <a:ext cx="8229600" cy="4968677"/>
          </a:xfrm>
          <a:prstGeom prst="rect">
            <a:avLst/>
          </a:prstGeom>
        </p:spPr>
        <p:txBody>
          <a:bodyPr/>
          <a:lstStyle>
            <a:lvl1pPr marL="342900" indent="-342900" algn="l" rtl="0" eaLnBrk="1" fontAlgn="base" hangingPunct="1">
              <a:spcBef>
                <a:spcPct val="20000"/>
              </a:spcBef>
              <a:spcAft>
                <a:spcPct val="0"/>
              </a:spcAft>
              <a:buClr>
                <a:srgbClr val="8B0F04"/>
              </a:buClr>
              <a:buFont typeface="Wingdings 2" pitchFamily="18" charset="2"/>
              <a:buChar char=""/>
              <a:defRPr sz="2400">
                <a:solidFill>
                  <a:srgbClr val="404040"/>
                </a:solidFill>
                <a:latin typeface="+mn-lt"/>
                <a:ea typeface="+mn-ea"/>
                <a:cs typeface="+mn-cs"/>
              </a:defRPr>
            </a:lvl1pPr>
            <a:lvl2pPr marL="742950" indent="-285750" algn="l" rtl="0" eaLnBrk="1" fontAlgn="base" hangingPunct="1">
              <a:spcBef>
                <a:spcPct val="20000"/>
              </a:spcBef>
              <a:spcAft>
                <a:spcPct val="0"/>
              </a:spcAft>
              <a:buClr>
                <a:srgbClr val="8B0F04"/>
              </a:buClr>
              <a:buFont typeface="Wingdings" pitchFamily="2" charset="2"/>
              <a:buChar char="Ø"/>
              <a:defRPr sz="2000">
                <a:solidFill>
                  <a:srgbClr val="404040"/>
                </a:solidFill>
                <a:latin typeface="+mn-lt"/>
              </a:defRPr>
            </a:lvl2pPr>
            <a:lvl3pPr marL="1143000" indent="-228600" algn="l" rtl="0" eaLnBrk="1" fontAlgn="base" hangingPunct="1">
              <a:spcBef>
                <a:spcPct val="20000"/>
              </a:spcBef>
              <a:spcAft>
                <a:spcPct val="0"/>
              </a:spcAft>
              <a:buClr>
                <a:srgbClr val="8B0F04"/>
              </a:buClr>
              <a:buFont typeface="Arial" charset="0"/>
              <a:buChar char="&gt;"/>
              <a:defRPr>
                <a:solidFill>
                  <a:srgbClr val="404040"/>
                </a:solidFill>
                <a:latin typeface="+mn-lt"/>
              </a:defRPr>
            </a:lvl3pPr>
            <a:lvl4pPr marL="1600200" indent="-228600" algn="l" rtl="0" eaLnBrk="1" fontAlgn="base" hangingPunct="1">
              <a:spcBef>
                <a:spcPct val="20000"/>
              </a:spcBef>
              <a:spcAft>
                <a:spcPct val="0"/>
              </a:spcAft>
              <a:buClr>
                <a:srgbClr val="8B0F04"/>
              </a:buClr>
              <a:buFont typeface="Arial" charset="0"/>
              <a:buChar char="–"/>
              <a:defRPr sz="1600">
                <a:solidFill>
                  <a:srgbClr val="404040"/>
                </a:solidFill>
                <a:latin typeface="+mn-lt"/>
              </a:defRPr>
            </a:lvl4pPr>
            <a:lvl5pPr marL="20574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5pPr>
            <a:lvl6pPr marL="25146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6pPr>
            <a:lvl7pPr marL="29718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7pPr>
            <a:lvl8pPr marL="34290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8pPr>
            <a:lvl9pPr marL="3886200" indent="-228600" algn="l" rtl="0" eaLnBrk="1" fontAlgn="base" hangingPunct="1">
              <a:spcBef>
                <a:spcPct val="20000"/>
              </a:spcBef>
              <a:spcAft>
                <a:spcPct val="0"/>
              </a:spcAft>
              <a:buClr>
                <a:srgbClr val="8B0F04"/>
              </a:buClr>
              <a:buFont typeface="Arial" charset="0"/>
              <a:buChar char="»"/>
              <a:defRPr sz="1400">
                <a:solidFill>
                  <a:srgbClr val="404040"/>
                </a:solidFill>
                <a:latin typeface="+mn-lt"/>
              </a:defRPr>
            </a:lvl9pPr>
          </a:lstStyle>
          <a:p>
            <a:endParaRPr lang="en-GB" sz="2800" kern="0" dirty="0" smtClean="0"/>
          </a:p>
        </p:txBody>
      </p:sp>
      <p:graphicFrame>
        <p:nvGraphicFramePr>
          <p:cNvPr id="13" name="Table 12"/>
          <p:cNvGraphicFramePr>
            <a:graphicFrameLocks noGrp="1"/>
          </p:cNvGraphicFramePr>
          <p:nvPr>
            <p:extLst>
              <p:ext uri="{D42A27DB-BD31-4B8C-83A1-F6EECF244321}">
                <p14:modId xmlns:p14="http://schemas.microsoft.com/office/powerpoint/2010/main" val="2404264462"/>
              </p:ext>
            </p:extLst>
          </p:nvPr>
        </p:nvGraphicFramePr>
        <p:xfrm>
          <a:off x="2198401" y="1419377"/>
          <a:ext cx="6795353" cy="4578537"/>
        </p:xfrm>
        <a:graphic>
          <a:graphicData uri="http://schemas.openxmlformats.org/drawingml/2006/table">
            <a:tbl>
              <a:tblPr firstRow="1" firstCol="1" bandRow="1"/>
              <a:tblGrid>
                <a:gridCol w="750247"/>
                <a:gridCol w="2485816"/>
                <a:gridCol w="1142195"/>
                <a:gridCol w="2417095"/>
              </a:tblGrid>
              <a:tr h="28101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lnSpc>
                          <a:spcPct val="120000"/>
                        </a:lnSpc>
                        <a:spcAft>
                          <a:spcPts val="0"/>
                        </a:spcAft>
                      </a:pPr>
                      <a:r>
                        <a:rPr lang="en-GB" sz="700" b="1" dirty="0">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Stage</a:t>
                      </a:r>
                      <a:endParaRPr lang="en-GB" sz="9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0"/>
                        </a:spcAft>
                      </a:pPr>
                      <a:r>
                        <a:rPr lang="en-GB" sz="700" b="1">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Involvement in EHC planning process</a:t>
                      </a:r>
                      <a:endParaRPr lang="en-GB" sz="900" b="1">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0"/>
                        </a:spcAft>
                      </a:pPr>
                      <a:r>
                        <a:rPr lang="en-GB" sz="700" b="1">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Involvement in statementing process</a:t>
                      </a:r>
                      <a:endParaRPr lang="en-GB" sz="900" b="1">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0"/>
                        </a:spcAft>
                      </a:pPr>
                      <a:r>
                        <a:rPr lang="en-GB" sz="700" b="1">
                          <a:solidFill>
                            <a:srgbClr val="FFFFFF"/>
                          </a:solidFill>
                          <a:effectLst/>
                          <a:latin typeface="Arial" panose="020B0604020202020204" pitchFamily="34" charset="0"/>
                          <a:ea typeface="Times New Roman" panose="02020603050405020304" pitchFamily="18" charset="0"/>
                          <a:cs typeface="Times New Roman" panose="02020603050405020304" pitchFamily="18" charset="0"/>
                        </a:rPr>
                        <a:t>Implications of the introduction of the new process</a:t>
                      </a:r>
                      <a:endParaRPr lang="en-GB" sz="900" b="1">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1F497D"/>
                    </a:solidFill>
                  </a:tcPr>
                </a:tc>
              </a:tr>
              <a:tr h="83166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lnSpc>
                          <a:spcPct val="120000"/>
                        </a:lnSpc>
                        <a:spcAft>
                          <a:spcPts val="120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Referral</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gn="ctr">
                        <a:lnSpc>
                          <a:spcPct val="120000"/>
                        </a:lnSpc>
                        <a:spcAft>
                          <a:spcPts val="12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 </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Children’s or adult social worker may act as referrer or support referral</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Social care managers may be involved in the decision of whether to proceed to statutory assessment through position on multi-agency panel</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Children’s social care professionals unlikely to refer families into process</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Increased involvement of professionals at referrals expected to lead to:</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Earlier identification of new cases</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An additional cost associated with involvement of social care managers in decision making</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126456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lnSpc>
                          <a:spcPct val="120000"/>
                        </a:lnSpc>
                        <a:spcAft>
                          <a:spcPts val="120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Co-ordinated assessment</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gn="ctr">
                        <a:lnSpc>
                          <a:spcPct val="120000"/>
                        </a:lnSpc>
                        <a:spcAft>
                          <a:spcPts val="120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 </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Across some areas a children’s or adult social worker may act in the ‘key worker’ role, which ranged from acting as the named contact to a process coordinator </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Social care also encouraged to develop suggested outcomes in relation to the child/young person’s special educational need while developing their existing assessments and may participate in a new Team Around the Child (TAC) meeting as appropriate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Children’s social worker would feed in assessment information relevant to the child/young person’s special educational need where available (i.e. where child known to children’s social care)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More consistent and comprehensive involvement of social care professionals expected to lead to:</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a:effectLst/>
                          <a:latin typeface="Arial" panose="020B0604020202020204" pitchFamily="34" charset="0"/>
                          <a:ea typeface="Times New Roman" panose="02020603050405020304" pitchFamily="18" charset="0"/>
                          <a:cs typeface="Times New Roman" panose="02020603050405020304" pitchFamily="18" charset="0"/>
                        </a:rPr>
                        <a:t>More comprehensive evidence base for planning</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a:effectLst/>
                          <a:latin typeface="Arial" panose="020B0604020202020204" pitchFamily="34" charset="0"/>
                          <a:ea typeface="Times New Roman" panose="02020603050405020304" pitchFamily="18" charset="0"/>
                          <a:cs typeface="Times New Roman" panose="02020603050405020304" pitchFamily="18" charset="0"/>
                        </a:rPr>
                        <a:t>Potential identification of previously unmet social care need</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May involve more social care time attending meetings, or may be incorporated into existing assessment time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110064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lnSpc>
                          <a:spcPct val="120000"/>
                        </a:lnSpc>
                        <a:spcAft>
                          <a:spcPts val="120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Planning</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gn="ctr">
                        <a:lnSpc>
                          <a:spcPct val="120000"/>
                        </a:lnSpc>
                        <a:spcAft>
                          <a:spcPts val="12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 </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Children’s or adult social worker may feed into planning process through attendance at a TAC meeting</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They may also facilitate the TAC and write the plan in some areas, if they are operating in the key working role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Neither children’s nor adult social care professionals are likely to be involved at this stage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Social care involvement in planning expected to lead to:</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a:effectLst/>
                          <a:latin typeface="Arial" panose="020B0604020202020204" pitchFamily="34" charset="0"/>
                          <a:ea typeface="Times New Roman" panose="02020603050405020304" pitchFamily="18" charset="0"/>
                          <a:cs typeface="Times New Roman" panose="02020603050405020304" pitchFamily="18" charset="0"/>
                        </a:rPr>
                        <a:t>More holistic and appropriate plans with increased focus on outcomes beyond the school day</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a:effectLst/>
                          <a:latin typeface="Arial" panose="020B0604020202020204" pitchFamily="34" charset="0"/>
                          <a:ea typeface="Times New Roman" panose="02020603050405020304" pitchFamily="18" charset="0"/>
                          <a:cs typeface="Times New Roman" panose="02020603050405020304" pitchFamily="18" charset="0"/>
                        </a:rPr>
                        <a:t>Increased social care time associated with delivery</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110064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lnSpc>
                          <a:spcPct val="120000"/>
                        </a:lnSpc>
                        <a:spcAft>
                          <a:spcPts val="1200"/>
                        </a:spcAft>
                      </a:pPr>
                      <a:r>
                        <a:rPr lang="en-GB" sz="700" b="1" dirty="0">
                          <a:effectLst/>
                          <a:latin typeface="Arial" panose="020B0604020202020204" pitchFamily="34" charset="0"/>
                          <a:ea typeface="Times New Roman" panose="02020603050405020304" pitchFamily="18" charset="0"/>
                          <a:cs typeface="Times New Roman" panose="02020603050405020304" pitchFamily="18" charset="0"/>
                        </a:rPr>
                        <a:t>Sign off/ resourcing</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Adult and children’s social care managers likely to be involved in sign off through their positions on multi-agency panels</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Areas tended to be in the relatively early stages of signing off jointly resourced plans implying this stage in the process requires further testing</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Neither children’s nor adult social care professionals are likely to be involved at this stage</a:t>
                      </a:r>
                      <a:endParaRPr lang="en-GB" sz="90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nSpc>
                          <a:spcPct val="120000"/>
                        </a:lnSpc>
                        <a:spcAft>
                          <a:spcPts val="600"/>
                        </a:spcAft>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Social care responsibility for agreeing and delivering the social care content of EHC plans expected to lead to:</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Increased social care involvement in decision making and sign off of plans linked </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spcAft>
                          <a:spcPts val="600"/>
                        </a:spcAft>
                        <a:buFont typeface="Symbol" panose="05050102010706020507" pitchFamily="18" charset="2"/>
                        <a:buChar char=""/>
                      </a:pPr>
                      <a:r>
                        <a:rPr lang="en-GB" sz="700" dirty="0">
                          <a:effectLst/>
                          <a:latin typeface="Arial" panose="020B0604020202020204" pitchFamily="34" charset="0"/>
                          <a:ea typeface="Times New Roman" panose="02020603050405020304" pitchFamily="18" charset="0"/>
                          <a:cs typeface="Times New Roman" panose="02020603050405020304" pitchFamily="18" charset="0"/>
                        </a:rPr>
                        <a:t>Increased social care time associated with delivery</a:t>
                      </a:r>
                      <a:endParaRPr lang="en-GB"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0208" marR="5020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pic>
        <p:nvPicPr>
          <p:cNvPr id="14"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7939" y="1879098"/>
            <a:ext cx="519954" cy="519954"/>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2322724" y="2941837"/>
            <a:ext cx="544792" cy="642658"/>
          </a:xfrm>
          <a:prstGeom prst="rect">
            <a:avLst/>
          </a:prstGeom>
          <a:blipFill>
            <a:blip r:embed="rId4" cstate="print">
              <a:extLst>
                <a:ext uri="{28A0092B-C50C-407E-A947-70E740481C1C}">
                  <a14:useLocalDpi xmlns:a14="http://schemas.microsoft.com/office/drawing/2010/main" val="0"/>
                </a:ext>
              </a:extLst>
            </a:blip>
            <a:srcRect/>
            <a:stretch>
              <a:fillRect l="-1000" r="-1000"/>
            </a:stretch>
          </a:blipFill>
          <a:ln w="12700" cap="flat" cmpd="sng" algn="ctr">
            <a:solidFill>
              <a:sysClr val="window" lastClr="FFFFFF">
                <a:hueOff val="0"/>
                <a:satOff val="0"/>
                <a:lumOff val="0"/>
                <a:alphaOff val="0"/>
              </a:sysClr>
            </a:solidFill>
            <a:prstDash val="solid"/>
            <a:miter lim="800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6" name="Rectangle 15"/>
          <p:cNvSpPr/>
          <p:nvPr/>
        </p:nvSpPr>
        <p:spPr>
          <a:xfrm>
            <a:off x="2322724" y="4024062"/>
            <a:ext cx="545726" cy="737721"/>
          </a:xfrm>
          <a:prstGeom prst="rect">
            <a:avLst/>
          </a:prstGeom>
          <a:blipFill>
            <a:blip r:embed="rId5" cstate="print">
              <a:extLst>
                <a:ext uri="{28A0092B-C50C-407E-A947-70E740481C1C}">
                  <a14:useLocalDpi xmlns:a14="http://schemas.microsoft.com/office/drawing/2010/main" val="0"/>
                </a:ext>
              </a:extLst>
            </a:blip>
            <a:srcRect/>
            <a:stretch>
              <a:fillRect l="-1000" r="-1000"/>
            </a:stretch>
          </a:blipFill>
          <a:ln w="12700" cap="flat" cmpd="sng" algn="ctr">
            <a:solidFill>
              <a:sysClr val="window" lastClr="FFFFFF">
                <a:hueOff val="0"/>
                <a:satOff val="0"/>
                <a:lumOff val="0"/>
                <a:alphaOff val="0"/>
              </a:sysClr>
            </a:solidFill>
            <a:prstDash val="solid"/>
            <a:miter lim="800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7" name="Rectangle 16"/>
          <p:cNvSpPr/>
          <p:nvPr/>
        </p:nvSpPr>
        <p:spPr>
          <a:xfrm>
            <a:off x="2305389" y="5321211"/>
            <a:ext cx="545726" cy="498661"/>
          </a:xfrm>
          <a:prstGeom prst="rect">
            <a:avLst/>
          </a:prstGeom>
          <a:blipFill>
            <a:blip r:embed="rId6" cstate="print">
              <a:extLst>
                <a:ext uri="{28A0092B-C50C-407E-A947-70E740481C1C}">
                  <a14:useLocalDpi xmlns:a14="http://schemas.microsoft.com/office/drawing/2010/main" val="0"/>
                </a:ext>
              </a:extLst>
            </a:blip>
            <a:srcRect/>
            <a:stretch>
              <a:fillRect l="-5000" r="-5000"/>
            </a:stretch>
          </a:blipFill>
          <a:ln w="12700" cap="flat" cmpd="sng" algn="ctr">
            <a:solidFill>
              <a:sysClr val="window" lastClr="FFFFFF">
                <a:hueOff val="0"/>
                <a:satOff val="0"/>
                <a:lumOff val="0"/>
                <a:alphaOff val="0"/>
              </a:sysClr>
            </a:solidFill>
            <a:prstDash val="solid"/>
            <a:miter lim="800000"/>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8973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217" y="620688"/>
            <a:ext cx="8229600" cy="706437"/>
          </a:xfrm>
        </p:spPr>
        <p:txBody>
          <a:bodyPr/>
          <a:lstStyle/>
          <a:p>
            <a:r>
              <a:rPr lang="en-GB" dirty="0" smtClean="0"/>
              <a:t>Engagement of schools in the reforms</a:t>
            </a:r>
            <a:endParaRPr lang="en-GB"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11</a:t>
            </a:fld>
            <a:endParaRPr lang="en-GB"/>
          </a:p>
        </p:txBody>
      </p:sp>
      <p:sp>
        <p:nvSpPr>
          <p:cNvPr id="5" name="Rectangle 4"/>
          <p:cNvSpPr/>
          <p:nvPr/>
        </p:nvSpPr>
        <p:spPr>
          <a:xfrm>
            <a:off x="251520" y="1327125"/>
            <a:ext cx="8179546" cy="5262979"/>
          </a:xfrm>
          <a:prstGeom prst="rect">
            <a:avLst/>
          </a:prstGeom>
        </p:spPr>
        <p:txBody>
          <a:bodyPr wrap="square">
            <a:spAutoFit/>
          </a:bodyPr>
          <a:lstStyle/>
          <a:p>
            <a:pPr marL="342900" indent="-342900" algn="l">
              <a:buClr>
                <a:srgbClr val="8B0F04"/>
              </a:buClr>
              <a:buFont typeface="Arial" panose="020B0604020202020204" pitchFamily="34" charset="0"/>
              <a:buChar char="•"/>
            </a:pPr>
            <a:r>
              <a:rPr lang="en-GB" dirty="0" smtClean="0">
                <a:solidFill>
                  <a:srgbClr val="404040"/>
                </a:solidFill>
                <a:latin typeface="+mn-lt"/>
              </a:rPr>
              <a:t>Research focused on </a:t>
            </a:r>
            <a:r>
              <a:rPr lang="en-GB" u="sng" dirty="0" smtClean="0">
                <a:solidFill>
                  <a:srgbClr val="404040"/>
                </a:solidFill>
                <a:latin typeface="+mn-lt"/>
              </a:rPr>
              <a:t>primary-secondary transition </a:t>
            </a:r>
            <a:r>
              <a:rPr lang="en-GB" dirty="0" smtClean="0">
                <a:solidFill>
                  <a:srgbClr val="404040"/>
                </a:solidFill>
                <a:latin typeface="+mn-lt"/>
              </a:rPr>
              <a:t>for children with an SEN statement – good practice highlighted, in terms of:</a:t>
            </a: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endParaRPr lang="en-GB" dirty="0">
              <a:solidFill>
                <a:srgbClr val="404040"/>
              </a:solidFill>
              <a:latin typeface="+mn-lt"/>
            </a:endParaRP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r>
              <a:rPr lang="en-GB" dirty="0" smtClean="0">
                <a:solidFill>
                  <a:srgbClr val="404040"/>
                </a:solidFill>
                <a:latin typeface="+mn-lt"/>
              </a:rPr>
              <a:t>But also wide variation between schools - reforms provide a good opportunity to address:</a:t>
            </a:r>
          </a:p>
          <a:p>
            <a:pPr marL="742950" lvl="1" indent="-285750">
              <a:buClr>
                <a:srgbClr val="8B0F04"/>
              </a:buClr>
              <a:buFont typeface="Wingdings" panose="05000000000000000000" pitchFamily="2" charset="2"/>
              <a:buChar char="Ø"/>
            </a:pPr>
            <a:r>
              <a:rPr lang="en-GB" dirty="0">
                <a:solidFill>
                  <a:srgbClr val="404040"/>
                </a:solidFill>
              </a:rPr>
              <a:t>Evaluate </a:t>
            </a:r>
            <a:r>
              <a:rPr lang="en-GB" dirty="0" smtClean="0">
                <a:solidFill>
                  <a:srgbClr val="404040"/>
                </a:solidFill>
              </a:rPr>
              <a:t>(and revise) systems between schools</a:t>
            </a:r>
          </a:p>
          <a:p>
            <a:pPr marL="742950" lvl="1" indent="-285750">
              <a:buClr>
                <a:srgbClr val="8B0F04"/>
              </a:buClr>
              <a:buFont typeface="Wingdings" panose="05000000000000000000" pitchFamily="2" charset="2"/>
              <a:buChar char="Ø"/>
            </a:pPr>
            <a:r>
              <a:rPr lang="en-GB" dirty="0" smtClean="0">
                <a:solidFill>
                  <a:srgbClr val="404040"/>
                </a:solidFill>
              </a:rPr>
              <a:t>Fresh dialogue with Local Authority staff</a:t>
            </a:r>
          </a:p>
          <a:p>
            <a:pPr marL="742950" lvl="1" indent="-285750">
              <a:buClr>
                <a:srgbClr val="8B0F04"/>
              </a:buClr>
              <a:buFont typeface="Wingdings" panose="05000000000000000000" pitchFamily="2" charset="2"/>
              <a:buChar char="Ø"/>
            </a:pPr>
            <a:r>
              <a:rPr lang="en-GB" dirty="0" smtClean="0">
                <a:solidFill>
                  <a:srgbClr val="404040"/>
                </a:solidFill>
              </a:rPr>
              <a:t>Identify best practice – what works in terms of transition</a:t>
            </a:r>
            <a:endParaRPr lang="en-GB" sz="1800" dirty="0" smtClean="0">
              <a:solidFill>
                <a:srgbClr val="404040"/>
              </a:solidFill>
              <a:latin typeface="+mn-lt"/>
            </a:endParaRPr>
          </a:p>
        </p:txBody>
      </p:sp>
      <p:pic>
        <p:nvPicPr>
          <p:cNvPr id="6" name="Picture 5"/>
          <p:cNvPicPr>
            <a:picLocks noChangeAspect="1"/>
          </p:cNvPicPr>
          <p:nvPr/>
        </p:nvPicPr>
        <p:blipFill>
          <a:blip r:embed="rId3"/>
          <a:stretch>
            <a:fillRect/>
          </a:stretch>
        </p:blipFill>
        <p:spPr>
          <a:xfrm>
            <a:off x="1979712" y="2204864"/>
            <a:ext cx="5050687" cy="3091103"/>
          </a:xfrm>
          <a:prstGeom prst="rect">
            <a:avLst/>
          </a:prstGeom>
        </p:spPr>
      </p:pic>
    </p:spTree>
    <p:extLst>
      <p:ext uri="{BB962C8B-B14F-4D97-AF65-F5344CB8AC3E}">
        <p14:creationId xmlns:p14="http://schemas.microsoft.com/office/powerpoint/2010/main" val="35618101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217" y="620688"/>
            <a:ext cx="8229600" cy="706437"/>
          </a:xfrm>
        </p:spPr>
        <p:txBody>
          <a:bodyPr/>
          <a:lstStyle/>
          <a:p>
            <a:r>
              <a:rPr lang="en-GB" dirty="0" smtClean="0"/>
              <a:t>How have schools been engaged?</a:t>
            </a:r>
            <a:endParaRPr lang="en-GB"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12</a:t>
            </a:fld>
            <a:endParaRPr lang="en-GB"/>
          </a:p>
        </p:txBody>
      </p:sp>
      <p:sp>
        <p:nvSpPr>
          <p:cNvPr id="5" name="Rectangle 4"/>
          <p:cNvSpPr/>
          <p:nvPr/>
        </p:nvSpPr>
        <p:spPr>
          <a:xfrm>
            <a:off x="107505" y="1556792"/>
            <a:ext cx="3456384" cy="4278094"/>
          </a:xfrm>
          <a:prstGeom prst="rect">
            <a:avLst/>
          </a:prstGeom>
        </p:spPr>
        <p:txBody>
          <a:bodyPr wrap="square">
            <a:spAutoFit/>
          </a:bodyPr>
          <a:lstStyle/>
          <a:p>
            <a:pPr marL="342900" indent="-342900" algn="l">
              <a:buClr>
                <a:srgbClr val="8B0F04"/>
              </a:buClr>
              <a:buFont typeface="Arial" panose="020B0604020202020204" pitchFamily="34" charset="0"/>
              <a:buChar char="•"/>
            </a:pPr>
            <a:r>
              <a:rPr lang="en-GB" dirty="0" smtClean="0">
                <a:solidFill>
                  <a:srgbClr val="404040"/>
                </a:solidFill>
                <a:latin typeface="+mn-lt"/>
              </a:rPr>
              <a:t>Schools to play a key role in implementing the reforms, particularly in terms of delivering EHC plans and translations </a:t>
            </a: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buClr>
                <a:srgbClr val="8B0F04"/>
              </a:buClr>
              <a:buFont typeface="Arial" panose="020B0604020202020204" pitchFamily="34" charset="0"/>
              <a:buChar char="•"/>
            </a:pPr>
            <a:r>
              <a:rPr lang="en-GB" dirty="0" smtClean="0">
                <a:solidFill>
                  <a:srgbClr val="404040"/>
                </a:solidFill>
              </a:rPr>
              <a:t>Schools need awareness, skills and capacity to do so:  </a:t>
            </a:r>
          </a:p>
          <a:p>
            <a:pPr marL="800100" lvl="1" indent="-342900">
              <a:buClr>
                <a:srgbClr val="8B0F04"/>
              </a:buClr>
              <a:buFont typeface="Wingdings" panose="05000000000000000000" pitchFamily="2" charset="2"/>
              <a:buChar char="Ø"/>
            </a:pPr>
            <a:r>
              <a:rPr lang="en-GB" dirty="0" smtClean="0">
                <a:solidFill>
                  <a:srgbClr val="404040"/>
                </a:solidFill>
              </a:rPr>
              <a:t>Important to use a blend of awareness-raising and developmental work</a:t>
            </a:r>
          </a:p>
          <a:p>
            <a:pPr marL="800100" lvl="1" indent="-342900">
              <a:buClr>
                <a:srgbClr val="8B0F04"/>
              </a:buClr>
              <a:buFont typeface="Wingdings" panose="05000000000000000000" pitchFamily="2" charset="2"/>
              <a:buChar char="Ø"/>
            </a:pPr>
            <a:r>
              <a:rPr lang="en-GB" dirty="0" smtClean="0">
                <a:solidFill>
                  <a:srgbClr val="404040"/>
                </a:solidFill>
              </a:rPr>
              <a:t>Still some gaps in knowledge (e.g. personal budgets, teaching staff)</a:t>
            </a:r>
          </a:p>
          <a:p>
            <a:pPr marL="800100" lvl="1" indent="-342900">
              <a:buClr>
                <a:srgbClr val="8B0F04"/>
              </a:buClr>
              <a:buFont typeface="Wingdings" panose="05000000000000000000" pitchFamily="2" charset="2"/>
              <a:buChar char="Ø"/>
            </a:pPr>
            <a:r>
              <a:rPr lang="en-GB" dirty="0" smtClean="0">
                <a:solidFill>
                  <a:srgbClr val="404040"/>
                </a:solidFill>
              </a:rPr>
              <a:t>Concerns about capacity and scalability – particularly given need to undertake translations</a:t>
            </a:r>
            <a:endParaRPr lang="en-GB" dirty="0">
              <a:solidFill>
                <a:srgbClr val="404040"/>
              </a:solidFill>
            </a:endParaRPr>
          </a:p>
        </p:txBody>
      </p:sp>
      <p:pic>
        <p:nvPicPr>
          <p:cNvPr id="7" name="Picture 6"/>
          <p:cNvPicPr>
            <a:picLocks noChangeAspect="1"/>
          </p:cNvPicPr>
          <p:nvPr/>
        </p:nvPicPr>
        <p:blipFill>
          <a:blip r:embed="rId3"/>
          <a:stretch>
            <a:fillRect/>
          </a:stretch>
        </p:blipFill>
        <p:spPr>
          <a:xfrm>
            <a:off x="3779912" y="1700808"/>
            <a:ext cx="5425171" cy="3894453"/>
          </a:xfrm>
          <a:prstGeom prst="rect">
            <a:avLst/>
          </a:prstGeom>
        </p:spPr>
      </p:pic>
    </p:spTree>
    <p:extLst>
      <p:ext uri="{BB962C8B-B14F-4D97-AF65-F5344CB8AC3E}">
        <p14:creationId xmlns:p14="http://schemas.microsoft.com/office/powerpoint/2010/main" val="21434228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217" y="620688"/>
            <a:ext cx="8229600" cy="706437"/>
          </a:xfrm>
        </p:spPr>
        <p:txBody>
          <a:bodyPr/>
          <a:lstStyle/>
          <a:p>
            <a:r>
              <a:rPr lang="en-GB" dirty="0" smtClean="0"/>
              <a:t>Engagement of post-16 providers in the reforms</a:t>
            </a:r>
            <a:endParaRPr lang="en-GB" dirty="0"/>
          </a:p>
        </p:txBody>
      </p:sp>
      <p:sp>
        <p:nvSpPr>
          <p:cNvPr id="3" name="Slide Number Placeholder 2"/>
          <p:cNvSpPr>
            <a:spLocks noGrp="1"/>
          </p:cNvSpPr>
          <p:nvPr>
            <p:ph type="sldNum" sz="quarter" idx="11"/>
          </p:nvPr>
        </p:nvSpPr>
        <p:spPr/>
        <p:txBody>
          <a:bodyPr/>
          <a:lstStyle/>
          <a:p>
            <a:pPr>
              <a:defRPr/>
            </a:pPr>
            <a:fld id="{888131FE-E07C-4EBD-80C9-72292C78CFBB}" type="slidenum">
              <a:rPr lang="en-GB" smtClean="0"/>
              <a:pPr>
                <a:defRPr/>
              </a:pPr>
              <a:t>13</a:t>
            </a:fld>
            <a:endParaRPr lang="en-GB"/>
          </a:p>
        </p:txBody>
      </p:sp>
      <p:sp>
        <p:nvSpPr>
          <p:cNvPr id="5" name="Rectangle 4"/>
          <p:cNvSpPr/>
          <p:nvPr/>
        </p:nvSpPr>
        <p:spPr>
          <a:xfrm>
            <a:off x="251520" y="1283276"/>
            <a:ext cx="8179546" cy="1569660"/>
          </a:xfrm>
          <a:prstGeom prst="rect">
            <a:avLst/>
          </a:prstGeom>
        </p:spPr>
        <p:txBody>
          <a:bodyPr wrap="square">
            <a:spAutoFit/>
          </a:bodyPr>
          <a:lstStyle/>
          <a:p>
            <a:pPr marL="342900" indent="-342900" algn="l">
              <a:buClr>
                <a:srgbClr val="8B0F04"/>
              </a:buClr>
              <a:buFont typeface="Arial" panose="020B0604020202020204" pitchFamily="34" charset="0"/>
              <a:buChar char="•"/>
            </a:pPr>
            <a:r>
              <a:rPr lang="en-GB" dirty="0">
                <a:solidFill>
                  <a:srgbClr val="404040"/>
                </a:solidFill>
                <a:latin typeface="+mn-lt"/>
              </a:rPr>
              <a:t>Research </a:t>
            </a:r>
            <a:r>
              <a:rPr lang="en-GB" dirty="0" smtClean="0">
                <a:solidFill>
                  <a:srgbClr val="404040"/>
                </a:solidFill>
                <a:latin typeface="+mn-lt"/>
              </a:rPr>
              <a:t>again</a:t>
            </a:r>
            <a:r>
              <a:rPr lang="en-GB" dirty="0">
                <a:solidFill>
                  <a:srgbClr val="404040"/>
                </a:solidFill>
                <a:latin typeface="+mn-lt"/>
              </a:rPr>
              <a:t> focused on transition </a:t>
            </a:r>
            <a:r>
              <a:rPr lang="en-GB" dirty="0" smtClean="0">
                <a:solidFill>
                  <a:srgbClr val="404040"/>
                </a:solidFill>
                <a:latin typeface="+mn-lt"/>
              </a:rPr>
              <a:t>(school to further provision) - greater engagement as fewer providers, though still mixed</a:t>
            </a:r>
          </a:p>
          <a:p>
            <a:pPr marL="342900" indent="-342900" algn="l">
              <a:buClr>
                <a:srgbClr val="8B0F04"/>
              </a:buClr>
              <a:buFont typeface="Arial" panose="020B0604020202020204" pitchFamily="34" charset="0"/>
              <a:buChar char="•"/>
            </a:pPr>
            <a:endParaRPr lang="en-GB" dirty="0" smtClean="0">
              <a:solidFill>
                <a:srgbClr val="404040"/>
              </a:solidFill>
              <a:latin typeface="+mn-lt"/>
            </a:endParaRPr>
          </a:p>
          <a:p>
            <a:pPr marL="342900" indent="-342900" algn="l">
              <a:buClr>
                <a:srgbClr val="8B0F04"/>
              </a:buClr>
              <a:buFont typeface="Arial" panose="020B0604020202020204" pitchFamily="34" charset="0"/>
              <a:buChar char="•"/>
            </a:pPr>
            <a:r>
              <a:rPr lang="en-GB" dirty="0" smtClean="0">
                <a:solidFill>
                  <a:srgbClr val="404040"/>
                </a:solidFill>
                <a:latin typeface="+mn-lt"/>
              </a:rPr>
              <a:t>Recognition that reforms will improve previous LDAs, through focus on longer term outcomes of employment and independent living… but number </a:t>
            </a:r>
            <a:r>
              <a:rPr lang="en-GB" dirty="0" smtClean="0">
                <a:solidFill>
                  <a:srgbClr val="404040"/>
                </a:solidFill>
              </a:rPr>
              <a:t>of issues </a:t>
            </a:r>
            <a:r>
              <a:rPr lang="en-GB" dirty="0">
                <a:solidFill>
                  <a:srgbClr val="404040"/>
                </a:solidFill>
              </a:rPr>
              <a:t>to be ironed </a:t>
            </a:r>
            <a:r>
              <a:rPr lang="en-GB" dirty="0" smtClean="0">
                <a:solidFill>
                  <a:srgbClr val="404040"/>
                </a:solidFill>
              </a:rPr>
              <a:t>out to achieve these outcomes</a:t>
            </a:r>
            <a:endParaRPr lang="en-GB" dirty="0">
              <a:solidFill>
                <a:srgbClr val="404040"/>
              </a:solidFill>
              <a:latin typeface="+mn-lt"/>
            </a:endParaRPr>
          </a:p>
        </p:txBody>
      </p:sp>
      <p:graphicFrame>
        <p:nvGraphicFramePr>
          <p:cNvPr id="6" name="Diagram 5"/>
          <p:cNvGraphicFramePr/>
          <p:nvPr>
            <p:extLst>
              <p:ext uri="{D42A27DB-BD31-4B8C-83A1-F6EECF244321}">
                <p14:modId xmlns:p14="http://schemas.microsoft.com/office/powerpoint/2010/main" val="366444076"/>
              </p:ext>
            </p:extLst>
          </p:nvPr>
        </p:nvGraphicFramePr>
        <p:xfrm>
          <a:off x="1619672" y="2852936"/>
          <a:ext cx="5688632" cy="25289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179512" y="5517232"/>
            <a:ext cx="8461251" cy="1200329"/>
          </a:xfrm>
          <a:prstGeom prst="rect">
            <a:avLst/>
          </a:prstGeom>
        </p:spPr>
        <p:txBody>
          <a:bodyPr wrap="square">
            <a:spAutoFit/>
          </a:bodyPr>
          <a:lstStyle/>
          <a:p>
            <a:pPr marL="342900" indent="-342900">
              <a:buClr>
                <a:srgbClr val="8B0F04"/>
              </a:buClr>
              <a:buFont typeface="Arial" panose="020B0604020202020204" pitchFamily="34" charset="0"/>
              <a:buChar char="•"/>
            </a:pPr>
            <a:r>
              <a:rPr lang="en-GB" dirty="0">
                <a:solidFill>
                  <a:srgbClr val="404040"/>
                </a:solidFill>
              </a:rPr>
              <a:t>And longer term challenges…</a:t>
            </a:r>
          </a:p>
          <a:p>
            <a:pPr marL="800100" lvl="1" indent="-342900">
              <a:buClr>
                <a:srgbClr val="8B0F04"/>
              </a:buClr>
              <a:buFont typeface="Wingdings" panose="05000000000000000000" pitchFamily="2" charset="2"/>
              <a:buChar char="Ø"/>
            </a:pPr>
            <a:r>
              <a:rPr lang="en-GB" sz="1400" dirty="0">
                <a:solidFill>
                  <a:srgbClr val="404040"/>
                </a:solidFill>
              </a:rPr>
              <a:t>Need to get non-education providers on board (e.g. work providers)</a:t>
            </a:r>
          </a:p>
          <a:p>
            <a:pPr marL="800100" lvl="1" indent="-342900">
              <a:buClr>
                <a:srgbClr val="8B0F04"/>
              </a:buClr>
              <a:buFont typeface="Wingdings" panose="05000000000000000000" pitchFamily="2" charset="2"/>
              <a:buChar char="Ø"/>
            </a:pPr>
            <a:r>
              <a:rPr lang="en-GB" sz="1400" dirty="0">
                <a:solidFill>
                  <a:srgbClr val="404040"/>
                </a:solidFill>
              </a:rPr>
              <a:t>Market development – for example, where college provision is not close to where young people live</a:t>
            </a:r>
          </a:p>
          <a:p>
            <a:pPr marL="800100" lvl="1" indent="-342900">
              <a:buClr>
                <a:srgbClr val="8B0F04"/>
              </a:buClr>
              <a:buFont typeface="Wingdings" panose="05000000000000000000" pitchFamily="2" charset="2"/>
              <a:buChar char="Ø"/>
            </a:pPr>
            <a:r>
              <a:rPr lang="en-GB" sz="1400" dirty="0">
                <a:solidFill>
                  <a:srgbClr val="404040"/>
                </a:solidFill>
              </a:rPr>
              <a:t>Readiness to use personal budgets is still limited</a:t>
            </a:r>
          </a:p>
        </p:txBody>
      </p:sp>
    </p:spTree>
    <p:extLst>
      <p:ext uri="{BB962C8B-B14F-4D97-AF65-F5344CB8AC3E}">
        <p14:creationId xmlns:p14="http://schemas.microsoft.com/office/powerpoint/2010/main" val="27647831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1"/>
          </p:nvPr>
        </p:nvSpPr>
        <p:spPr>
          <a:noFill/>
        </p:spPr>
        <p:txBody>
          <a:bodyPr/>
          <a:lstStyle>
            <a:lvl1pPr>
              <a:spcBef>
                <a:spcPct val="20000"/>
              </a:spcBef>
              <a:buClr>
                <a:srgbClr val="8B0F04"/>
              </a:buClr>
              <a:buFont typeface="Wingdings 2" panose="05020102010507070707" pitchFamily="18" charset="2"/>
              <a:buChar char=""/>
              <a:defRPr sz="2400">
                <a:solidFill>
                  <a:srgbClr val="404040"/>
                </a:solidFill>
                <a:latin typeface="Arial" panose="020B0604020202020204" pitchFamily="34" charset="0"/>
              </a:defRPr>
            </a:lvl1pPr>
            <a:lvl2pPr marL="742950" indent="-285750">
              <a:spcBef>
                <a:spcPct val="20000"/>
              </a:spcBef>
              <a:buClr>
                <a:srgbClr val="8B0F04"/>
              </a:buClr>
              <a:buFont typeface="Wingdings" panose="05000000000000000000" pitchFamily="2" charset="2"/>
              <a:buChar char="Ø"/>
              <a:defRPr sz="2000">
                <a:solidFill>
                  <a:srgbClr val="404040"/>
                </a:solidFill>
                <a:latin typeface="Arial" panose="020B0604020202020204" pitchFamily="34" charset="0"/>
              </a:defRPr>
            </a:lvl2pPr>
            <a:lvl3pPr marL="1143000" indent="-228600">
              <a:spcBef>
                <a:spcPct val="20000"/>
              </a:spcBef>
              <a:buClr>
                <a:srgbClr val="8B0F04"/>
              </a:buClr>
              <a:buFont typeface="Arial" panose="020B0604020202020204" pitchFamily="34" charset="0"/>
              <a:buChar char="&gt;"/>
              <a:defRPr>
                <a:solidFill>
                  <a:srgbClr val="404040"/>
                </a:solidFill>
                <a:latin typeface="Arial" panose="020B0604020202020204" pitchFamily="34" charset="0"/>
              </a:defRPr>
            </a:lvl3pPr>
            <a:lvl4pPr marL="1600200" indent="-228600">
              <a:spcBef>
                <a:spcPct val="20000"/>
              </a:spcBef>
              <a:buClr>
                <a:srgbClr val="8B0F04"/>
              </a:buClr>
              <a:buFont typeface="Arial" panose="020B0604020202020204" pitchFamily="34" charset="0"/>
              <a:buChar char="–"/>
              <a:defRPr sz="1600">
                <a:solidFill>
                  <a:srgbClr val="404040"/>
                </a:solidFill>
                <a:latin typeface="Arial" panose="020B0604020202020204" pitchFamily="34" charset="0"/>
              </a:defRPr>
            </a:lvl4pPr>
            <a:lvl5pPr marL="2057400" indent="-228600">
              <a:spcBef>
                <a:spcPct val="20000"/>
              </a:spcBef>
              <a:buClr>
                <a:srgbClr val="8B0F04"/>
              </a:buClr>
              <a:buFont typeface="Arial" panose="020B0604020202020204" pitchFamily="34" charset="0"/>
              <a:buChar char="»"/>
              <a:defRPr sz="1400">
                <a:solidFill>
                  <a:srgbClr val="404040"/>
                </a:solidFill>
                <a:latin typeface="Arial" panose="020B0604020202020204" pitchFamily="34" charset="0"/>
              </a:defRPr>
            </a:lvl5pPr>
            <a:lvl6pPr marL="25146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6pPr>
            <a:lvl7pPr marL="29718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7pPr>
            <a:lvl8pPr marL="34290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8pPr>
            <a:lvl9pPr marL="38862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9pPr>
          </a:lstStyle>
          <a:p>
            <a:pPr>
              <a:spcBef>
                <a:spcPct val="0"/>
              </a:spcBef>
              <a:buClrTx/>
              <a:buFontTx/>
              <a:buNone/>
            </a:pPr>
            <a:fld id="{AADD080C-1745-4A90-AC70-7E7ACFDE8DD6}" type="slidenum">
              <a:rPr lang="en-GB" altLang="en-US" sz="1400"/>
              <a:pPr>
                <a:spcBef>
                  <a:spcPct val="0"/>
                </a:spcBef>
                <a:buClrTx/>
                <a:buFontTx/>
                <a:buNone/>
              </a:pPr>
              <a:t>14</a:t>
            </a:fld>
            <a:endParaRPr lang="en-GB" altLang="en-US" sz="1400"/>
          </a:p>
        </p:txBody>
      </p:sp>
      <p:sp>
        <p:nvSpPr>
          <p:cNvPr id="9219" name="Rectangle 2"/>
          <p:cNvSpPr>
            <a:spLocks noGrp="1" noChangeArrowheads="1"/>
          </p:cNvSpPr>
          <p:nvPr>
            <p:ph type="title"/>
          </p:nvPr>
        </p:nvSpPr>
        <p:spPr>
          <a:xfrm>
            <a:off x="457200" y="620688"/>
            <a:ext cx="8229600" cy="706437"/>
          </a:xfrm>
        </p:spPr>
        <p:txBody>
          <a:bodyPr/>
          <a:lstStyle/>
          <a:p>
            <a:pPr eaLnBrk="1" hangingPunct="1"/>
            <a:r>
              <a:rPr lang="en-GB" altLang="en-US" dirty="0" smtClean="0"/>
              <a:t>Contact</a:t>
            </a:r>
          </a:p>
        </p:txBody>
      </p:sp>
      <p:sp>
        <p:nvSpPr>
          <p:cNvPr id="9220" name="Text Box 4"/>
          <p:cNvSpPr txBox="1">
            <a:spLocks noChangeArrowheads="1"/>
          </p:cNvSpPr>
          <p:nvPr/>
        </p:nvSpPr>
        <p:spPr bwMode="auto">
          <a:xfrm>
            <a:off x="457200" y="1772816"/>
            <a:ext cx="382676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rgbClr val="8B0F04"/>
              </a:buClr>
              <a:buFont typeface="Wingdings 2" panose="05020102010507070707" pitchFamily="18" charset="2"/>
              <a:buChar char=""/>
              <a:defRPr sz="2400">
                <a:solidFill>
                  <a:srgbClr val="404040"/>
                </a:solidFill>
                <a:latin typeface="Arial" panose="020B0604020202020204" pitchFamily="34" charset="0"/>
              </a:defRPr>
            </a:lvl1pPr>
            <a:lvl2pPr marL="742950" indent="-285750">
              <a:spcBef>
                <a:spcPct val="20000"/>
              </a:spcBef>
              <a:buClr>
                <a:srgbClr val="8B0F04"/>
              </a:buClr>
              <a:buFont typeface="Wingdings" panose="05000000000000000000" pitchFamily="2" charset="2"/>
              <a:buChar char="Ø"/>
              <a:defRPr sz="2000">
                <a:solidFill>
                  <a:srgbClr val="404040"/>
                </a:solidFill>
                <a:latin typeface="Arial" panose="020B0604020202020204" pitchFamily="34" charset="0"/>
              </a:defRPr>
            </a:lvl2pPr>
            <a:lvl3pPr marL="1143000" indent="-228600">
              <a:spcBef>
                <a:spcPct val="20000"/>
              </a:spcBef>
              <a:buClr>
                <a:srgbClr val="8B0F04"/>
              </a:buClr>
              <a:buFont typeface="Arial" panose="020B0604020202020204" pitchFamily="34" charset="0"/>
              <a:buChar char="&gt;"/>
              <a:defRPr>
                <a:solidFill>
                  <a:srgbClr val="404040"/>
                </a:solidFill>
                <a:latin typeface="Arial" panose="020B0604020202020204" pitchFamily="34" charset="0"/>
              </a:defRPr>
            </a:lvl3pPr>
            <a:lvl4pPr marL="1600200" indent="-228600">
              <a:spcBef>
                <a:spcPct val="20000"/>
              </a:spcBef>
              <a:buClr>
                <a:srgbClr val="8B0F04"/>
              </a:buClr>
              <a:buFont typeface="Arial" panose="020B0604020202020204" pitchFamily="34" charset="0"/>
              <a:buChar char="–"/>
              <a:defRPr sz="1600">
                <a:solidFill>
                  <a:srgbClr val="404040"/>
                </a:solidFill>
                <a:latin typeface="Arial" panose="020B0604020202020204" pitchFamily="34" charset="0"/>
              </a:defRPr>
            </a:lvl4pPr>
            <a:lvl5pPr marL="2057400" indent="-228600">
              <a:spcBef>
                <a:spcPct val="20000"/>
              </a:spcBef>
              <a:buClr>
                <a:srgbClr val="8B0F04"/>
              </a:buClr>
              <a:buFont typeface="Arial" panose="020B0604020202020204" pitchFamily="34" charset="0"/>
              <a:buChar char="»"/>
              <a:defRPr sz="1400">
                <a:solidFill>
                  <a:srgbClr val="404040"/>
                </a:solidFill>
                <a:latin typeface="Arial" panose="020B0604020202020204" pitchFamily="34" charset="0"/>
              </a:defRPr>
            </a:lvl5pPr>
            <a:lvl6pPr marL="25146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6pPr>
            <a:lvl7pPr marL="29718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7pPr>
            <a:lvl8pPr marL="34290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8pPr>
            <a:lvl9pPr marL="38862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9pPr>
          </a:lstStyle>
          <a:p>
            <a:pPr algn="ctr" eaLnBrk="1" hangingPunct="1">
              <a:spcBef>
                <a:spcPct val="50000"/>
              </a:spcBef>
              <a:buClrTx/>
              <a:buFontTx/>
              <a:buNone/>
            </a:pPr>
            <a:r>
              <a:rPr lang="en-GB" altLang="en-US" sz="1800" dirty="0" smtClean="0"/>
              <a:t>Meera Craston</a:t>
            </a:r>
            <a:endParaRPr lang="en-GB" altLang="en-US" sz="1800" dirty="0"/>
          </a:p>
          <a:p>
            <a:pPr algn="ctr" eaLnBrk="1" hangingPunct="1">
              <a:spcBef>
                <a:spcPct val="50000"/>
              </a:spcBef>
              <a:buClrTx/>
              <a:buFontTx/>
              <a:buNone/>
            </a:pPr>
            <a:r>
              <a:rPr lang="en-GB" altLang="en-US" sz="1800" dirty="0" smtClean="0"/>
              <a:t>Director</a:t>
            </a:r>
            <a:endParaRPr lang="en-GB" altLang="en-US" sz="1800" dirty="0"/>
          </a:p>
          <a:p>
            <a:pPr algn="ctr" eaLnBrk="1" hangingPunct="1">
              <a:spcBef>
                <a:spcPct val="50000"/>
              </a:spcBef>
              <a:buClrTx/>
              <a:buFontTx/>
              <a:buNone/>
            </a:pPr>
            <a:r>
              <a:rPr lang="en-GB" altLang="en-US" sz="1800" dirty="0"/>
              <a:t>SQW</a:t>
            </a:r>
          </a:p>
          <a:p>
            <a:pPr algn="ctr" eaLnBrk="1" hangingPunct="1">
              <a:spcBef>
                <a:spcPct val="50000"/>
              </a:spcBef>
              <a:buClrTx/>
              <a:buFontTx/>
              <a:buNone/>
            </a:pPr>
            <a:r>
              <a:rPr lang="en-GB" altLang="en-US" sz="1800" dirty="0"/>
              <a:t>t.  </a:t>
            </a:r>
            <a:r>
              <a:rPr lang="en-GB" altLang="en-US" sz="1800" dirty="0" smtClean="0"/>
              <a:t>020 7391 4112</a:t>
            </a:r>
            <a:endParaRPr lang="en-GB" altLang="en-US" sz="1800" dirty="0"/>
          </a:p>
          <a:p>
            <a:pPr algn="ctr" eaLnBrk="1" hangingPunct="1">
              <a:spcBef>
                <a:spcPct val="50000"/>
              </a:spcBef>
              <a:buClrTx/>
              <a:buFontTx/>
              <a:buNone/>
            </a:pPr>
            <a:r>
              <a:rPr lang="en-GB" altLang="en-US" sz="1800" dirty="0"/>
              <a:t>e. </a:t>
            </a:r>
            <a:r>
              <a:rPr lang="en-GB" altLang="en-US" sz="1800" dirty="0" smtClean="0">
                <a:hlinkClick r:id="rId3"/>
              </a:rPr>
              <a:t>mcraston@sqw.co.uk</a:t>
            </a:r>
            <a:endParaRPr lang="en-GB" altLang="en-US" sz="1800" dirty="0"/>
          </a:p>
          <a:p>
            <a:pPr algn="ctr" eaLnBrk="1" hangingPunct="1">
              <a:spcBef>
                <a:spcPct val="50000"/>
              </a:spcBef>
              <a:buClrTx/>
              <a:buFontTx/>
              <a:buNone/>
            </a:pPr>
            <a:r>
              <a:rPr lang="en-GB" altLang="en-US" sz="1800" dirty="0"/>
              <a:t>w. </a:t>
            </a:r>
            <a:r>
              <a:rPr lang="en-GB" altLang="en-US" sz="1800" dirty="0">
                <a:hlinkClick r:id="rId4"/>
              </a:rPr>
              <a:t>www.sqw.co.uk</a:t>
            </a:r>
            <a:r>
              <a:rPr lang="en-GB" altLang="en-US" sz="1800" dirty="0"/>
              <a:t> </a:t>
            </a:r>
          </a:p>
          <a:p>
            <a:pPr eaLnBrk="1" hangingPunct="1">
              <a:spcBef>
                <a:spcPct val="50000"/>
              </a:spcBef>
              <a:buClrTx/>
              <a:buFontTx/>
              <a:buNone/>
            </a:pPr>
            <a:endParaRPr lang="en-GB" altLang="en-US" sz="1800" dirty="0"/>
          </a:p>
        </p:txBody>
      </p:sp>
      <p:sp>
        <p:nvSpPr>
          <p:cNvPr id="5" name="Text Box 4"/>
          <p:cNvSpPr txBox="1">
            <a:spLocks noChangeArrowheads="1"/>
          </p:cNvSpPr>
          <p:nvPr/>
        </p:nvSpPr>
        <p:spPr bwMode="auto">
          <a:xfrm>
            <a:off x="4305796" y="1772816"/>
            <a:ext cx="3826768"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rgbClr val="8B0F04"/>
              </a:buClr>
              <a:buFont typeface="Wingdings 2" panose="05020102010507070707" pitchFamily="18" charset="2"/>
              <a:buChar char=""/>
              <a:defRPr sz="2400">
                <a:solidFill>
                  <a:srgbClr val="404040"/>
                </a:solidFill>
                <a:latin typeface="Arial" panose="020B0604020202020204" pitchFamily="34" charset="0"/>
              </a:defRPr>
            </a:lvl1pPr>
            <a:lvl2pPr marL="742950" indent="-285750">
              <a:spcBef>
                <a:spcPct val="20000"/>
              </a:spcBef>
              <a:buClr>
                <a:srgbClr val="8B0F04"/>
              </a:buClr>
              <a:buFont typeface="Wingdings" panose="05000000000000000000" pitchFamily="2" charset="2"/>
              <a:buChar char="Ø"/>
              <a:defRPr sz="2000">
                <a:solidFill>
                  <a:srgbClr val="404040"/>
                </a:solidFill>
                <a:latin typeface="Arial" panose="020B0604020202020204" pitchFamily="34" charset="0"/>
              </a:defRPr>
            </a:lvl2pPr>
            <a:lvl3pPr marL="1143000" indent="-228600">
              <a:spcBef>
                <a:spcPct val="20000"/>
              </a:spcBef>
              <a:buClr>
                <a:srgbClr val="8B0F04"/>
              </a:buClr>
              <a:buFont typeface="Arial" panose="020B0604020202020204" pitchFamily="34" charset="0"/>
              <a:buChar char="&gt;"/>
              <a:defRPr>
                <a:solidFill>
                  <a:srgbClr val="404040"/>
                </a:solidFill>
                <a:latin typeface="Arial" panose="020B0604020202020204" pitchFamily="34" charset="0"/>
              </a:defRPr>
            </a:lvl3pPr>
            <a:lvl4pPr marL="1600200" indent="-228600">
              <a:spcBef>
                <a:spcPct val="20000"/>
              </a:spcBef>
              <a:buClr>
                <a:srgbClr val="8B0F04"/>
              </a:buClr>
              <a:buFont typeface="Arial" panose="020B0604020202020204" pitchFamily="34" charset="0"/>
              <a:buChar char="–"/>
              <a:defRPr sz="1600">
                <a:solidFill>
                  <a:srgbClr val="404040"/>
                </a:solidFill>
                <a:latin typeface="Arial" panose="020B0604020202020204" pitchFamily="34" charset="0"/>
              </a:defRPr>
            </a:lvl4pPr>
            <a:lvl5pPr marL="2057400" indent="-228600">
              <a:spcBef>
                <a:spcPct val="20000"/>
              </a:spcBef>
              <a:buClr>
                <a:srgbClr val="8B0F04"/>
              </a:buClr>
              <a:buFont typeface="Arial" panose="020B0604020202020204" pitchFamily="34" charset="0"/>
              <a:buChar char="»"/>
              <a:defRPr sz="1400">
                <a:solidFill>
                  <a:srgbClr val="404040"/>
                </a:solidFill>
                <a:latin typeface="Arial" panose="020B0604020202020204" pitchFamily="34" charset="0"/>
              </a:defRPr>
            </a:lvl5pPr>
            <a:lvl6pPr marL="25146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6pPr>
            <a:lvl7pPr marL="29718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7pPr>
            <a:lvl8pPr marL="34290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8pPr>
            <a:lvl9pPr marL="3886200" indent="-228600" eaLnBrk="0" fontAlgn="base" hangingPunct="0">
              <a:spcBef>
                <a:spcPct val="20000"/>
              </a:spcBef>
              <a:spcAft>
                <a:spcPct val="0"/>
              </a:spcAft>
              <a:buClr>
                <a:srgbClr val="8B0F04"/>
              </a:buClr>
              <a:buFont typeface="Arial" panose="020B0604020202020204" pitchFamily="34" charset="0"/>
              <a:buChar char="»"/>
              <a:defRPr sz="1400">
                <a:solidFill>
                  <a:srgbClr val="404040"/>
                </a:solidFill>
                <a:latin typeface="Arial" panose="020B0604020202020204" pitchFamily="34" charset="0"/>
              </a:defRPr>
            </a:lvl9pPr>
          </a:lstStyle>
          <a:p>
            <a:pPr algn="ctr" eaLnBrk="1" hangingPunct="1">
              <a:spcBef>
                <a:spcPct val="50000"/>
              </a:spcBef>
              <a:buClrTx/>
              <a:buFontTx/>
              <a:buNone/>
            </a:pPr>
            <a:r>
              <a:rPr lang="en-GB" altLang="en-US" sz="1800" dirty="0" smtClean="0"/>
              <a:t>Kathryn Lupton (nee Hill)</a:t>
            </a:r>
            <a:endParaRPr lang="en-GB" altLang="en-US" sz="1800" dirty="0"/>
          </a:p>
          <a:p>
            <a:pPr algn="ctr" eaLnBrk="1" hangingPunct="1">
              <a:spcBef>
                <a:spcPct val="50000"/>
              </a:spcBef>
              <a:buClrTx/>
              <a:buFontTx/>
              <a:buNone/>
            </a:pPr>
            <a:r>
              <a:rPr lang="en-GB" altLang="en-US" sz="1800" dirty="0" smtClean="0"/>
              <a:t>Senior Consultant</a:t>
            </a:r>
            <a:endParaRPr lang="en-GB" altLang="en-US" sz="1800" dirty="0"/>
          </a:p>
          <a:p>
            <a:pPr algn="ctr" eaLnBrk="1" hangingPunct="1">
              <a:spcBef>
                <a:spcPct val="50000"/>
              </a:spcBef>
              <a:buClrTx/>
              <a:buFontTx/>
              <a:buNone/>
            </a:pPr>
            <a:r>
              <a:rPr lang="en-GB" altLang="en-US" sz="1800" dirty="0"/>
              <a:t>SQW</a:t>
            </a:r>
          </a:p>
          <a:p>
            <a:pPr algn="ctr" eaLnBrk="1" hangingPunct="1">
              <a:spcBef>
                <a:spcPct val="50000"/>
              </a:spcBef>
              <a:buClrTx/>
              <a:buFontTx/>
              <a:buNone/>
            </a:pPr>
            <a:r>
              <a:rPr lang="en-GB" altLang="en-US" sz="1800" dirty="0"/>
              <a:t>t.  </a:t>
            </a:r>
            <a:r>
              <a:rPr lang="en-GB" altLang="en-US" sz="1800" dirty="0" smtClean="0"/>
              <a:t>020 7391 4116</a:t>
            </a:r>
            <a:endParaRPr lang="en-GB" altLang="en-US" sz="1800" dirty="0"/>
          </a:p>
          <a:p>
            <a:pPr algn="ctr" eaLnBrk="1" hangingPunct="1">
              <a:spcBef>
                <a:spcPct val="50000"/>
              </a:spcBef>
              <a:buClrTx/>
              <a:buFontTx/>
              <a:buNone/>
            </a:pPr>
            <a:r>
              <a:rPr lang="en-GB" altLang="en-US" sz="1800" dirty="0"/>
              <a:t>e. </a:t>
            </a:r>
            <a:r>
              <a:rPr lang="en-GB" altLang="en-US" sz="1800" dirty="0" smtClean="0">
                <a:hlinkClick r:id="rId5"/>
              </a:rPr>
              <a:t>klupton@sqw.co.uk</a:t>
            </a:r>
            <a:endParaRPr lang="en-GB" altLang="en-US" sz="1800" dirty="0"/>
          </a:p>
          <a:p>
            <a:pPr algn="ctr" eaLnBrk="1" hangingPunct="1">
              <a:spcBef>
                <a:spcPct val="50000"/>
              </a:spcBef>
              <a:buClrTx/>
              <a:buFontTx/>
              <a:buNone/>
            </a:pPr>
            <a:r>
              <a:rPr lang="en-GB" altLang="en-US" sz="1800" dirty="0"/>
              <a:t>w. </a:t>
            </a:r>
            <a:r>
              <a:rPr lang="en-GB" altLang="en-US" sz="1800" dirty="0">
                <a:hlinkClick r:id="rId4"/>
              </a:rPr>
              <a:t>www.sqw.co.uk</a:t>
            </a:r>
            <a:r>
              <a:rPr lang="en-GB" altLang="en-US" sz="1800" dirty="0"/>
              <a:t>   </a:t>
            </a:r>
            <a:endParaRPr lang="en-GB" altLang="en-US" sz="1800" dirty="0" smtClean="0"/>
          </a:p>
          <a:p>
            <a:pPr algn="ctr" eaLnBrk="1" hangingPunct="1">
              <a:spcBef>
                <a:spcPct val="50000"/>
              </a:spcBef>
              <a:buClrTx/>
              <a:buFontTx/>
              <a:buNone/>
            </a:pPr>
            <a:endParaRPr lang="en-GB" altLang="en-US" sz="1800" dirty="0"/>
          </a:p>
          <a:p>
            <a:pPr eaLnBrk="1" hangingPunct="1">
              <a:spcBef>
                <a:spcPct val="50000"/>
              </a:spcBef>
              <a:buClrTx/>
              <a:buFontTx/>
              <a:buNone/>
            </a:pPr>
            <a:endParaRPr lang="en-GB" altLang="en-US" sz="1800" dirty="0"/>
          </a:p>
          <a:p>
            <a:pPr eaLnBrk="1" hangingPunct="1">
              <a:spcBef>
                <a:spcPct val="50000"/>
              </a:spcBef>
              <a:buClrTx/>
              <a:buFontTx/>
              <a:buNone/>
            </a:pPr>
            <a:endParaRPr lang="en-GB" altLang="en-US" sz="1800" dirty="0"/>
          </a:p>
        </p:txBody>
      </p:sp>
      <p:sp>
        <p:nvSpPr>
          <p:cNvPr id="2" name="TextBox 1"/>
          <p:cNvSpPr txBox="1"/>
          <p:nvPr/>
        </p:nvSpPr>
        <p:spPr>
          <a:xfrm>
            <a:off x="650772" y="4635138"/>
            <a:ext cx="7717818" cy="1323439"/>
          </a:xfrm>
          <a:prstGeom prst="rect">
            <a:avLst/>
          </a:prstGeom>
          <a:noFill/>
        </p:spPr>
        <p:txBody>
          <a:bodyPr wrap="none" rtlCol="0">
            <a:spAutoFit/>
          </a:bodyPr>
          <a:lstStyle/>
          <a:p>
            <a:pPr algn="ctr" eaLnBrk="1" hangingPunct="1">
              <a:spcBef>
                <a:spcPct val="50000"/>
              </a:spcBef>
              <a:buNone/>
            </a:pPr>
            <a:r>
              <a:rPr lang="en-US" dirty="0"/>
              <a:t>Access the pathfinder evaluation reports here:</a:t>
            </a:r>
          </a:p>
          <a:p>
            <a:pPr algn="ctr" eaLnBrk="1" hangingPunct="1">
              <a:spcBef>
                <a:spcPct val="50000"/>
              </a:spcBef>
              <a:buNone/>
            </a:pPr>
            <a:r>
              <a:rPr lang="en-US" dirty="0">
                <a:hlinkClick r:id="rId6"/>
              </a:rPr>
              <a:t>http://www.sqw.co.uk/expertise/personalisation-changing-public-services</a:t>
            </a:r>
            <a:r>
              <a:rPr lang="en-US" dirty="0" smtClean="0">
                <a:hlinkClick r:id="rId6"/>
              </a:rPr>
              <a:t>/</a:t>
            </a:r>
            <a:endParaRPr lang="en-US" dirty="0" smtClean="0"/>
          </a:p>
          <a:p>
            <a:pPr algn="ctr" eaLnBrk="1" hangingPunct="1">
              <a:spcBef>
                <a:spcPct val="50000"/>
              </a:spcBef>
              <a:buNone/>
            </a:pPr>
            <a:r>
              <a:rPr lang="en-US" dirty="0">
                <a:hlinkClick r:id="rId7"/>
              </a:rPr>
              <a:t>https://</a:t>
            </a:r>
            <a:r>
              <a:rPr lang="en-US" dirty="0" smtClean="0">
                <a:hlinkClick r:id="rId7"/>
              </a:rPr>
              <a:t>www.gov.uk/government/publications/send-pathways-programme-evaluation</a:t>
            </a:r>
            <a:r>
              <a:rPr lang="en-US" dirty="0" smtClean="0"/>
              <a:t> </a:t>
            </a:r>
            <a:endParaRPr lang="en-US" dirty="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6">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B0F04"/>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40404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1600" b="0" i="0" u="none" strike="noStrike" cap="none" normalizeH="0" baseline="0" smtClean="0">
            <a:ln>
              <a:noFill/>
            </a:ln>
            <a:solidFill>
              <a:srgbClr val="8B0F04"/>
            </a:solidFill>
            <a:effectLst/>
            <a:latin typeface="Arial" charset="0"/>
          </a:defRPr>
        </a:defPPr>
      </a:lstStyle>
    </a:spDef>
    <a:lnDef>
      <a:spPr bwMode="auto">
        <a:xfrm>
          <a:off x="0" y="0"/>
          <a:ext cx="1" cy="1"/>
        </a:xfrm>
        <a:custGeom>
          <a:avLst/>
          <a:gdLst/>
          <a:ahLst/>
          <a:cxnLst/>
          <a:rect l="0" t="0" r="0" b="0"/>
          <a:pathLst/>
        </a:custGeom>
        <a:noFill/>
        <a:ln w="9525" cap="flat" cmpd="sng" algn="ctr">
          <a:solidFill>
            <a:srgbClr val="40404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1600" b="0" i="0" u="none" strike="noStrike" cap="none" normalizeH="0" baseline="0" smtClean="0">
            <a:ln>
              <a:noFill/>
            </a:ln>
            <a:solidFill>
              <a:srgbClr val="8B0F04"/>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6B7D6B"/>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A71930"/>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961932"/>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B0F04"/>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EsriMapsInfo xmlns="ESRI.ArcGIS.Mapping.OfficeIntegration.PowerPointInfo">
  <Version>Version1</Version>
  <RequiresSignIn>False</RequiresSignIn>
</EsriMapsInfo>
</file>

<file path=customXml/item5.xml><?xml version="1.0" encoding="utf-8"?>
<EsriMapsInfo xmlns="ESRI.ArcGIS.Mapping.OfficeIntegration.PowerPointInfo">
  <Version>Version1</Version>
  <RequiresSignIn>False</RequiresSignIn>
</EsriMapsInfo>
</file>

<file path=customXml/item6.xml><?xml version="1.0" encoding="utf-8"?>
<EsriMapsInfo xmlns="ESRI.ArcGIS.Mapping.OfficeIntegration.PowerPointInfo">
  <Version>Version1</Version>
  <RequiresSignIn>False</RequiresSignIn>
</EsriMapsInfo>
</file>

<file path=customXml/item7.xml><?xml version="1.0" encoding="utf-8"?>
<ct:contentTypeSchema xmlns:ct="http://schemas.microsoft.com/office/2006/metadata/contentType" xmlns:ma="http://schemas.microsoft.com/office/2006/metadata/properties/metaAttributes" ct:_="" ma:_="" ma:contentTypeName="Document" ma:contentTypeID="0x01010061D340B5975B2C45A0215960D1C32056" ma:contentTypeVersion="4" ma:contentTypeDescription="Create a new document." ma:contentTypeScope="" ma:versionID="d9ecfc86b2b98c2b4d538a89f3d064ba">
  <xsd:schema xmlns:xsd="http://www.w3.org/2001/XMLSchema" xmlns:xs="http://www.w3.org/2001/XMLSchema" xmlns:p="http://schemas.microsoft.com/office/2006/metadata/properties" xmlns:ns2="8709cad2-c01a-4526-bc98-13a4ed26663f" xmlns:ns3="a9442e0e-a141-401b-87a1-14adcfce7ee8" targetNamespace="http://schemas.microsoft.com/office/2006/metadata/properties" ma:root="true" ma:fieldsID="d6f56c9983cdba2fe8e1828f48e408d1" ns2:_="" ns3:_="">
    <xsd:import namespace="8709cad2-c01a-4526-bc98-13a4ed26663f"/>
    <xsd:import namespace="a9442e0e-a141-401b-87a1-14adcfce7ee8"/>
    <xsd:element name="properties">
      <xsd:complexType>
        <xsd:sequence>
          <xsd:element name="documentManagement">
            <xsd:complexType>
              <xsd:all>
                <xsd:element ref="ns2:Topic" minOccurs="0"/>
                <xsd:element ref="ns2:Status" minOccurs="0"/>
                <xsd:element ref="ns2:Owner" minOccurs="0"/>
                <xsd:element ref="ns2:SPSDescription" minOccurs="0"/>
                <xsd:element ref="ns3:_dlc_DocId" minOccurs="0"/>
                <xsd:element ref="ns3:_dlc_DocIdUrl" minOccurs="0"/>
                <xsd:element ref="ns3: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09cad2-c01a-4526-bc98-13a4ed26663f" elementFormDefault="qualified">
    <xsd:import namespace="http://schemas.microsoft.com/office/2006/documentManagement/types"/>
    <xsd:import namespace="http://schemas.microsoft.com/office/infopath/2007/PartnerControls"/>
    <xsd:element name="Topic" ma:index="8" nillable="true" ma:displayName="Topic" ma:format="Dropdown" ma:internalName="Topic">
      <xsd:simpleType>
        <xsd:restriction base="dms:Choice">
          <xsd:enumeration value="Antivirus"/>
          <xsd:enumeration value="Encryption"/>
          <xsd:enumeration value="iPass"/>
          <xsd:enumeration value="Maintenance"/>
          <xsd:enumeration value="Mobile Phone"/>
          <xsd:enumeration value="Networking"/>
          <xsd:enumeration value="Office"/>
          <xsd:enumeration value="Email"/>
          <xsd:enumeration value="PTS"/>
          <xsd:enumeration value="Star"/>
          <xsd:enumeration value="Telephones"/>
          <xsd:enumeration value="Other"/>
        </xsd:restriction>
      </xsd:simpleType>
    </xsd:element>
    <xsd:element name="Status" ma:index="9" nillable="true" ma:displayName="Status" ma:format="Dropdown" ma:internalName="Status">
      <xsd:simpleType>
        <xsd:restriction base="dms:Choice">
          <xsd:enumeration value="Current"/>
          <xsd:enumeration value="Refresh"/>
          <xsd:enumeration value="Unknown"/>
        </xsd:restriction>
      </xsd:simpleType>
    </xsd:element>
    <xsd:element name="Owner" ma:index="10" nillable="true" ma:displayName="Owner" ma:internalName="Owner">
      <xsd:simpleType>
        <xsd:restriction base="dms:Text"/>
      </xsd:simpleType>
    </xsd:element>
    <xsd:element name="SPSDescription" ma:index="11" nillable="true" ma:displayName="Description" ma:internalName="SPS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442e0e-a141-401b-87a1-14adcfce7ee8" elementFormDefault="qualified">
    <xsd:import namespace="http://schemas.microsoft.com/office/2006/documentManagement/types"/>
    <xsd:import namespace="http://schemas.microsoft.com/office/infopath/2007/PartnerControls"/>
    <xsd:element name="_dlc_DocId" ma:index="12" nillable="true" ma:displayName="Document ID Value" ma:description="The value of the document ID assigned to this item." ma:internalName="_dlc_DocId" ma:readOnly="true">
      <xsd:simpleType>
        <xsd:restriction base="dms:Text"/>
      </xsd:simpleType>
    </xsd:element>
    <xsd:element name="_dlc_DocIdUrl" ma:index="13"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4"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8.xml><?xml version="1.0" encoding="utf-8"?>
<EsriMapsInfo xmlns="ESRI.ArcGIS.Mapping.OfficeIntegration.PowerPointInfo">
  <Version>Version1</Version>
  <RequiresSignIn>False</RequiresSignIn>
</EsriMapsInfo>
</file>

<file path=customXml/item9.xml><?xml version="1.0" encoding="utf-8"?>
<EsriMapsInfo xmlns="ESRI.ArcGIS.Mapping.OfficeIntegration.PowerPointInfo">
  <Version>Version1</Version>
  <RequiresSignIn>False</RequiresSignIn>
</EsriMapsInfo>
</file>

<file path=customXml/item10.xml><?xml version="1.0" encoding="utf-8"?>
<EsriMapsInfo xmlns="ESRI.ArcGIS.Mapping.OfficeIntegration.PowerPointInfo">
  <Version>Version1</Version>
  <RequiresSignIn>False</RequiresSignIn>
</EsriMapsInfo>
</file>

<file path=customXml/item11.xml><?xml version="1.0" encoding="utf-8"?>
<EsriMapsInfo xmlns="ESRI.ArcGIS.Mapping.OfficeIntegration.PowerPointInfo">
  <Version>Version1</Version>
  <RequiresSignIn>False</RequiresSignIn>
</EsriMapsInfo>
</file>

<file path=customXml/item12.xml><?xml version="1.0" encoding="utf-8"?>
<EsriMapsInfo xmlns="ESRI.ArcGIS.Mapping.OfficeIntegration.PowerPointInfo">
  <Version>Version1</Version>
  <RequiresSignIn>False</RequiresSignIn>
</EsriMapsInfo>
</file>

<file path=customXml/item13.xml><?xml version="1.0" encoding="utf-8"?>
<LongProperties xmlns="http://schemas.microsoft.com/office/2006/metadata/longProperties"/>
</file>

<file path=customXml/item14.xml><?xml version="1.0" encoding="utf-8"?>
<EsriMapsInfo xmlns="ESRI.ArcGIS.Mapping.OfficeIntegration.PowerPointInfo">
  <Version>Version1</Version>
  <RequiresSignIn>False</RequiresSignIn>
</EsriMapsInfo>
</file>

<file path=customXml/item15.xml><?xml version="1.0" encoding="utf-8"?>
<EsriMapsInfo xmlns="ESRI.ArcGIS.Mapping.OfficeIntegration.PowerPointInfo">
  <Version>Version1</Version>
  <RequiresSignIn>False</RequiresSignIn>
</EsriMapsInfo>
</file>

<file path=customXml/item16.xml><?xml version="1.0" encoding="utf-8"?>
<EsriMapsInfo xmlns="ESRI.ArcGIS.Mapping.OfficeIntegration.PowerPointInfo">
  <Version>Version1</Version>
  <RequiresSignIn>False</RequiresSignIn>
</EsriMapsInfo>
</file>

<file path=customXml/item17.xml><?xml version="1.0" encoding="utf-8"?>
<EsriMapsInfo xmlns="ESRI.ArcGIS.Mapping.OfficeIntegration.PowerPointInfo">
  <Version>Version1</Version>
  <RequiresSignIn>False</RequiresSignIn>
</EsriMapsInfo>
</file>

<file path=customXml/item18.xml><?xml version="1.0" encoding="utf-8"?>
<EsriMapsInfo xmlns="ESRI.ArcGIS.Mapping.OfficeIntegration.PowerPointInfo">
  <Version>Version1</Version>
  <RequiresSignIn>False</RequiresSignIn>
</EsriMapsInfo>
</file>

<file path=customXml/item19.xml><?xml version="1.0" encoding="utf-8"?>
<p:properties xmlns:p="http://schemas.microsoft.com/office/2006/metadata/properties" xmlns:xsi="http://www.w3.org/2001/XMLSchema-instance" xmlns:pc="http://schemas.microsoft.com/office/infopath/2007/PartnerControls">
  <documentManagement>
    <SPSDescription xmlns="8709cad2-c01a-4526-bc98-13a4ed26663f" xsi:nil="true"/>
    <Status xmlns="8709cad2-c01a-4526-bc98-13a4ed26663f" xsi:nil="true"/>
    <Topic xmlns="8709cad2-c01a-4526-bc98-13a4ed26663f" xsi:nil="true"/>
    <Owner xmlns="8709cad2-c01a-4526-bc98-13a4ed26663f" xsi:nil="true"/>
  </documentManagement>
</p:properties>
</file>

<file path=customXml/item20.xml><?xml version="1.0" encoding="utf-8"?>
<EsriMapsInfo xmlns="ESRI.ArcGIS.Mapping.OfficeIntegration.PowerPointInfo">
  <Version>Version1</Version>
  <RequiresSignIn>False</RequiresSignIn>
</EsriMapsInfo>
</file>

<file path=customXml/item21.xml><?xml version="1.0" encoding="utf-8"?>
<EsriMapsInfo xmlns="ESRI.ArcGIS.Mapping.OfficeIntegration.PowerPointInfo">
  <Version>Version1</Version>
  <RequiresSignIn>False</RequiresSignIn>
</EsriMapsInfo>
</file>

<file path=customXml/item2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8B96D399-8B78-417F-BA92-9232A3520001}">
  <ds:schemaRefs>
    <ds:schemaRef ds:uri="ESRI.ArcGIS.Mapping.OfficeIntegration.PowerPointInfo"/>
  </ds:schemaRefs>
</ds:datastoreItem>
</file>

<file path=customXml/itemProps2.xml><?xml version="1.0" encoding="utf-8"?>
<ds:datastoreItem xmlns:ds="http://schemas.openxmlformats.org/officeDocument/2006/customXml" ds:itemID="{09543DFF-846B-4427-BB10-DEAA77910ECB}">
  <ds:schemaRefs>
    <ds:schemaRef ds:uri="ESRI.ArcGIS.Mapping.OfficeIntegration.PowerPointInfo"/>
  </ds:schemaRefs>
</ds:datastoreItem>
</file>

<file path=customXml/itemProps3.xml><?xml version="1.0" encoding="utf-8"?>
<ds:datastoreItem xmlns:ds="http://schemas.openxmlformats.org/officeDocument/2006/customXml" ds:itemID="{01D53116-465A-4361-AE5D-6971F3E49671}">
  <ds:schemaRefs>
    <ds:schemaRef ds:uri="ESRI.ArcGIS.Mapping.OfficeIntegration.PowerPointInfo"/>
  </ds:schemaRefs>
</ds:datastoreItem>
</file>

<file path=customXml/itemProps4.xml><?xml version="1.0" encoding="utf-8"?>
<ds:datastoreItem xmlns:ds="http://schemas.openxmlformats.org/officeDocument/2006/customXml" ds:itemID="{324B331D-AEE0-4D9F-96FD-F968F713D475}">
  <ds:schemaRefs>
    <ds:schemaRef ds:uri="ESRI.ArcGIS.Mapping.OfficeIntegration.PowerPointInfo"/>
  </ds:schemaRefs>
</ds:datastoreItem>
</file>

<file path=customXml/itemProps5.xml><?xml version="1.0" encoding="utf-8"?>
<ds:datastoreItem xmlns:ds="http://schemas.openxmlformats.org/officeDocument/2006/customXml" ds:itemID="{61516146-5144-46E9-9079-966F2A791072}">
  <ds:schemaRefs>
    <ds:schemaRef ds:uri="ESRI.ArcGIS.Mapping.OfficeIntegration.PowerPointInfo"/>
  </ds:schemaRefs>
</ds:datastoreItem>
</file>

<file path=customXml/itemProps6.xml><?xml version="1.0" encoding="utf-8"?>
<ds:datastoreItem xmlns:ds="http://schemas.openxmlformats.org/officeDocument/2006/customXml" ds:itemID="{54AE8930-6BF0-4369-A197-30C0268AE268}">
  <ds:schemaRefs>
    <ds:schemaRef ds:uri="ESRI.ArcGIS.Mapping.OfficeIntegration.PowerPointInfo"/>
  </ds:schemaRefs>
</ds:datastoreItem>
</file>

<file path=customXml/itemProps7.xml><?xml version="1.0" encoding="utf-8"?>
<ds:datastoreItem xmlns:ds="http://schemas.openxmlformats.org/officeDocument/2006/customXml" ds:itemID="{D6A87271-81F3-4371-B00B-59ABCCEC9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09cad2-c01a-4526-bc98-13a4ed26663f"/>
    <ds:schemaRef ds:uri="a9442e0e-a141-401b-87a1-14adcfce7e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8.xml><?xml version="1.0" encoding="utf-8"?>
<ds:datastoreItem xmlns:ds="http://schemas.openxmlformats.org/officeDocument/2006/customXml" ds:itemID="{6ECDEED8-C758-42C7-BB35-8DBF307C7AB2}">
  <ds:schemaRefs>
    <ds:schemaRef ds:uri="ESRI.ArcGIS.Mapping.OfficeIntegration.PowerPointInfo"/>
  </ds:schemaRefs>
</ds:datastoreItem>
</file>

<file path=customXml/itemProps9.xml><?xml version="1.0" encoding="utf-8"?>
<ds:datastoreItem xmlns:ds="http://schemas.openxmlformats.org/officeDocument/2006/customXml" ds:itemID="{FE5675AE-8A5F-4F0F-A08B-BF5D19E49468}">
  <ds:schemaRefs>
    <ds:schemaRef ds:uri="ESRI.ArcGIS.Mapping.OfficeIntegration.PowerPointInfo"/>
  </ds:schemaRefs>
</ds:datastoreItem>
</file>

<file path=customXml/itemProps10.xml><?xml version="1.0" encoding="utf-8"?>
<ds:datastoreItem xmlns:ds="http://schemas.openxmlformats.org/officeDocument/2006/customXml" ds:itemID="{8A70BBF3-C6D8-419E-A224-36710C5E9678}">
  <ds:schemaRefs>
    <ds:schemaRef ds:uri="ESRI.ArcGIS.Mapping.OfficeIntegration.PowerPointInfo"/>
  </ds:schemaRefs>
</ds:datastoreItem>
</file>

<file path=customXml/itemProps11.xml><?xml version="1.0" encoding="utf-8"?>
<ds:datastoreItem xmlns:ds="http://schemas.openxmlformats.org/officeDocument/2006/customXml" ds:itemID="{7171A438-65C0-4251-AD35-7FFC6C304F7A}">
  <ds:schemaRefs>
    <ds:schemaRef ds:uri="ESRI.ArcGIS.Mapping.OfficeIntegration.PowerPointInfo"/>
  </ds:schemaRefs>
</ds:datastoreItem>
</file>

<file path=customXml/itemProps12.xml><?xml version="1.0" encoding="utf-8"?>
<ds:datastoreItem xmlns:ds="http://schemas.openxmlformats.org/officeDocument/2006/customXml" ds:itemID="{1D674CE3-F9E9-4E7D-A0A5-D8FFE9FF8827}">
  <ds:schemaRefs>
    <ds:schemaRef ds:uri="ESRI.ArcGIS.Mapping.OfficeIntegration.PowerPointInfo"/>
  </ds:schemaRefs>
</ds:datastoreItem>
</file>

<file path=customXml/itemProps13.xml><?xml version="1.0" encoding="utf-8"?>
<ds:datastoreItem xmlns:ds="http://schemas.openxmlformats.org/officeDocument/2006/customXml" ds:itemID="{41CC97BD-58C8-4F1B-8118-963CBDEE3548}">
  <ds:schemaRefs>
    <ds:schemaRef ds:uri="http://schemas.microsoft.com/office/2006/metadata/longProperties"/>
  </ds:schemaRefs>
</ds:datastoreItem>
</file>

<file path=customXml/itemProps14.xml><?xml version="1.0" encoding="utf-8"?>
<ds:datastoreItem xmlns:ds="http://schemas.openxmlformats.org/officeDocument/2006/customXml" ds:itemID="{1EF870AF-85D1-4ABC-AE5D-F33AEA4A4A8F}">
  <ds:schemaRefs>
    <ds:schemaRef ds:uri="ESRI.ArcGIS.Mapping.OfficeIntegration.PowerPointInfo"/>
  </ds:schemaRefs>
</ds:datastoreItem>
</file>

<file path=customXml/itemProps15.xml><?xml version="1.0" encoding="utf-8"?>
<ds:datastoreItem xmlns:ds="http://schemas.openxmlformats.org/officeDocument/2006/customXml" ds:itemID="{1D786DB2-4206-4FD9-8AB1-6D0E379A5E0C}">
  <ds:schemaRefs>
    <ds:schemaRef ds:uri="ESRI.ArcGIS.Mapping.OfficeIntegration.PowerPointInfo"/>
  </ds:schemaRefs>
</ds:datastoreItem>
</file>

<file path=customXml/itemProps16.xml><?xml version="1.0" encoding="utf-8"?>
<ds:datastoreItem xmlns:ds="http://schemas.openxmlformats.org/officeDocument/2006/customXml" ds:itemID="{6B571533-E6B1-4725-9979-E2CAFE2BAC0F}">
  <ds:schemaRefs>
    <ds:schemaRef ds:uri="ESRI.ArcGIS.Mapping.OfficeIntegration.PowerPointInfo"/>
  </ds:schemaRefs>
</ds:datastoreItem>
</file>

<file path=customXml/itemProps17.xml><?xml version="1.0" encoding="utf-8"?>
<ds:datastoreItem xmlns:ds="http://schemas.openxmlformats.org/officeDocument/2006/customXml" ds:itemID="{D31BEC31-A2A1-45B3-B89B-F93459FC661E}">
  <ds:schemaRefs>
    <ds:schemaRef ds:uri="ESRI.ArcGIS.Mapping.OfficeIntegration.PowerPointInfo"/>
  </ds:schemaRefs>
</ds:datastoreItem>
</file>

<file path=customXml/itemProps18.xml><?xml version="1.0" encoding="utf-8"?>
<ds:datastoreItem xmlns:ds="http://schemas.openxmlformats.org/officeDocument/2006/customXml" ds:itemID="{ED8E5BF8-1113-41B9-9211-AB9B2A7713DD}">
  <ds:schemaRefs>
    <ds:schemaRef ds:uri="ESRI.ArcGIS.Mapping.OfficeIntegration.PowerPointInfo"/>
  </ds:schemaRefs>
</ds:datastoreItem>
</file>

<file path=customXml/itemProps19.xml><?xml version="1.0" encoding="utf-8"?>
<ds:datastoreItem xmlns:ds="http://schemas.openxmlformats.org/officeDocument/2006/customXml" ds:itemID="{0B9ED2DE-1112-469E-971B-FF0A05DBB39B}">
  <ds:schemaRefs>
    <ds:schemaRef ds:uri="a9442e0e-a141-401b-87a1-14adcfce7ee8"/>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www.w3.org/XML/1998/namespace"/>
    <ds:schemaRef ds:uri="8709cad2-c01a-4526-bc98-13a4ed26663f"/>
    <ds:schemaRef ds:uri="http://purl.org/dc/terms/"/>
    <ds:schemaRef ds:uri="http://schemas.openxmlformats.org/package/2006/metadata/core-properties"/>
    <ds:schemaRef ds:uri="http://purl.org/dc/dcmitype/"/>
  </ds:schemaRefs>
</ds:datastoreItem>
</file>

<file path=customXml/itemProps20.xml><?xml version="1.0" encoding="utf-8"?>
<ds:datastoreItem xmlns:ds="http://schemas.openxmlformats.org/officeDocument/2006/customXml" ds:itemID="{B90762A6-6D2B-4FA7-A84A-A21D15FBBA82}">
  <ds:schemaRefs>
    <ds:schemaRef ds:uri="ESRI.ArcGIS.Mapping.OfficeIntegration.PowerPointInfo"/>
  </ds:schemaRefs>
</ds:datastoreItem>
</file>

<file path=customXml/itemProps21.xml><?xml version="1.0" encoding="utf-8"?>
<ds:datastoreItem xmlns:ds="http://schemas.openxmlformats.org/officeDocument/2006/customXml" ds:itemID="{8D22C00E-285D-42E5-A37B-0AB4F65C8F4F}">
  <ds:schemaRefs>
    <ds:schemaRef ds:uri="ESRI.ArcGIS.Mapping.OfficeIntegration.PowerPointInfo"/>
  </ds:schemaRefs>
</ds:datastoreItem>
</file>

<file path=customXml/itemProps22.xml><?xml version="1.0" encoding="utf-8"?>
<ds:datastoreItem xmlns:ds="http://schemas.openxmlformats.org/officeDocument/2006/customXml" ds:itemID="{BC05C252-434B-44A9-8FD1-DC40B91FBE9C}">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SQW Consulting slide template</Template>
  <TotalTime>571</TotalTime>
  <Words>1764</Words>
  <Application>Microsoft Office PowerPoint</Application>
  <PresentationFormat>On-screen Show (4:3)</PresentationFormat>
  <Paragraphs>241</Paragraphs>
  <Slides>15</Slides>
  <Notes>10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Default Design</vt:lpstr>
      <vt:lpstr>Lessons learned from the Special Educational Needs and Disability Pathfinder Programme</vt:lpstr>
      <vt:lpstr>An introduction to the Evaluation</vt:lpstr>
      <vt:lpstr>Evaluation undertaken in two phases…</vt:lpstr>
      <vt:lpstr>Learning from the ongoing second phase…</vt:lpstr>
      <vt:lpstr>Thematic case studies</vt:lpstr>
      <vt:lpstr>Comparative cost research – our approach</vt:lpstr>
      <vt:lpstr>Quick recap on the Statement and EHC planning pathways...</vt:lpstr>
      <vt:lpstr>Comparative cost research – key findings</vt:lpstr>
      <vt:lpstr>Collaborative working with health – key findings</vt:lpstr>
      <vt:lpstr>Collaborative working with health – challenges</vt:lpstr>
      <vt:lpstr>Collaborative working with social care</vt:lpstr>
      <vt:lpstr>Engagement of schools in the reforms</vt:lpstr>
      <vt:lpstr>How have schools been engaged?</vt:lpstr>
      <vt:lpstr>Engagement of post-16 providers in the reforms</vt:lpstr>
      <vt:lpstr>Contact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Putting Education, Health and Care Plans into practice: challenges around integration and implementation</dc:title>
  <dc:creator>Meera Craston</dc:creator>
  <cp:lastModifiedBy>NatSIP Laptop</cp:lastModifiedBy>
  <cp:revision>58</cp:revision>
  <dcterms:created xsi:type="dcterms:W3CDTF">2014-05-07T08:20:10Z</dcterms:created>
  <dcterms:modified xsi:type="dcterms:W3CDTF">2014-10-01T09:34:03Z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
  </property>
  <property fmtid="{D5CDD505-2E9C-101B-9397-08002B2CF9AE}" pid="3" name="Owner">
    <vt:lpwstr/>
  </property>
  <property fmtid="{D5CDD505-2E9C-101B-9397-08002B2CF9AE}" pid="4" name="Topic">
    <vt:lpwstr/>
  </property>
  <property fmtid="{D5CDD505-2E9C-101B-9397-08002B2CF9AE}" pid="5" name="ContentType">
    <vt:lpwstr>Document</vt:lpwstr>
  </property>
  <property fmtid="{D5CDD505-2E9C-101B-9397-08002B2CF9AE}" pid="6" name="Status">
    <vt:lpwstr/>
  </property>
  <property fmtid="{D5CDD505-2E9C-101B-9397-08002B2CF9AE}" pid="7" name="_dlc_DocId">
    <vt:lpwstr>VU4F4JT5AKYX-27-299</vt:lpwstr>
  </property>
  <property fmtid="{D5CDD505-2E9C-101B-9397-08002B2CF9AE}" pid="8" name="_dlc_DocIdItemGuid">
    <vt:lpwstr>eb54e931-c4fa-4ec6-a2a6-8dd0237ef4b0</vt:lpwstr>
  </property>
  <property fmtid="{D5CDD505-2E9C-101B-9397-08002B2CF9AE}" pid="9" name="_dlc_DocIdUrl">
    <vt:lpwstr>http://portal.sqwgroup.com/sqw/company/ict/_layouts/DocIdRedir.aspx?ID=VU4F4JT5AKYX-27-299, VU4F4JT5AKYX-27-299</vt:lpwstr>
  </property>
</Properties>
</file>