
<file path=[Content_Types].xml><?xml version="1.0" encoding="utf-8"?>
<Types xmlns="http://schemas.openxmlformats.org/package/2006/content-types">
  <Override PartName="/ppt/slideMasters/slideMaster3.xml" ContentType="application/vnd.openxmlformats-officedocument.presentationml.slideMaster+xml"/>
  <Override PartName="/ppt/slideLayouts/slideLayout39.xml" ContentType="application/vnd.openxmlformats-officedocument.presentationml.slideLayout+xml"/>
  <Override PartName="/ppt/theme/theme5.xml" ContentType="application/vnd.openxmlformats-officedocument.theme+xml"/>
  <Override PartName="/ppt/notesSlides/notesSlide2.xml" ContentType="application/vnd.openxmlformats-officedocument.presentationml.notesSlide+xml"/>
  <Override PartName="/customXml/itemProps1.xml" ContentType="application/vnd.openxmlformats-officedocument.customXmlProperties+xml"/>
  <Override PartName="/ppt/slides/slide4.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46.xml" ContentType="application/vnd.openxmlformats-officedocument.presentationml.slideLayout+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35.xml" ContentType="application/vnd.openxmlformats-officedocument.presentationml.slideLayout+xml"/>
  <Override PartName="/ppt/slideLayouts/slideLayout44.xml" ContentType="application/vnd.openxmlformats-officedocument.presentationml.slideLayout+xml"/>
  <Override PartName="/ppt/slideLayouts/slideLayout53.xml" ContentType="application/vnd.openxmlformats-officedocument.presentationml.slideLayout+xml"/>
  <Default Extension="rels" ContentType="application/vnd.openxmlformats-package.relationships+xml"/>
  <Default Extension="xml" ContentType="application/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Layouts/slideLayout42.xml" ContentType="application/vnd.openxmlformats-officedocument.presentationml.slideLayout+xml"/>
  <Override PartName="/ppt/slideLayouts/slideLayout51.xml" ContentType="application/vnd.openxmlformats-officedocument.presentationml.slideLayout+xml"/>
  <Override PartName="/ppt/theme/themeOverride1.xml" ContentType="application/vnd.openxmlformats-officedocument.themeOverride+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Layouts/slideLayout40.xml" ContentType="application/vnd.openxmlformats-officedocument.presentationml.slideLayout+xml"/>
  <Override PartName="/docProps/custom.xml" ContentType="application/vnd.openxmlformats-officedocument.custom-properties+xml"/>
  <Override PartName="/ppt/commentAuthors.xml" ContentType="application/vnd.openxmlformats-officedocument.presentationml.commentAuthors+xml"/>
  <Override PartName="/ppt/notesSlides/notesSlide7.xml" ContentType="application/vnd.openxmlformats-officedocument.presentationml.notesSlide+xml"/>
  <Override PartName="/customXml/itemProps4.xml" ContentType="application/vnd.openxmlformats-officedocument.customXmlProperties+xml"/>
  <Override PartName="/ppt/slideMasters/slideMaster4.xml" ContentType="application/vnd.openxmlformats-officedocument.presentationml.slideMaster+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heme/theme6.xml" ContentType="application/vnd.openxmlformats-officedocument.theme+xml"/>
  <Override PartName="/ppt/notesSlides/notesSlide5.xml" ContentType="application/vnd.openxmlformats-officedocument.presentationml.notesSlide+xml"/>
  <Override PartName="/customXml/itemProps2.xml" ContentType="application/vnd.openxmlformats-officedocument.customXml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Layouts/slideLayout45.xml" ContentType="application/vnd.openxmlformats-officedocument.presentationml.slideLayout+xml"/>
  <Override PartName="/ppt/slideLayouts/slideLayout47.xml" ContentType="application/vnd.openxmlformats-officedocument.presentationml.slideLayout+xml"/>
  <Override PartName="/ppt/slides/slide1.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50.xml" ContentType="application/vnd.openxmlformats-officedocument.presentationml.slideLayout+xml"/>
  <Override PartName="/ppt/slideLayouts/slideLayout10.xml" ContentType="application/vnd.openxmlformats-officedocument.presentationml.slideLayout+xml"/>
  <Default Extension="gif" ContentType="image/gif"/>
  <Override PartName="/ppt/notesSlides/notesSlide6.xml" ContentType="application/vnd.openxmlformats-officedocument.presentationml.notesSlide+xml"/>
  <Override PartName="/customXml/itemProps5.xml" ContentType="application/vnd.openxmlformats-officedocument.customXmlProperties+xml"/>
  <Override PartName="/ppt/slideMasters/slideMaster5.xml" ContentType="application/vnd.openxmlformats-officedocument.presentationml.slideMaster+xml"/>
  <Override PartName="/ppt/slides/slide8.xml" ContentType="application/vnd.openxmlformats-officedocument.presentationml.slide+xml"/>
  <Override PartName="/ppt/handoutMasters/handoutMaster1.xml" ContentType="application/vnd.openxmlformats-officedocument.presentationml.handoutMaster+xml"/>
  <Override PartName="/ppt/theme/theme7.xml" ContentType="application/vnd.openxmlformats-officedocument.theme+xml"/>
  <Override PartName="/ppt/notesSlides/notesSlide4.xml" ContentType="application/vnd.openxmlformats-officedocument.presentationml.notesSlide+xml"/>
  <Override PartName="/docProps/core.xml" ContentType="application/vnd.openxmlformats-package.core-properties+xml"/>
  <Override PartName="/customXml/itemProps3.xml" ContentType="application/vnd.openxmlformats-officedocument.customXml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5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6"/>
    <p:sldMasterId id="2147483696" r:id="rId7"/>
    <p:sldMasterId id="2147483684" r:id="rId8"/>
    <p:sldMasterId id="2147483672" r:id="rId9"/>
    <p:sldMasterId id="2147483660" r:id="rId10"/>
  </p:sldMasterIdLst>
  <p:notesMasterIdLst>
    <p:notesMasterId r:id="rId22"/>
  </p:notesMasterIdLst>
  <p:handoutMasterIdLst>
    <p:handoutMasterId r:id="rId23"/>
  </p:handoutMasterIdLst>
  <p:sldIdLst>
    <p:sldId id="313" r:id="rId11"/>
    <p:sldId id="332" r:id="rId12"/>
    <p:sldId id="375" r:id="rId13"/>
    <p:sldId id="360" r:id="rId14"/>
    <p:sldId id="416" r:id="rId15"/>
    <p:sldId id="419" r:id="rId16"/>
    <p:sldId id="420" r:id="rId17"/>
    <p:sldId id="421" r:id="rId18"/>
    <p:sldId id="418" r:id="rId19"/>
    <p:sldId id="415" r:id="rId20"/>
    <p:sldId id="417" r:id="rId21"/>
  </p:sldIdLst>
  <p:sldSz cx="9144000" cy="6858000" type="screen4x3"/>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OVERINGTON, Angela" initials="OA" lastIdx="5" clrIdx="0"/>
  <p:cmAuthor id="1" name="NIX, Helen" initials="NH" lastIdx="4"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00467A"/>
    <a:srgbClr val="00518E"/>
    <a:srgbClr val="004376"/>
    <a:srgbClr val="004A82"/>
    <a:srgbClr val="0060A8"/>
    <a:srgbClr val="223A58"/>
    <a:srgbClr val="EDE9AF"/>
    <a:srgbClr val="57B588"/>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65364" autoAdjust="0"/>
  </p:normalViewPr>
  <p:slideViewPr>
    <p:cSldViewPr>
      <p:cViewPr varScale="1">
        <p:scale>
          <a:sx n="50" d="100"/>
          <a:sy n="50" d="100"/>
        </p:scale>
        <p:origin x="-1734" y="-96"/>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54" d="100"/>
          <a:sy n="54" d="100"/>
        </p:scale>
        <p:origin x="-2634" y="-102"/>
      </p:cViewPr>
      <p:guideLst>
        <p:guide orient="horz" pos="3132"/>
        <p:guide pos="2143"/>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3.xml"/><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1.xml"/><Relationship Id="rId7" Type="http://schemas.openxmlformats.org/officeDocument/2006/relationships/slideMaster" Target="slideMasters/slideMaster2.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6.xml"/><Relationship Id="rId20" Type="http://schemas.openxmlformats.org/officeDocument/2006/relationships/slide" Target="slides/slide10.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1.xml"/><Relationship Id="rId24" Type="http://schemas.openxmlformats.org/officeDocument/2006/relationships/commentAuthors" Target="commentAuthors.xml"/><Relationship Id="rId5" Type="http://schemas.openxmlformats.org/officeDocument/2006/relationships/customXml" Target="../customXml/item5.xml"/><Relationship Id="rId15" Type="http://schemas.openxmlformats.org/officeDocument/2006/relationships/slide" Target="slides/slide5.xml"/><Relationship Id="rId23" Type="http://schemas.openxmlformats.org/officeDocument/2006/relationships/handoutMaster" Target="handoutMasters/handoutMaster1.xml"/><Relationship Id="rId28" Type="http://schemas.openxmlformats.org/officeDocument/2006/relationships/tableStyles" Target="tableStyles.xml"/><Relationship Id="rId10" Type="http://schemas.openxmlformats.org/officeDocument/2006/relationships/slideMaster" Target="slideMasters/slideMaster5.xml"/><Relationship Id="rId19" Type="http://schemas.openxmlformats.org/officeDocument/2006/relationships/slide" Target="slides/slide9.xml"/><Relationship Id="rId4" Type="http://schemas.openxmlformats.org/officeDocument/2006/relationships/customXml" Target="../customXml/item4.xml"/><Relationship Id="rId9" Type="http://schemas.openxmlformats.org/officeDocument/2006/relationships/slideMaster" Target="slideMasters/slideMaster4.xml"/><Relationship Id="rId14" Type="http://schemas.openxmlformats.org/officeDocument/2006/relationships/slide" Target="slides/slide4.xml"/><Relationship Id="rId22" Type="http://schemas.openxmlformats.org/officeDocument/2006/relationships/notesMaster" Target="notesMasters/notesMaster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575"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4450" y="0"/>
            <a:ext cx="2949575" cy="496888"/>
          </a:xfrm>
          <a:prstGeom prst="rect">
            <a:avLst/>
          </a:prstGeom>
        </p:spPr>
        <p:txBody>
          <a:bodyPr vert="horz" lIns="91440" tIns="45720" rIns="91440" bIns="45720" rtlCol="0"/>
          <a:lstStyle>
            <a:lvl1pPr algn="r">
              <a:defRPr sz="1200"/>
            </a:lvl1pPr>
          </a:lstStyle>
          <a:p>
            <a:fld id="{DA5BEADA-74BC-49E3-A211-CE12510D558A}" type="datetimeFigureOut">
              <a:rPr lang="en-GB" smtClean="0"/>
              <a:pPr/>
              <a:t>01/10/2014</a:t>
            </a:fld>
            <a:endParaRPr lang="en-GB"/>
          </a:p>
        </p:txBody>
      </p:sp>
      <p:sp>
        <p:nvSpPr>
          <p:cNvPr id="4" name="Footer Placeholder 3"/>
          <p:cNvSpPr>
            <a:spLocks noGrp="1"/>
          </p:cNvSpPr>
          <p:nvPr>
            <p:ph type="ftr" sz="quarter" idx="2"/>
          </p:nvPr>
        </p:nvSpPr>
        <p:spPr>
          <a:xfrm>
            <a:off x="0" y="9445625"/>
            <a:ext cx="2949575"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4450" y="9445625"/>
            <a:ext cx="2949575" cy="496888"/>
          </a:xfrm>
          <a:prstGeom prst="rect">
            <a:avLst/>
          </a:prstGeom>
        </p:spPr>
        <p:txBody>
          <a:bodyPr vert="horz" lIns="91440" tIns="45720" rIns="91440" bIns="45720" rtlCol="0" anchor="b"/>
          <a:lstStyle>
            <a:lvl1pPr algn="r">
              <a:defRPr sz="1200"/>
            </a:lvl1pPr>
          </a:lstStyle>
          <a:p>
            <a:fld id="{23C886A1-2873-476A-96C9-CC3FD6113F6A}" type="slidenum">
              <a:rPr lang="en-GB" smtClean="0"/>
              <a:pPr/>
              <a:t>‹#›</a:t>
            </a:fld>
            <a:endParaRPr lang="en-GB"/>
          </a:p>
        </p:txBody>
      </p:sp>
    </p:spTree>
    <p:extLst>
      <p:ext uri="{BB962C8B-B14F-4D97-AF65-F5344CB8AC3E}">
        <p14:creationId xmlns:p14="http://schemas.microsoft.com/office/powerpoint/2010/main" xmlns="" val="184210700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099" cy="497205"/>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54939" y="0"/>
            <a:ext cx="2949099" cy="497205"/>
          </a:xfrm>
          <a:prstGeom prst="rect">
            <a:avLst/>
          </a:prstGeom>
        </p:spPr>
        <p:txBody>
          <a:bodyPr vert="horz" lIns="91440" tIns="45720" rIns="91440" bIns="45720" rtlCol="0"/>
          <a:lstStyle>
            <a:lvl1pPr algn="r">
              <a:defRPr sz="1200"/>
            </a:lvl1pPr>
          </a:lstStyle>
          <a:p>
            <a:fld id="{1B9FACE6-C2C5-4DD4-AD53-06DBE4F9C94D}" type="datetimeFigureOut">
              <a:rPr lang="en-GB" smtClean="0"/>
              <a:pPr/>
              <a:t>01/10/2014</a:t>
            </a:fld>
            <a:endParaRPr lang="en-GB" dirty="0"/>
          </a:p>
        </p:txBody>
      </p:sp>
      <p:sp>
        <p:nvSpPr>
          <p:cNvPr id="4" name="Slide Image Placeholder 3"/>
          <p:cNvSpPr>
            <a:spLocks noGrp="1" noRot="1" noChangeAspect="1"/>
          </p:cNvSpPr>
          <p:nvPr>
            <p:ph type="sldImg" idx="2"/>
          </p:nvPr>
        </p:nvSpPr>
        <p:spPr>
          <a:xfrm>
            <a:off x="917575" y="746125"/>
            <a:ext cx="4972050" cy="3729038"/>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0562" y="4723448"/>
            <a:ext cx="5444490" cy="4474845"/>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45169"/>
            <a:ext cx="2949099" cy="497205"/>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54939" y="9445169"/>
            <a:ext cx="2949099" cy="497205"/>
          </a:xfrm>
          <a:prstGeom prst="rect">
            <a:avLst/>
          </a:prstGeom>
        </p:spPr>
        <p:txBody>
          <a:bodyPr vert="horz" lIns="91440" tIns="45720" rIns="91440" bIns="45720" rtlCol="0" anchor="b"/>
          <a:lstStyle>
            <a:lvl1pPr algn="r">
              <a:defRPr sz="1200"/>
            </a:lvl1pPr>
          </a:lstStyle>
          <a:p>
            <a:fld id="{668F045E-9408-4FF0-A773-CC5BE585522C}" type="slidenum">
              <a:rPr lang="en-GB" smtClean="0"/>
              <a:pPr/>
              <a:t>‹#›</a:t>
            </a:fld>
            <a:endParaRPr lang="en-GB" dirty="0"/>
          </a:p>
        </p:txBody>
      </p:sp>
    </p:spTree>
    <p:extLst>
      <p:ext uri="{BB962C8B-B14F-4D97-AF65-F5344CB8AC3E}">
        <p14:creationId xmlns:p14="http://schemas.microsoft.com/office/powerpoint/2010/main" xmlns="" val="20405092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30213" y="273050"/>
            <a:ext cx="5873750" cy="4405313"/>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5ABB7FA-2627-47C9-9258-FDF90D155C04}" type="slidenum">
              <a:rPr lang="en-GB" smtClean="0"/>
              <a:pPr/>
              <a:t>1</a:t>
            </a:fld>
            <a:endParaRPr lang="en-GB" dirty="0"/>
          </a:p>
        </p:txBody>
      </p:sp>
    </p:spTree>
    <p:extLst>
      <p:ext uri="{BB962C8B-B14F-4D97-AF65-F5344CB8AC3E}">
        <p14:creationId xmlns:p14="http://schemas.microsoft.com/office/powerpoint/2010/main" xmlns="" val="6632067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fontAlgn="base"/>
            <a:endParaRPr lang="en-GB" dirty="0"/>
          </a:p>
        </p:txBody>
      </p:sp>
      <p:sp>
        <p:nvSpPr>
          <p:cNvPr id="4" name="Slide Number Placeholder 3"/>
          <p:cNvSpPr>
            <a:spLocks noGrp="1"/>
          </p:cNvSpPr>
          <p:nvPr>
            <p:ph type="sldNum" sz="quarter" idx="10"/>
          </p:nvPr>
        </p:nvSpPr>
        <p:spPr/>
        <p:txBody>
          <a:bodyPr/>
          <a:lstStyle/>
          <a:p>
            <a:fld id="{668F045E-9408-4FF0-A773-CC5BE585522C}" type="slidenum">
              <a:rPr lang="en-GB" smtClean="0"/>
              <a:pPr/>
              <a:t>2</a:t>
            </a:fld>
            <a:endParaRPr lang="en-GB" dirty="0"/>
          </a:p>
        </p:txBody>
      </p:sp>
    </p:spTree>
    <p:extLst>
      <p:ext uri="{BB962C8B-B14F-4D97-AF65-F5344CB8AC3E}">
        <p14:creationId xmlns:p14="http://schemas.microsoft.com/office/powerpoint/2010/main" xmlns="" val="1723765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68F045E-9408-4FF0-A773-CC5BE585522C}" type="slidenum">
              <a:rPr lang="en-GB" smtClean="0"/>
              <a:pPr/>
              <a:t>4</a:t>
            </a:fld>
            <a:endParaRPr lang="en-GB" dirty="0"/>
          </a:p>
        </p:txBody>
      </p:sp>
    </p:spTree>
    <p:extLst>
      <p:ext uri="{BB962C8B-B14F-4D97-AF65-F5344CB8AC3E}">
        <p14:creationId xmlns:p14="http://schemas.microsoft.com/office/powerpoint/2010/main" xmlns="" val="10985532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smtClean="0"/>
          </a:p>
        </p:txBody>
      </p:sp>
      <p:sp>
        <p:nvSpPr>
          <p:cNvPr id="4" name="Slide Number Placeholder 3"/>
          <p:cNvSpPr>
            <a:spLocks noGrp="1"/>
          </p:cNvSpPr>
          <p:nvPr>
            <p:ph type="sldNum" sz="quarter" idx="10"/>
          </p:nvPr>
        </p:nvSpPr>
        <p:spPr/>
        <p:txBody>
          <a:bodyPr/>
          <a:lstStyle/>
          <a:p>
            <a:pPr>
              <a:defRPr/>
            </a:pPr>
            <a:fld id="{A46F39A7-AC1E-4B92-BCDB-E80CBB715B5B}" type="slidenum">
              <a:rPr lang="en-GB" smtClean="0"/>
              <a:pPr>
                <a:defRPr/>
              </a:pPr>
              <a:t>5</a:t>
            </a:fld>
            <a:endParaRPr lang="en-GB"/>
          </a:p>
        </p:txBody>
      </p:sp>
    </p:spTree>
    <p:extLst>
      <p:ext uri="{BB962C8B-B14F-4D97-AF65-F5344CB8AC3E}">
        <p14:creationId xmlns:p14="http://schemas.microsoft.com/office/powerpoint/2010/main" xmlns="" val="27247575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smtClean="0"/>
          </a:p>
        </p:txBody>
      </p:sp>
      <p:sp>
        <p:nvSpPr>
          <p:cNvPr id="4" name="Slide Number Placeholder 3"/>
          <p:cNvSpPr>
            <a:spLocks noGrp="1"/>
          </p:cNvSpPr>
          <p:nvPr>
            <p:ph type="sldNum" sz="quarter" idx="10"/>
          </p:nvPr>
        </p:nvSpPr>
        <p:spPr/>
        <p:txBody>
          <a:bodyPr/>
          <a:lstStyle/>
          <a:p>
            <a:pPr>
              <a:defRPr/>
            </a:pPr>
            <a:fld id="{A46F39A7-AC1E-4B92-BCDB-E80CBB715B5B}" type="slidenum">
              <a:rPr lang="en-GB" smtClean="0"/>
              <a:pPr>
                <a:defRPr/>
              </a:pPr>
              <a:t>6</a:t>
            </a:fld>
            <a:endParaRPr lang="en-GB"/>
          </a:p>
        </p:txBody>
      </p:sp>
    </p:spTree>
    <p:extLst>
      <p:ext uri="{BB962C8B-B14F-4D97-AF65-F5344CB8AC3E}">
        <p14:creationId xmlns:p14="http://schemas.microsoft.com/office/powerpoint/2010/main" xmlns="" val="27247575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E2561E0-F577-4091-BB97-E47AE3D9D594}" type="slidenum">
              <a:rPr lang="en-GB" smtClean="0"/>
              <a:pPr/>
              <a:t>10</a:t>
            </a:fld>
            <a:endParaRPr lang="en-GB"/>
          </a:p>
        </p:txBody>
      </p:sp>
    </p:spTree>
    <p:extLst>
      <p:ext uri="{BB962C8B-B14F-4D97-AF65-F5344CB8AC3E}">
        <p14:creationId xmlns:p14="http://schemas.microsoft.com/office/powerpoint/2010/main" xmlns="" val="29916000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E2561E0-F577-4091-BB97-E47AE3D9D594}" type="slidenum">
              <a:rPr lang="en-GB" smtClean="0"/>
              <a:pPr/>
              <a:t>11</a:t>
            </a:fld>
            <a:endParaRPr lang="en-GB"/>
          </a:p>
        </p:txBody>
      </p:sp>
    </p:spTree>
    <p:extLst>
      <p:ext uri="{BB962C8B-B14F-4D97-AF65-F5344CB8AC3E}">
        <p14:creationId xmlns:p14="http://schemas.microsoft.com/office/powerpoint/2010/main" xmlns="" val="36258360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A68526A-803B-4534-B654-95E09411B564}" type="datetime1">
              <a:rPr lang="en-GB" smtClean="0"/>
              <a:pPr/>
              <a:t>01/10/2014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E64797E-40C4-4DB3-9A17-6A52BB8FD8A7}" type="slidenum">
              <a:rPr lang="en-GB" smtClean="0"/>
              <a:pPr/>
              <a:t>‹#›</a:t>
            </a:fld>
            <a:endParaRPr lang="en-GB" dirty="0"/>
          </a:p>
        </p:txBody>
      </p:sp>
    </p:spTree>
    <p:extLst>
      <p:ext uri="{BB962C8B-B14F-4D97-AF65-F5344CB8AC3E}">
        <p14:creationId xmlns:p14="http://schemas.microsoft.com/office/powerpoint/2010/main" xmlns="" val="40166814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2074"/>
          </a:xfrm>
        </p:spPr>
        <p:txBody>
          <a:bodyPr>
            <a:normAutofit/>
          </a:bodyPr>
          <a:lstStyle>
            <a:lvl1pPr algn="l">
              <a:defRPr sz="1800" b="1">
                <a:solidFill>
                  <a:schemeClr val="accent1">
                    <a:lumMod val="50000"/>
                  </a:schemeClr>
                </a:solidFill>
                <a:latin typeface="Arial" panose="020B0604020202020204" pitchFamily="34" charset="0"/>
                <a:cs typeface="Arial" panose="020B0604020202020204" pitchFamily="34" charset="0"/>
              </a:defRPr>
            </a:lvl1p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4572024-3898-457C-8139-5BBD78130629}" type="datetime1">
              <a:rPr lang="en-GB" smtClean="0"/>
              <a:pPr/>
              <a:t>01/10/2014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E64797E-40C4-4DB3-9A17-6A52BB8FD8A7}" type="slidenum">
              <a:rPr lang="en-GB" smtClean="0"/>
              <a:pPr/>
              <a:t>‹#›</a:t>
            </a:fld>
            <a:endParaRPr lang="en-GB" dirty="0"/>
          </a:p>
        </p:txBody>
      </p:sp>
    </p:spTree>
    <p:extLst>
      <p:ext uri="{BB962C8B-B14F-4D97-AF65-F5344CB8AC3E}">
        <p14:creationId xmlns:p14="http://schemas.microsoft.com/office/powerpoint/2010/main" xmlns="" val="17541724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5214C08-AB40-4AF1-AED7-E6CFFD865370}" type="datetime1">
              <a:rPr lang="en-GB" smtClean="0"/>
              <a:pPr/>
              <a:t>01/10/2014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E64797E-40C4-4DB3-9A17-6A52BB8FD8A7}" type="slidenum">
              <a:rPr lang="en-GB" smtClean="0"/>
              <a:pPr/>
              <a:t>‹#›</a:t>
            </a:fld>
            <a:endParaRPr lang="en-GB" dirty="0"/>
          </a:p>
        </p:txBody>
      </p:sp>
    </p:spTree>
    <p:extLst>
      <p:ext uri="{BB962C8B-B14F-4D97-AF65-F5344CB8AC3E}">
        <p14:creationId xmlns:p14="http://schemas.microsoft.com/office/powerpoint/2010/main" xmlns="" val="39452878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4EEA7AD0-C58F-43CB-8FC6-9769168A8320}" type="datetime1">
              <a:rPr lang="en-GB" smtClean="0"/>
              <a:pPr/>
              <a:t>01/10/2014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E64797E-40C4-4DB3-9A17-6A52BB8FD8A7}" type="slidenum">
              <a:rPr lang="en-GB" smtClean="0"/>
              <a:pPr/>
              <a:t>‹#›</a:t>
            </a:fld>
            <a:endParaRPr lang="en-GB" dirty="0"/>
          </a:p>
        </p:txBody>
      </p:sp>
      <p:sp>
        <p:nvSpPr>
          <p:cNvPr id="9" name="Title 1"/>
          <p:cNvSpPr>
            <a:spLocks noGrp="1"/>
          </p:cNvSpPr>
          <p:nvPr>
            <p:ph type="title"/>
          </p:nvPr>
        </p:nvSpPr>
        <p:spPr>
          <a:xfrm>
            <a:off x="457200" y="274638"/>
            <a:ext cx="8229600" cy="562074"/>
          </a:xfrm>
        </p:spPr>
        <p:txBody>
          <a:bodyPr>
            <a:normAutofit/>
          </a:bodyPr>
          <a:lstStyle>
            <a:lvl1pPr algn="l">
              <a:defRPr sz="1800" b="1">
                <a:solidFill>
                  <a:schemeClr val="accent1">
                    <a:lumMod val="50000"/>
                  </a:schemeClr>
                </a:solidFill>
                <a:latin typeface="Arial" panose="020B0604020202020204" pitchFamily="34" charset="0"/>
                <a:cs typeface="Arial" panose="020B0604020202020204" pitchFamily="34" charset="0"/>
              </a:defRPr>
            </a:lvl1pPr>
          </a:lstStyle>
          <a:p>
            <a:r>
              <a:rPr lang="en-US" smtClean="0"/>
              <a:t>Click to edit Master title style</a:t>
            </a:r>
            <a:endParaRPr lang="en-GB"/>
          </a:p>
        </p:txBody>
      </p:sp>
    </p:spTree>
    <p:extLst>
      <p:ext uri="{BB962C8B-B14F-4D97-AF65-F5344CB8AC3E}">
        <p14:creationId xmlns:p14="http://schemas.microsoft.com/office/powerpoint/2010/main" xmlns="" val="3312768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F838CA9-9D44-49C3-82C4-F89F2BEFC7E2}" type="datetime1">
              <a:rPr lang="en-GB" smtClean="0"/>
              <a:pPr/>
              <a:t>01/10/2014</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2E64797E-40C4-4DB3-9A17-6A52BB8FD8A7}" type="slidenum">
              <a:rPr lang="en-GB" smtClean="0"/>
              <a:pPr/>
              <a:t>‹#›</a:t>
            </a:fld>
            <a:endParaRPr lang="en-GB" dirty="0"/>
          </a:p>
        </p:txBody>
      </p:sp>
    </p:spTree>
    <p:extLst>
      <p:ext uri="{BB962C8B-B14F-4D97-AF65-F5344CB8AC3E}">
        <p14:creationId xmlns:p14="http://schemas.microsoft.com/office/powerpoint/2010/main" xmlns="" val="25965558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47628EA-D2A5-4CA8-B692-28A38C011A94}" type="datetime1">
              <a:rPr lang="en-GB" smtClean="0"/>
              <a:pPr/>
              <a:t>01/10/2014</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2E64797E-40C4-4DB3-9A17-6A52BB8FD8A7}" type="slidenum">
              <a:rPr lang="en-GB" smtClean="0"/>
              <a:pPr/>
              <a:t>‹#›</a:t>
            </a:fld>
            <a:endParaRPr lang="en-GB" dirty="0"/>
          </a:p>
        </p:txBody>
      </p:sp>
    </p:spTree>
    <p:extLst>
      <p:ext uri="{BB962C8B-B14F-4D97-AF65-F5344CB8AC3E}">
        <p14:creationId xmlns:p14="http://schemas.microsoft.com/office/powerpoint/2010/main" xmlns="" val="28639154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D3D9C58-C31D-4FAD-B635-856A0DDA5312}" type="datetime1">
              <a:rPr lang="en-GB" smtClean="0"/>
              <a:pPr/>
              <a:t>01/10/2014</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2E64797E-40C4-4DB3-9A17-6A52BB8FD8A7}" type="slidenum">
              <a:rPr lang="en-GB" smtClean="0"/>
              <a:pPr/>
              <a:t>‹#›</a:t>
            </a:fld>
            <a:endParaRPr lang="en-GB" dirty="0"/>
          </a:p>
        </p:txBody>
      </p:sp>
    </p:spTree>
    <p:extLst>
      <p:ext uri="{BB962C8B-B14F-4D97-AF65-F5344CB8AC3E}">
        <p14:creationId xmlns:p14="http://schemas.microsoft.com/office/powerpoint/2010/main" xmlns="" val="32391083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2A461B4-C778-4D1D-A64F-89A9562F95AE}" type="datetime1">
              <a:rPr lang="en-GB" smtClean="0"/>
              <a:pPr/>
              <a:t>01/10/2014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E64797E-40C4-4DB3-9A17-6A52BB8FD8A7}" type="slidenum">
              <a:rPr lang="en-GB" smtClean="0"/>
              <a:pPr/>
              <a:t>‹#›</a:t>
            </a:fld>
            <a:endParaRPr lang="en-GB" dirty="0"/>
          </a:p>
        </p:txBody>
      </p:sp>
    </p:spTree>
    <p:extLst>
      <p:ext uri="{BB962C8B-B14F-4D97-AF65-F5344CB8AC3E}">
        <p14:creationId xmlns:p14="http://schemas.microsoft.com/office/powerpoint/2010/main" xmlns="" val="12504490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D0F068A-73E4-4A04-9463-CC9B6FDCC7E6}" type="datetime1">
              <a:rPr lang="en-GB" smtClean="0"/>
              <a:pPr/>
              <a:t>01/10/2014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E64797E-40C4-4DB3-9A17-6A52BB8FD8A7}" type="slidenum">
              <a:rPr lang="en-GB" smtClean="0"/>
              <a:pPr/>
              <a:t>‹#›</a:t>
            </a:fld>
            <a:endParaRPr lang="en-GB" dirty="0"/>
          </a:p>
        </p:txBody>
      </p:sp>
    </p:spTree>
    <p:extLst>
      <p:ext uri="{BB962C8B-B14F-4D97-AF65-F5344CB8AC3E}">
        <p14:creationId xmlns:p14="http://schemas.microsoft.com/office/powerpoint/2010/main" xmlns="" val="2457238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2984AE6-B5FE-4FFE-9D4B-BB33222B008E}" type="datetime1">
              <a:rPr lang="en-GB" smtClean="0"/>
              <a:pPr/>
              <a:t>01/10/2014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E64797E-40C4-4DB3-9A17-6A52BB8FD8A7}" type="slidenum">
              <a:rPr lang="en-GB" smtClean="0"/>
              <a:pPr/>
              <a:t>‹#›</a:t>
            </a:fld>
            <a:endParaRPr lang="en-GB" dirty="0"/>
          </a:p>
        </p:txBody>
      </p:sp>
    </p:spTree>
    <p:extLst>
      <p:ext uri="{BB962C8B-B14F-4D97-AF65-F5344CB8AC3E}">
        <p14:creationId xmlns:p14="http://schemas.microsoft.com/office/powerpoint/2010/main" xmlns="" val="12183834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238B7E3-BB67-4988-8509-5BD72F2C2725}" type="datetime1">
              <a:rPr lang="en-GB" smtClean="0"/>
              <a:pPr/>
              <a:t>01/10/2014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E64797E-40C4-4DB3-9A17-6A52BB8FD8A7}" type="slidenum">
              <a:rPr lang="en-GB" smtClean="0"/>
              <a:pPr/>
              <a:t>‹#›</a:t>
            </a:fld>
            <a:endParaRPr lang="en-GB" dirty="0"/>
          </a:p>
        </p:txBody>
      </p:sp>
    </p:spTree>
    <p:extLst>
      <p:ext uri="{BB962C8B-B14F-4D97-AF65-F5344CB8AC3E}">
        <p14:creationId xmlns:p14="http://schemas.microsoft.com/office/powerpoint/2010/main" xmlns="" val="15255704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981075"/>
            <a:ext cx="7772400" cy="1470025"/>
          </a:xfrm>
        </p:spPr>
        <p:txBody>
          <a:bodyPr>
            <a:noAutofit/>
          </a:bodyPr>
          <a:lstStyle>
            <a:lvl1pPr algn="l">
              <a:defRPr lang="en-GB" sz="5400" b="1" kern="1200" noProof="0" dirty="0" smtClean="0">
                <a:solidFill>
                  <a:srgbClr val="104F75"/>
                </a:solidFill>
                <a:latin typeface="+mj-lt"/>
                <a:ea typeface="+mn-ea"/>
                <a:cs typeface="+mn-cs"/>
              </a:defRPr>
            </a:lvl1pPr>
          </a:lstStyle>
          <a:p>
            <a:r>
              <a:rPr lang="en-US" dirty="0" smtClean="0"/>
              <a:t>Click to edit Master title style</a:t>
            </a:r>
            <a:endParaRPr lang="en-GB" dirty="0"/>
          </a:p>
        </p:txBody>
      </p:sp>
      <p:sp>
        <p:nvSpPr>
          <p:cNvPr id="3" name="Subtitle 2"/>
          <p:cNvSpPr>
            <a:spLocks noGrp="1"/>
          </p:cNvSpPr>
          <p:nvPr>
            <p:ph type="subTitle" idx="1"/>
          </p:nvPr>
        </p:nvSpPr>
        <p:spPr>
          <a:xfrm>
            <a:off x="683568" y="2924944"/>
            <a:ext cx="6400800" cy="1752600"/>
          </a:xfrm>
        </p:spPr>
        <p:txBody>
          <a:bodyPr>
            <a:noAutofit/>
          </a:bodyPr>
          <a:lstStyle>
            <a:lvl1pPr marL="0" indent="0" algn="l">
              <a:buNone/>
              <a:defRPr sz="2000" b="1">
                <a:solidFill>
                  <a:schemeClr val="tx1"/>
                </a:solidFill>
                <a:latin typeface="Arial" pitchFamily="34" charset="0"/>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GB" dirty="0"/>
          </a:p>
        </p:txBody>
      </p:sp>
      <p:sp>
        <p:nvSpPr>
          <p:cNvPr id="12"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01/10/2014</a:t>
            </a:fld>
            <a:endParaRPr lang="en-GB" dirty="0"/>
          </a:p>
        </p:txBody>
      </p:sp>
      <p:sp>
        <p:nvSpPr>
          <p:cNvPr id="13"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4"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pic>
        <p:nvPicPr>
          <p:cNvPr id="1026" name="Picture 2"/>
          <p:cNvPicPr>
            <a:picLocks noChangeAspect="1" noChangeArrowheads="1"/>
          </p:cNvPicPr>
          <p:nvPr userDrawn="1"/>
        </p:nvPicPr>
        <p:blipFill>
          <a:blip r:embed="rId2" cstate="print">
            <a:extLst>
              <a:ext uri="{28A0092B-C50C-407E-A947-70E740481C1C}">
                <a14:useLocalDpi xmlns:a14="http://schemas.microsoft.com/office/drawing/2010/main" xmlns="" val="0"/>
              </a:ext>
            </a:extLst>
          </a:blip>
          <a:srcRect/>
          <a:stretch>
            <a:fillRect/>
          </a:stretch>
        </p:blipFill>
        <p:spPr bwMode="auto">
          <a:xfrm>
            <a:off x="7208896" y="5949280"/>
            <a:ext cx="1251536" cy="81061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632759039"/>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Date Placeholder 2"/>
          <p:cNvSpPr>
            <a:spLocks noGrp="1"/>
          </p:cNvSpPr>
          <p:nvPr>
            <p:ph type="dt" sz="half" idx="10"/>
          </p:nvPr>
        </p:nvSpPr>
        <p:spPr/>
        <p:txBody>
          <a:bodyPr/>
          <a:lstStyle/>
          <a:p>
            <a:fld id="{B5E69749-5551-4F5F-A3EA-C88943F21456}" type="datetimeFigureOut">
              <a:rPr lang="en-GB" smtClean="0"/>
              <a:pPr/>
              <a:t>01/10/2014</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5DB98E5A-76C0-453E-B1E0-BC4AB04722D5}" type="slidenum">
              <a:rPr lang="en-GB" smtClean="0"/>
              <a:pPr/>
              <a:t>‹#›</a:t>
            </a:fld>
            <a:endParaRPr lang="en-GB" dirty="0"/>
          </a:p>
        </p:txBody>
      </p:sp>
    </p:spTree>
    <p:extLst>
      <p:ext uri="{BB962C8B-B14F-4D97-AF65-F5344CB8AC3E}">
        <p14:creationId xmlns:p14="http://schemas.microsoft.com/office/powerpoint/2010/main" xmlns="" val="4148054242"/>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4213" y="333374"/>
            <a:ext cx="7775575" cy="647701"/>
          </a:xfrm>
        </p:spPr>
        <p:txBody>
          <a:bodyPr/>
          <a:lstStyle/>
          <a:p>
            <a:r>
              <a:rPr lang="en-US" smtClean="0"/>
              <a:t>Click to edit Master title style</a:t>
            </a:r>
            <a:endParaRPr lang="en-GB"/>
          </a:p>
        </p:txBody>
      </p:sp>
      <p:sp>
        <p:nvSpPr>
          <p:cNvPr id="3" name="Content Placeholder 2"/>
          <p:cNvSpPr>
            <a:spLocks noGrp="1"/>
          </p:cNvSpPr>
          <p:nvPr>
            <p:ph idx="1"/>
          </p:nvPr>
        </p:nvSpPr>
        <p:spPr>
          <a:xfrm>
            <a:off x="684212" y="1196976"/>
            <a:ext cx="7775575" cy="4679949"/>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5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7"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01/10/2014</a:t>
            </a:fld>
            <a:endParaRPr lang="en-GB" dirty="0"/>
          </a:p>
        </p:txBody>
      </p:sp>
      <p:sp>
        <p:nvSpPr>
          <p:cNvPr id="8"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9"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xmlns="" val="125839397"/>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8921" y="981075"/>
            <a:ext cx="7775575" cy="1253337"/>
          </a:xfrm>
        </p:spPr>
        <p:txBody>
          <a:bodyPr anchor="t"/>
          <a:lstStyle>
            <a:lvl1pPr algn="l">
              <a:defRPr sz="4000" b="1" cap="none" baseline="0"/>
            </a:lvl1pPr>
          </a:lstStyle>
          <a:p>
            <a:r>
              <a:rPr lang="en-US" dirty="0" smtClean="0"/>
              <a:t>Click to edit Master title style</a:t>
            </a:r>
            <a:endParaRPr lang="en-GB" dirty="0"/>
          </a:p>
        </p:txBody>
      </p:sp>
      <p:sp>
        <p:nvSpPr>
          <p:cNvPr id="3" name="Text Placeholder 2"/>
          <p:cNvSpPr>
            <a:spLocks noGrp="1"/>
          </p:cNvSpPr>
          <p:nvPr>
            <p:ph type="body" idx="1"/>
          </p:nvPr>
        </p:nvSpPr>
        <p:spPr>
          <a:xfrm>
            <a:off x="691109" y="2420888"/>
            <a:ext cx="7775575" cy="1500187"/>
          </a:xfrm>
        </p:spPr>
        <p:txBody>
          <a:bodyPr anchor="t" anchorCtr="0"/>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smtClean="0"/>
              <a:t>Click to edit Master text styles</a:t>
            </a:r>
          </a:p>
        </p:txBody>
      </p:sp>
      <p:sp>
        <p:nvSpPr>
          <p:cNvPr id="7"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01/10/2014</a:t>
            </a:fld>
            <a:endParaRPr lang="en-GB" dirty="0"/>
          </a:p>
        </p:txBody>
      </p:sp>
      <p:sp>
        <p:nvSpPr>
          <p:cNvPr id="8"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9"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xmlns="" val="1951923021"/>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84212" y="1196975"/>
            <a:ext cx="3811587" cy="4679950"/>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Content Placeholder 3"/>
          <p:cNvSpPr>
            <a:spLocks noGrp="1"/>
          </p:cNvSpPr>
          <p:nvPr>
            <p:ph sz="half" idx="2"/>
          </p:nvPr>
        </p:nvSpPr>
        <p:spPr>
          <a:xfrm>
            <a:off x="4648200" y="1196975"/>
            <a:ext cx="3811588" cy="4679950"/>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01/10/2014</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xmlns="" val="22048555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Emphasis box">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84213" y="1196975"/>
            <a:ext cx="3811587" cy="4679950"/>
          </a:xfrm>
        </p:spPr>
        <p:txBody>
          <a:bodyPr/>
          <a:lstStyle>
            <a:lvl1pPr marL="0" marR="0" indent="0" algn="l" defTabSz="914400" rtl="0" eaLnBrk="1" fontAlgn="auto" latinLnBrk="0" hangingPunct="1">
              <a:lnSpc>
                <a:spcPct val="120000"/>
              </a:lnSpc>
              <a:spcBef>
                <a:spcPts val="0"/>
              </a:spcBef>
              <a:spcAft>
                <a:spcPts val="600"/>
              </a:spcAft>
              <a:buClr>
                <a:srgbClr val="1F497D"/>
              </a:buClr>
              <a:buSzTx/>
              <a:buFontTx/>
              <a:buNone/>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Content Placeholder 3"/>
          <p:cNvSpPr>
            <a:spLocks noGrp="1"/>
          </p:cNvSpPr>
          <p:nvPr>
            <p:ph sz="half" idx="2"/>
          </p:nvPr>
        </p:nvSpPr>
        <p:spPr>
          <a:xfrm>
            <a:off x="4648201" y="1339474"/>
            <a:ext cx="3811588" cy="830997"/>
          </a:xfrm>
          <a:solidFill>
            <a:srgbClr val="C6E0E4"/>
          </a:solidFill>
          <a:ln>
            <a:solidFill>
              <a:schemeClr val="tx2"/>
            </a:solidFill>
          </a:ln>
        </p:spPr>
        <p:txBody>
          <a:bodyPr vert="horz" lIns="108000" tIns="45720" rIns="91440" bIns="45720" rtlCol="0">
            <a:spAutoFit/>
          </a:bodyPr>
          <a:lstStyle>
            <a:lvl1pPr marL="0" marR="0" indent="0" algn="l" defTabSz="914400" rtl="0" eaLnBrk="1" fontAlgn="auto" latinLnBrk="0" hangingPunct="1">
              <a:lnSpc>
                <a:spcPct val="120000"/>
              </a:lnSpc>
              <a:spcBef>
                <a:spcPts val="0"/>
              </a:spcBef>
              <a:spcAft>
                <a:spcPts val="600"/>
              </a:spcAft>
              <a:buClr>
                <a:srgbClr val="1F497D"/>
              </a:buClr>
              <a:buSzTx/>
              <a:buFontTx/>
              <a:buNone/>
              <a:tabLst/>
              <a:defRPr lang="en-US" dirty="0" smtClean="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5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01/10/2014</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xmlns="" val="283098048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84213" y="1196975"/>
            <a:ext cx="3813175" cy="648097"/>
          </a:xfrm>
          <a:solidFill>
            <a:srgbClr val="C6E0E4"/>
          </a:solidFill>
          <a:ln>
            <a:solidFill>
              <a:schemeClr val="tx2"/>
            </a:solidFill>
          </a:ln>
        </p:spPr>
        <p:txBody>
          <a:bodyPr vert="horz" lIns="91440" tIns="45720" rIns="91440" bIns="45720" rtlCol="0">
            <a:noAutofit/>
          </a:bodyPr>
          <a:lstStyle>
            <a:lvl1pPr>
              <a:defRPr lang="en-US" dirty="0" smtClean="0"/>
            </a:lvl1pPr>
          </a:lstStyle>
          <a:p>
            <a:pPr lvl="0"/>
            <a:r>
              <a:rPr lang="en-US" dirty="0" smtClean="0"/>
              <a:t>Click to edit Master text styles</a:t>
            </a:r>
          </a:p>
        </p:txBody>
      </p:sp>
      <p:sp>
        <p:nvSpPr>
          <p:cNvPr id="4" name="Content Placeholder 3"/>
          <p:cNvSpPr>
            <a:spLocks noGrp="1"/>
          </p:cNvSpPr>
          <p:nvPr>
            <p:ph sz="half" idx="2"/>
          </p:nvPr>
        </p:nvSpPr>
        <p:spPr>
          <a:xfrm>
            <a:off x="684213" y="1845072"/>
            <a:ext cx="3813175" cy="4031853"/>
          </a:xfrm>
          <a:ln>
            <a:solidFill>
              <a:schemeClr val="tx2"/>
            </a:solidFill>
          </a:ln>
        </p:spPr>
        <p:txBody>
          <a:bodyPr/>
          <a:lstStyle>
            <a:lvl1pPr>
              <a:defRPr sz="2000"/>
            </a:lvl1pPr>
            <a:lvl2pPr>
              <a:defRPr sz="2000"/>
            </a:lvl2pPr>
            <a:lvl3pPr>
              <a:defRPr sz="2000"/>
            </a:lvl3pPr>
            <a:lvl4pPr>
              <a:defRPr sz="1600"/>
            </a:lvl4pPr>
            <a:lvl5pPr>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5" name="Text Placeholder 4"/>
          <p:cNvSpPr>
            <a:spLocks noGrp="1"/>
          </p:cNvSpPr>
          <p:nvPr>
            <p:ph type="body" sz="quarter" idx="3"/>
          </p:nvPr>
        </p:nvSpPr>
        <p:spPr>
          <a:xfrm>
            <a:off x="4645026" y="1196975"/>
            <a:ext cx="3814763" cy="648097"/>
          </a:xfrm>
          <a:solidFill>
            <a:srgbClr val="C6E0E4"/>
          </a:solidFill>
          <a:ln>
            <a:solidFill>
              <a:schemeClr val="tx2"/>
            </a:solidFill>
          </a:ln>
        </p:spPr>
        <p:txBody>
          <a:bodyPr vert="horz" lIns="91440" tIns="45720" rIns="91440" bIns="45720" rtlCol="0">
            <a:noAutofit/>
          </a:bodyPr>
          <a:lstStyle>
            <a:lvl1pPr>
              <a:defRPr lang="en-US" dirty="0" smtClean="0"/>
            </a:lvl1pPr>
          </a:lstStyle>
          <a:p>
            <a:pPr lvl="0"/>
            <a:r>
              <a:rPr lang="en-US" dirty="0" smtClean="0"/>
              <a:t>Click to edit Master text styles</a:t>
            </a:r>
          </a:p>
        </p:txBody>
      </p:sp>
      <p:sp>
        <p:nvSpPr>
          <p:cNvPr id="6" name="Content Placeholder 5"/>
          <p:cNvSpPr>
            <a:spLocks noGrp="1"/>
          </p:cNvSpPr>
          <p:nvPr>
            <p:ph sz="quarter" idx="4"/>
          </p:nvPr>
        </p:nvSpPr>
        <p:spPr>
          <a:xfrm>
            <a:off x="4645026" y="1845072"/>
            <a:ext cx="3814763" cy="4031853"/>
          </a:xfrm>
          <a:ln>
            <a:solidFill>
              <a:schemeClr val="tx2"/>
            </a:solidFill>
          </a:ln>
        </p:spPr>
        <p:txBody>
          <a:bodyPr/>
          <a:lstStyle>
            <a:lvl1pPr>
              <a:defRPr sz="2000"/>
            </a:lvl1pPr>
            <a:lvl2pPr>
              <a:defRPr sz="2000"/>
            </a:lvl2pPr>
            <a:lvl3pPr>
              <a:defRPr sz="2000"/>
            </a:lvl3pPr>
            <a:lvl4pPr>
              <a:defRPr sz="1600"/>
            </a:lvl4pPr>
            <a:lvl5pPr>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10"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01/10/2014</a:t>
            </a:fld>
            <a:endParaRPr lang="en-GB" dirty="0"/>
          </a:p>
        </p:txBody>
      </p:sp>
      <p:sp>
        <p:nvSpPr>
          <p:cNvPr id="11" name="Footer Placeholder 4"/>
          <p:cNvSpPr>
            <a:spLocks noGrp="1"/>
          </p:cNvSpPr>
          <p:nvPr>
            <p:ph type="ftr" sz="quarter" idx="11"/>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2" name="Slide Number Placeholder 5"/>
          <p:cNvSpPr>
            <a:spLocks noGrp="1"/>
          </p:cNvSpPr>
          <p:nvPr>
            <p:ph type="sldNum" sz="quarter" idx="12"/>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xmlns="" val="2186684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with Border">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684212" y="1196975"/>
            <a:ext cx="3811587" cy="4752976"/>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Content Placeholder 3"/>
          <p:cNvSpPr>
            <a:spLocks noGrp="1"/>
          </p:cNvSpPr>
          <p:nvPr>
            <p:ph sz="half" idx="2"/>
          </p:nvPr>
        </p:nvSpPr>
        <p:spPr>
          <a:xfrm>
            <a:off x="4648200" y="1196975"/>
            <a:ext cx="3811588" cy="4752976"/>
          </a:xfrm>
          <a:ln>
            <a:solidFill>
              <a:schemeClr val="tx2"/>
            </a:solidFill>
          </a:ln>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01/10/2014</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xmlns="" val="2026076243"/>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002060"/>
                </a:solidFill>
              </a:defRPr>
            </a:lvl1pPr>
          </a:lstStyle>
          <a:p>
            <a:r>
              <a:rPr lang="en-US" dirty="0" smtClean="0"/>
              <a:t>Click to edit Master title style</a:t>
            </a:r>
            <a:endParaRPr lang="en-GB" dirty="0"/>
          </a:p>
        </p:txBody>
      </p:sp>
      <p:sp>
        <p:nvSpPr>
          <p:cNvPr id="6"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01/10/2014</a:t>
            </a:fld>
            <a:endParaRPr lang="en-GB" dirty="0"/>
          </a:p>
        </p:txBody>
      </p:sp>
      <p:sp>
        <p:nvSpPr>
          <p:cNvPr id="7"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8"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xmlns="" val="33701200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01/10/2014</a:t>
            </a:fld>
            <a:endParaRPr lang="en-GB" dirty="0"/>
          </a:p>
        </p:txBody>
      </p:sp>
      <p:sp>
        <p:nvSpPr>
          <p:cNvPr id="6"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7"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xmlns="" val="98184988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2" y="335919"/>
            <a:ext cx="7775575" cy="645155"/>
          </a:xfrm>
        </p:spPr>
        <p:txBody>
          <a:bodyPr vert="horz" lIns="91440" tIns="45720" rIns="91440" bIns="45720" rtlCol="0" anchor="ctr">
            <a:noAutofit/>
          </a:bodyPr>
          <a:lstStyle>
            <a:lvl1pPr>
              <a:defRPr lang="en-GB" dirty="0"/>
            </a:lvl1pPr>
          </a:lstStyle>
          <a:p>
            <a:pPr lvl="0"/>
            <a:r>
              <a:rPr lang="en-US" dirty="0" smtClean="0"/>
              <a:t>Click to edit Master title style</a:t>
            </a:r>
            <a:endParaRPr lang="en-GB" dirty="0"/>
          </a:p>
        </p:txBody>
      </p:sp>
      <p:sp>
        <p:nvSpPr>
          <p:cNvPr id="3" name="Picture Placeholder 2"/>
          <p:cNvSpPr>
            <a:spLocks noGrp="1"/>
          </p:cNvSpPr>
          <p:nvPr>
            <p:ph type="pic" idx="1"/>
          </p:nvPr>
        </p:nvSpPr>
        <p:spPr>
          <a:xfrm>
            <a:off x="1872271" y="1187202"/>
            <a:ext cx="5256584" cy="4112369"/>
          </a:xfrm>
          <a:ln>
            <a:solidFill>
              <a:schemeClr val="tx2"/>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63688" y="5445571"/>
            <a:ext cx="5486400" cy="35969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01/10/2014</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xmlns="" val="20585989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981075"/>
            <a:ext cx="7772400" cy="1470025"/>
          </a:xfrm>
        </p:spPr>
        <p:txBody>
          <a:bodyPr>
            <a:noAutofit/>
          </a:bodyPr>
          <a:lstStyle>
            <a:lvl1pPr algn="l">
              <a:defRPr lang="en-GB" sz="5400" b="1" kern="1200" noProof="0" dirty="0" smtClean="0">
                <a:solidFill>
                  <a:srgbClr val="104F75"/>
                </a:solidFill>
                <a:latin typeface="+mj-lt"/>
                <a:ea typeface="+mn-ea"/>
                <a:cs typeface="+mn-cs"/>
              </a:defRPr>
            </a:lvl1pPr>
          </a:lstStyle>
          <a:p>
            <a:r>
              <a:rPr lang="en-US" dirty="0" smtClean="0"/>
              <a:t>Click to edit Master title style</a:t>
            </a:r>
            <a:endParaRPr lang="en-GB" dirty="0"/>
          </a:p>
        </p:txBody>
      </p:sp>
      <p:sp>
        <p:nvSpPr>
          <p:cNvPr id="3" name="Subtitle 2"/>
          <p:cNvSpPr>
            <a:spLocks noGrp="1"/>
          </p:cNvSpPr>
          <p:nvPr>
            <p:ph type="subTitle" idx="1"/>
          </p:nvPr>
        </p:nvSpPr>
        <p:spPr>
          <a:xfrm>
            <a:off x="683568" y="2924944"/>
            <a:ext cx="6400800" cy="1752600"/>
          </a:xfrm>
        </p:spPr>
        <p:txBody>
          <a:bodyPr>
            <a:noAutofit/>
          </a:bodyPr>
          <a:lstStyle>
            <a:lvl1pPr marL="0" indent="0" algn="l">
              <a:buNone/>
              <a:defRPr sz="2000" b="1">
                <a:solidFill>
                  <a:schemeClr val="tx1"/>
                </a:solidFill>
                <a:latin typeface="Arial" pitchFamily="34" charset="0"/>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GB" dirty="0"/>
          </a:p>
        </p:txBody>
      </p:sp>
      <p:sp>
        <p:nvSpPr>
          <p:cNvPr id="12"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01/10/2014</a:t>
            </a:fld>
            <a:endParaRPr lang="en-GB" dirty="0"/>
          </a:p>
        </p:txBody>
      </p:sp>
      <p:sp>
        <p:nvSpPr>
          <p:cNvPr id="13"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4"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pic>
        <p:nvPicPr>
          <p:cNvPr id="1026" name="Picture 2"/>
          <p:cNvPicPr>
            <a:picLocks noChangeAspect="1" noChangeArrowheads="1"/>
          </p:cNvPicPr>
          <p:nvPr userDrawn="1"/>
        </p:nvPicPr>
        <p:blipFill>
          <a:blip r:embed="rId2" cstate="print">
            <a:extLst>
              <a:ext uri="{28A0092B-C50C-407E-A947-70E740481C1C}">
                <a14:useLocalDpi xmlns:a14="http://schemas.microsoft.com/office/drawing/2010/main" xmlns="" val="0"/>
              </a:ext>
            </a:extLst>
          </a:blip>
          <a:srcRect/>
          <a:stretch>
            <a:fillRect/>
          </a:stretch>
        </p:blipFill>
        <p:spPr bwMode="auto">
          <a:xfrm>
            <a:off x="7208896" y="5949280"/>
            <a:ext cx="1251536" cy="81061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632759039"/>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Date Placeholder 2"/>
          <p:cNvSpPr>
            <a:spLocks noGrp="1"/>
          </p:cNvSpPr>
          <p:nvPr>
            <p:ph type="dt" sz="half" idx="10"/>
          </p:nvPr>
        </p:nvSpPr>
        <p:spPr/>
        <p:txBody>
          <a:bodyPr/>
          <a:lstStyle/>
          <a:p>
            <a:fld id="{B5E69749-5551-4F5F-A3EA-C88943F21456}" type="datetimeFigureOut">
              <a:rPr lang="en-GB" smtClean="0"/>
              <a:pPr/>
              <a:t>01/10/2014</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5DB98E5A-76C0-453E-B1E0-BC4AB04722D5}" type="slidenum">
              <a:rPr lang="en-GB" smtClean="0"/>
              <a:pPr/>
              <a:t>‹#›</a:t>
            </a:fld>
            <a:endParaRPr lang="en-GB" dirty="0"/>
          </a:p>
        </p:txBody>
      </p:sp>
    </p:spTree>
    <p:extLst>
      <p:ext uri="{BB962C8B-B14F-4D97-AF65-F5344CB8AC3E}">
        <p14:creationId xmlns:p14="http://schemas.microsoft.com/office/powerpoint/2010/main" xmlns="" val="4148054242"/>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4213" y="333374"/>
            <a:ext cx="7775575" cy="647701"/>
          </a:xfrm>
        </p:spPr>
        <p:txBody>
          <a:bodyPr/>
          <a:lstStyle/>
          <a:p>
            <a:r>
              <a:rPr lang="en-US" smtClean="0"/>
              <a:t>Click to edit Master title style</a:t>
            </a:r>
            <a:endParaRPr lang="en-GB"/>
          </a:p>
        </p:txBody>
      </p:sp>
      <p:sp>
        <p:nvSpPr>
          <p:cNvPr id="3" name="Content Placeholder 2"/>
          <p:cNvSpPr>
            <a:spLocks noGrp="1"/>
          </p:cNvSpPr>
          <p:nvPr>
            <p:ph idx="1"/>
          </p:nvPr>
        </p:nvSpPr>
        <p:spPr>
          <a:xfrm>
            <a:off x="684212" y="1196976"/>
            <a:ext cx="7775575" cy="4679949"/>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5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7"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01/10/2014</a:t>
            </a:fld>
            <a:endParaRPr lang="en-GB" dirty="0"/>
          </a:p>
        </p:txBody>
      </p:sp>
      <p:sp>
        <p:nvSpPr>
          <p:cNvPr id="8"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9"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xmlns="" val="125839397"/>
      </p:ext>
    </p:extLst>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8921" y="981075"/>
            <a:ext cx="7775575" cy="1253337"/>
          </a:xfrm>
        </p:spPr>
        <p:txBody>
          <a:bodyPr anchor="t"/>
          <a:lstStyle>
            <a:lvl1pPr algn="l">
              <a:defRPr sz="4000" b="1" cap="none" baseline="0"/>
            </a:lvl1pPr>
          </a:lstStyle>
          <a:p>
            <a:r>
              <a:rPr lang="en-US" dirty="0" smtClean="0"/>
              <a:t>Click to edit Master title style</a:t>
            </a:r>
            <a:endParaRPr lang="en-GB" dirty="0"/>
          </a:p>
        </p:txBody>
      </p:sp>
      <p:sp>
        <p:nvSpPr>
          <p:cNvPr id="3" name="Text Placeholder 2"/>
          <p:cNvSpPr>
            <a:spLocks noGrp="1"/>
          </p:cNvSpPr>
          <p:nvPr>
            <p:ph type="body" idx="1"/>
          </p:nvPr>
        </p:nvSpPr>
        <p:spPr>
          <a:xfrm>
            <a:off x="691109" y="2420888"/>
            <a:ext cx="7775575" cy="1500187"/>
          </a:xfrm>
        </p:spPr>
        <p:txBody>
          <a:bodyPr anchor="t" anchorCtr="0"/>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smtClean="0"/>
              <a:t>Click to edit Master text styles</a:t>
            </a:r>
          </a:p>
        </p:txBody>
      </p:sp>
      <p:sp>
        <p:nvSpPr>
          <p:cNvPr id="7"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01/10/2014</a:t>
            </a:fld>
            <a:endParaRPr lang="en-GB" dirty="0"/>
          </a:p>
        </p:txBody>
      </p:sp>
      <p:sp>
        <p:nvSpPr>
          <p:cNvPr id="8"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9"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xmlns="" val="1951923021"/>
      </p:ext>
    </p:extLst>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84212" y="1196975"/>
            <a:ext cx="3811587" cy="4679950"/>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Content Placeholder 3"/>
          <p:cNvSpPr>
            <a:spLocks noGrp="1"/>
          </p:cNvSpPr>
          <p:nvPr>
            <p:ph sz="half" idx="2"/>
          </p:nvPr>
        </p:nvSpPr>
        <p:spPr>
          <a:xfrm>
            <a:off x="4648200" y="1196975"/>
            <a:ext cx="3811588" cy="4679950"/>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01/10/2014</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xmlns="" val="220485555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Emphasis box">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84213" y="1196975"/>
            <a:ext cx="3811587" cy="4679950"/>
          </a:xfrm>
        </p:spPr>
        <p:txBody>
          <a:bodyPr/>
          <a:lstStyle>
            <a:lvl1pPr marL="0" marR="0" indent="0" algn="l" defTabSz="914400" rtl="0" eaLnBrk="1" fontAlgn="auto" latinLnBrk="0" hangingPunct="1">
              <a:lnSpc>
                <a:spcPct val="120000"/>
              </a:lnSpc>
              <a:spcBef>
                <a:spcPts val="0"/>
              </a:spcBef>
              <a:spcAft>
                <a:spcPts val="600"/>
              </a:spcAft>
              <a:buClr>
                <a:srgbClr val="1F497D"/>
              </a:buClr>
              <a:buSzTx/>
              <a:buFontTx/>
              <a:buNone/>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Content Placeholder 3"/>
          <p:cNvSpPr>
            <a:spLocks noGrp="1"/>
          </p:cNvSpPr>
          <p:nvPr>
            <p:ph sz="half" idx="2"/>
          </p:nvPr>
        </p:nvSpPr>
        <p:spPr>
          <a:xfrm>
            <a:off x="4648201" y="1339474"/>
            <a:ext cx="3811588" cy="830997"/>
          </a:xfrm>
          <a:solidFill>
            <a:srgbClr val="C6E0E4"/>
          </a:solidFill>
          <a:ln>
            <a:solidFill>
              <a:schemeClr val="tx2"/>
            </a:solidFill>
          </a:ln>
        </p:spPr>
        <p:txBody>
          <a:bodyPr vert="horz" lIns="108000" tIns="45720" rIns="91440" bIns="45720" rtlCol="0">
            <a:spAutoFit/>
          </a:bodyPr>
          <a:lstStyle>
            <a:lvl1pPr marL="0" marR="0" indent="0" algn="l" defTabSz="914400" rtl="0" eaLnBrk="1" fontAlgn="auto" latinLnBrk="0" hangingPunct="1">
              <a:lnSpc>
                <a:spcPct val="120000"/>
              </a:lnSpc>
              <a:spcBef>
                <a:spcPts val="0"/>
              </a:spcBef>
              <a:spcAft>
                <a:spcPts val="600"/>
              </a:spcAft>
              <a:buClr>
                <a:srgbClr val="1F497D"/>
              </a:buClr>
              <a:buSzTx/>
              <a:buFontTx/>
              <a:buNone/>
              <a:tabLst/>
              <a:defRPr lang="en-US" dirty="0" smtClean="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5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01/10/2014</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xmlns="" val="283098048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84213" y="1196975"/>
            <a:ext cx="3813175" cy="648097"/>
          </a:xfrm>
          <a:solidFill>
            <a:srgbClr val="C6E0E4"/>
          </a:solidFill>
          <a:ln>
            <a:solidFill>
              <a:schemeClr val="tx2"/>
            </a:solidFill>
          </a:ln>
        </p:spPr>
        <p:txBody>
          <a:bodyPr vert="horz" lIns="91440" tIns="45720" rIns="91440" bIns="45720" rtlCol="0">
            <a:noAutofit/>
          </a:bodyPr>
          <a:lstStyle>
            <a:lvl1pPr>
              <a:defRPr lang="en-US" dirty="0" smtClean="0"/>
            </a:lvl1pPr>
          </a:lstStyle>
          <a:p>
            <a:pPr lvl="0"/>
            <a:r>
              <a:rPr lang="en-US" dirty="0" smtClean="0"/>
              <a:t>Click to edit Master text styles</a:t>
            </a:r>
          </a:p>
        </p:txBody>
      </p:sp>
      <p:sp>
        <p:nvSpPr>
          <p:cNvPr id="4" name="Content Placeholder 3"/>
          <p:cNvSpPr>
            <a:spLocks noGrp="1"/>
          </p:cNvSpPr>
          <p:nvPr>
            <p:ph sz="half" idx="2"/>
          </p:nvPr>
        </p:nvSpPr>
        <p:spPr>
          <a:xfrm>
            <a:off x="684213" y="1845072"/>
            <a:ext cx="3813175" cy="4031853"/>
          </a:xfrm>
          <a:ln>
            <a:solidFill>
              <a:schemeClr val="tx2"/>
            </a:solidFill>
          </a:ln>
        </p:spPr>
        <p:txBody>
          <a:bodyPr/>
          <a:lstStyle>
            <a:lvl1pPr>
              <a:defRPr sz="2000"/>
            </a:lvl1pPr>
            <a:lvl2pPr>
              <a:defRPr sz="2000"/>
            </a:lvl2pPr>
            <a:lvl3pPr>
              <a:defRPr sz="2000"/>
            </a:lvl3pPr>
            <a:lvl4pPr>
              <a:defRPr sz="1600"/>
            </a:lvl4pPr>
            <a:lvl5pPr>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5" name="Text Placeholder 4"/>
          <p:cNvSpPr>
            <a:spLocks noGrp="1"/>
          </p:cNvSpPr>
          <p:nvPr>
            <p:ph type="body" sz="quarter" idx="3"/>
          </p:nvPr>
        </p:nvSpPr>
        <p:spPr>
          <a:xfrm>
            <a:off x="4645026" y="1196975"/>
            <a:ext cx="3814763" cy="648097"/>
          </a:xfrm>
          <a:solidFill>
            <a:srgbClr val="C6E0E4"/>
          </a:solidFill>
          <a:ln>
            <a:solidFill>
              <a:schemeClr val="tx2"/>
            </a:solidFill>
          </a:ln>
        </p:spPr>
        <p:txBody>
          <a:bodyPr vert="horz" lIns="91440" tIns="45720" rIns="91440" bIns="45720" rtlCol="0">
            <a:noAutofit/>
          </a:bodyPr>
          <a:lstStyle>
            <a:lvl1pPr>
              <a:defRPr lang="en-US" dirty="0" smtClean="0"/>
            </a:lvl1pPr>
          </a:lstStyle>
          <a:p>
            <a:pPr lvl="0"/>
            <a:r>
              <a:rPr lang="en-US" dirty="0" smtClean="0"/>
              <a:t>Click to edit Master text styles</a:t>
            </a:r>
          </a:p>
        </p:txBody>
      </p:sp>
      <p:sp>
        <p:nvSpPr>
          <p:cNvPr id="6" name="Content Placeholder 5"/>
          <p:cNvSpPr>
            <a:spLocks noGrp="1"/>
          </p:cNvSpPr>
          <p:nvPr>
            <p:ph sz="quarter" idx="4"/>
          </p:nvPr>
        </p:nvSpPr>
        <p:spPr>
          <a:xfrm>
            <a:off x="4645026" y="1845072"/>
            <a:ext cx="3814763" cy="4031853"/>
          </a:xfrm>
          <a:ln>
            <a:solidFill>
              <a:schemeClr val="tx2"/>
            </a:solidFill>
          </a:ln>
        </p:spPr>
        <p:txBody>
          <a:bodyPr/>
          <a:lstStyle>
            <a:lvl1pPr>
              <a:defRPr sz="2000"/>
            </a:lvl1pPr>
            <a:lvl2pPr>
              <a:defRPr sz="2000"/>
            </a:lvl2pPr>
            <a:lvl3pPr>
              <a:defRPr sz="2000"/>
            </a:lvl3pPr>
            <a:lvl4pPr>
              <a:defRPr sz="1600"/>
            </a:lvl4pPr>
            <a:lvl5pPr>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10"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01/10/2014</a:t>
            </a:fld>
            <a:endParaRPr lang="en-GB" dirty="0"/>
          </a:p>
        </p:txBody>
      </p:sp>
      <p:sp>
        <p:nvSpPr>
          <p:cNvPr id="11" name="Footer Placeholder 4"/>
          <p:cNvSpPr>
            <a:spLocks noGrp="1"/>
          </p:cNvSpPr>
          <p:nvPr>
            <p:ph type="ftr" sz="quarter" idx="11"/>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2" name="Slide Number Placeholder 5"/>
          <p:cNvSpPr>
            <a:spLocks noGrp="1"/>
          </p:cNvSpPr>
          <p:nvPr>
            <p:ph type="sldNum" sz="quarter" idx="12"/>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xmlns="" val="2186684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Two Content with Border">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684212" y="1196975"/>
            <a:ext cx="3811587" cy="4752976"/>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Content Placeholder 3"/>
          <p:cNvSpPr>
            <a:spLocks noGrp="1"/>
          </p:cNvSpPr>
          <p:nvPr>
            <p:ph sz="half" idx="2"/>
          </p:nvPr>
        </p:nvSpPr>
        <p:spPr>
          <a:xfrm>
            <a:off x="4648200" y="1196975"/>
            <a:ext cx="3811588" cy="4752976"/>
          </a:xfrm>
          <a:ln>
            <a:solidFill>
              <a:schemeClr val="tx2"/>
            </a:solidFill>
          </a:ln>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01/10/2014</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xmlns="" val="202607624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002060"/>
                </a:solidFill>
              </a:defRPr>
            </a:lvl1pPr>
          </a:lstStyle>
          <a:p>
            <a:r>
              <a:rPr lang="en-US" dirty="0" smtClean="0"/>
              <a:t>Click to edit Master title style</a:t>
            </a:r>
            <a:endParaRPr lang="en-GB" dirty="0"/>
          </a:p>
        </p:txBody>
      </p:sp>
      <p:sp>
        <p:nvSpPr>
          <p:cNvPr id="6"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01/10/2014</a:t>
            </a:fld>
            <a:endParaRPr lang="en-GB" dirty="0"/>
          </a:p>
        </p:txBody>
      </p:sp>
      <p:sp>
        <p:nvSpPr>
          <p:cNvPr id="7"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8"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xmlns="" val="337012000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01/10/2014</a:t>
            </a:fld>
            <a:endParaRPr lang="en-GB" dirty="0"/>
          </a:p>
        </p:txBody>
      </p:sp>
      <p:sp>
        <p:nvSpPr>
          <p:cNvPr id="6"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7"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xmlns="" val="98184988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2" y="335919"/>
            <a:ext cx="7775575" cy="645155"/>
          </a:xfrm>
        </p:spPr>
        <p:txBody>
          <a:bodyPr vert="horz" lIns="91440" tIns="45720" rIns="91440" bIns="45720" rtlCol="0" anchor="ctr">
            <a:noAutofit/>
          </a:bodyPr>
          <a:lstStyle>
            <a:lvl1pPr>
              <a:defRPr lang="en-GB" dirty="0"/>
            </a:lvl1pPr>
          </a:lstStyle>
          <a:p>
            <a:pPr lvl="0"/>
            <a:r>
              <a:rPr lang="en-US" dirty="0" smtClean="0"/>
              <a:t>Click to edit Master title style</a:t>
            </a:r>
            <a:endParaRPr lang="en-GB" dirty="0"/>
          </a:p>
        </p:txBody>
      </p:sp>
      <p:sp>
        <p:nvSpPr>
          <p:cNvPr id="3" name="Picture Placeholder 2"/>
          <p:cNvSpPr>
            <a:spLocks noGrp="1"/>
          </p:cNvSpPr>
          <p:nvPr>
            <p:ph type="pic" idx="1"/>
          </p:nvPr>
        </p:nvSpPr>
        <p:spPr>
          <a:xfrm>
            <a:off x="1872271" y="1187202"/>
            <a:ext cx="5256584" cy="4112369"/>
          </a:xfrm>
          <a:ln>
            <a:solidFill>
              <a:schemeClr val="tx2"/>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63688" y="5445571"/>
            <a:ext cx="5486400" cy="35969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01/10/2014</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xmlns="" val="205859896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981075"/>
            <a:ext cx="7772400" cy="1470025"/>
          </a:xfrm>
        </p:spPr>
        <p:txBody>
          <a:bodyPr>
            <a:noAutofit/>
          </a:bodyPr>
          <a:lstStyle>
            <a:lvl1pPr algn="l">
              <a:defRPr lang="en-GB" sz="5400" b="1" kern="1200" noProof="0" dirty="0" smtClean="0">
                <a:solidFill>
                  <a:srgbClr val="104F75"/>
                </a:solidFill>
                <a:latin typeface="+mj-lt"/>
                <a:ea typeface="+mn-ea"/>
                <a:cs typeface="+mn-cs"/>
              </a:defRPr>
            </a:lvl1pPr>
          </a:lstStyle>
          <a:p>
            <a:r>
              <a:rPr lang="en-US" dirty="0" smtClean="0"/>
              <a:t>Click to edit Master title style</a:t>
            </a:r>
            <a:endParaRPr lang="en-GB" dirty="0"/>
          </a:p>
        </p:txBody>
      </p:sp>
      <p:sp>
        <p:nvSpPr>
          <p:cNvPr id="3" name="Subtitle 2"/>
          <p:cNvSpPr>
            <a:spLocks noGrp="1"/>
          </p:cNvSpPr>
          <p:nvPr>
            <p:ph type="subTitle" idx="1"/>
          </p:nvPr>
        </p:nvSpPr>
        <p:spPr>
          <a:xfrm>
            <a:off x="683568" y="2924944"/>
            <a:ext cx="6400800" cy="1752600"/>
          </a:xfrm>
        </p:spPr>
        <p:txBody>
          <a:bodyPr>
            <a:noAutofit/>
          </a:bodyPr>
          <a:lstStyle>
            <a:lvl1pPr marL="0" indent="0" algn="l">
              <a:buNone/>
              <a:defRPr sz="2000" b="1">
                <a:solidFill>
                  <a:schemeClr val="tx1"/>
                </a:solidFill>
                <a:latin typeface="Arial" pitchFamily="34" charset="0"/>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GB" dirty="0"/>
          </a:p>
        </p:txBody>
      </p:sp>
      <p:sp>
        <p:nvSpPr>
          <p:cNvPr id="12"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01/10/2014</a:t>
            </a:fld>
            <a:endParaRPr lang="en-GB" dirty="0"/>
          </a:p>
        </p:txBody>
      </p:sp>
      <p:sp>
        <p:nvSpPr>
          <p:cNvPr id="13"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4"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pic>
        <p:nvPicPr>
          <p:cNvPr id="1026" name="Picture 2"/>
          <p:cNvPicPr>
            <a:picLocks noChangeAspect="1" noChangeArrowheads="1"/>
          </p:cNvPicPr>
          <p:nvPr userDrawn="1"/>
        </p:nvPicPr>
        <p:blipFill>
          <a:blip r:embed="rId2" cstate="print">
            <a:extLst>
              <a:ext uri="{28A0092B-C50C-407E-A947-70E740481C1C}">
                <a14:useLocalDpi xmlns:a14="http://schemas.microsoft.com/office/drawing/2010/main" xmlns="" val="0"/>
              </a:ext>
            </a:extLst>
          </a:blip>
          <a:srcRect/>
          <a:stretch>
            <a:fillRect/>
          </a:stretch>
        </p:blipFill>
        <p:spPr bwMode="auto">
          <a:xfrm>
            <a:off x="7208896" y="5949280"/>
            <a:ext cx="1251536" cy="81061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632759039"/>
      </p:ext>
    </p:extLst>
  </p:cSld>
  <p:clrMapOvr>
    <a:masterClrMapping/>
  </p:clrMapOvr>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Date Placeholder 2"/>
          <p:cNvSpPr>
            <a:spLocks noGrp="1"/>
          </p:cNvSpPr>
          <p:nvPr>
            <p:ph type="dt" sz="half" idx="10"/>
          </p:nvPr>
        </p:nvSpPr>
        <p:spPr/>
        <p:txBody>
          <a:bodyPr/>
          <a:lstStyle/>
          <a:p>
            <a:fld id="{B5E69749-5551-4F5F-A3EA-C88943F21456}" type="datetimeFigureOut">
              <a:rPr lang="en-GB" smtClean="0"/>
              <a:pPr/>
              <a:t>01/10/2014</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5DB98E5A-76C0-453E-B1E0-BC4AB04722D5}" type="slidenum">
              <a:rPr lang="en-GB" smtClean="0"/>
              <a:pPr/>
              <a:t>‹#›</a:t>
            </a:fld>
            <a:endParaRPr lang="en-GB" dirty="0"/>
          </a:p>
        </p:txBody>
      </p:sp>
    </p:spTree>
    <p:extLst>
      <p:ext uri="{BB962C8B-B14F-4D97-AF65-F5344CB8AC3E}">
        <p14:creationId xmlns:p14="http://schemas.microsoft.com/office/powerpoint/2010/main" xmlns="" val="4148054242"/>
      </p:ext>
    </p:extLst>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4213" y="333374"/>
            <a:ext cx="7775575" cy="647701"/>
          </a:xfrm>
        </p:spPr>
        <p:txBody>
          <a:bodyPr/>
          <a:lstStyle/>
          <a:p>
            <a:r>
              <a:rPr lang="en-US" smtClean="0"/>
              <a:t>Click to edit Master title style</a:t>
            </a:r>
            <a:endParaRPr lang="en-GB"/>
          </a:p>
        </p:txBody>
      </p:sp>
      <p:sp>
        <p:nvSpPr>
          <p:cNvPr id="3" name="Content Placeholder 2"/>
          <p:cNvSpPr>
            <a:spLocks noGrp="1"/>
          </p:cNvSpPr>
          <p:nvPr>
            <p:ph idx="1"/>
          </p:nvPr>
        </p:nvSpPr>
        <p:spPr>
          <a:xfrm>
            <a:off x="684212" y="1196976"/>
            <a:ext cx="7775575" cy="4679949"/>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5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7"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01/10/2014</a:t>
            </a:fld>
            <a:endParaRPr lang="en-GB" dirty="0"/>
          </a:p>
        </p:txBody>
      </p:sp>
      <p:sp>
        <p:nvSpPr>
          <p:cNvPr id="8"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9"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xmlns="" val="125839397"/>
      </p:ext>
    </p:extLst>
  </p:cSld>
  <p:clrMapOvr>
    <a:masterClrMapping/>
  </p:clrMapOvr>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8921" y="981075"/>
            <a:ext cx="7775575" cy="1253337"/>
          </a:xfrm>
        </p:spPr>
        <p:txBody>
          <a:bodyPr anchor="t"/>
          <a:lstStyle>
            <a:lvl1pPr algn="l">
              <a:defRPr sz="4000" b="1" cap="none" baseline="0"/>
            </a:lvl1pPr>
          </a:lstStyle>
          <a:p>
            <a:r>
              <a:rPr lang="en-US" dirty="0" smtClean="0"/>
              <a:t>Click to edit Master title style</a:t>
            </a:r>
            <a:endParaRPr lang="en-GB" dirty="0"/>
          </a:p>
        </p:txBody>
      </p:sp>
      <p:sp>
        <p:nvSpPr>
          <p:cNvPr id="3" name="Text Placeholder 2"/>
          <p:cNvSpPr>
            <a:spLocks noGrp="1"/>
          </p:cNvSpPr>
          <p:nvPr>
            <p:ph type="body" idx="1"/>
          </p:nvPr>
        </p:nvSpPr>
        <p:spPr>
          <a:xfrm>
            <a:off x="691109" y="2420888"/>
            <a:ext cx="7775575" cy="1500187"/>
          </a:xfrm>
        </p:spPr>
        <p:txBody>
          <a:bodyPr anchor="t" anchorCtr="0"/>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smtClean="0"/>
              <a:t>Click to edit Master text styles</a:t>
            </a:r>
          </a:p>
        </p:txBody>
      </p:sp>
      <p:sp>
        <p:nvSpPr>
          <p:cNvPr id="7"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01/10/2014</a:t>
            </a:fld>
            <a:endParaRPr lang="en-GB" dirty="0"/>
          </a:p>
        </p:txBody>
      </p:sp>
      <p:sp>
        <p:nvSpPr>
          <p:cNvPr id="8"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9"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xmlns="" val="1951923021"/>
      </p:ext>
    </p:extLst>
  </p:cSld>
  <p:clrMapOvr>
    <a:masterClrMapping/>
  </p:clrMapOvr>
  <p:timing>
    <p:tnLst>
      <p:par>
        <p:cTn id="1" dur="indefinite" restart="never" nodeType="tmRoot"/>
      </p:par>
    </p:tn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84212" y="1196975"/>
            <a:ext cx="3811587" cy="4679950"/>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Content Placeholder 3"/>
          <p:cNvSpPr>
            <a:spLocks noGrp="1"/>
          </p:cNvSpPr>
          <p:nvPr>
            <p:ph sz="half" idx="2"/>
          </p:nvPr>
        </p:nvSpPr>
        <p:spPr>
          <a:xfrm>
            <a:off x="4648200" y="1196975"/>
            <a:ext cx="3811588" cy="4679950"/>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01/10/2014</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xmlns="" val="220485555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Emphasis box">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84213" y="1196975"/>
            <a:ext cx="3811587" cy="4679950"/>
          </a:xfrm>
        </p:spPr>
        <p:txBody>
          <a:bodyPr/>
          <a:lstStyle>
            <a:lvl1pPr marL="0" marR="0" indent="0" algn="l" defTabSz="914400" rtl="0" eaLnBrk="1" fontAlgn="auto" latinLnBrk="0" hangingPunct="1">
              <a:lnSpc>
                <a:spcPct val="120000"/>
              </a:lnSpc>
              <a:spcBef>
                <a:spcPts val="0"/>
              </a:spcBef>
              <a:spcAft>
                <a:spcPts val="600"/>
              </a:spcAft>
              <a:buClr>
                <a:srgbClr val="1F497D"/>
              </a:buClr>
              <a:buSzTx/>
              <a:buFontTx/>
              <a:buNone/>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Content Placeholder 3"/>
          <p:cNvSpPr>
            <a:spLocks noGrp="1"/>
          </p:cNvSpPr>
          <p:nvPr>
            <p:ph sz="half" idx="2"/>
          </p:nvPr>
        </p:nvSpPr>
        <p:spPr>
          <a:xfrm>
            <a:off x="4648201" y="1339474"/>
            <a:ext cx="3811588" cy="830997"/>
          </a:xfrm>
          <a:solidFill>
            <a:srgbClr val="C6E0E4"/>
          </a:solidFill>
          <a:ln>
            <a:solidFill>
              <a:schemeClr val="tx2"/>
            </a:solidFill>
          </a:ln>
        </p:spPr>
        <p:txBody>
          <a:bodyPr vert="horz" lIns="108000" tIns="45720" rIns="91440" bIns="45720" rtlCol="0">
            <a:spAutoFit/>
          </a:bodyPr>
          <a:lstStyle>
            <a:lvl1pPr marL="0" marR="0" indent="0" algn="l" defTabSz="914400" rtl="0" eaLnBrk="1" fontAlgn="auto" latinLnBrk="0" hangingPunct="1">
              <a:lnSpc>
                <a:spcPct val="120000"/>
              </a:lnSpc>
              <a:spcBef>
                <a:spcPts val="0"/>
              </a:spcBef>
              <a:spcAft>
                <a:spcPts val="600"/>
              </a:spcAft>
              <a:buClr>
                <a:srgbClr val="1F497D"/>
              </a:buClr>
              <a:buSzTx/>
              <a:buFontTx/>
              <a:buNone/>
              <a:tabLst/>
              <a:defRPr lang="en-US" dirty="0" smtClean="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5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01/10/2014</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xmlns="" val="283098048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84213" y="1196975"/>
            <a:ext cx="3813175" cy="648097"/>
          </a:xfrm>
          <a:solidFill>
            <a:srgbClr val="C6E0E4"/>
          </a:solidFill>
          <a:ln>
            <a:solidFill>
              <a:schemeClr val="tx2"/>
            </a:solidFill>
          </a:ln>
        </p:spPr>
        <p:txBody>
          <a:bodyPr vert="horz" lIns="91440" tIns="45720" rIns="91440" bIns="45720" rtlCol="0">
            <a:noAutofit/>
          </a:bodyPr>
          <a:lstStyle>
            <a:lvl1pPr>
              <a:defRPr lang="en-US" dirty="0" smtClean="0"/>
            </a:lvl1pPr>
          </a:lstStyle>
          <a:p>
            <a:pPr lvl="0"/>
            <a:r>
              <a:rPr lang="en-US" dirty="0" smtClean="0"/>
              <a:t>Click to edit Master text styles</a:t>
            </a:r>
          </a:p>
        </p:txBody>
      </p:sp>
      <p:sp>
        <p:nvSpPr>
          <p:cNvPr id="4" name="Content Placeholder 3"/>
          <p:cNvSpPr>
            <a:spLocks noGrp="1"/>
          </p:cNvSpPr>
          <p:nvPr>
            <p:ph sz="half" idx="2"/>
          </p:nvPr>
        </p:nvSpPr>
        <p:spPr>
          <a:xfrm>
            <a:off x="684213" y="1845072"/>
            <a:ext cx="3813175" cy="4031853"/>
          </a:xfrm>
          <a:ln>
            <a:solidFill>
              <a:schemeClr val="tx2"/>
            </a:solidFill>
          </a:ln>
        </p:spPr>
        <p:txBody>
          <a:bodyPr/>
          <a:lstStyle>
            <a:lvl1pPr>
              <a:defRPr sz="2000"/>
            </a:lvl1pPr>
            <a:lvl2pPr>
              <a:defRPr sz="2000"/>
            </a:lvl2pPr>
            <a:lvl3pPr>
              <a:defRPr sz="2000"/>
            </a:lvl3pPr>
            <a:lvl4pPr>
              <a:defRPr sz="1600"/>
            </a:lvl4pPr>
            <a:lvl5pPr>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5" name="Text Placeholder 4"/>
          <p:cNvSpPr>
            <a:spLocks noGrp="1"/>
          </p:cNvSpPr>
          <p:nvPr>
            <p:ph type="body" sz="quarter" idx="3"/>
          </p:nvPr>
        </p:nvSpPr>
        <p:spPr>
          <a:xfrm>
            <a:off x="4645026" y="1196975"/>
            <a:ext cx="3814763" cy="648097"/>
          </a:xfrm>
          <a:solidFill>
            <a:srgbClr val="C6E0E4"/>
          </a:solidFill>
          <a:ln>
            <a:solidFill>
              <a:schemeClr val="tx2"/>
            </a:solidFill>
          </a:ln>
        </p:spPr>
        <p:txBody>
          <a:bodyPr vert="horz" lIns="91440" tIns="45720" rIns="91440" bIns="45720" rtlCol="0">
            <a:noAutofit/>
          </a:bodyPr>
          <a:lstStyle>
            <a:lvl1pPr>
              <a:defRPr lang="en-US" dirty="0" smtClean="0"/>
            </a:lvl1pPr>
          </a:lstStyle>
          <a:p>
            <a:pPr lvl="0"/>
            <a:r>
              <a:rPr lang="en-US" dirty="0" smtClean="0"/>
              <a:t>Click to edit Master text styles</a:t>
            </a:r>
          </a:p>
        </p:txBody>
      </p:sp>
      <p:sp>
        <p:nvSpPr>
          <p:cNvPr id="6" name="Content Placeholder 5"/>
          <p:cNvSpPr>
            <a:spLocks noGrp="1"/>
          </p:cNvSpPr>
          <p:nvPr>
            <p:ph sz="quarter" idx="4"/>
          </p:nvPr>
        </p:nvSpPr>
        <p:spPr>
          <a:xfrm>
            <a:off x="4645026" y="1845072"/>
            <a:ext cx="3814763" cy="4031853"/>
          </a:xfrm>
          <a:ln>
            <a:solidFill>
              <a:schemeClr val="tx2"/>
            </a:solidFill>
          </a:ln>
        </p:spPr>
        <p:txBody>
          <a:bodyPr/>
          <a:lstStyle>
            <a:lvl1pPr>
              <a:defRPr sz="2000"/>
            </a:lvl1pPr>
            <a:lvl2pPr>
              <a:defRPr sz="2000"/>
            </a:lvl2pPr>
            <a:lvl3pPr>
              <a:defRPr sz="2000"/>
            </a:lvl3pPr>
            <a:lvl4pPr>
              <a:defRPr sz="1600"/>
            </a:lvl4pPr>
            <a:lvl5pPr>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10"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01/10/2014</a:t>
            </a:fld>
            <a:endParaRPr lang="en-GB" dirty="0"/>
          </a:p>
        </p:txBody>
      </p:sp>
      <p:sp>
        <p:nvSpPr>
          <p:cNvPr id="11" name="Footer Placeholder 4"/>
          <p:cNvSpPr>
            <a:spLocks noGrp="1"/>
          </p:cNvSpPr>
          <p:nvPr>
            <p:ph type="ftr" sz="quarter" idx="11"/>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2" name="Slide Number Placeholder 5"/>
          <p:cNvSpPr>
            <a:spLocks noGrp="1"/>
          </p:cNvSpPr>
          <p:nvPr>
            <p:ph type="sldNum" sz="quarter" idx="12"/>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xmlns="" val="2186684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Obj" preserve="1">
  <p:cSld name="Two Content with Border">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684212" y="1196975"/>
            <a:ext cx="3811587" cy="4752976"/>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Content Placeholder 3"/>
          <p:cNvSpPr>
            <a:spLocks noGrp="1"/>
          </p:cNvSpPr>
          <p:nvPr>
            <p:ph sz="half" idx="2"/>
          </p:nvPr>
        </p:nvSpPr>
        <p:spPr>
          <a:xfrm>
            <a:off x="4648200" y="1196975"/>
            <a:ext cx="3811588" cy="4752976"/>
          </a:xfrm>
          <a:ln>
            <a:solidFill>
              <a:schemeClr val="tx2"/>
            </a:solidFill>
          </a:ln>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01/10/2014</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xmlns="" val="202607624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002060"/>
                </a:solidFill>
              </a:defRPr>
            </a:lvl1pPr>
          </a:lstStyle>
          <a:p>
            <a:r>
              <a:rPr lang="en-US" dirty="0" smtClean="0"/>
              <a:t>Click to edit Master title style</a:t>
            </a:r>
            <a:endParaRPr lang="en-GB" dirty="0"/>
          </a:p>
        </p:txBody>
      </p:sp>
      <p:sp>
        <p:nvSpPr>
          <p:cNvPr id="6"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01/10/2014</a:t>
            </a:fld>
            <a:endParaRPr lang="en-GB" dirty="0"/>
          </a:p>
        </p:txBody>
      </p:sp>
      <p:sp>
        <p:nvSpPr>
          <p:cNvPr id="7"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8"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xmlns="" val="337012000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01/10/2014</a:t>
            </a:fld>
            <a:endParaRPr lang="en-GB" dirty="0"/>
          </a:p>
        </p:txBody>
      </p:sp>
      <p:sp>
        <p:nvSpPr>
          <p:cNvPr id="6"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7"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xmlns="" val="98184988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2" y="335919"/>
            <a:ext cx="7775575" cy="645155"/>
          </a:xfrm>
        </p:spPr>
        <p:txBody>
          <a:bodyPr vert="horz" lIns="91440" tIns="45720" rIns="91440" bIns="45720" rtlCol="0" anchor="ctr">
            <a:noAutofit/>
          </a:bodyPr>
          <a:lstStyle>
            <a:lvl1pPr>
              <a:defRPr lang="en-GB" dirty="0"/>
            </a:lvl1pPr>
          </a:lstStyle>
          <a:p>
            <a:pPr lvl="0"/>
            <a:r>
              <a:rPr lang="en-US" dirty="0" smtClean="0"/>
              <a:t>Click to edit Master title style</a:t>
            </a:r>
            <a:endParaRPr lang="en-GB" dirty="0"/>
          </a:p>
        </p:txBody>
      </p:sp>
      <p:sp>
        <p:nvSpPr>
          <p:cNvPr id="4" name="Text Placeholder 3"/>
          <p:cNvSpPr>
            <a:spLocks noGrp="1"/>
          </p:cNvSpPr>
          <p:nvPr>
            <p:ph type="body" sz="half" idx="2"/>
          </p:nvPr>
        </p:nvSpPr>
        <p:spPr>
          <a:xfrm>
            <a:off x="1763688" y="5445571"/>
            <a:ext cx="5486400" cy="35969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01/10/2014</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xmlns="" val="205859896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0FC7C86D-B0C3-4030-A50E-8DE9BF4CFC07}" type="datetime1">
              <a:rPr lang="en-GB" smtClean="0"/>
              <a:pPr/>
              <a:t>01/10/2014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F402ABA-617D-4B50-8843-0A6B639B5465}" type="slidenum">
              <a:rPr lang="en-GB" smtClean="0"/>
              <a:pPr/>
              <a:t>‹#›</a:t>
            </a:fld>
            <a:endParaRPr lang="en-GB" dirty="0"/>
          </a:p>
        </p:txBody>
      </p:sp>
    </p:spTree>
    <p:extLst>
      <p:ext uri="{BB962C8B-B14F-4D97-AF65-F5344CB8AC3E}">
        <p14:creationId xmlns:p14="http://schemas.microsoft.com/office/powerpoint/2010/main" xmlns="" val="73459984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273570D-F1FF-4563-9B19-1D7F3A5EFAF2}" type="datetime1">
              <a:rPr lang="en-GB" smtClean="0"/>
              <a:pPr/>
              <a:t>01/10/2014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F402ABA-617D-4B50-8843-0A6B639B5465}" type="slidenum">
              <a:rPr lang="en-GB" smtClean="0"/>
              <a:pPr/>
              <a:t>‹#›</a:t>
            </a:fld>
            <a:endParaRPr lang="en-GB" dirty="0"/>
          </a:p>
        </p:txBody>
      </p:sp>
    </p:spTree>
    <p:extLst>
      <p:ext uri="{BB962C8B-B14F-4D97-AF65-F5344CB8AC3E}">
        <p14:creationId xmlns:p14="http://schemas.microsoft.com/office/powerpoint/2010/main" xmlns="" val="410247241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8473A45-6D48-4BB5-A77B-416D3600B0E6}" type="datetime1">
              <a:rPr lang="en-GB" smtClean="0"/>
              <a:pPr/>
              <a:t>01/10/2014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F402ABA-617D-4B50-8843-0A6B639B5465}" type="slidenum">
              <a:rPr lang="en-GB" smtClean="0"/>
              <a:pPr/>
              <a:t>‹#›</a:t>
            </a:fld>
            <a:endParaRPr lang="en-GB" dirty="0"/>
          </a:p>
        </p:txBody>
      </p:sp>
    </p:spTree>
    <p:extLst>
      <p:ext uri="{BB962C8B-B14F-4D97-AF65-F5344CB8AC3E}">
        <p14:creationId xmlns:p14="http://schemas.microsoft.com/office/powerpoint/2010/main" xmlns="" val="119699356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BBC1E4B-0419-481E-BD47-3A00DACA61AA}" type="datetime1">
              <a:rPr lang="en-GB" smtClean="0"/>
              <a:pPr/>
              <a:t>01/10/2014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7F402ABA-617D-4B50-8843-0A6B639B5465}" type="slidenum">
              <a:rPr lang="en-GB" smtClean="0"/>
              <a:pPr/>
              <a:t>‹#›</a:t>
            </a:fld>
            <a:endParaRPr lang="en-GB" dirty="0"/>
          </a:p>
        </p:txBody>
      </p:sp>
    </p:spTree>
    <p:extLst>
      <p:ext uri="{BB962C8B-B14F-4D97-AF65-F5344CB8AC3E}">
        <p14:creationId xmlns:p14="http://schemas.microsoft.com/office/powerpoint/2010/main" xmlns="" val="101213044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6EE05B6-3A9D-43D6-ACEF-09239FA768D6}" type="datetime1">
              <a:rPr lang="en-GB" smtClean="0"/>
              <a:pPr/>
              <a:t>01/10/2014</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7F402ABA-617D-4B50-8843-0A6B639B5465}" type="slidenum">
              <a:rPr lang="en-GB" smtClean="0"/>
              <a:pPr/>
              <a:t>‹#›</a:t>
            </a:fld>
            <a:endParaRPr lang="en-GB" dirty="0"/>
          </a:p>
        </p:txBody>
      </p:sp>
    </p:spTree>
    <p:extLst>
      <p:ext uri="{BB962C8B-B14F-4D97-AF65-F5344CB8AC3E}">
        <p14:creationId xmlns:p14="http://schemas.microsoft.com/office/powerpoint/2010/main" xmlns="" val="51254779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B7937F5-47DD-4FA8-84FE-B1889F9E1CE3}" type="datetime1">
              <a:rPr lang="en-GB" smtClean="0"/>
              <a:pPr/>
              <a:t>01/10/2014</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7F402ABA-617D-4B50-8843-0A6B639B5465}" type="slidenum">
              <a:rPr lang="en-GB" smtClean="0"/>
              <a:pPr/>
              <a:t>‹#›</a:t>
            </a:fld>
            <a:endParaRPr lang="en-GB" dirty="0"/>
          </a:p>
        </p:txBody>
      </p:sp>
    </p:spTree>
    <p:extLst>
      <p:ext uri="{BB962C8B-B14F-4D97-AF65-F5344CB8AC3E}">
        <p14:creationId xmlns:p14="http://schemas.microsoft.com/office/powerpoint/2010/main" xmlns="" val="85500145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B44A64-123C-4297-96E9-45049C30928D}" type="datetime1">
              <a:rPr lang="en-GB" smtClean="0"/>
              <a:pPr/>
              <a:t>01/10/2014</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7F402ABA-617D-4B50-8843-0A6B639B5465}" type="slidenum">
              <a:rPr lang="en-GB" smtClean="0"/>
              <a:pPr/>
              <a:t>‹#›</a:t>
            </a:fld>
            <a:endParaRPr lang="en-GB" dirty="0"/>
          </a:p>
        </p:txBody>
      </p:sp>
    </p:spTree>
    <p:extLst>
      <p:ext uri="{BB962C8B-B14F-4D97-AF65-F5344CB8AC3E}">
        <p14:creationId xmlns:p14="http://schemas.microsoft.com/office/powerpoint/2010/main" xmlns="" val="366881601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712C7C3-DB64-4918-B316-2523F432C525}" type="datetime1">
              <a:rPr lang="en-GB" smtClean="0"/>
              <a:pPr/>
              <a:t>01/10/2014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7F402ABA-617D-4B50-8843-0A6B639B5465}" type="slidenum">
              <a:rPr lang="en-GB" smtClean="0"/>
              <a:pPr/>
              <a:t>‹#›</a:t>
            </a:fld>
            <a:endParaRPr lang="en-GB" dirty="0"/>
          </a:p>
        </p:txBody>
      </p:sp>
    </p:spTree>
    <p:extLst>
      <p:ext uri="{BB962C8B-B14F-4D97-AF65-F5344CB8AC3E}">
        <p14:creationId xmlns:p14="http://schemas.microsoft.com/office/powerpoint/2010/main" xmlns="" val="52522311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D4A4B68-CD36-4A02-8CA0-2A2D6D65DEA8}" type="datetime1">
              <a:rPr lang="en-GB" smtClean="0"/>
              <a:pPr/>
              <a:t>01/10/2014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7F402ABA-617D-4B50-8843-0A6B639B5465}" type="slidenum">
              <a:rPr lang="en-GB" smtClean="0"/>
              <a:pPr/>
              <a:t>‹#›</a:t>
            </a:fld>
            <a:endParaRPr lang="en-GB" dirty="0"/>
          </a:p>
        </p:txBody>
      </p:sp>
    </p:spTree>
    <p:extLst>
      <p:ext uri="{BB962C8B-B14F-4D97-AF65-F5344CB8AC3E}">
        <p14:creationId xmlns:p14="http://schemas.microsoft.com/office/powerpoint/2010/main" xmlns="" val="409778219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062AD89-2183-4DC2-AFB2-3FC0BF079043}" type="datetime1">
              <a:rPr lang="en-GB" smtClean="0"/>
              <a:pPr/>
              <a:t>01/10/2014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F402ABA-617D-4B50-8843-0A6B639B5465}" type="slidenum">
              <a:rPr lang="en-GB" smtClean="0"/>
              <a:pPr/>
              <a:t>‹#›</a:t>
            </a:fld>
            <a:endParaRPr lang="en-GB" dirty="0"/>
          </a:p>
        </p:txBody>
      </p:sp>
    </p:spTree>
    <p:extLst>
      <p:ext uri="{BB962C8B-B14F-4D97-AF65-F5344CB8AC3E}">
        <p14:creationId xmlns:p14="http://schemas.microsoft.com/office/powerpoint/2010/main" xmlns="" val="156234770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C582632-BFA4-4861-A31F-38FECA10E8A5}" type="datetime1">
              <a:rPr lang="en-GB" smtClean="0"/>
              <a:pPr/>
              <a:t>01/10/2014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F402ABA-617D-4B50-8843-0A6B639B5465}" type="slidenum">
              <a:rPr lang="en-GB" smtClean="0"/>
              <a:pPr/>
              <a:t>‹#›</a:t>
            </a:fld>
            <a:endParaRPr lang="en-GB" dirty="0"/>
          </a:p>
        </p:txBody>
      </p:sp>
    </p:spTree>
    <p:extLst>
      <p:ext uri="{BB962C8B-B14F-4D97-AF65-F5344CB8AC3E}">
        <p14:creationId xmlns:p14="http://schemas.microsoft.com/office/powerpoint/2010/main" xmlns="" val="1909801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jpe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image" Target="../media/image2.jpe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e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image" Target="../media/image2.jpe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FFABCF-F321-46E1-A832-85D3163AA329}" type="datetime1">
              <a:rPr lang="en-GB" smtClean="0"/>
              <a:pPr/>
              <a:t>01/10/2014</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64797E-40C4-4DB3-9A17-6A52BB8FD8A7}" type="slidenum">
              <a:rPr lang="en-GB" smtClean="0"/>
              <a:pPr/>
              <a:t>‹#›</a:t>
            </a:fld>
            <a:endParaRPr lang="en-GB" dirty="0"/>
          </a:p>
        </p:txBody>
      </p:sp>
    </p:spTree>
    <p:extLst>
      <p:ext uri="{BB962C8B-B14F-4D97-AF65-F5344CB8AC3E}">
        <p14:creationId xmlns:p14="http://schemas.microsoft.com/office/powerpoint/2010/main" xmlns="" val="27005039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4213" y="332656"/>
            <a:ext cx="7775575" cy="648419"/>
          </a:xfrm>
          <a:prstGeom prst="rect">
            <a:avLst/>
          </a:prstGeom>
        </p:spPr>
        <p:txBody>
          <a:bodyPr vert="horz" lIns="91440" tIns="45720" rIns="91440" bIns="45720" rtlCol="0" anchor="ctr">
            <a:no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684212" y="1196976"/>
            <a:ext cx="7775575" cy="4679949"/>
          </a:xfrm>
          <a:prstGeom prst="rect">
            <a:avLst/>
          </a:prstGeom>
        </p:spPr>
        <p:txBody>
          <a:bodyPr vert="horz" lIns="91440" tIns="45720" rIns="91440" bIns="45720" rtlCol="0">
            <a:no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7"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01/10/2014</a:t>
            </a:fld>
            <a:endParaRPr lang="en-GB" dirty="0"/>
          </a:p>
        </p:txBody>
      </p:sp>
      <p:sp>
        <p:nvSpPr>
          <p:cNvPr id="8"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9"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pic>
        <p:nvPicPr>
          <p:cNvPr id="10" name="Picture 9" descr="Department for Education"/>
          <p:cNvPicPr>
            <a:picLocks noChangeAspect="1"/>
          </p:cNvPicPr>
          <p:nvPr userDrawn="1"/>
        </p:nvPicPr>
        <p:blipFill>
          <a:blip r:embed="rId13" cstate="print">
            <a:extLst>
              <a:ext uri="{28A0092B-C50C-407E-A947-70E740481C1C}">
                <a14:useLocalDpi xmlns:a14="http://schemas.microsoft.com/office/drawing/2010/main" xmlns="" val="0"/>
              </a:ext>
            </a:extLst>
          </a:blip>
          <a:srcRect/>
          <a:stretch>
            <a:fillRect/>
          </a:stretch>
        </p:blipFill>
        <p:spPr bwMode="auto">
          <a:xfrm>
            <a:off x="684213" y="5937814"/>
            <a:ext cx="1296194" cy="7614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050" name="Picture 2"/>
          <p:cNvPicPr>
            <a:picLocks noChangeAspect="1" noChangeArrowheads="1"/>
          </p:cNvPicPr>
          <p:nvPr userDrawn="1"/>
        </p:nvPicPr>
        <p:blipFill>
          <a:blip r:embed="rId14" cstate="print">
            <a:extLst>
              <a:ext uri="{28A0092B-C50C-407E-A947-70E740481C1C}">
                <a14:useLocalDpi xmlns:a14="http://schemas.microsoft.com/office/drawing/2010/main" xmlns="" val="0"/>
              </a:ext>
            </a:extLst>
          </a:blip>
          <a:srcRect/>
          <a:stretch>
            <a:fillRect/>
          </a:stretch>
        </p:blipFill>
        <p:spPr bwMode="auto">
          <a:xfrm>
            <a:off x="7284828" y="5937814"/>
            <a:ext cx="1175604" cy="76143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11720356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spcBef>
          <a:spcPct val="0"/>
        </a:spcBef>
        <a:buNone/>
        <a:defRPr lang="en-GB" sz="3200" b="1" kern="1200" dirty="0">
          <a:solidFill>
            <a:srgbClr val="104F75"/>
          </a:solidFill>
          <a:latin typeface="+mj-lt"/>
          <a:ea typeface="+mj-ea"/>
          <a:cs typeface="+mj-cs"/>
        </a:defRPr>
      </a:lvl1pPr>
    </p:titleStyle>
    <p:bodyStyle>
      <a:lvl1pPr marL="342900" indent="-342900" algn="l" defTabSz="914400" rtl="0" eaLnBrk="1" latinLnBrk="0" hangingPunct="1">
        <a:lnSpc>
          <a:spcPct val="120000"/>
        </a:lnSpc>
        <a:spcBef>
          <a:spcPts val="0"/>
        </a:spcBef>
        <a:spcAft>
          <a:spcPts val="600"/>
        </a:spcAft>
        <a:buClr>
          <a:schemeClr val="tx2"/>
        </a:buClr>
        <a:buFont typeface="Wingdings" pitchFamily="2" charset="2"/>
        <a:buChar char="§"/>
        <a:defRPr sz="2000" b="1" kern="1200">
          <a:solidFill>
            <a:schemeClr val="tx1"/>
          </a:solidFill>
          <a:latin typeface="+mn-lt"/>
          <a:ea typeface="+mn-ea"/>
          <a:cs typeface="+mn-cs"/>
        </a:defRPr>
      </a:lvl1pPr>
      <a:lvl2pPr marL="742950" indent="-285750" algn="l" defTabSz="914400" rtl="0" eaLnBrk="1" latinLnBrk="0" hangingPunct="1">
        <a:lnSpc>
          <a:spcPct val="120000"/>
        </a:lnSpc>
        <a:spcBef>
          <a:spcPts val="0"/>
        </a:spcBef>
        <a:spcAft>
          <a:spcPts val="600"/>
        </a:spcAft>
        <a:buClr>
          <a:schemeClr val="tx2"/>
        </a:buClr>
        <a:buFont typeface="Wingdings" pitchFamily="2" charset="2"/>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0"/>
        </a:spcBef>
        <a:spcAft>
          <a:spcPts val="600"/>
        </a:spcAft>
        <a:buClr>
          <a:schemeClr val="tx2"/>
        </a:buClr>
        <a:buFont typeface="Wingdings"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120000"/>
        </a:lnSpc>
        <a:spcBef>
          <a:spcPts val="0"/>
        </a:spcBef>
        <a:spcAft>
          <a:spcPts val="600"/>
        </a:spcAft>
        <a:buClr>
          <a:schemeClr val="tx2"/>
        </a:buClr>
        <a:buFont typeface="Wingdings" pitchFamily="2" charset="2"/>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0"/>
        </a:spcBef>
        <a:spcAft>
          <a:spcPts val="600"/>
        </a:spcAft>
        <a:buClr>
          <a:schemeClr val="tx2"/>
        </a:buClr>
        <a:buFont typeface="Wingdings" pitchFamily="2" charset="2"/>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4213" y="332656"/>
            <a:ext cx="7775575" cy="648419"/>
          </a:xfrm>
          <a:prstGeom prst="rect">
            <a:avLst/>
          </a:prstGeom>
        </p:spPr>
        <p:txBody>
          <a:bodyPr vert="horz" lIns="91440" tIns="45720" rIns="91440" bIns="45720" rtlCol="0" anchor="ctr">
            <a:no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684212" y="1196976"/>
            <a:ext cx="7775575" cy="4679949"/>
          </a:xfrm>
          <a:prstGeom prst="rect">
            <a:avLst/>
          </a:prstGeom>
        </p:spPr>
        <p:txBody>
          <a:bodyPr vert="horz" lIns="91440" tIns="45720" rIns="91440" bIns="45720" rtlCol="0">
            <a:no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7"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01/10/2014</a:t>
            </a:fld>
            <a:endParaRPr lang="en-GB" dirty="0"/>
          </a:p>
        </p:txBody>
      </p:sp>
      <p:sp>
        <p:nvSpPr>
          <p:cNvPr id="8"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9"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pic>
        <p:nvPicPr>
          <p:cNvPr id="10" name="Picture 9" descr="Department for Education"/>
          <p:cNvPicPr>
            <a:picLocks noChangeAspect="1"/>
          </p:cNvPicPr>
          <p:nvPr userDrawn="1"/>
        </p:nvPicPr>
        <p:blipFill>
          <a:blip r:embed="rId13" cstate="print">
            <a:extLst>
              <a:ext uri="{28A0092B-C50C-407E-A947-70E740481C1C}">
                <a14:useLocalDpi xmlns:a14="http://schemas.microsoft.com/office/drawing/2010/main" xmlns="" val="0"/>
              </a:ext>
            </a:extLst>
          </a:blip>
          <a:srcRect/>
          <a:stretch>
            <a:fillRect/>
          </a:stretch>
        </p:blipFill>
        <p:spPr bwMode="auto">
          <a:xfrm>
            <a:off x="684213" y="5937814"/>
            <a:ext cx="1296194" cy="7614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050" name="Picture 2"/>
          <p:cNvPicPr>
            <a:picLocks noChangeAspect="1" noChangeArrowheads="1"/>
          </p:cNvPicPr>
          <p:nvPr userDrawn="1"/>
        </p:nvPicPr>
        <p:blipFill>
          <a:blip r:embed="rId14" cstate="print">
            <a:extLst>
              <a:ext uri="{28A0092B-C50C-407E-A947-70E740481C1C}">
                <a14:useLocalDpi xmlns:a14="http://schemas.microsoft.com/office/drawing/2010/main" xmlns="" val="0"/>
              </a:ext>
            </a:extLst>
          </a:blip>
          <a:srcRect/>
          <a:stretch>
            <a:fillRect/>
          </a:stretch>
        </p:blipFill>
        <p:spPr bwMode="auto">
          <a:xfrm>
            <a:off x="7284828" y="5937814"/>
            <a:ext cx="1175604" cy="76143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11720356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spcBef>
          <a:spcPct val="0"/>
        </a:spcBef>
        <a:buNone/>
        <a:defRPr lang="en-GB" sz="3200" b="1" kern="1200" dirty="0">
          <a:solidFill>
            <a:srgbClr val="104F75"/>
          </a:solidFill>
          <a:latin typeface="+mj-lt"/>
          <a:ea typeface="+mj-ea"/>
          <a:cs typeface="+mj-cs"/>
        </a:defRPr>
      </a:lvl1pPr>
    </p:titleStyle>
    <p:bodyStyle>
      <a:lvl1pPr marL="342900" indent="-342900" algn="l" defTabSz="914400" rtl="0" eaLnBrk="1" latinLnBrk="0" hangingPunct="1">
        <a:lnSpc>
          <a:spcPct val="120000"/>
        </a:lnSpc>
        <a:spcBef>
          <a:spcPts val="0"/>
        </a:spcBef>
        <a:spcAft>
          <a:spcPts val="600"/>
        </a:spcAft>
        <a:buClr>
          <a:schemeClr val="tx2"/>
        </a:buClr>
        <a:buFont typeface="Wingdings" pitchFamily="2" charset="2"/>
        <a:buChar char="§"/>
        <a:defRPr sz="2000" b="1" kern="1200">
          <a:solidFill>
            <a:schemeClr val="tx1"/>
          </a:solidFill>
          <a:latin typeface="+mn-lt"/>
          <a:ea typeface="+mn-ea"/>
          <a:cs typeface="+mn-cs"/>
        </a:defRPr>
      </a:lvl1pPr>
      <a:lvl2pPr marL="742950" indent="-285750" algn="l" defTabSz="914400" rtl="0" eaLnBrk="1" latinLnBrk="0" hangingPunct="1">
        <a:lnSpc>
          <a:spcPct val="120000"/>
        </a:lnSpc>
        <a:spcBef>
          <a:spcPts val="0"/>
        </a:spcBef>
        <a:spcAft>
          <a:spcPts val="600"/>
        </a:spcAft>
        <a:buClr>
          <a:schemeClr val="tx2"/>
        </a:buClr>
        <a:buFont typeface="Wingdings" pitchFamily="2" charset="2"/>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0"/>
        </a:spcBef>
        <a:spcAft>
          <a:spcPts val="600"/>
        </a:spcAft>
        <a:buClr>
          <a:schemeClr val="tx2"/>
        </a:buClr>
        <a:buFont typeface="Wingdings"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120000"/>
        </a:lnSpc>
        <a:spcBef>
          <a:spcPts val="0"/>
        </a:spcBef>
        <a:spcAft>
          <a:spcPts val="600"/>
        </a:spcAft>
        <a:buClr>
          <a:schemeClr val="tx2"/>
        </a:buClr>
        <a:buFont typeface="Wingdings" pitchFamily="2" charset="2"/>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0"/>
        </a:spcBef>
        <a:spcAft>
          <a:spcPts val="600"/>
        </a:spcAft>
        <a:buClr>
          <a:schemeClr val="tx2"/>
        </a:buClr>
        <a:buFont typeface="Wingdings" pitchFamily="2" charset="2"/>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4213" y="332656"/>
            <a:ext cx="7775575" cy="648419"/>
          </a:xfrm>
          <a:prstGeom prst="rect">
            <a:avLst/>
          </a:prstGeom>
        </p:spPr>
        <p:txBody>
          <a:bodyPr vert="horz" lIns="91440" tIns="45720" rIns="91440" bIns="45720" rtlCol="0" anchor="ctr">
            <a:no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684212" y="1196976"/>
            <a:ext cx="7775575" cy="4679949"/>
          </a:xfrm>
          <a:prstGeom prst="rect">
            <a:avLst/>
          </a:prstGeom>
        </p:spPr>
        <p:txBody>
          <a:bodyPr vert="horz" lIns="91440" tIns="45720" rIns="91440" bIns="45720" rtlCol="0">
            <a:no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7"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01/10/2014</a:t>
            </a:fld>
            <a:endParaRPr lang="en-GB" dirty="0"/>
          </a:p>
        </p:txBody>
      </p:sp>
      <p:sp>
        <p:nvSpPr>
          <p:cNvPr id="8"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9"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pic>
        <p:nvPicPr>
          <p:cNvPr id="10" name="Picture 9" descr="Department for Education"/>
          <p:cNvPicPr>
            <a:picLocks noChangeAspect="1"/>
          </p:cNvPicPr>
          <p:nvPr userDrawn="1"/>
        </p:nvPicPr>
        <p:blipFill>
          <a:blip r:embed="rId13" cstate="print">
            <a:extLst>
              <a:ext uri="{28A0092B-C50C-407E-A947-70E740481C1C}">
                <a14:useLocalDpi xmlns:a14="http://schemas.microsoft.com/office/drawing/2010/main" xmlns="" val="0"/>
              </a:ext>
            </a:extLst>
          </a:blip>
          <a:srcRect/>
          <a:stretch>
            <a:fillRect/>
          </a:stretch>
        </p:blipFill>
        <p:spPr bwMode="auto">
          <a:xfrm>
            <a:off x="684213" y="5937814"/>
            <a:ext cx="1296194" cy="7614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050" name="Picture 2"/>
          <p:cNvPicPr>
            <a:picLocks noChangeAspect="1" noChangeArrowheads="1"/>
          </p:cNvPicPr>
          <p:nvPr userDrawn="1"/>
        </p:nvPicPr>
        <p:blipFill>
          <a:blip r:embed="rId14" cstate="print">
            <a:extLst>
              <a:ext uri="{28A0092B-C50C-407E-A947-70E740481C1C}">
                <a14:useLocalDpi xmlns:a14="http://schemas.microsoft.com/office/drawing/2010/main" xmlns="" val="0"/>
              </a:ext>
            </a:extLst>
          </a:blip>
          <a:srcRect/>
          <a:stretch>
            <a:fillRect/>
          </a:stretch>
        </p:blipFill>
        <p:spPr bwMode="auto">
          <a:xfrm>
            <a:off x="7284828" y="5937814"/>
            <a:ext cx="1175604" cy="76143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11720356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spcBef>
          <a:spcPct val="0"/>
        </a:spcBef>
        <a:buNone/>
        <a:defRPr lang="en-GB" sz="3200" b="1" kern="1200" dirty="0">
          <a:solidFill>
            <a:srgbClr val="104F75"/>
          </a:solidFill>
          <a:latin typeface="+mj-lt"/>
          <a:ea typeface="+mj-ea"/>
          <a:cs typeface="+mj-cs"/>
        </a:defRPr>
      </a:lvl1pPr>
    </p:titleStyle>
    <p:bodyStyle>
      <a:lvl1pPr marL="342900" indent="-342900" algn="l" defTabSz="914400" rtl="0" eaLnBrk="1" latinLnBrk="0" hangingPunct="1">
        <a:lnSpc>
          <a:spcPct val="120000"/>
        </a:lnSpc>
        <a:spcBef>
          <a:spcPts val="0"/>
        </a:spcBef>
        <a:spcAft>
          <a:spcPts val="600"/>
        </a:spcAft>
        <a:buClr>
          <a:schemeClr val="tx2"/>
        </a:buClr>
        <a:buFont typeface="Wingdings" pitchFamily="2" charset="2"/>
        <a:buChar char="§"/>
        <a:defRPr sz="2000" b="1" kern="1200">
          <a:solidFill>
            <a:schemeClr val="tx1"/>
          </a:solidFill>
          <a:latin typeface="+mn-lt"/>
          <a:ea typeface="+mn-ea"/>
          <a:cs typeface="+mn-cs"/>
        </a:defRPr>
      </a:lvl1pPr>
      <a:lvl2pPr marL="742950" indent="-285750" algn="l" defTabSz="914400" rtl="0" eaLnBrk="1" latinLnBrk="0" hangingPunct="1">
        <a:lnSpc>
          <a:spcPct val="120000"/>
        </a:lnSpc>
        <a:spcBef>
          <a:spcPts val="0"/>
        </a:spcBef>
        <a:spcAft>
          <a:spcPts val="600"/>
        </a:spcAft>
        <a:buClr>
          <a:schemeClr val="tx2"/>
        </a:buClr>
        <a:buFont typeface="Wingdings" pitchFamily="2" charset="2"/>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0"/>
        </a:spcBef>
        <a:spcAft>
          <a:spcPts val="600"/>
        </a:spcAft>
        <a:buClr>
          <a:schemeClr val="tx2"/>
        </a:buClr>
        <a:buFont typeface="Wingdings"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120000"/>
        </a:lnSpc>
        <a:spcBef>
          <a:spcPts val="0"/>
        </a:spcBef>
        <a:spcAft>
          <a:spcPts val="600"/>
        </a:spcAft>
        <a:buClr>
          <a:schemeClr val="tx2"/>
        </a:buClr>
        <a:buFont typeface="Wingdings" pitchFamily="2" charset="2"/>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0"/>
        </a:spcBef>
        <a:spcAft>
          <a:spcPts val="600"/>
        </a:spcAft>
        <a:buClr>
          <a:schemeClr val="tx2"/>
        </a:buClr>
        <a:buFont typeface="Wingdings" pitchFamily="2" charset="2"/>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4D9F5E-F531-4975-98AA-E4E3C3947A75}" type="datetime1">
              <a:rPr lang="en-GB" smtClean="0"/>
              <a:pPr/>
              <a:t>01/10/2014</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402ABA-617D-4B50-8843-0A6B639B5465}" type="slidenum">
              <a:rPr lang="en-GB" smtClean="0"/>
              <a:pPr/>
              <a:t>‹#›</a:t>
            </a:fld>
            <a:endParaRPr lang="en-GB" dirty="0"/>
          </a:p>
        </p:txBody>
      </p:sp>
    </p:spTree>
    <p:extLst>
      <p:ext uri="{BB962C8B-B14F-4D97-AF65-F5344CB8AC3E}">
        <p14:creationId xmlns:p14="http://schemas.microsoft.com/office/powerpoint/2010/main" xmlns="" val="66172284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image" Target="../media/image6.jpeg"/><Relationship Id="rId7" Type="http://schemas.openxmlformats.org/officeDocument/2006/relationships/image" Target="../media/image1.jpeg"/><Relationship Id="rId2" Type="http://schemas.openxmlformats.org/officeDocument/2006/relationships/image" Target="../media/image5.jpeg"/><Relationship Id="rId1" Type="http://schemas.openxmlformats.org/officeDocument/2006/relationships/slideLayout" Target="../slideLayouts/slideLayout7.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6.xml"/><Relationship Id="rId1" Type="http://schemas.openxmlformats.org/officeDocument/2006/relationships/themeOverride" Target="../theme/themeOverride1.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685800" y="2030983"/>
            <a:ext cx="7772400" cy="1470025"/>
          </a:xfrm>
        </p:spPr>
        <p:txBody>
          <a:bodyPr>
            <a:normAutofit fontScale="90000"/>
          </a:bodyPr>
          <a:lstStyle/>
          <a:p>
            <a:pPr>
              <a:lnSpc>
                <a:spcPct val="80000"/>
              </a:lnSpc>
              <a:spcAft>
                <a:spcPts val="1200"/>
              </a:spcAft>
            </a:pPr>
            <a:r>
              <a:rPr lang="en-GB" sz="4000" dirty="0" smtClean="0">
                <a:solidFill>
                  <a:schemeClr val="accent1">
                    <a:lumMod val="75000"/>
                  </a:schemeClr>
                </a:solidFill>
                <a:latin typeface="Arial" panose="020B0604020202020204" pitchFamily="34" charset="0"/>
                <a:cs typeface="Arial" panose="020B0604020202020204" pitchFamily="34" charset="0"/>
              </a:rPr>
              <a:t>SEN and Disability Reforms – young people</a:t>
            </a:r>
            <a:br>
              <a:rPr lang="en-GB" sz="4000" dirty="0" smtClean="0">
                <a:solidFill>
                  <a:schemeClr val="accent1">
                    <a:lumMod val="75000"/>
                  </a:schemeClr>
                </a:solidFill>
                <a:latin typeface="Arial" panose="020B0604020202020204" pitchFamily="34" charset="0"/>
                <a:cs typeface="Arial" panose="020B0604020202020204" pitchFamily="34" charset="0"/>
              </a:rPr>
            </a:br>
            <a:r>
              <a:rPr lang="en-GB" sz="4000" dirty="0">
                <a:solidFill>
                  <a:schemeClr val="accent1">
                    <a:lumMod val="75000"/>
                  </a:schemeClr>
                </a:solidFill>
                <a:latin typeface="Arial" panose="020B0604020202020204" pitchFamily="34" charset="0"/>
                <a:cs typeface="Arial" panose="020B0604020202020204" pitchFamily="34" charset="0"/>
              </a:rPr>
              <a:t/>
            </a:r>
            <a:br>
              <a:rPr lang="en-GB" sz="4000" dirty="0">
                <a:solidFill>
                  <a:schemeClr val="accent1">
                    <a:lumMod val="75000"/>
                  </a:schemeClr>
                </a:solidFill>
                <a:latin typeface="Arial" panose="020B0604020202020204" pitchFamily="34" charset="0"/>
                <a:cs typeface="Arial" panose="020B0604020202020204" pitchFamily="34" charset="0"/>
              </a:rPr>
            </a:br>
            <a:r>
              <a:rPr lang="en-GB" sz="4000" dirty="0" smtClean="0">
                <a:solidFill>
                  <a:schemeClr val="accent1">
                    <a:lumMod val="75000"/>
                  </a:schemeClr>
                </a:solidFill>
                <a:latin typeface="Arial" panose="020B0604020202020204" pitchFamily="34" charset="0"/>
                <a:cs typeface="Arial" panose="020B0604020202020204" pitchFamily="34" charset="0"/>
              </a:rPr>
              <a:t>October 2014</a:t>
            </a:r>
            <a:endParaRPr lang="en-GB" sz="4000" dirty="0">
              <a:solidFill>
                <a:schemeClr val="accent1">
                  <a:lumMod val="75000"/>
                </a:schemeClr>
              </a:solidFill>
              <a:latin typeface="Arial" panose="020B0604020202020204" pitchFamily="34" charset="0"/>
              <a:cs typeface="Arial" panose="020B0604020202020204" pitchFamily="34" charset="0"/>
            </a:endParaRPr>
          </a:p>
        </p:txBody>
      </p:sp>
      <p:pic>
        <p:nvPicPr>
          <p:cNvPr id="3" name="Picture 2" descr="Department for Education"/>
          <p:cNvPicPr>
            <a:picLocks noChangeAspect="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84213" y="5937814"/>
            <a:ext cx="1296194" cy="7614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 name="Picture 2"/>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7284828" y="5937814"/>
            <a:ext cx="1175604" cy="76143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10555004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67544" y="764704"/>
            <a:ext cx="8229600" cy="562074"/>
          </a:xfrm>
        </p:spPr>
        <p:txBody>
          <a:bodyPr>
            <a:normAutofit fontScale="90000"/>
          </a:bodyPr>
          <a:lstStyle/>
          <a:p>
            <a:pPr fontAlgn="base"/>
            <a:r>
              <a:rPr lang="en-GB" sz="2400" dirty="0" smtClean="0"/>
              <a:t>Recap: the </a:t>
            </a:r>
            <a:r>
              <a:rPr lang="en-GB" sz="2400" dirty="0"/>
              <a:t>current system of SEND support is complicated, expensive and delivers poor outcomes. </a:t>
            </a:r>
          </a:p>
        </p:txBody>
      </p:sp>
      <p:sp>
        <p:nvSpPr>
          <p:cNvPr id="4" name="Content Placeholder 3"/>
          <p:cNvSpPr>
            <a:spLocks noGrp="1"/>
          </p:cNvSpPr>
          <p:nvPr>
            <p:ph idx="1"/>
          </p:nvPr>
        </p:nvSpPr>
        <p:spPr>
          <a:xfrm>
            <a:off x="289121" y="1484784"/>
            <a:ext cx="8229600" cy="5688632"/>
          </a:xfrm>
        </p:spPr>
        <p:txBody>
          <a:bodyPr>
            <a:normAutofit fontScale="40000" lnSpcReduction="20000"/>
          </a:bodyPr>
          <a:lstStyle/>
          <a:p>
            <a:pPr marL="0" indent="0" fontAlgn="base">
              <a:buNone/>
            </a:pPr>
            <a:endParaRPr lang="en-GB" sz="5100" dirty="0" smtClean="0"/>
          </a:p>
          <a:p>
            <a:pPr fontAlgn="base"/>
            <a:r>
              <a:rPr lang="en-GB" sz="5100" dirty="0"/>
              <a:t>Parents struggle to find the services that should be helping them, have to battle to get the help their children need, and have to tell their stories time and again</a:t>
            </a:r>
            <a:r>
              <a:rPr lang="en-GB" sz="5100" dirty="0" smtClean="0"/>
              <a:t>.</a:t>
            </a:r>
          </a:p>
          <a:p>
            <a:pPr fontAlgn="base"/>
            <a:endParaRPr lang="en-GB" sz="5100" dirty="0"/>
          </a:p>
          <a:p>
            <a:pPr fontAlgn="base"/>
            <a:r>
              <a:rPr lang="en-GB" sz="5100" dirty="0" smtClean="0"/>
              <a:t>Moving from children’s to adults’ services can be very difficult.</a:t>
            </a:r>
          </a:p>
          <a:p>
            <a:pPr marL="0" indent="0" fontAlgn="base">
              <a:buNone/>
            </a:pPr>
            <a:endParaRPr lang="en-GB" sz="5100" dirty="0"/>
          </a:p>
          <a:p>
            <a:pPr fontAlgn="base"/>
            <a:r>
              <a:rPr lang="en-GB" sz="5100" dirty="0" smtClean="0"/>
              <a:t>English LAs spend </a:t>
            </a:r>
            <a:r>
              <a:rPr lang="en-GB" sz="5100" dirty="0"/>
              <a:t>over £</a:t>
            </a:r>
            <a:r>
              <a:rPr lang="en-GB" sz="5100" dirty="0" smtClean="0"/>
              <a:t>5 billion </a:t>
            </a:r>
            <a:r>
              <a:rPr lang="en-GB" sz="5100" dirty="0"/>
              <a:t>a year on </a:t>
            </a:r>
            <a:r>
              <a:rPr lang="en-GB" sz="5100" dirty="0" smtClean="0"/>
              <a:t>SEND </a:t>
            </a:r>
            <a:r>
              <a:rPr lang="en-GB" sz="5100" dirty="0"/>
              <a:t>provision, and yet those with special needs </a:t>
            </a:r>
            <a:r>
              <a:rPr lang="en-GB" sz="5100" dirty="0" smtClean="0"/>
              <a:t>are far more likely to achieve poorly at GCSE, </a:t>
            </a:r>
            <a:r>
              <a:rPr lang="en-GB" sz="5100" dirty="0"/>
              <a:t>N</a:t>
            </a:r>
            <a:r>
              <a:rPr lang="en-GB" sz="5100" dirty="0" smtClean="0"/>
              <a:t>ot be in Education, Employment or Training, or be unemployed.  </a:t>
            </a:r>
          </a:p>
          <a:p>
            <a:pPr marL="0" indent="0" fontAlgn="base">
              <a:buNone/>
            </a:pPr>
            <a:endParaRPr lang="en-GB" sz="5100" dirty="0" smtClean="0"/>
          </a:p>
          <a:p>
            <a:pPr fontAlgn="base"/>
            <a:r>
              <a:rPr lang="en-GB" sz="5100" dirty="0" smtClean="0"/>
              <a:t>These issues affect a lot of people: 1 </a:t>
            </a:r>
            <a:r>
              <a:rPr lang="en-GB" sz="5100" dirty="0"/>
              <a:t>in 5 children are currently identified as having some form of SEND, with 2.8% having a more complex need.  </a:t>
            </a:r>
            <a:endParaRPr lang="en-GB" sz="5100" dirty="0" smtClean="0"/>
          </a:p>
          <a:p>
            <a:pPr fontAlgn="base"/>
            <a:endParaRPr lang="en-GB" sz="4000" dirty="0" smtClean="0"/>
          </a:p>
          <a:p>
            <a:pPr marL="457200" lvl="1" indent="0" fontAlgn="base">
              <a:buNone/>
            </a:pPr>
            <a:endParaRPr lang="en-GB" dirty="0"/>
          </a:p>
          <a:p>
            <a:pPr lvl="1" fontAlgn="base"/>
            <a:endParaRPr lang="en-GB" dirty="0" smtClean="0"/>
          </a:p>
          <a:p>
            <a:pPr lvl="1" fontAlgn="base"/>
            <a:endParaRPr lang="en-GB" dirty="0"/>
          </a:p>
          <a:p>
            <a:pPr fontAlgn="base"/>
            <a:endParaRPr lang="en-GB" dirty="0"/>
          </a:p>
          <a:p>
            <a:pPr marL="0" indent="0">
              <a:buNone/>
            </a:pPr>
            <a:r>
              <a:rPr lang="en-GB" b="1" dirty="0"/>
              <a:t> </a:t>
            </a:r>
            <a:endParaRPr lang="en-GB" dirty="0"/>
          </a:p>
          <a:p>
            <a:endParaRPr lang="en-GB" dirty="0"/>
          </a:p>
        </p:txBody>
      </p:sp>
      <p:sp>
        <p:nvSpPr>
          <p:cNvPr id="2" name="Slide Number Placeholder 1"/>
          <p:cNvSpPr>
            <a:spLocks noGrp="1"/>
          </p:cNvSpPr>
          <p:nvPr>
            <p:ph type="sldNum" sz="quarter" idx="12"/>
          </p:nvPr>
        </p:nvSpPr>
        <p:spPr/>
        <p:txBody>
          <a:bodyPr/>
          <a:lstStyle/>
          <a:p>
            <a:fld id="{2E64797E-40C4-4DB3-9A17-6A52BB8FD8A7}" type="slidenum">
              <a:rPr lang="en-GB" smtClean="0"/>
              <a:pPr/>
              <a:t>2</a:t>
            </a:fld>
            <a:endParaRPr lang="en-GB" dirty="0"/>
          </a:p>
        </p:txBody>
      </p:sp>
      <p:pic>
        <p:nvPicPr>
          <p:cNvPr id="1026" name="Picture 2" descr="http://cultureofyes.files.wordpress.com/2011/11/changeahead-249x300.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7883824" y="4941168"/>
            <a:ext cx="1247330" cy="150280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71451253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79512" y="1042461"/>
            <a:ext cx="8705850" cy="2585323"/>
          </a:xfrm>
          <a:prstGeom prst="rect">
            <a:avLst/>
          </a:prstGeom>
          <a:solidFill>
            <a:schemeClr val="accent4">
              <a:lumMod val="20000"/>
              <a:lumOff val="80000"/>
            </a:schemeClr>
          </a:solidFill>
        </p:spPr>
        <p:style>
          <a:lnRef idx="1">
            <a:schemeClr val="accent3"/>
          </a:lnRef>
          <a:fillRef idx="2">
            <a:schemeClr val="accent3"/>
          </a:fillRef>
          <a:effectRef idx="1">
            <a:schemeClr val="accent3"/>
          </a:effectRef>
          <a:fontRef idx="minor">
            <a:schemeClr val="dk1"/>
          </a:fontRef>
        </p:style>
        <p:txBody>
          <a:bodyPr wrap="square">
            <a:spAutoFit/>
          </a:bodyPr>
          <a:lstStyle/>
          <a:p>
            <a:r>
              <a:rPr lang="en-GB" b="1" dirty="0" smtClean="0">
                <a:latin typeface="Arial" panose="020B0604020202020204" pitchFamily="34" charset="0"/>
                <a:cs typeface="Arial" panose="020B0604020202020204" pitchFamily="34" charset="0"/>
              </a:rPr>
              <a:t>Vision:  children </a:t>
            </a:r>
            <a:r>
              <a:rPr lang="en-GB" b="1" dirty="0">
                <a:latin typeface="Arial" panose="020B0604020202020204" pitchFamily="34" charset="0"/>
                <a:cs typeface="Arial" panose="020B0604020202020204" pitchFamily="34" charset="0"/>
              </a:rPr>
              <a:t>and young people with </a:t>
            </a:r>
            <a:r>
              <a:rPr lang="en-GB" b="1" dirty="0" smtClean="0">
                <a:latin typeface="Arial" panose="020B0604020202020204" pitchFamily="34" charset="0"/>
                <a:cs typeface="Arial" panose="020B0604020202020204" pitchFamily="34" charset="0"/>
              </a:rPr>
              <a:t>special needs and disabilitie</a:t>
            </a:r>
            <a:r>
              <a:rPr lang="en-GB" b="1" dirty="0">
                <a:latin typeface="Arial" panose="020B0604020202020204" pitchFamily="34" charset="0"/>
                <a:cs typeface="Arial" panose="020B0604020202020204" pitchFamily="34" charset="0"/>
              </a:rPr>
              <a:t>s</a:t>
            </a:r>
            <a:r>
              <a:rPr lang="en-GB" b="1" dirty="0" smtClean="0">
                <a:latin typeface="Arial" panose="020B0604020202020204" pitchFamily="34" charset="0"/>
                <a:cs typeface="Arial" panose="020B0604020202020204" pitchFamily="34" charset="0"/>
              </a:rPr>
              <a:t> to achieve </a:t>
            </a:r>
            <a:r>
              <a:rPr lang="en-GB" b="1" dirty="0">
                <a:latin typeface="Arial" panose="020B0604020202020204" pitchFamily="34" charset="0"/>
                <a:cs typeface="Arial" panose="020B0604020202020204" pitchFamily="34" charset="0"/>
              </a:rPr>
              <a:t>well in </a:t>
            </a:r>
            <a:r>
              <a:rPr lang="en-GB" b="1" dirty="0" smtClean="0">
                <a:latin typeface="Arial" panose="020B0604020202020204" pitchFamily="34" charset="0"/>
                <a:cs typeface="Arial" panose="020B0604020202020204" pitchFamily="34" charset="0"/>
              </a:rPr>
              <a:t>their early years, at school </a:t>
            </a:r>
            <a:r>
              <a:rPr lang="en-GB" b="1" dirty="0">
                <a:latin typeface="Arial" panose="020B0604020202020204" pitchFamily="34" charset="0"/>
                <a:cs typeface="Arial" panose="020B0604020202020204" pitchFamily="34" charset="0"/>
              </a:rPr>
              <a:t>and </a:t>
            </a:r>
            <a:r>
              <a:rPr lang="en-GB" b="1" dirty="0" smtClean="0">
                <a:latin typeface="Arial" panose="020B0604020202020204" pitchFamily="34" charset="0"/>
                <a:cs typeface="Arial" panose="020B0604020202020204" pitchFamily="34" charset="0"/>
              </a:rPr>
              <a:t>in college;</a:t>
            </a:r>
            <a:r>
              <a:rPr lang="en-GB" b="1" dirty="0">
                <a:solidFill>
                  <a:srgbClr val="FF0000"/>
                </a:solidFill>
                <a:latin typeface="Arial" panose="020B0604020202020204" pitchFamily="34" charset="0"/>
                <a:cs typeface="Arial" panose="020B0604020202020204" pitchFamily="34" charset="0"/>
              </a:rPr>
              <a:t> </a:t>
            </a:r>
            <a:r>
              <a:rPr lang="en-GB" b="1" dirty="0">
                <a:latin typeface="Arial" panose="020B0604020202020204" pitchFamily="34" charset="0"/>
                <a:cs typeface="Arial" panose="020B0604020202020204" pitchFamily="34" charset="0"/>
              </a:rPr>
              <a:t>find employment; lead happy and fulfilled lives; and have choice and control over their support.</a:t>
            </a:r>
          </a:p>
          <a:p>
            <a:r>
              <a:rPr lang="en-GB" dirty="0">
                <a:latin typeface="Arial" panose="020B0604020202020204" pitchFamily="34" charset="0"/>
                <a:cs typeface="Arial" panose="020B0604020202020204" pitchFamily="34" charset="0"/>
              </a:rPr>
              <a:t> </a:t>
            </a:r>
          </a:p>
          <a:p>
            <a:pPr lvl="0"/>
            <a:r>
              <a:rPr lang="en-GB" dirty="0"/>
              <a:t>The </a:t>
            </a:r>
            <a:r>
              <a:rPr lang="en-GB" dirty="0" smtClean="0"/>
              <a:t>reforms </a:t>
            </a:r>
            <a:r>
              <a:rPr lang="en-GB" dirty="0"/>
              <a:t>will implement a new approach which seeks to join up help across education, health and care, from birth to 25. Help will be offered at the earliest possible point, with children and young people with </a:t>
            </a:r>
            <a:r>
              <a:rPr lang="en-GB" dirty="0" smtClean="0"/>
              <a:t>SEND and </a:t>
            </a:r>
            <a:r>
              <a:rPr lang="en-GB" dirty="0"/>
              <a:t>their parents or carers fully involved in decisions about their support and what they want to achieve. This will help lead to better outcomes and more efficient ways of working.</a:t>
            </a:r>
          </a:p>
        </p:txBody>
      </p:sp>
      <p:sp>
        <p:nvSpPr>
          <p:cNvPr id="9" name="Slide Number Placeholder 8"/>
          <p:cNvSpPr>
            <a:spLocks noGrp="1"/>
          </p:cNvSpPr>
          <p:nvPr>
            <p:ph type="sldNum" sz="quarter" idx="4294967295"/>
          </p:nvPr>
        </p:nvSpPr>
        <p:spPr>
          <a:xfrm>
            <a:off x="6553200" y="6356350"/>
            <a:ext cx="2133600" cy="365125"/>
          </a:xfrm>
          <a:prstGeom prst="rect">
            <a:avLst/>
          </a:prstGeom>
        </p:spPr>
        <p:txBody>
          <a:bodyPr/>
          <a:lstStyle/>
          <a:p>
            <a:fld id="{2E64797E-40C4-4DB3-9A17-6A52BB8FD8A7}" type="slidenum">
              <a:rPr lang="en-GB" smtClean="0"/>
              <a:pPr/>
              <a:t>3</a:t>
            </a:fld>
            <a:endParaRPr lang="en-GB" dirty="0"/>
          </a:p>
        </p:txBody>
      </p:sp>
      <p:pic>
        <p:nvPicPr>
          <p:cNvPr id="1026" name="Picture 2" descr="C:\Users\mhilton\AppData\Local\Temp\wz9ccf\PW1611090018Lo.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51520" y="3627783"/>
            <a:ext cx="1399520" cy="2105472"/>
          </a:xfrm>
          <a:prstGeom prst="rect">
            <a:avLst/>
          </a:prstGeom>
          <a:noFill/>
          <a:extLst>
            <a:ext uri="{909E8E84-426E-40DD-AFC4-6F175D3DCCD1}">
              <a14:hiddenFill xmlns:a14="http://schemas.microsoft.com/office/drawing/2010/main" xmlns="">
                <a:solidFill>
                  <a:srgbClr val="FFFFFF"/>
                </a:solidFill>
              </a14:hiddenFill>
            </a:ext>
          </a:extLst>
        </p:spPr>
      </p:pic>
      <p:pic>
        <p:nvPicPr>
          <p:cNvPr id="1028" name="Picture 4" descr="C:\Users\mhilton\AppData\Local\Temp\wz3b30\TS92102825Lo.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745846" y="3627784"/>
            <a:ext cx="1402218" cy="2105472"/>
          </a:xfrm>
          <a:prstGeom prst="rect">
            <a:avLst/>
          </a:prstGeom>
          <a:noFill/>
          <a:extLst>
            <a:ext uri="{909E8E84-426E-40DD-AFC4-6F175D3DCCD1}">
              <a14:hiddenFill xmlns:a14="http://schemas.microsoft.com/office/drawing/2010/main" xmlns="">
                <a:solidFill>
                  <a:srgbClr val="FFFFFF"/>
                </a:solidFill>
              </a14:hiddenFill>
            </a:ext>
          </a:extLst>
        </p:spPr>
      </p:pic>
      <p:pic>
        <p:nvPicPr>
          <p:cNvPr id="1029" name="Picture 5" descr="C:\Users\mhilton\AppData\Local\Temp\wzeb6b\PJ0111090055Lo.jpg"/>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508104" y="3627784"/>
            <a:ext cx="1402020" cy="2105472"/>
          </a:xfrm>
          <a:prstGeom prst="rect">
            <a:avLst/>
          </a:prstGeom>
          <a:noFill/>
          <a:extLst>
            <a:ext uri="{909E8E84-426E-40DD-AFC4-6F175D3DCCD1}">
              <a14:hiddenFill xmlns:a14="http://schemas.microsoft.com/office/drawing/2010/main" xmlns="">
                <a:solidFill>
                  <a:srgbClr val="FFFFFF"/>
                </a:solidFill>
              </a14:hiddenFill>
            </a:ext>
          </a:extLst>
        </p:spPr>
      </p:pic>
      <p:pic>
        <p:nvPicPr>
          <p:cNvPr id="1031" name="Picture 7" descr="C:\Users\mhilton\AppData\Local\Temp\wz0d4d\PW1611090004Lo.jpg"/>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7282207" y="3627783"/>
            <a:ext cx="1538265" cy="2105472"/>
          </a:xfrm>
          <a:prstGeom prst="rect">
            <a:avLst/>
          </a:prstGeom>
          <a:noFill/>
          <a:extLst>
            <a:ext uri="{909E8E84-426E-40DD-AFC4-6F175D3DCCD1}">
              <a14:hiddenFill xmlns:a14="http://schemas.microsoft.com/office/drawing/2010/main" xmlns="">
                <a:solidFill>
                  <a:srgbClr val="FFFFFF"/>
                </a:solidFill>
              </a14:hiddenFill>
            </a:ext>
          </a:extLst>
        </p:spPr>
      </p:pic>
      <p:pic>
        <p:nvPicPr>
          <p:cNvPr id="1032" name="Picture 8" descr="C:\Users\mhilton\AppData\Local\Temp\wza91e\JS28100944Lo.jpg"/>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1979712" y="3627782"/>
            <a:ext cx="1396821" cy="2105473"/>
          </a:xfrm>
          <a:prstGeom prst="rect">
            <a:avLst/>
          </a:prstGeom>
          <a:noFill/>
          <a:extLst>
            <a:ext uri="{909E8E84-426E-40DD-AFC4-6F175D3DCCD1}">
              <a14:hiddenFill xmlns:a14="http://schemas.microsoft.com/office/drawing/2010/main" xmlns="">
                <a:solidFill>
                  <a:srgbClr val="FFFFFF"/>
                </a:solidFill>
              </a14:hiddenFill>
            </a:ext>
          </a:extLst>
        </p:spPr>
      </p:pic>
      <p:pic>
        <p:nvPicPr>
          <p:cNvPr id="10" name="Picture 9" descr="Department for Education"/>
          <p:cNvPicPr>
            <a:picLocks noChangeAspect="1"/>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a:off x="684213" y="5937814"/>
            <a:ext cx="1296194" cy="7614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1" name="Picture 2"/>
          <p:cNvPicPr>
            <a:picLocks noChangeAspect="1" noChangeArrowheads="1"/>
          </p:cNvPicPr>
          <p:nvPr/>
        </p:nvPicPr>
        <p:blipFill>
          <a:blip r:embed="rId8" cstate="print">
            <a:extLst>
              <a:ext uri="{28A0092B-C50C-407E-A947-70E740481C1C}">
                <a14:useLocalDpi xmlns:a14="http://schemas.microsoft.com/office/drawing/2010/main" xmlns="" val="0"/>
              </a:ext>
            </a:extLst>
          </a:blip>
          <a:srcRect/>
          <a:stretch>
            <a:fillRect/>
          </a:stretch>
        </p:blipFill>
        <p:spPr bwMode="auto">
          <a:xfrm>
            <a:off x="7284828" y="5937814"/>
            <a:ext cx="1175604" cy="76143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13" name="Title 1"/>
          <p:cNvSpPr txBox="1">
            <a:spLocks/>
          </p:cNvSpPr>
          <p:nvPr/>
        </p:nvSpPr>
        <p:spPr>
          <a:xfrm>
            <a:off x="251520" y="130622"/>
            <a:ext cx="8229600" cy="77809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en-GB" sz="2400" b="1" dirty="0">
              <a:solidFill>
                <a:schemeClr val="accent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330502287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9506" name="Oval 2"/>
          <p:cNvSpPr>
            <a:spLocks noChangeAspect="1" noChangeArrowheads="1"/>
          </p:cNvSpPr>
          <p:nvPr/>
        </p:nvSpPr>
        <p:spPr bwMode="gray">
          <a:xfrm>
            <a:off x="1795463" y="1306513"/>
            <a:ext cx="5300662" cy="4951412"/>
          </a:xfrm>
          <a:prstGeom prst="ellipse">
            <a:avLst/>
          </a:prstGeom>
          <a:solidFill>
            <a:schemeClr val="accent4">
              <a:lumMod val="60000"/>
              <a:lumOff val="40000"/>
            </a:schemeClr>
          </a:solidFill>
          <a:ln w="12700">
            <a:solidFill>
              <a:schemeClr val="tx1"/>
            </a:solidFill>
            <a:prstDash val="dash"/>
            <a:round/>
            <a:headEnd/>
            <a:tailEnd/>
          </a:ln>
          <a:effectLst/>
          <a:extLst/>
        </p:spPr>
        <p:txBody>
          <a:bodyPr wrap="none" lIns="90000" rIns="90000" anchor="ctr"/>
          <a:lstStyle>
            <a:lvl1pPr algn="l">
              <a:defRPr>
                <a:solidFill>
                  <a:schemeClr val="tx1"/>
                </a:solidFill>
                <a:latin typeface="Arial" charset="0"/>
              </a:defRPr>
            </a:lvl1pPr>
            <a:lvl2pPr marL="228600" indent="-114300" algn="l">
              <a:defRPr>
                <a:solidFill>
                  <a:schemeClr val="tx1"/>
                </a:solidFill>
                <a:latin typeface="Arial" charset="0"/>
              </a:defRPr>
            </a:lvl2pPr>
            <a:lvl3pPr marL="457200" indent="-114300" algn="l">
              <a:defRPr>
                <a:solidFill>
                  <a:schemeClr val="tx1"/>
                </a:solidFill>
                <a:latin typeface="Arial" charset="0"/>
              </a:defRPr>
            </a:lvl3pPr>
            <a:lvl4pPr marL="690563" indent="-119063" algn="l">
              <a:defRPr>
                <a:solidFill>
                  <a:schemeClr val="tx1"/>
                </a:solidFill>
                <a:latin typeface="Arial" charset="0"/>
              </a:defRPr>
            </a:lvl4pPr>
            <a:lvl5pPr algn="l">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algn="ctr" eaLnBrk="0" hangingPunct="0"/>
            <a:endParaRPr lang="en-US" altLang="en-US" sz="900" b="1"/>
          </a:p>
        </p:txBody>
      </p:sp>
      <p:sp>
        <p:nvSpPr>
          <p:cNvPr id="149507" name="Text Box 3"/>
          <p:cNvSpPr txBox="1">
            <a:spLocks noChangeArrowheads="1"/>
          </p:cNvSpPr>
          <p:nvPr/>
        </p:nvSpPr>
        <p:spPr bwMode="auto">
          <a:xfrm>
            <a:off x="2217738" y="5135844"/>
            <a:ext cx="1762125" cy="463846"/>
          </a:xfrm>
          <a:prstGeom prst="rect">
            <a:avLst/>
          </a:prstGeom>
          <a:noFill/>
          <a:ln>
            <a:noFill/>
          </a:ln>
          <a:effectLst/>
          <a:extLst>
            <a:ext uri="{909E8E84-426E-40DD-AFC4-6F175D3DCCD1}">
              <a14:hiddenFill xmlns:a14="http://schemas.microsoft.com/office/drawing/2010/main" xmlns="">
                <a:solidFill>
                  <a:srgbClr val="FFCC00"/>
                </a:solidFill>
              </a14:hiddenFill>
            </a:ext>
            <a:ext uri="{91240B29-F687-4F45-9708-019B960494DF}">
              <a14:hiddenLine xmlns:a14="http://schemas.microsoft.com/office/drawing/2010/main" xmlns="" w="12700">
                <a:solidFill>
                  <a:schemeClr val="accent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0000" tIns="46800" rIns="90000" bIns="46800" anchor="ctr">
            <a:spAutoFit/>
          </a:bodyPr>
          <a:lstStyle/>
          <a:p>
            <a:pPr algn="ctr" eaLnBrk="0" hangingPunct="0">
              <a:spcBef>
                <a:spcPct val="50000"/>
              </a:spcBef>
            </a:pPr>
            <a:r>
              <a:rPr lang="en-GB" altLang="en-US" sz="1200" b="1" dirty="0" smtClean="0"/>
              <a:t>Option of a Personal Budget</a:t>
            </a:r>
            <a:endParaRPr lang="en-GB" altLang="en-US" sz="1200" b="1" dirty="0"/>
          </a:p>
        </p:txBody>
      </p:sp>
      <p:sp>
        <p:nvSpPr>
          <p:cNvPr id="149508" name="Text Box 4"/>
          <p:cNvSpPr txBox="1">
            <a:spLocks noChangeArrowheads="1"/>
          </p:cNvSpPr>
          <p:nvPr/>
        </p:nvSpPr>
        <p:spPr bwMode="auto">
          <a:xfrm>
            <a:off x="4525963" y="5135844"/>
            <a:ext cx="2154262" cy="463846"/>
          </a:xfrm>
          <a:prstGeom prst="rect">
            <a:avLst/>
          </a:prstGeom>
          <a:noFill/>
          <a:ln>
            <a:noFill/>
          </a:ln>
          <a:effectLst/>
          <a:extLst>
            <a:ext uri="{909E8E84-426E-40DD-AFC4-6F175D3DCCD1}">
              <a14:hiddenFill xmlns:a14="http://schemas.microsoft.com/office/drawing/2010/main" xmlns="">
                <a:solidFill>
                  <a:srgbClr val="FFCC00"/>
                </a:solidFill>
              </a14:hiddenFill>
            </a:ext>
            <a:ext uri="{91240B29-F687-4F45-9708-019B960494DF}">
              <a14:hiddenLine xmlns:a14="http://schemas.microsoft.com/office/drawing/2010/main" xmlns="" w="12700">
                <a:solidFill>
                  <a:schemeClr val="accent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lIns="90000" tIns="46800" rIns="90000" bIns="46800" anchor="ctr">
            <a:spAutoFit/>
          </a:bodyPr>
          <a:lstStyle/>
          <a:p>
            <a:pPr algn="ctr" eaLnBrk="0" hangingPunct="0">
              <a:spcBef>
                <a:spcPct val="50000"/>
              </a:spcBef>
            </a:pPr>
            <a:r>
              <a:rPr lang="en-GB" altLang="en-US" sz="1200" b="1" dirty="0" smtClean="0"/>
              <a:t>Integrated assessment and planning</a:t>
            </a:r>
            <a:endParaRPr lang="en-GB" altLang="en-US" sz="1200" b="1" dirty="0"/>
          </a:p>
        </p:txBody>
      </p:sp>
      <p:sp>
        <p:nvSpPr>
          <p:cNvPr id="149509" name="Text Box 5"/>
          <p:cNvSpPr txBox="1">
            <a:spLocks noChangeArrowheads="1"/>
          </p:cNvSpPr>
          <p:nvPr/>
        </p:nvSpPr>
        <p:spPr bwMode="auto">
          <a:xfrm>
            <a:off x="3729038" y="1849870"/>
            <a:ext cx="1593850" cy="279180"/>
          </a:xfrm>
          <a:prstGeom prst="rect">
            <a:avLst/>
          </a:prstGeom>
          <a:noFill/>
          <a:ln>
            <a:noFill/>
          </a:ln>
          <a:effectLst/>
          <a:extLst>
            <a:ext uri="{909E8E84-426E-40DD-AFC4-6F175D3DCCD1}">
              <a14:hiddenFill xmlns:a14="http://schemas.microsoft.com/office/drawing/2010/main" xmlns="">
                <a:solidFill>
                  <a:srgbClr val="FFCC00"/>
                </a:solidFill>
              </a14:hiddenFill>
            </a:ext>
            <a:ext uri="{91240B29-F687-4F45-9708-019B960494DF}">
              <a14:hiddenLine xmlns:a14="http://schemas.microsoft.com/office/drawing/2010/main" xmlns="" w="12700">
                <a:solidFill>
                  <a:schemeClr val="accent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0000" tIns="46800" rIns="90000" bIns="46800" anchor="ctr">
            <a:spAutoFit/>
          </a:bodyPr>
          <a:lstStyle/>
          <a:p>
            <a:pPr algn="ctr" eaLnBrk="0" hangingPunct="0">
              <a:spcBef>
                <a:spcPct val="50000"/>
              </a:spcBef>
            </a:pPr>
            <a:r>
              <a:rPr lang="en-GB" altLang="en-US" sz="1200" b="1" dirty="0" smtClean="0"/>
              <a:t>Joint commissioning</a:t>
            </a:r>
            <a:endParaRPr lang="en-GB" altLang="en-US" sz="1200" b="1" dirty="0"/>
          </a:p>
        </p:txBody>
      </p:sp>
      <p:sp>
        <p:nvSpPr>
          <p:cNvPr id="149510" name="Text Box 6"/>
          <p:cNvSpPr txBox="1">
            <a:spLocks noChangeArrowheads="1"/>
          </p:cNvSpPr>
          <p:nvPr/>
        </p:nvSpPr>
        <p:spPr bwMode="auto">
          <a:xfrm>
            <a:off x="1824038" y="4487179"/>
            <a:ext cx="1476375" cy="279180"/>
          </a:xfrm>
          <a:prstGeom prst="rect">
            <a:avLst/>
          </a:prstGeom>
          <a:noFill/>
          <a:ln>
            <a:noFill/>
          </a:ln>
          <a:effectLst/>
          <a:extLst>
            <a:ext uri="{909E8E84-426E-40DD-AFC4-6F175D3DCCD1}">
              <a14:hiddenFill xmlns:a14="http://schemas.microsoft.com/office/drawing/2010/main" xmlns="">
                <a:solidFill>
                  <a:srgbClr val="FFCC00"/>
                </a:solidFill>
              </a14:hiddenFill>
            </a:ext>
            <a:ext uri="{91240B29-F687-4F45-9708-019B960494DF}">
              <a14:hiddenLine xmlns:a14="http://schemas.microsoft.com/office/drawing/2010/main" xmlns="" w="12700">
                <a:solidFill>
                  <a:schemeClr val="accent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0000" tIns="46800" rIns="90000" bIns="46800" anchor="ctr">
            <a:spAutoFit/>
          </a:bodyPr>
          <a:lstStyle/>
          <a:p>
            <a:pPr eaLnBrk="0" hangingPunct="0">
              <a:spcBef>
                <a:spcPct val="50000"/>
              </a:spcBef>
            </a:pPr>
            <a:endParaRPr lang="en-GB" altLang="en-US" sz="1200" b="1" dirty="0"/>
          </a:p>
        </p:txBody>
      </p:sp>
      <p:sp>
        <p:nvSpPr>
          <p:cNvPr id="149511" name="Text Box 7"/>
          <p:cNvSpPr txBox="1">
            <a:spLocks noChangeArrowheads="1"/>
          </p:cNvSpPr>
          <p:nvPr/>
        </p:nvSpPr>
        <p:spPr bwMode="auto">
          <a:xfrm>
            <a:off x="2243138" y="2312171"/>
            <a:ext cx="1057275" cy="833178"/>
          </a:xfrm>
          <a:prstGeom prst="rect">
            <a:avLst/>
          </a:prstGeom>
          <a:noFill/>
          <a:ln>
            <a:noFill/>
          </a:ln>
          <a:effectLst/>
          <a:extLst>
            <a:ext uri="{909E8E84-426E-40DD-AFC4-6F175D3DCCD1}">
              <a14:hiddenFill xmlns:a14="http://schemas.microsoft.com/office/drawing/2010/main" xmlns="">
                <a:solidFill>
                  <a:srgbClr val="FFCC00"/>
                </a:solidFill>
              </a14:hiddenFill>
            </a:ext>
            <a:ext uri="{91240B29-F687-4F45-9708-019B960494DF}">
              <a14:hiddenLine xmlns:a14="http://schemas.microsoft.com/office/drawing/2010/main" xmlns="" w="12700">
                <a:solidFill>
                  <a:schemeClr val="accent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0000" tIns="46800" rIns="90000" bIns="46800" anchor="ctr">
            <a:spAutoFit/>
          </a:bodyPr>
          <a:lstStyle/>
          <a:p>
            <a:pPr eaLnBrk="0" hangingPunct="0">
              <a:spcBef>
                <a:spcPct val="50000"/>
              </a:spcBef>
            </a:pPr>
            <a:r>
              <a:rPr lang="en-GB" altLang="en-US" sz="1200" b="1" dirty="0" smtClean="0"/>
              <a:t>Better disagreement resolution processes</a:t>
            </a:r>
            <a:endParaRPr lang="en-GB" altLang="en-US" sz="1200" b="1" dirty="0"/>
          </a:p>
        </p:txBody>
      </p:sp>
      <p:sp>
        <p:nvSpPr>
          <p:cNvPr id="149512" name="Rectangle 8"/>
          <p:cNvSpPr>
            <a:spLocks noGrp="1" noChangeArrowheads="1"/>
          </p:cNvSpPr>
          <p:nvPr>
            <p:ph type="title"/>
          </p:nvPr>
        </p:nvSpPr>
        <p:spPr>
          <a:xfrm>
            <a:off x="935037" y="422275"/>
            <a:ext cx="7042150" cy="1143000"/>
          </a:xfrm>
        </p:spPr>
        <p:txBody>
          <a:bodyPr>
            <a:normAutofit/>
          </a:bodyPr>
          <a:lstStyle/>
          <a:p>
            <a:r>
              <a:rPr lang="en-GB" altLang="en-US" sz="2400" b="1" dirty="0" smtClean="0">
                <a:solidFill>
                  <a:schemeClr val="accent1">
                    <a:lumMod val="75000"/>
                  </a:schemeClr>
                </a:solidFill>
                <a:latin typeface="Arial" panose="020B0604020202020204" pitchFamily="34" charset="0"/>
                <a:cs typeface="Arial" panose="020B0604020202020204" pitchFamily="34" charset="0"/>
              </a:rPr>
              <a:t>Children </a:t>
            </a:r>
            <a:r>
              <a:rPr lang="en-GB" altLang="en-US" sz="2400" b="1" dirty="0">
                <a:solidFill>
                  <a:schemeClr val="accent1">
                    <a:lumMod val="75000"/>
                  </a:schemeClr>
                </a:solidFill>
                <a:latin typeface="Arial" panose="020B0604020202020204" pitchFamily="34" charset="0"/>
                <a:cs typeface="Arial" panose="020B0604020202020204" pitchFamily="34" charset="0"/>
              </a:rPr>
              <a:t>and young people at the centre</a:t>
            </a:r>
          </a:p>
        </p:txBody>
      </p:sp>
      <p:sp>
        <p:nvSpPr>
          <p:cNvPr id="149513" name="Oval 9"/>
          <p:cNvSpPr>
            <a:spLocks noChangeAspect="1" noChangeArrowheads="1"/>
          </p:cNvSpPr>
          <p:nvPr/>
        </p:nvSpPr>
        <p:spPr bwMode="gray">
          <a:xfrm>
            <a:off x="3729038" y="3090863"/>
            <a:ext cx="1406525" cy="1312862"/>
          </a:xfrm>
          <a:prstGeom prst="ellipse">
            <a:avLst/>
          </a:prstGeom>
          <a:solidFill>
            <a:srgbClr val="FFFF00"/>
          </a:solidFill>
          <a:ln>
            <a:noFill/>
          </a:ln>
          <a:effectLst/>
          <a:extLst>
            <a:ext uri="{91240B29-F687-4F45-9708-019B960494DF}">
              <a14:hiddenLine xmlns:a14="http://schemas.microsoft.com/office/drawing/2010/main" xmlns="" w="2857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0000" rIns="90000" anchor="ctr"/>
          <a:lstStyle>
            <a:lvl1pPr algn="l">
              <a:defRPr>
                <a:solidFill>
                  <a:schemeClr val="tx1"/>
                </a:solidFill>
                <a:latin typeface="Arial" charset="0"/>
              </a:defRPr>
            </a:lvl1pPr>
            <a:lvl2pPr marL="228600" indent="-114300" algn="l">
              <a:defRPr>
                <a:solidFill>
                  <a:schemeClr val="tx1"/>
                </a:solidFill>
                <a:latin typeface="Arial" charset="0"/>
              </a:defRPr>
            </a:lvl2pPr>
            <a:lvl3pPr marL="457200" indent="-114300" algn="l">
              <a:defRPr>
                <a:solidFill>
                  <a:schemeClr val="tx1"/>
                </a:solidFill>
                <a:latin typeface="Arial" charset="0"/>
              </a:defRPr>
            </a:lvl3pPr>
            <a:lvl4pPr marL="690563" indent="-119063" algn="l">
              <a:defRPr>
                <a:solidFill>
                  <a:schemeClr val="tx1"/>
                </a:solidFill>
                <a:latin typeface="Arial" charset="0"/>
              </a:defRPr>
            </a:lvl4pPr>
            <a:lvl5pPr algn="l">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algn="ctr" eaLnBrk="0" hangingPunct="0"/>
            <a:endParaRPr lang="en-US" altLang="en-US" sz="900" b="1"/>
          </a:p>
        </p:txBody>
      </p:sp>
      <p:sp>
        <p:nvSpPr>
          <p:cNvPr id="149514" name="Text Box 10"/>
          <p:cNvSpPr txBox="1">
            <a:spLocks noChangeAspect="1" noChangeArrowheads="1"/>
          </p:cNvSpPr>
          <p:nvPr/>
        </p:nvSpPr>
        <p:spPr bwMode="gray">
          <a:xfrm>
            <a:off x="3614738" y="3214062"/>
            <a:ext cx="1611312" cy="10156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0000" rIns="90000" anchor="ctr">
            <a:spAutoFit/>
          </a:bodyPr>
          <a:lstStyle>
            <a:lvl1pPr algn="l">
              <a:defRPr>
                <a:solidFill>
                  <a:schemeClr val="tx1"/>
                </a:solidFill>
                <a:latin typeface="Arial" charset="0"/>
              </a:defRPr>
            </a:lvl1pPr>
            <a:lvl2pPr marL="228600" indent="-114300" algn="l">
              <a:defRPr>
                <a:solidFill>
                  <a:schemeClr val="tx1"/>
                </a:solidFill>
                <a:latin typeface="Arial" charset="0"/>
              </a:defRPr>
            </a:lvl2pPr>
            <a:lvl3pPr marL="457200" indent="-114300" algn="l">
              <a:defRPr>
                <a:solidFill>
                  <a:schemeClr val="tx1"/>
                </a:solidFill>
                <a:latin typeface="Arial" charset="0"/>
              </a:defRPr>
            </a:lvl3pPr>
            <a:lvl4pPr marL="690563" indent="-119063" algn="l">
              <a:defRPr>
                <a:solidFill>
                  <a:schemeClr val="tx1"/>
                </a:solidFill>
                <a:latin typeface="Arial" charset="0"/>
              </a:defRPr>
            </a:lvl4pPr>
            <a:lvl5pPr algn="l">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algn="ctr" eaLnBrk="0" hangingPunct="0"/>
            <a:r>
              <a:rPr lang="en-GB" altLang="en-US" sz="1200" b="1" dirty="0" smtClean="0"/>
              <a:t>0-25 </a:t>
            </a:r>
          </a:p>
          <a:p>
            <a:pPr algn="ctr" eaLnBrk="0" hangingPunct="0"/>
            <a:r>
              <a:rPr lang="en-GB" altLang="en-US" sz="1200" b="1" dirty="0" smtClean="0"/>
              <a:t>Children and young people with SEND</a:t>
            </a:r>
          </a:p>
          <a:p>
            <a:pPr algn="ctr" eaLnBrk="0" hangingPunct="0"/>
            <a:r>
              <a:rPr lang="en-GB" altLang="en-US" sz="1200" b="1" dirty="0" smtClean="0"/>
              <a:t>and families </a:t>
            </a:r>
            <a:endParaRPr lang="en-GB" altLang="en-US" sz="1400" b="1" dirty="0">
              <a:latin typeface="Times New Roman" pitchFamily="18" charset="0"/>
            </a:endParaRPr>
          </a:p>
        </p:txBody>
      </p:sp>
      <p:sp>
        <p:nvSpPr>
          <p:cNvPr id="149515" name="Text Box 11"/>
          <p:cNvSpPr txBox="1">
            <a:spLocks noChangeArrowheads="1"/>
          </p:cNvSpPr>
          <p:nvPr/>
        </p:nvSpPr>
        <p:spPr bwMode="auto">
          <a:xfrm>
            <a:off x="0" y="1105675"/>
            <a:ext cx="2112963" cy="1571842"/>
          </a:xfrm>
          <a:prstGeom prst="rect">
            <a:avLst/>
          </a:prstGeom>
          <a:noFill/>
          <a:ln>
            <a:noFill/>
          </a:ln>
          <a:effectLst/>
          <a:extLst>
            <a:ext uri="{909E8E84-426E-40DD-AFC4-6F175D3DCCD1}">
              <a14:hiddenFill xmlns:a14="http://schemas.microsoft.com/office/drawing/2010/main" xmlns="">
                <a:solidFill>
                  <a:srgbClr val="FFCC00"/>
                </a:solidFill>
              </a14:hiddenFill>
            </a:ext>
            <a:ext uri="{91240B29-F687-4F45-9708-019B960494DF}">
              <a14:hiddenLine xmlns:a14="http://schemas.microsoft.com/office/drawing/2010/main" xmlns="" w="12700">
                <a:solidFill>
                  <a:schemeClr val="accent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0000" tIns="46800" rIns="90000" bIns="46800" anchor="ctr">
            <a:spAutoFit/>
          </a:bodyPr>
          <a:lstStyle/>
          <a:p>
            <a:pPr algn="l" eaLnBrk="0" hangingPunct="0">
              <a:spcBef>
                <a:spcPct val="50000"/>
              </a:spcBef>
            </a:pPr>
            <a:r>
              <a:rPr lang="en-GB" altLang="en-US" sz="1600" b="1" dirty="0" smtClean="0"/>
              <a:t>Where disagreements happen, they can be resolved early and amicably, with the option of a Tribunal for those that need it </a:t>
            </a:r>
            <a:endParaRPr lang="en-GB" altLang="en-US" sz="1600" b="1" dirty="0"/>
          </a:p>
        </p:txBody>
      </p:sp>
      <p:sp>
        <p:nvSpPr>
          <p:cNvPr id="149516" name="Text Box 12"/>
          <p:cNvSpPr txBox="1">
            <a:spLocks noChangeArrowheads="1"/>
          </p:cNvSpPr>
          <p:nvPr/>
        </p:nvSpPr>
        <p:spPr bwMode="auto">
          <a:xfrm>
            <a:off x="6557286" y="1064516"/>
            <a:ext cx="2425700" cy="1325620"/>
          </a:xfrm>
          <a:prstGeom prst="rect">
            <a:avLst/>
          </a:prstGeom>
          <a:noFill/>
          <a:ln>
            <a:noFill/>
          </a:ln>
          <a:effectLst/>
          <a:extLst>
            <a:ext uri="{909E8E84-426E-40DD-AFC4-6F175D3DCCD1}">
              <a14:hiddenFill xmlns:a14="http://schemas.microsoft.com/office/drawing/2010/main" xmlns="">
                <a:solidFill>
                  <a:srgbClr val="FFCC00"/>
                </a:solidFill>
              </a14:hiddenFill>
            </a:ext>
            <a:ext uri="{91240B29-F687-4F45-9708-019B960494DF}">
              <a14:hiddenLine xmlns:a14="http://schemas.microsoft.com/office/drawing/2010/main" xmlns="" w="12700">
                <a:solidFill>
                  <a:schemeClr val="accent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0000" tIns="46800" rIns="90000" bIns="46800" anchor="ctr">
            <a:spAutoFit/>
          </a:bodyPr>
          <a:lstStyle/>
          <a:p>
            <a:pPr algn="l" eaLnBrk="0" hangingPunct="0">
              <a:spcBef>
                <a:spcPct val="50000"/>
              </a:spcBef>
            </a:pPr>
            <a:r>
              <a:rPr lang="en-GB" altLang="en-US" sz="1600" b="1" dirty="0" smtClean="0"/>
              <a:t>Children, young people and parents understand a joined up system, designed around their needs</a:t>
            </a:r>
            <a:endParaRPr lang="en-GB" altLang="en-US" sz="1400" b="1" dirty="0"/>
          </a:p>
        </p:txBody>
      </p:sp>
      <p:sp>
        <p:nvSpPr>
          <p:cNvPr id="149517" name="AutoShape 13"/>
          <p:cNvSpPr>
            <a:spLocks noChangeArrowheads="1"/>
          </p:cNvSpPr>
          <p:nvPr/>
        </p:nvSpPr>
        <p:spPr bwMode="auto">
          <a:xfrm>
            <a:off x="2830513" y="2270125"/>
            <a:ext cx="3181350" cy="2974975"/>
          </a:xfrm>
          <a:custGeom>
            <a:avLst/>
            <a:gdLst>
              <a:gd name="G0" fmla="+- 6101 0 0"/>
              <a:gd name="G1" fmla="+- 21600 0 6101"/>
              <a:gd name="G2" fmla="+- 21600 0 6101"/>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6101" y="10800"/>
                </a:moveTo>
                <a:cubicBezTo>
                  <a:pt x="6101" y="13395"/>
                  <a:pt x="8205" y="15499"/>
                  <a:pt x="10800" y="15499"/>
                </a:cubicBezTo>
                <a:cubicBezTo>
                  <a:pt x="13395" y="15499"/>
                  <a:pt x="15499" y="13395"/>
                  <a:pt x="15499" y="10800"/>
                </a:cubicBezTo>
                <a:cubicBezTo>
                  <a:pt x="15499" y="8205"/>
                  <a:pt x="13395" y="6101"/>
                  <a:pt x="10800" y="6101"/>
                </a:cubicBezTo>
                <a:cubicBezTo>
                  <a:pt x="8205" y="6101"/>
                  <a:pt x="6101" y="8205"/>
                  <a:pt x="6101" y="10800"/>
                </a:cubicBezTo>
                <a:close/>
              </a:path>
            </a:pathLst>
          </a:custGeom>
          <a:solidFill>
            <a:schemeClr val="bg2"/>
          </a:solidFill>
          <a:ln w="12700">
            <a:solidFill>
              <a:schemeClr val="accent1"/>
            </a:solidFill>
            <a:round/>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90000" tIns="46800" rIns="90000" bIns="46800" anchor="ctr"/>
          <a:lstStyle/>
          <a:p>
            <a:pPr eaLnBrk="0" hangingPunct="0"/>
            <a:endParaRPr lang="en-US" altLang="en-US" sz="900"/>
          </a:p>
        </p:txBody>
      </p:sp>
      <p:sp>
        <p:nvSpPr>
          <p:cNvPr id="149518" name="Text Box 14"/>
          <p:cNvSpPr txBox="1">
            <a:spLocks noChangeArrowheads="1"/>
          </p:cNvSpPr>
          <p:nvPr/>
        </p:nvSpPr>
        <p:spPr bwMode="auto">
          <a:xfrm>
            <a:off x="3809999" y="2651180"/>
            <a:ext cx="1292225" cy="248402"/>
          </a:xfrm>
          <a:prstGeom prst="rect">
            <a:avLst/>
          </a:prstGeom>
          <a:noFill/>
          <a:ln>
            <a:noFill/>
          </a:ln>
          <a:effectLst/>
          <a:extLst>
            <a:ext uri="{909E8E84-426E-40DD-AFC4-6F175D3DCCD1}">
              <a14:hiddenFill xmlns:a14="http://schemas.microsoft.com/office/drawing/2010/main" xmlns="">
                <a:solidFill>
                  <a:srgbClr val="FFCC00"/>
                </a:solidFill>
              </a14:hiddenFill>
            </a:ext>
            <a:ext uri="{91240B29-F687-4F45-9708-019B960494DF}">
              <a14:hiddenLine xmlns:a14="http://schemas.microsoft.com/office/drawing/2010/main" xmlns="" w="12700">
                <a:solidFill>
                  <a:schemeClr val="accent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0000" tIns="46800" rIns="90000" bIns="46800" anchor="ctr">
            <a:spAutoFit/>
          </a:bodyPr>
          <a:lstStyle/>
          <a:p>
            <a:pPr algn="ctr" eaLnBrk="0" hangingPunct="0">
              <a:spcBef>
                <a:spcPct val="50000"/>
              </a:spcBef>
            </a:pPr>
            <a:r>
              <a:rPr lang="en-GB" altLang="en-US" sz="1000" b="1" dirty="0" smtClean="0"/>
              <a:t>Having friends</a:t>
            </a:r>
            <a:endParaRPr lang="en-GB" altLang="en-US" sz="1200" b="1" dirty="0"/>
          </a:p>
        </p:txBody>
      </p:sp>
      <p:sp>
        <p:nvSpPr>
          <p:cNvPr id="149519" name="Text Box 15"/>
          <p:cNvSpPr txBox="1">
            <a:spLocks noChangeArrowheads="1"/>
          </p:cNvSpPr>
          <p:nvPr/>
        </p:nvSpPr>
        <p:spPr bwMode="auto">
          <a:xfrm>
            <a:off x="3779838" y="2367559"/>
            <a:ext cx="1304925" cy="309958"/>
          </a:xfrm>
          <a:prstGeom prst="rect">
            <a:avLst/>
          </a:prstGeom>
          <a:noFill/>
          <a:ln>
            <a:noFill/>
          </a:ln>
          <a:effectLst/>
          <a:extLst>
            <a:ext uri="{909E8E84-426E-40DD-AFC4-6F175D3DCCD1}">
              <a14:hiddenFill xmlns:a14="http://schemas.microsoft.com/office/drawing/2010/main" xmlns="">
                <a:solidFill>
                  <a:srgbClr val="FFCC00"/>
                </a:solidFill>
              </a14:hiddenFill>
            </a:ext>
            <a:ext uri="{91240B29-F687-4F45-9708-019B960494DF}">
              <a14:hiddenLine xmlns:a14="http://schemas.microsoft.com/office/drawing/2010/main" xmlns="" w="12700">
                <a:solidFill>
                  <a:schemeClr val="accent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0000" tIns="46800" rIns="90000" bIns="46800" anchor="ctr">
            <a:spAutoFit/>
          </a:bodyPr>
          <a:lstStyle/>
          <a:p>
            <a:pPr algn="ctr" eaLnBrk="0" hangingPunct="0">
              <a:spcBef>
                <a:spcPct val="50000"/>
              </a:spcBef>
            </a:pPr>
            <a:r>
              <a:rPr lang="en-GB" altLang="en-US" sz="1400" b="1" dirty="0" smtClean="0"/>
              <a:t>Outcomes</a:t>
            </a:r>
            <a:r>
              <a:rPr lang="en-GB" altLang="en-US" sz="1200" b="1" dirty="0" smtClean="0">
                <a:solidFill>
                  <a:schemeClr val="bg1"/>
                </a:solidFill>
              </a:rPr>
              <a:t> </a:t>
            </a:r>
            <a:r>
              <a:rPr lang="en-GB" altLang="en-US" sz="1200" b="1" dirty="0" smtClean="0"/>
              <a:t> </a:t>
            </a:r>
            <a:endParaRPr lang="en-GB" altLang="en-US" sz="1200" b="1" dirty="0"/>
          </a:p>
        </p:txBody>
      </p:sp>
      <p:sp>
        <p:nvSpPr>
          <p:cNvPr id="149520" name="Text Box 16"/>
          <p:cNvSpPr txBox="1">
            <a:spLocks noChangeArrowheads="1"/>
          </p:cNvSpPr>
          <p:nvPr/>
        </p:nvSpPr>
        <p:spPr bwMode="auto">
          <a:xfrm>
            <a:off x="4916488" y="2976593"/>
            <a:ext cx="952500" cy="402291"/>
          </a:xfrm>
          <a:prstGeom prst="rect">
            <a:avLst/>
          </a:prstGeom>
          <a:noFill/>
          <a:ln>
            <a:noFill/>
          </a:ln>
          <a:effectLst/>
          <a:extLst>
            <a:ext uri="{909E8E84-426E-40DD-AFC4-6F175D3DCCD1}">
              <a14:hiddenFill xmlns:a14="http://schemas.microsoft.com/office/drawing/2010/main" xmlns="">
                <a:solidFill>
                  <a:srgbClr val="FFCC00"/>
                </a:solidFill>
              </a14:hiddenFill>
            </a:ext>
            <a:ext uri="{91240B29-F687-4F45-9708-019B960494DF}">
              <a14:hiddenLine xmlns:a14="http://schemas.microsoft.com/office/drawing/2010/main" xmlns="" w="12700">
                <a:solidFill>
                  <a:schemeClr val="accent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0000" tIns="46800" rIns="90000" bIns="46800" anchor="ctr">
            <a:spAutoFit/>
          </a:bodyPr>
          <a:lstStyle/>
          <a:p>
            <a:pPr eaLnBrk="0" hangingPunct="0">
              <a:spcBef>
                <a:spcPct val="50000"/>
              </a:spcBef>
            </a:pPr>
            <a:r>
              <a:rPr lang="en-GB" altLang="en-US" sz="1000" b="1" dirty="0" smtClean="0"/>
              <a:t>Employment prospects</a:t>
            </a:r>
            <a:endParaRPr lang="en-GB" altLang="en-US" sz="1200" b="1" dirty="0"/>
          </a:p>
        </p:txBody>
      </p:sp>
      <p:sp>
        <p:nvSpPr>
          <p:cNvPr id="149521" name="Text Box 17"/>
          <p:cNvSpPr txBox="1">
            <a:spLocks noChangeArrowheads="1"/>
          </p:cNvSpPr>
          <p:nvPr/>
        </p:nvSpPr>
        <p:spPr bwMode="auto">
          <a:xfrm>
            <a:off x="3006725" y="3022760"/>
            <a:ext cx="952500" cy="433068"/>
          </a:xfrm>
          <a:prstGeom prst="rect">
            <a:avLst/>
          </a:prstGeom>
          <a:noFill/>
          <a:ln>
            <a:noFill/>
          </a:ln>
          <a:effectLst/>
          <a:extLst>
            <a:ext uri="{909E8E84-426E-40DD-AFC4-6F175D3DCCD1}">
              <a14:hiddenFill xmlns:a14="http://schemas.microsoft.com/office/drawing/2010/main" xmlns="">
                <a:solidFill>
                  <a:srgbClr val="FFCC00"/>
                </a:solidFill>
              </a14:hiddenFill>
            </a:ext>
            <a:ext uri="{91240B29-F687-4F45-9708-019B960494DF}">
              <a14:hiddenLine xmlns:a14="http://schemas.microsoft.com/office/drawing/2010/main" xmlns="" w="12700">
                <a:solidFill>
                  <a:schemeClr val="accent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0000" tIns="46800" rIns="90000" bIns="46800" anchor="ctr">
            <a:spAutoFit/>
          </a:bodyPr>
          <a:lstStyle/>
          <a:p>
            <a:pPr eaLnBrk="0" hangingPunct="0">
              <a:spcBef>
                <a:spcPct val="50000"/>
              </a:spcBef>
            </a:pPr>
            <a:r>
              <a:rPr lang="en-GB" altLang="en-US" sz="1000" b="1" dirty="0" smtClean="0"/>
              <a:t>Positive Wellbeing</a:t>
            </a:r>
            <a:r>
              <a:rPr lang="en-GB" altLang="en-US" sz="1200" b="1" dirty="0" smtClean="0"/>
              <a:t> </a:t>
            </a:r>
            <a:endParaRPr lang="en-GB" altLang="en-US" sz="1200" b="1" dirty="0"/>
          </a:p>
        </p:txBody>
      </p:sp>
      <p:sp>
        <p:nvSpPr>
          <p:cNvPr id="149522" name="Text Box 18"/>
          <p:cNvSpPr txBox="1">
            <a:spLocks noChangeArrowheads="1"/>
          </p:cNvSpPr>
          <p:nvPr/>
        </p:nvSpPr>
        <p:spPr bwMode="auto">
          <a:xfrm>
            <a:off x="3186113" y="4443522"/>
            <a:ext cx="1162050" cy="279180"/>
          </a:xfrm>
          <a:prstGeom prst="rect">
            <a:avLst/>
          </a:prstGeom>
          <a:noFill/>
          <a:ln>
            <a:noFill/>
          </a:ln>
          <a:effectLst/>
          <a:extLst>
            <a:ext uri="{909E8E84-426E-40DD-AFC4-6F175D3DCCD1}">
              <a14:hiddenFill xmlns:a14="http://schemas.microsoft.com/office/drawing/2010/main" xmlns="">
                <a:solidFill>
                  <a:srgbClr val="FFCC00"/>
                </a:solidFill>
              </a14:hiddenFill>
            </a:ext>
            <a:ext uri="{91240B29-F687-4F45-9708-019B960494DF}">
              <a14:hiddenLine xmlns:a14="http://schemas.microsoft.com/office/drawing/2010/main" xmlns="" w="12700">
                <a:solidFill>
                  <a:schemeClr val="accent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0000" tIns="46800" rIns="90000" bIns="46800" anchor="ctr">
            <a:spAutoFit/>
          </a:bodyPr>
          <a:lstStyle/>
          <a:p>
            <a:pPr eaLnBrk="0" hangingPunct="0">
              <a:spcBef>
                <a:spcPct val="50000"/>
              </a:spcBef>
            </a:pPr>
            <a:endParaRPr lang="en-GB" altLang="en-US" sz="1200" b="1" dirty="0"/>
          </a:p>
        </p:txBody>
      </p:sp>
      <p:sp>
        <p:nvSpPr>
          <p:cNvPr id="149523" name="Text Box 19"/>
          <p:cNvSpPr txBox="1">
            <a:spLocks noChangeArrowheads="1"/>
          </p:cNvSpPr>
          <p:nvPr/>
        </p:nvSpPr>
        <p:spPr bwMode="auto">
          <a:xfrm>
            <a:off x="4810126" y="4259220"/>
            <a:ext cx="1031875" cy="402291"/>
          </a:xfrm>
          <a:prstGeom prst="rect">
            <a:avLst/>
          </a:prstGeom>
          <a:noFill/>
          <a:ln>
            <a:noFill/>
          </a:ln>
          <a:effectLst/>
          <a:extLst>
            <a:ext uri="{909E8E84-426E-40DD-AFC4-6F175D3DCCD1}">
              <a14:hiddenFill xmlns:a14="http://schemas.microsoft.com/office/drawing/2010/main" xmlns="">
                <a:solidFill>
                  <a:srgbClr val="FFCC00"/>
                </a:solidFill>
              </a14:hiddenFill>
            </a:ext>
            <a:ext uri="{91240B29-F687-4F45-9708-019B960494DF}">
              <a14:hiddenLine xmlns:a14="http://schemas.microsoft.com/office/drawing/2010/main" xmlns="" w="12700">
                <a:solidFill>
                  <a:schemeClr val="accent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lIns="90000" tIns="46800" rIns="90000" bIns="46800" anchor="ctr">
            <a:spAutoFit/>
          </a:bodyPr>
          <a:lstStyle/>
          <a:p>
            <a:pPr eaLnBrk="0" hangingPunct="0">
              <a:spcBef>
                <a:spcPct val="50000"/>
              </a:spcBef>
            </a:pPr>
            <a:r>
              <a:rPr lang="en-GB" altLang="en-US" sz="1000" b="1" dirty="0" smtClean="0"/>
              <a:t>Good qualifications</a:t>
            </a:r>
            <a:endParaRPr lang="en-GB" altLang="en-US" sz="1200" b="1" dirty="0"/>
          </a:p>
        </p:txBody>
      </p:sp>
      <p:sp>
        <p:nvSpPr>
          <p:cNvPr id="149524" name="Text Box 20"/>
          <p:cNvSpPr txBox="1">
            <a:spLocks noChangeArrowheads="1"/>
          </p:cNvSpPr>
          <p:nvPr/>
        </p:nvSpPr>
        <p:spPr bwMode="auto">
          <a:xfrm>
            <a:off x="3186113" y="4282303"/>
            <a:ext cx="952500" cy="479235"/>
          </a:xfrm>
          <a:prstGeom prst="rect">
            <a:avLst/>
          </a:prstGeom>
          <a:noFill/>
          <a:ln>
            <a:noFill/>
          </a:ln>
          <a:effectLst/>
          <a:extLst>
            <a:ext uri="{909E8E84-426E-40DD-AFC4-6F175D3DCCD1}">
              <a14:hiddenFill xmlns:a14="http://schemas.microsoft.com/office/drawing/2010/main" xmlns="">
                <a:solidFill>
                  <a:srgbClr val="FFCC00"/>
                </a:solidFill>
              </a14:hiddenFill>
            </a:ext>
            <a:ext uri="{91240B29-F687-4F45-9708-019B960494DF}">
              <a14:hiddenLine xmlns:a14="http://schemas.microsoft.com/office/drawing/2010/main" xmlns="" w="12700">
                <a:solidFill>
                  <a:schemeClr val="accent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0000" tIns="46800" rIns="90000" bIns="46800" anchor="ctr">
            <a:spAutoFit/>
          </a:bodyPr>
          <a:lstStyle/>
          <a:p>
            <a:pPr eaLnBrk="0" hangingPunct="0">
              <a:spcBef>
                <a:spcPct val="50000"/>
              </a:spcBef>
            </a:pPr>
            <a:r>
              <a:rPr lang="en-GB" altLang="en-US" sz="1000" b="1" dirty="0" smtClean="0"/>
              <a:t>Making their </a:t>
            </a:r>
          </a:p>
          <a:p>
            <a:pPr eaLnBrk="0" hangingPunct="0">
              <a:spcBef>
                <a:spcPct val="50000"/>
              </a:spcBef>
            </a:pPr>
            <a:r>
              <a:rPr lang="en-GB" altLang="en-US" sz="1000" b="1" dirty="0" smtClean="0"/>
              <a:t>views heard</a:t>
            </a:r>
            <a:endParaRPr lang="en-GB" altLang="en-US" sz="1200" b="1" dirty="0"/>
          </a:p>
        </p:txBody>
      </p:sp>
      <p:sp>
        <p:nvSpPr>
          <p:cNvPr id="149525" name="Text Box 21"/>
          <p:cNvSpPr txBox="1">
            <a:spLocks noChangeArrowheads="1"/>
          </p:cNvSpPr>
          <p:nvPr/>
        </p:nvSpPr>
        <p:spPr bwMode="auto">
          <a:xfrm>
            <a:off x="4420394" y="4521921"/>
            <a:ext cx="1162050" cy="279180"/>
          </a:xfrm>
          <a:prstGeom prst="rect">
            <a:avLst/>
          </a:prstGeom>
          <a:noFill/>
          <a:ln>
            <a:noFill/>
          </a:ln>
          <a:effectLst/>
          <a:extLst>
            <a:ext uri="{909E8E84-426E-40DD-AFC4-6F175D3DCCD1}">
              <a14:hiddenFill xmlns:a14="http://schemas.microsoft.com/office/drawing/2010/main" xmlns="">
                <a:solidFill>
                  <a:srgbClr val="FFCC00"/>
                </a:solidFill>
              </a14:hiddenFill>
            </a:ext>
            <a:ext uri="{91240B29-F687-4F45-9708-019B960494DF}">
              <a14:hiddenLine xmlns:a14="http://schemas.microsoft.com/office/drawing/2010/main" xmlns="" w="12700">
                <a:solidFill>
                  <a:schemeClr val="accent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0000" tIns="46800" rIns="90000" bIns="46800" anchor="ctr">
            <a:spAutoFit/>
          </a:bodyPr>
          <a:lstStyle/>
          <a:p>
            <a:pPr eaLnBrk="0" hangingPunct="0">
              <a:spcBef>
                <a:spcPct val="50000"/>
              </a:spcBef>
            </a:pPr>
            <a:endParaRPr lang="en-GB" altLang="en-US" sz="1200" b="1" dirty="0"/>
          </a:p>
        </p:txBody>
      </p:sp>
      <p:sp>
        <p:nvSpPr>
          <p:cNvPr id="149528" name="Text Box 24"/>
          <p:cNvSpPr txBox="1">
            <a:spLocks noChangeArrowheads="1"/>
          </p:cNvSpPr>
          <p:nvPr/>
        </p:nvSpPr>
        <p:spPr bwMode="auto">
          <a:xfrm>
            <a:off x="5390355" y="2270125"/>
            <a:ext cx="1265238" cy="279180"/>
          </a:xfrm>
          <a:prstGeom prst="rect">
            <a:avLst/>
          </a:prstGeom>
          <a:noFill/>
          <a:ln>
            <a:noFill/>
          </a:ln>
          <a:effectLst/>
          <a:extLst>
            <a:ext uri="{909E8E84-426E-40DD-AFC4-6F175D3DCCD1}">
              <a14:hiddenFill xmlns:a14="http://schemas.microsoft.com/office/drawing/2010/main" xmlns="">
                <a:solidFill>
                  <a:srgbClr val="FFCC00"/>
                </a:solidFill>
              </a14:hiddenFill>
            </a:ext>
            <a:ext uri="{91240B29-F687-4F45-9708-019B960494DF}">
              <a14:hiddenLine xmlns:a14="http://schemas.microsoft.com/office/drawing/2010/main" xmlns="" w="31750">
                <a:solidFill>
                  <a:schemeClr val="accent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0000" tIns="46800" rIns="90000" bIns="46800" anchor="ctr">
            <a:spAutoFit/>
          </a:bodyPr>
          <a:lstStyle/>
          <a:p>
            <a:pPr algn="ctr">
              <a:spcBef>
                <a:spcPct val="50000"/>
              </a:spcBef>
            </a:pPr>
            <a:r>
              <a:rPr lang="en-GB" altLang="en-US" sz="1200" b="1" dirty="0" smtClean="0"/>
              <a:t>Local offer</a:t>
            </a:r>
            <a:endParaRPr lang="en-GB" altLang="en-US" sz="1400" dirty="0"/>
          </a:p>
        </p:txBody>
      </p:sp>
      <p:sp>
        <p:nvSpPr>
          <p:cNvPr id="25" name="Text Box 5"/>
          <p:cNvSpPr txBox="1">
            <a:spLocks noChangeArrowheads="1"/>
          </p:cNvSpPr>
          <p:nvPr/>
        </p:nvSpPr>
        <p:spPr bwMode="auto">
          <a:xfrm>
            <a:off x="3659187" y="1425685"/>
            <a:ext cx="1593850" cy="279180"/>
          </a:xfrm>
          <a:prstGeom prst="rect">
            <a:avLst/>
          </a:prstGeom>
          <a:noFill/>
          <a:ln>
            <a:noFill/>
          </a:ln>
          <a:effectLst/>
          <a:extLst>
            <a:ext uri="{909E8E84-426E-40DD-AFC4-6F175D3DCCD1}">
              <a14:hiddenFill xmlns:a14="http://schemas.microsoft.com/office/drawing/2010/main" xmlns="">
                <a:solidFill>
                  <a:srgbClr val="FFCC00"/>
                </a:solidFill>
              </a14:hiddenFill>
            </a:ext>
            <a:ext uri="{91240B29-F687-4F45-9708-019B960494DF}">
              <a14:hiddenLine xmlns:a14="http://schemas.microsoft.com/office/drawing/2010/main" xmlns="" w="12700">
                <a:solidFill>
                  <a:schemeClr val="accent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0000" tIns="46800" rIns="90000" bIns="46800" anchor="ctr">
            <a:spAutoFit/>
          </a:bodyPr>
          <a:lstStyle/>
          <a:p>
            <a:pPr algn="ctr" eaLnBrk="0" hangingPunct="0">
              <a:spcBef>
                <a:spcPct val="50000"/>
              </a:spcBef>
            </a:pPr>
            <a:r>
              <a:rPr lang="en-GB" altLang="en-US" sz="1200" b="1" dirty="0" smtClean="0"/>
              <a:t>Enablers </a:t>
            </a:r>
            <a:endParaRPr lang="en-GB" altLang="en-US" sz="1200" b="1" dirty="0"/>
          </a:p>
        </p:txBody>
      </p:sp>
      <p:sp>
        <p:nvSpPr>
          <p:cNvPr id="27" name="Text Box 12"/>
          <p:cNvSpPr txBox="1">
            <a:spLocks noChangeArrowheads="1"/>
          </p:cNvSpPr>
          <p:nvPr/>
        </p:nvSpPr>
        <p:spPr bwMode="auto">
          <a:xfrm>
            <a:off x="6526049" y="5261639"/>
            <a:ext cx="2425700" cy="1325620"/>
          </a:xfrm>
          <a:prstGeom prst="rect">
            <a:avLst/>
          </a:prstGeom>
          <a:noFill/>
          <a:ln>
            <a:noFill/>
          </a:ln>
          <a:effectLst/>
          <a:extLst>
            <a:ext uri="{909E8E84-426E-40DD-AFC4-6F175D3DCCD1}">
              <a14:hiddenFill xmlns:a14="http://schemas.microsoft.com/office/drawing/2010/main" xmlns="">
                <a:solidFill>
                  <a:srgbClr val="FFCC00"/>
                </a:solidFill>
              </a14:hiddenFill>
            </a:ext>
            <a:ext uri="{91240B29-F687-4F45-9708-019B960494DF}">
              <a14:hiddenLine xmlns:a14="http://schemas.microsoft.com/office/drawing/2010/main" xmlns="" w="12700">
                <a:solidFill>
                  <a:schemeClr val="accent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0000" tIns="46800" rIns="90000" bIns="46800" anchor="ctr">
            <a:spAutoFit/>
          </a:bodyPr>
          <a:lstStyle/>
          <a:p>
            <a:pPr algn="l" eaLnBrk="0" hangingPunct="0">
              <a:spcBef>
                <a:spcPct val="50000"/>
              </a:spcBef>
            </a:pPr>
            <a:r>
              <a:rPr lang="en-GB" altLang="en-US" sz="1600" b="1" dirty="0" smtClean="0"/>
              <a:t>Education Health and Care Plan is holistic, co-produced, focused on outcomes, and is delivered</a:t>
            </a:r>
            <a:endParaRPr lang="en-GB" altLang="en-US" sz="1400" b="1" dirty="0"/>
          </a:p>
        </p:txBody>
      </p:sp>
      <p:sp>
        <p:nvSpPr>
          <p:cNvPr id="28" name="Text Box 12"/>
          <p:cNvSpPr txBox="1">
            <a:spLocks noChangeArrowheads="1"/>
          </p:cNvSpPr>
          <p:nvPr/>
        </p:nvSpPr>
        <p:spPr bwMode="auto">
          <a:xfrm>
            <a:off x="132860" y="5386811"/>
            <a:ext cx="2425700" cy="586957"/>
          </a:xfrm>
          <a:prstGeom prst="rect">
            <a:avLst/>
          </a:prstGeom>
          <a:noFill/>
          <a:ln>
            <a:noFill/>
          </a:ln>
          <a:effectLst/>
          <a:extLst>
            <a:ext uri="{909E8E84-426E-40DD-AFC4-6F175D3DCCD1}">
              <a14:hiddenFill xmlns:a14="http://schemas.microsoft.com/office/drawing/2010/main" xmlns="">
                <a:solidFill>
                  <a:srgbClr val="FFCC00"/>
                </a:solidFill>
              </a14:hiddenFill>
            </a:ext>
            <a:ext uri="{91240B29-F687-4F45-9708-019B960494DF}">
              <a14:hiddenLine xmlns:a14="http://schemas.microsoft.com/office/drawing/2010/main" xmlns="" w="12700">
                <a:solidFill>
                  <a:schemeClr val="accent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0000" tIns="46800" rIns="90000" bIns="46800" anchor="ctr">
            <a:spAutoFit/>
          </a:bodyPr>
          <a:lstStyle/>
          <a:p>
            <a:pPr lvl="0" fontAlgn="base" hangingPunct="0"/>
            <a:r>
              <a:rPr lang="en-GB" sz="1600" b="1" dirty="0"/>
              <a:t>Extending choice and control over their support</a:t>
            </a:r>
            <a:r>
              <a:rPr lang="en-GB" sz="1600" dirty="0"/>
              <a:t>.</a:t>
            </a:r>
          </a:p>
        </p:txBody>
      </p:sp>
      <p:sp>
        <p:nvSpPr>
          <p:cNvPr id="26" name="Text Box 24"/>
          <p:cNvSpPr txBox="1">
            <a:spLocks noChangeArrowheads="1"/>
          </p:cNvSpPr>
          <p:nvPr/>
        </p:nvSpPr>
        <p:spPr bwMode="auto">
          <a:xfrm>
            <a:off x="5924667" y="3378884"/>
            <a:ext cx="1265238" cy="648512"/>
          </a:xfrm>
          <a:prstGeom prst="rect">
            <a:avLst/>
          </a:prstGeom>
          <a:noFill/>
          <a:ln>
            <a:noFill/>
          </a:ln>
          <a:effectLst/>
          <a:extLst>
            <a:ext uri="{909E8E84-426E-40DD-AFC4-6F175D3DCCD1}">
              <a14:hiddenFill xmlns:a14="http://schemas.microsoft.com/office/drawing/2010/main" xmlns="">
                <a:solidFill>
                  <a:srgbClr val="FFCC00"/>
                </a:solidFill>
              </a14:hiddenFill>
            </a:ext>
            <a:ext uri="{91240B29-F687-4F45-9708-019B960494DF}">
              <a14:hiddenLine xmlns:a14="http://schemas.microsoft.com/office/drawing/2010/main" xmlns="" w="31750">
                <a:solidFill>
                  <a:schemeClr val="accent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0000" tIns="46800" rIns="90000" bIns="46800" anchor="ctr">
            <a:spAutoFit/>
          </a:bodyPr>
          <a:lstStyle/>
          <a:p>
            <a:pPr algn="ctr">
              <a:spcBef>
                <a:spcPct val="50000"/>
              </a:spcBef>
            </a:pPr>
            <a:r>
              <a:rPr lang="en-GB" altLang="en-US" sz="1200" b="1" dirty="0" smtClean="0"/>
              <a:t>Information, advice and support</a:t>
            </a:r>
            <a:endParaRPr lang="en-GB" altLang="en-US" sz="1400" dirty="0"/>
          </a:p>
        </p:txBody>
      </p:sp>
    </p:spTree>
    <p:extLst>
      <p:ext uri="{BB962C8B-B14F-4D97-AF65-F5344CB8AC3E}">
        <p14:creationId xmlns:p14="http://schemas.microsoft.com/office/powerpoint/2010/main" xmlns="" val="3283486132"/>
      </p:ext>
    </p:extLst>
  </p:cSld>
  <p:clrMapOvr>
    <a:overrideClrMapping bg1="lt1" tx1="dk1" bg2="lt2" tx2="dk2" accent1="accent1" accent2="accent2" accent3="accent3" accent4="accent4" accent5="accent5" accent6="accent6" hlink="hlink" folHlink="folHlink"/>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3.bp.blogspot.com/-rqNJzwgI9vU/UESekAwt-pI/AAAAAAAAGBc/jhXB5CmGuQM/s1600/Legislation.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9684568" y="4941168"/>
            <a:ext cx="2594235" cy="2250790"/>
          </a:xfrm>
          <a:prstGeom prst="rect">
            <a:avLst/>
          </a:prstGeom>
          <a:noFill/>
          <a:extLst>
            <a:ext uri="{909E8E84-426E-40DD-AFC4-6F175D3DCCD1}">
              <a14:hiddenFill xmlns:a14="http://schemas.microsoft.com/office/drawing/2010/main" xmlns="">
                <a:solidFill>
                  <a:srgbClr val="FFFFFF"/>
                </a:solidFill>
              </a14:hiddenFill>
            </a:ext>
          </a:extLst>
        </p:spPr>
      </p:pic>
      <p:sp>
        <p:nvSpPr>
          <p:cNvPr id="3074" name="Slide Number Placeholder 3"/>
          <p:cNvSpPr>
            <a:spLocks noGrp="1"/>
          </p:cNvSpPr>
          <p:nvPr>
            <p:ph type="sldNum" sz="quarter" idx="10"/>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000">
                <a:solidFill>
                  <a:schemeClr val="tx1"/>
                </a:solidFill>
                <a:latin typeface="Arial" charset="0"/>
              </a:defRPr>
            </a:lvl1pPr>
            <a:lvl2pPr marL="742950" indent="-285750" eaLnBrk="0" hangingPunct="0">
              <a:defRPr sz="2000">
                <a:solidFill>
                  <a:schemeClr val="tx1"/>
                </a:solidFill>
                <a:latin typeface="Arial" charset="0"/>
              </a:defRPr>
            </a:lvl2pPr>
            <a:lvl3pPr marL="1143000" indent="-228600" eaLnBrk="0" hangingPunct="0">
              <a:defRPr sz="2000">
                <a:solidFill>
                  <a:schemeClr val="tx1"/>
                </a:solidFill>
                <a:latin typeface="Arial" charset="0"/>
              </a:defRPr>
            </a:lvl3pPr>
            <a:lvl4pPr marL="1600200" indent="-228600" eaLnBrk="0" hangingPunct="0">
              <a:defRPr sz="2000">
                <a:solidFill>
                  <a:schemeClr val="tx1"/>
                </a:solidFill>
                <a:latin typeface="Arial" charset="0"/>
              </a:defRPr>
            </a:lvl4pPr>
            <a:lvl5pPr marL="2057400" indent="-228600" eaLnBrk="0" hangingPunct="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fld id="{FA45253A-00F0-4F8F-9E31-EBED832DA0D2}" type="slidenum">
              <a:rPr lang="en-GB" sz="1400" smtClean="0">
                <a:solidFill>
                  <a:srgbClr val="000000"/>
                </a:solidFill>
              </a:rPr>
              <a:pPr/>
              <a:t>5</a:t>
            </a:fld>
            <a:endParaRPr lang="en-GB" sz="1400" smtClean="0">
              <a:solidFill>
                <a:srgbClr val="000000"/>
              </a:solidFill>
            </a:endParaRPr>
          </a:p>
        </p:txBody>
      </p:sp>
      <p:sp>
        <p:nvSpPr>
          <p:cNvPr id="3078" name="TextBox 4"/>
          <p:cNvSpPr txBox="1">
            <a:spLocks noChangeArrowheads="1"/>
          </p:cNvSpPr>
          <p:nvPr/>
        </p:nvSpPr>
        <p:spPr bwMode="auto">
          <a:xfrm>
            <a:off x="323528" y="980728"/>
            <a:ext cx="637065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000">
                <a:solidFill>
                  <a:schemeClr val="tx1"/>
                </a:solidFill>
                <a:latin typeface="Arial" charset="0"/>
              </a:defRPr>
            </a:lvl1pPr>
            <a:lvl2pPr marL="742950" indent="-285750" eaLnBrk="0" hangingPunct="0">
              <a:defRPr sz="2000">
                <a:solidFill>
                  <a:schemeClr val="tx1"/>
                </a:solidFill>
                <a:latin typeface="Arial" charset="0"/>
              </a:defRPr>
            </a:lvl2pPr>
            <a:lvl3pPr marL="1143000" indent="-228600" eaLnBrk="0" hangingPunct="0">
              <a:defRPr sz="2000">
                <a:solidFill>
                  <a:schemeClr val="tx1"/>
                </a:solidFill>
                <a:latin typeface="Arial" charset="0"/>
              </a:defRPr>
            </a:lvl3pPr>
            <a:lvl4pPr marL="1600200" indent="-228600" eaLnBrk="0" hangingPunct="0">
              <a:defRPr sz="2000">
                <a:solidFill>
                  <a:schemeClr val="tx1"/>
                </a:solidFill>
                <a:latin typeface="Arial" charset="0"/>
              </a:defRPr>
            </a:lvl4pPr>
            <a:lvl5pPr marL="2057400" indent="-228600" eaLnBrk="0" hangingPunct="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pPr eaLnBrk="1" hangingPunct="1"/>
            <a:r>
              <a:rPr lang="en-GB" sz="2400" b="1" dirty="0" smtClean="0">
                <a:solidFill>
                  <a:schemeClr val="accent1">
                    <a:lumMod val="75000"/>
                  </a:schemeClr>
                </a:solidFill>
                <a:latin typeface="Arial" panose="020B0604020202020204" pitchFamily="34" charset="0"/>
                <a:ea typeface="+mj-ea"/>
                <a:cs typeface="Arial" panose="020B0604020202020204" pitchFamily="34" charset="0"/>
              </a:rPr>
              <a:t>What the reforms mean for young people</a:t>
            </a:r>
            <a:endParaRPr lang="en-GB" sz="2400" b="1" dirty="0">
              <a:solidFill>
                <a:schemeClr val="accent1">
                  <a:lumMod val="75000"/>
                </a:schemeClr>
              </a:solidFill>
              <a:latin typeface="Arial" panose="020B0604020202020204" pitchFamily="34" charset="0"/>
              <a:ea typeface="+mj-ea"/>
              <a:cs typeface="Arial" panose="020B0604020202020204" pitchFamily="34" charset="0"/>
            </a:endParaRPr>
          </a:p>
        </p:txBody>
      </p:sp>
      <p:sp>
        <p:nvSpPr>
          <p:cNvPr id="2" name="Rectangle 1"/>
          <p:cNvSpPr/>
          <p:nvPr/>
        </p:nvSpPr>
        <p:spPr>
          <a:xfrm>
            <a:off x="0" y="5836734"/>
            <a:ext cx="1403648" cy="102126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467544" y="1610409"/>
            <a:ext cx="8280920" cy="10218182"/>
          </a:xfrm>
          <a:prstGeom prst="rect">
            <a:avLst/>
          </a:prstGeom>
          <a:noFill/>
        </p:spPr>
        <p:txBody>
          <a:bodyPr wrap="square" rtlCol="0">
            <a:spAutoFit/>
          </a:bodyPr>
          <a:lstStyle/>
          <a:p>
            <a:pPr marL="285750" indent="-285750">
              <a:spcBef>
                <a:spcPts val="1200"/>
              </a:spcBef>
              <a:buFont typeface="Arial" panose="020B0604020202020204" pitchFamily="34" charset="0"/>
              <a:buChar char="•"/>
            </a:pPr>
            <a:r>
              <a:rPr lang="en-GB" dirty="0" smtClean="0"/>
              <a:t>A bigger say in decision making:  </a:t>
            </a:r>
          </a:p>
          <a:p>
            <a:pPr marL="742950" lvl="1" indent="-285750">
              <a:spcBef>
                <a:spcPts val="1200"/>
              </a:spcBef>
              <a:buFont typeface="Arial" panose="020B0604020202020204" pitchFamily="34" charset="0"/>
              <a:buChar char="•"/>
            </a:pPr>
            <a:r>
              <a:rPr lang="en-GB" dirty="0" smtClean="0"/>
              <a:t>in developing and reviewing the local offer so it is accessible and more responsive to local needs</a:t>
            </a:r>
          </a:p>
          <a:p>
            <a:pPr marL="742950" lvl="1" indent="-285750">
              <a:spcBef>
                <a:spcPts val="1200"/>
              </a:spcBef>
              <a:buFont typeface="Arial" panose="020B0604020202020204" pitchFamily="34" charset="0"/>
              <a:buChar char="•"/>
            </a:pPr>
            <a:r>
              <a:rPr lang="en-GB" dirty="0" smtClean="0"/>
              <a:t>in requesting an EHC needs assessment </a:t>
            </a:r>
          </a:p>
          <a:p>
            <a:pPr marL="742950" lvl="1" indent="-285750">
              <a:spcBef>
                <a:spcPts val="1200"/>
              </a:spcBef>
              <a:buFont typeface="Arial" panose="020B0604020202020204" pitchFamily="34" charset="0"/>
              <a:buChar char="•"/>
            </a:pPr>
            <a:r>
              <a:rPr lang="en-GB" dirty="0" smtClean="0"/>
              <a:t>In requesting a particular school or college  and a personal budget for their support – for those  with EHC plans</a:t>
            </a:r>
          </a:p>
          <a:p>
            <a:pPr marL="742950" lvl="1" indent="-285750">
              <a:spcBef>
                <a:spcPts val="1200"/>
              </a:spcBef>
              <a:buFont typeface="Arial" panose="020B0604020202020204" pitchFamily="34" charset="0"/>
              <a:buChar char="•"/>
            </a:pPr>
            <a:r>
              <a:rPr lang="en-GB" dirty="0" smtClean="0"/>
              <a:t>In appealing to a Tribunal if they are unhappy with the decisions of their local authority – on EHC assessments and plans </a:t>
            </a:r>
            <a:endParaRPr lang="en-GB" dirty="0"/>
          </a:p>
          <a:p>
            <a:pPr marL="285750" indent="-285750">
              <a:spcBef>
                <a:spcPts val="1200"/>
              </a:spcBef>
              <a:buFont typeface="Arial" panose="020B0604020202020204" pitchFamily="34" charset="0"/>
              <a:buChar char="•"/>
            </a:pPr>
            <a:r>
              <a:rPr lang="en-GB" dirty="0" smtClean="0"/>
              <a:t>Access to impartial information, advice and support</a:t>
            </a:r>
          </a:p>
          <a:p>
            <a:pPr marL="285750" indent="-285750">
              <a:spcBef>
                <a:spcPts val="1200"/>
              </a:spcBef>
              <a:buFont typeface="Arial" panose="020B0604020202020204" pitchFamily="34" charset="0"/>
              <a:buChar char="•"/>
            </a:pPr>
            <a:r>
              <a:rPr lang="en-GB" dirty="0"/>
              <a:t>R</a:t>
            </a:r>
            <a:r>
              <a:rPr lang="en-GB" dirty="0" smtClean="0"/>
              <a:t>esponsive </a:t>
            </a:r>
            <a:r>
              <a:rPr lang="en-GB" dirty="0"/>
              <a:t>s</a:t>
            </a:r>
            <a:r>
              <a:rPr lang="en-GB" dirty="0" smtClean="0"/>
              <a:t>upport from colleges  who must use their best endeavours to ensure that young people  get the support they need</a:t>
            </a:r>
          </a:p>
          <a:p>
            <a:pPr marL="285750" indent="-285750">
              <a:spcBef>
                <a:spcPts val="1200"/>
              </a:spcBef>
              <a:buFont typeface="Arial" panose="020B0604020202020204" pitchFamily="34" charset="0"/>
              <a:buChar char="•"/>
            </a:pPr>
            <a:r>
              <a:rPr lang="en-GB" dirty="0" smtClean="0"/>
              <a:t>Joined up support across education, health and care  - with an EHC plan replacing statements and Learning Difficulty Assessments  and running up to age 25 where needed</a:t>
            </a:r>
          </a:p>
          <a:p>
            <a:pPr>
              <a:spcBef>
                <a:spcPts val="1200"/>
              </a:spcBef>
            </a:pPr>
            <a:endParaRPr lang="en-GB" dirty="0" smtClean="0"/>
          </a:p>
          <a:p>
            <a:pPr marL="285750" indent="-285750">
              <a:spcBef>
                <a:spcPts val="1200"/>
              </a:spcBef>
              <a:buFont typeface="Arial" panose="020B0604020202020204" pitchFamily="34" charset="0"/>
              <a:buChar char="•"/>
            </a:pPr>
            <a:endParaRPr lang="en-GB" dirty="0"/>
          </a:p>
          <a:p>
            <a:pPr marL="285750" indent="-285750">
              <a:spcBef>
                <a:spcPts val="1200"/>
              </a:spcBef>
              <a:buFont typeface="Arial" panose="020B0604020202020204" pitchFamily="34" charset="0"/>
              <a:buChar char="•"/>
            </a:pPr>
            <a:endParaRPr lang="en-GB" dirty="0" smtClean="0"/>
          </a:p>
          <a:p>
            <a:pPr marL="285750" indent="-285750">
              <a:spcBef>
                <a:spcPts val="1200"/>
              </a:spcBef>
              <a:buFont typeface="Arial" panose="020B0604020202020204" pitchFamily="34" charset="0"/>
              <a:buChar char="•"/>
            </a:pPr>
            <a:endParaRPr lang="en-GB" dirty="0"/>
          </a:p>
          <a:p>
            <a:pPr marL="285750" indent="-285750">
              <a:spcBef>
                <a:spcPts val="1200"/>
              </a:spcBef>
              <a:buFont typeface="Arial" panose="020B0604020202020204" pitchFamily="34" charset="0"/>
              <a:buChar char="•"/>
            </a:pPr>
            <a:endParaRPr lang="en-GB" dirty="0" smtClean="0"/>
          </a:p>
          <a:p>
            <a:pPr marL="285750" indent="-285750">
              <a:spcBef>
                <a:spcPts val="1200"/>
              </a:spcBef>
              <a:buFont typeface="Arial" panose="020B0604020202020204" pitchFamily="34" charset="0"/>
              <a:buChar char="•"/>
            </a:pPr>
            <a:endParaRPr lang="en-GB" dirty="0"/>
          </a:p>
          <a:p>
            <a:pPr marL="285750" indent="-285750">
              <a:spcBef>
                <a:spcPts val="1200"/>
              </a:spcBef>
              <a:buFont typeface="Arial" panose="020B0604020202020204" pitchFamily="34" charset="0"/>
              <a:buChar char="•"/>
            </a:pPr>
            <a:endParaRPr lang="en-GB" dirty="0" smtClean="0"/>
          </a:p>
          <a:p>
            <a:pPr marL="285750" indent="-285750">
              <a:spcBef>
                <a:spcPts val="1200"/>
              </a:spcBef>
              <a:buFont typeface="Arial" panose="020B0604020202020204" pitchFamily="34" charset="0"/>
              <a:buChar char="•"/>
            </a:pPr>
            <a:endParaRPr lang="en-GB" dirty="0"/>
          </a:p>
          <a:p>
            <a:pPr marL="285750" indent="-285750">
              <a:spcBef>
                <a:spcPts val="1200"/>
              </a:spcBef>
              <a:buFont typeface="Arial" panose="020B0604020202020204" pitchFamily="34" charset="0"/>
              <a:buChar char="•"/>
            </a:pPr>
            <a:endParaRPr lang="en-GB" dirty="0" smtClean="0"/>
          </a:p>
          <a:p>
            <a:pPr marL="285750" indent="-285750">
              <a:spcBef>
                <a:spcPts val="1200"/>
              </a:spcBef>
              <a:buFont typeface="Arial" panose="020B0604020202020204" pitchFamily="34" charset="0"/>
              <a:buChar char="•"/>
            </a:pPr>
            <a:endParaRPr lang="en-GB" dirty="0"/>
          </a:p>
          <a:p>
            <a:pPr marL="285750" indent="-285750">
              <a:spcBef>
                <a:spcPts val="1200"/>
              </a:spcBef>
              <a:buFont typeface="Arial" panose="020B0604020202020204" pitchFamily="34" charset="0"/>
              <a:buChar char="•"/>
            </a:pPr>
            <a:endParaRPr lang="en-GB" dirty="0" smtClean="0"/>
          </a:p>
          <a:p>
            <a:pPr>
              <a:spcBef>
                <a:spcPts val="1200"/>
              </a:spcBef>
            </a:pPr>
            <a:endParaRPr lang="en-GB" dirty="0" smtClean="0"/>
          </a:p>
        </p:txBody>
      </p:sp>
    </p:spTree>
    <p:extLst>
      <p:ext uri="{BB962C8B-B14F-4D97-AF65-F5344CB8AC3E}">
        <p14:creationId xmlns:p14="http://schemas.microsoft.com/office/powerpoint/2010/main" xmlns="" val="221404612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3.bp.blogspot.com/-rqNJzwgI9vU/UESekAwt-pI/AAAAAAAAGBc/jhXB5CmGuQM/s1600/Legislation.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9684568" y="4941168"/>
            <a:ext cx="2594235" cy="2250790"/>
          </a:xfrm>
          <a:prstGeom prst="rect">
            <a:avLst/>
          </a:prstGeom>
          <a:noFill/>
          <a:extLst>
            <a:ext uri="{909E8E84-426E-40DD-AFC4-6F175D3DCCD1}">
              <a14:hiddenFill xmlns:a14="http://schemas.microsoft.com/office/drawing/2010/main" xmlns="">
                <a:solidFill>
                  <a:srgbClr val="FFFFFF"/>
                </a:solidFill>
              </a14:hiddenFill>
            </a:ext>
          </a:extLst>
        </p:spPr>
      </p:pic>
      <p:sp>
        <p:nvSpPr>
          <p:cNvPr id="3074" name="Slide Number Placeholder 3"/>
          <p:cNvSpPr>
            <a:spLocks noGrp="1"/>
          </p:cNvSpPr>
          <p:nvPr>
            <p:ph type="sldNum" sz="quarter" idx="10"/>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000">
                <a:solidFill>
                  <a:schemeClr val="tx1"/>
                </a:solidFill>
                <a:latin typeface="Arial" charset="0"/>
              </a:defRPr>
            </a:lvl1pPr>
            <a:lvl2pPr marL="742950" indent="-285750" eaLnBrk="0" hangingPunct="0">
              <a:defRPr sz="2000">
                <a:solidFill>
                  <a:schemeClr val="tx1"/>
                </a:solidFill>
                <a:latin typeface="Arial" charset="0"/>
              </a:defRPr>
            </a:lvl2pPr>
            <a:lvl3pPr marL="1143000" indent="-228600" eaLnBrk="0" hangingPunct="0">
              <a:defRPr sz="2000">
                <a:solidFill>
                  <a:schemeClr val="tx1"/>
                </a:solidFill>
                <a:latin typeface="Arial" charset="0"/>
              </a:defRPr>
            </a:lvl3pPr>
            <a:lvl4pPr marL="1600200" indent="-228600" eaLnBrk="0" hangingPunct="0">
              <a:defRPr sz="2000">
                <a:solidFill>
                  <a:schemeClr val="tx1"/>
                </a:solidFill>
                <a:latin typeface="Arial" charset="0"/>
              </a:defRPr>
            </a:lvl4pPr>
            <a:lvl5pPr marL="2057400" indent="-228600" eaLnBrk="0" hangingPunct="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fld id="{FA45253A-00F0-4F8F-9E31-EBED832DA0D2}" type="slidenum">
              <a:rPr lang="en-GB" sz="1400" smtClean="0">
                <a:solidFill>
                  <a:srgbClr val="000000"/>
                </a:solidFill>
              </a:rPr>
              <a:pPr/>
              <a:t>6</a:t>
            </a:fld>
            <a:endParaRPr lang="en-GB" sz="1400" smtClean="0">
              <a:solidFill>
                <a:srgbClr val="000000"/>
              </a:solidFill>
            </a:endParaRPr>
          </a:p>
        </p:txBody>
      </p:sp>
      <p:sp>
        <p:nvSpPr>
          <p:cNvPr id="3078" name="TextBox 4"/>
          <p:cNvSpPr txBox="1">
            <a:spLocks noChangeArrowheads="1"/>
          </p:cNvSpPr>
          <p:nvPr/>
        </p:nvSpPr>
        <p:spPr bwMode="auto">
          <a:xfrm>
            <a:off x="323528" y="980728"/>
            <a:ext cx="6149440"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000">
                <a:solidFill>
                  <a:schemeClr val="tx1"/>
                </a:solidFill>
                <a:latin typeface="Arial" charset="0"/>
              </a:defRPr>
            </a:lvl1pPr>
            <a:lvl2pPr marL="742950" indent="-285750" eaLnBrk="0" hangingPunct="0">
              <a:defRPr sz="2000">
                <a:solidFill>
                  <a:schemeClr val="tx1"/>
                </a:solidFill>
                <a:latin typeface="Arial" charset="0"/>
              </a:defRPr>
            </a:lvl2pPr>
            <a:lvl3pPr marL="1143000" indent="-228600" eaLnBrk="0" hangingPunct="0">
              <a:defRPr sz="2000">
                <a:solidFill>
                  <a:schemeClr val="tx1"/>
                </a:solidFill>
                <a:latin typeface="Arial" charset="0"/>
              </a:defRPr>
            </a:lvl3pPr>
            <a:lvl4pPr marL="1600200" indent="-228600" eaLnBrk="0" hangingPunct="0">
              <a:defRPr sz="2000">
                <a:solidFill>
                  <a:schemeClr val="tx1"/>
                </a:solidFill>
                <a:latin typeface="Arial" charset="0"/>
              </a:defRPr>
            </a:lvl4pPr>
            <a:lvl5pPr marL="2057400" indent="-228600" eaLnBrk="0" hangingPunct="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pPr eaLnBrk="1" hangingPunct="1"/>
            <a:r>
              <a:rPr lang="en-GB" sz="2400" b="1" dirty="0" smtClean="0">
                <a:solidFill>
                  <a:schemeClr val="accent1">
                    <a:lumMod val="75000"/>
                  </a:schemeClr>
                </a:solidFill>
                <a:latin typeface="Arial" panose="020B0604020202020204" pitchFamily="34" charset="0"/>
                <a:ea typeface="+mj-ea"/>
                <a:cs typeface="Arial" panose="020B0604020202020204" pitchFamily="34" charset="0"/>
              </a:rPr>
              <a:t>The legal framework and implementation</a:t>
            </a:r>
            <a:endParaRPr lang="en-GB" sz="2400" b="1" dirty="0">
              <a:solidFill>
                <a:schemeClr val="accent1">
                  <a:lumMod val="75000"/>
                </a:schemeClr>
              </a:solidFill>
              <a:latin typeface="Arial" panose="020B0604020202020204" pitchFamily="34" charset="0"/>
              <a:ea typeface="+mj-ea"/>
              <a:cs typeface="Arial" panose="020B0604020202020204" pitchFamily="34" charset="0"/>
            </a:endParaRPr>
          </a:p>
        </p:txBody>
      </p:sp>
      <p:sp>
        <p:nvSpPr>
          <p:cNvPr id="2" name="Rectangle 1"/>
          <p:cNvSpPr/>
          <p:nvPr/>
        </p:nvSpPr>
        <p:spPr>
          <a:xfrm>
            <a:off x="0" y="5836734"/>
            <a:ext cx="1403648" cy="102126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323528" y="1703007"/>
            <a:ext cx="8424936" cy="5447645"/>
          </a:xfrm>
          <a:prstGeom prst="rect">
            <a:avLst/>
          </a:prstGeom>
          <a:noFill/>
        </p:spPr>
        <p:txBody>
          <a:bodyPr wrap="square" rtlCol="0">
            <a:spAutoFit/>
          </a:bodyPr>
          <a:lstStyle/>
          <a:p>
            <a:pPr marL="285750" indent="-285750">
              <a:spcBef>
                <a:spcPts val="1200"/>
              </a:spcBef>
              <a:buFontTx/>
              <a:buChar char="-"/>
            </a:pPr>
            <a:r>
              <a:rPr lang="en-GB" sz="2000" dirty="0"/>
              <a:t>Children and Families Act </a:t>
            </a:r>
            <a:r>
              <a:rPr lang="en-GB" sz="2000" dirty="0" smtClean="0"/>
              <a:t>2014, Regulations  and Special </a:t>
            </a:r>
            <a:r>
              <a:rPr lang="en-GB" sz="2000" dirty="0"/>
              <a:t>Educational</a:t>
            </a:r>
            <a:r>
              <a:rPr lang="en-GB" sz="2000" dirty="0" smtClean="0"/>
              <a:t> Needs and Disability Code of Practice  in force from 1 Sept 2014</a:t>
            </a:r>
          </a:p>
          <a:p>
            <a:pPr marL="285750" indent="-285750">
              <a:spcBef>
                <a:spcPts val="1200"/>
              </a:spcBef>
              <a:buFontTx/>
              <a:buChar char="-"/>
            </a:pPr>
            <a:r>
              <a:rPr lang="en-GB" sz="2000" dirty="0" smtClean="0"/>
              <a:t>Transitional arrangements in place to move from the old to the new system gradually - LDAs by  Sept 2016 and statements by April 2018 – guidance issued August 2014</a:t>
            </a:r>
          </a:p>
          <a:p>
            <a:pPr marL="285750" indent="-285750">
              <a:spcBef>
                <a:spcPts val="1200"/>
              </a:spcBef>
              <a:buFontTx/>
              <a:buChar char="-"/>
            </a:pPr>
            <a:r>
              <a:rPr lang="en-GB" sz="2000" dirty="0" smtClean="0"/>
              <a:t>Implementation packs sent to LAs, CCGs in July and September and tailored materials provided for schools, and soon…colleges</a:t>
            </a:r>
          </a:p>
          <a:p>
            <a:pPr marL="285750" indent="-285750">
              <a:spcBef>
                <a:spcPts val="1200"/>
              </a:spcBef>
              <a:buFontTx/>
              <a:buChar char="-"/>
            </a:pPr>
            <a:r>
              <a:rPr lang="en-GB" sz="2000" dirty="0" smtClean="0"/>
              <a:t>Short guides to the Code of Practice published September 2014 for health professionals, social care practitioners, early years, schools, FE colleges</a:t>
            </a:r>
          </a:p>
          <a:p>
            <a:pPr marL="285750" indent="-285750">
              <a:spcBef>
                <a:spcPts val="1200"/>
              </a:spcBef>
              <a:buFontTx/>
              <a:buChar char="-"/>
            </a:pPr>
            <a:r>
              <a:rPr lang="en-GB" sz="2000" dirty="0" smtClean="0"/>
              <a:t>Materials published for parents and </a:t>
            </a:r>
            <a:r>
              <a:rPr lang="en-GB" sz="2000" dirty="0" smtClean="0"/>
              <a:t>carers </a:t>
            </a:r>
            <a:r>
              <a:rPr lang="en-GB" sz="2000" dirty="0" smtClean="0"/>
              <a:t>and young people</a:t>
            </a:r>
          </a:p>
          <a:p>
            <a:pPr marL="285750" indent="-285750">
              <a:spcBef>
                <a:spcPts val="1200"/>
              </a:spcBef>
              <a:buFontTx/>
              <a:buChar char="-"/>
            </a:pPr>
            <a:r>
              <a:rPr lang="en-GB" sz="2000" dirty="0" smtClean="0"/>
              <a:t>Easy read materials to be published in November 2014</a:t>
            </a:r>
          </a:p>
          <a:p>
            <a:pPr marL="285750" indent="-285750">
              <a:spcBef>
                <a:spcPts val="1200"/>
              </a:spcBef>
              <a:buFontTx/>
              <a:buChar char="-"/>
            </a:pPr>
            <a:r>
              <a:rPr lang="en-GB" sz="2000" b="1" dirty="0" smtClean="0"/>
              <a:t>April 2015 </a:t>
            </a:r>
            <a:r>
              <a:rPr lang="en-GB" sz="2000" dirty="0" smtClean="0"/>
              <a:t>– Regulations and guidance on young people in custody and Care Act provisions come into force</a:t>
            </a:r>
          </a:p>
          <a:p>
            <a:pPr marL="285750" indent="-285750">
              <a:spcBef>
                <a:spcPts val="1200"/>
              </a:spcBef>
              <a:buFontTx/>
              <a:buChar char="-"/>
            </a:pPr>
            <a:endParaRPr lang="en-GB" dirty="0" smtClean="0"/>
          </a:p>
        </p:txBody>
      </p:sp>
    </p:spTree>
    <p:extLst>
      <p:ext uri="{BB962C8B-B14F-4D97-AF65-F5344CB8AC3E}">
        <p14:creationId xmlns:p14="http://schemas.microsoft.com/office/powerpoint/2010/main" xmlns="" val="164652970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124744"/>
            <a:ext cx="8229600" cy="562074"/>
          </a:xfrm>
        </p:spPr>
        <p:txBody>
          <a:bodyPr>
            <a:normAutofit/>
          </a:bodyPr>
          <a:lstStyle/>
          <a:p>
            <a:r>
              <a:rPr lang="en-GB" sz="2800" b="1" dirty="0">
                <a:solidFill>
                  <a:schemeClr val="accent1">
                    <a:lumMod val="75000"/>
                  </a:schemeClr>
                </a:solidFill>
              </a:rPr>
              <a:t>Managing </a:t>
            </a:r>
            <a:r>
              <a:rPr lang="en-GB" sz="2800" b="1" dirty="0" smtClean="0">
                <a:solidFill>
                  <a:schemeClr val="accent1">
                    <a:lumMod val="75000"/>
                  </a:schemeClr>
                </a:solidFill>
              </a:rPr>
              <a:t>the transition </a:t>
            </a:r>
            <a:r>
              <a:rPr lang="en-GB" sz="2800" b="1" dirty="0">
                <a:solidFill>
                  <a:schemeClr val="accent1">
                    <a:lumMod val="75000"/>
                  </a:schemeClr>
                </a:solidFill>
              </a:rPr>
              <a:t>to the new </a:t>
            </a:r>
            <a:r>
              <a:rPr lang="en-GB" sz="2800" b="1" dirty="0" smtClean="0">
                <a:solidFill>
                  <a:schemeClr val="accent1">
                    <a:lumMod val="75000"/>
                  </a:schemeClr>
                </a:solidFill>
              </a:rPr>
              <a:t>system (1)</a:t>
            </a:r>
            <a:endParaRPr lang="en-GB" sz="2800" b="1" dirty="0">
              <a:solidFill>
                <a:schemeClr val="accent1">
                  <a:lumMod val="75000"/>
                </a:schemeClr>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57200" y="1916832"/>
            <a:ext cx="8229600" cy="4209331"/>
          </a:xfrm>
        </p:spPr>
        <p:txBody>
          <a:bodyPr>
            <a:normAutofit/>
          </a:bodyPr>
          <a:lstStyle/>
          <a:p>
            <a:pPr>
              <a:lnSpc>
                <a:spcPct val="80000"/>
              </a:lnSpc>
              <a:defRPr/>
            </a:pPr>
            <a:r>
              <a:rPr lang="en-GB" altLang="en-US" sz="1800" dirty="0" smtClean="0">
                <a:cs typeface="Arial" charset="0"/>
              </a:rPr>
              <a:t>All new requests for assessments from 1 September 2014 will be treated as Education Health and Care needs assessments</a:t>
            </a:r>
          </a:p>
          <a:p>
            <a:pPr marL="0" indent="0">
              <a:lnSpc>
                <a:spcPct val="80000"/>
              </a:lnSpc>
              <a:buNone/>
              <a:defRPr/>
            </a:pPr>
            <a:endParaRPr lang="en-GB" altLang="en-US" sz="1800" dirty="0" smtClean="0">
              <a:cs typeface="Arial" charset="0"/>
            </a:endParaRPr>
          </a:p>
          <a:p>
            <a:pPr>
              <a:lnSpc>
                <a:spcPct val="80000"/>
              </a:lnSpc>
              <a:defRPr/>
            </a:pPr>
            <a:r>
              <a:rPr lang="en-GB" altLang="en-US" sz="1800" dirty="0" smtClean="0">
                <a:cs typeface="Arial" charset="0"/>
              </a:rPr>
              <a:t>Local authorities </a:t>
            </a:r>
            <a:r>
              <a:rPr lang="en-GB" altLang="en-US" sz="1800" dirty="0">
                <a:cs typeface="Arial" charset="0"/>
              </a:rPr>
              <a:t>should aim to make the new arrangements for all </a:t>
            </a:r>
            <a:r>
              <a:rPr lang="en-GB" altLang="en-US" sz="1800" dirty="0" smtClean="0">
                <a:cs typeface="Arial" charset="0"/>
              </a:rPr>
              <a:t>Children and young people </a:t>
            </a:r>
            <a:r>
              <a:rPr lang="en-GB" altLang="en-US" sz="1800" dirty="0">
                <a:cs typeface="Arial" charset="0"/>
              </a:rPr>
              <a:t>as quickly as they can.</a:t>
            </a:r>
          </a:p>
          <a:p>
            <a:pPr marL="0" indent="0">
              <a:lnSpc>
                <a:spcPct val="80000"/>
              </a:lnSpc>
              <a:buNone/>
              <a:defRPr/>
            </a:pPr>
            <a:endParaRPr lang="en-GB" altLang="en-US" sz="1800" dirty="0" smtClean="0">
              <a:cs typeface="Arial" charset="0"/>
            </a:endParaRPr>
          </a:p>
          <a:p>
            <a:pPr>
              <a:lnSpc>
                <a:spcPct val="80000"/>
              </a:lnSpc>
              <a:defRPr/>
            </a:pPr>
            <a:r>
              <a:rPr lang="en-GB" altLang="en-US" sz="1800" dirty="0" smtClean="0">
                <a:cs typeface="Arial" charset="0"/>
              </a:rPr>
              <a:t>Local </a:t>
            </a:r>
            <a:r>
              <a:rPr lang="en-GB" altLang="en-US" sz="1800" dirty="0">
                <a:cs typeface="Arial" charset="0"/>
              </a:rPr>
              <a:t>authorities must publish a transition plan </a:t>
            </a:r>
            <a:r>
              <a:rPr lang="en-GB" altLang="en-US" sz="1800" dirty="0" smtClean="0">
                <a:cs typeface="Arial" charset="0"/>
              </a:rPr>
              <a:t>in </a:t>
            </a:r>
            <a:r>
              <a:rPr lang="en-GB" altLang="en-US" sz="1800" dirty="0">
                <a:cs typeface="Arial" charset="0"/>
              </a:rPr>
              <a:t>Sept </a:t>
            </a:r>
            <a:r>
              <a:rPr lang="en-GB" altLang="en-US" sz="1800" dirty="0" smtClean="0">
                <a:cs typeface="Arial" charset="0"/>
              </a:rPr>
              <a:t>2014 setting out how they will do this and publish a report on progress annually</a:t>
            </a:r>
            <a:r>
              <a:rPr lang="en-GB" altLang="en-US" sz="1800" dirty="0">
                <a:cs typeface="Arial" charset="0"/>
              </a:rPr>
              <a:t>.</a:t>
            </a:r>
          </a:p>
          <a:p>
            <a:pPr marL="0" indent="0">
              <a:lnSpc>
                <a:spcPct val="80000"/>
              </a:lnSpc>
              <a:buNone/>
              <a:defRPr/>
            </a:pPr>
            <a:endParaRPr lang="en-GB" altLang="en-US" sz="1800" dirty="0" smtClean="0">
              <a:cs typeface="Arial" charset="0"/>
            </a:endParaRPr>
          </a:p>
          <a:p>
            <a:pPr>
              <a:lnSpc>
                <a:spcPct val="80000"/>
              </a:lnSpc>
              <a:defRPr/>
            </a:pPr>
            <a:r>
              <a:rPr lang="en-GB" altLang="en-US" sz="1800" dirty="0" smtClean="0">
                <a:cs typeface="Arial" charset="0"/>
              </a:rPr>
              <a:t>Statements must </a:t>
            </a:r>
            <a:r>
              <a:rPr lang="en-GB" altLang="en-US" sz="1800" dirty="0">
                <a:cs typeface="Arial" charset="0"/>
              </a:rPr>
              <a:t>be </a:t>
            </a:r>
            <a:r>
              <a:rPr lang="en-GB" altLang="en-US" sz="1800" dirty="0" smtClean="0">
                <a:cs typeface="Arial" charset="0"/>
              </a:rPr>
              <a:t>transferred to EHC plans by </a:t>
            </a:r>
            <a:r>
              <a:rPr lang="en-GB" altLang="en-US" sz="1800" dirty="0">
                <a:cs typeface="Arial" charset="0"/>
              </a:rPr>
              <a:t>1 April 2018.</a:t>
            </a:r>
          </a:p>
          <a:p>
            <a:pPr marL="0" indent="0">
              <a:lnSpc>
                <a:spcPct val="80000"/>
              </a:lnSpc>
              <a:buFont typeface="Wingdings" pitchFamily="2" charset="2"/>
              <a:buNone/>
              <a:defRPr/>
            </a:pPr>
            <a:endParaRPr lang="en-GB" altLang="en-US" sz="1800" dirty="0">
              <a:cs typeface="Arial" charset="0"/>
            </a:endParaRPr>
          </a:p>
          <a:p>
            <a:pPr>
              <a:lnSpc>
                <a:spcPct val="80000"/>
              </a:lnSpc>
              <a:defRPr/>
            </a:pPr>
            <a:r>
              <a:rPr lang="en-GB" altLang="en-US" sz="1800" dirty="0">
                <a:cs typeface="Arial" charset="0"/>
              </a:rPr>
              <a:t>All </a:t>
            </a:r>
            <a:r>
              <a:rPr lang="en-GB" altLang="en-US" sz="1800" dirty="0" smtClean="0">
                <a:cs typeface="Arial" charset="0"/>
              </a:rPr>
              <a:t>young people </a:t>
            </a:r>
            <a:r>
              <a:rPr lang="en-GB" altLang="en-US" sz="1800" dirty="0" smtClean="0"/>
              <a:t>who </a:t>
            </a:r>
            <a:r>
              <a:rPr lang="en-GB" altLang="en-US" sz="1800" dirty="0"/>
              <a:t>receive support as a result of </a:t>
            </a:r>
            <a:r>
              <a:rPr lang="en-GB" altLang="en-US" sz="1800" dirty="0" smtClean="0"/>
              <a:t>a Learning Difficulty Assessment </a:t>
            </a:r>
            <a:r>
              <a:rPr lang="en-GB" altLang="en-US" sz="1800" dirty="0"/>
              <a:t>who are continuing in </a:t>
            </a:r>
            <a:r>
              <a:rPr lang="en-GB" altLang="en-US" sz="1800" dirty="0" smtClean="0"/>
              <a:t>Further Education </a:t>
            </a:r>
            <a:r>
              <a:rPr lang="en-GB" altLang="en-US" sz="1800" dirty="0"/>
              <a:t>or training beyond 1 Sept 2016 who need an </a:t>
            </a:r>
            <a:r>
              <a:rPr lang="en-GB" altLang="en-US" sz="1800" dirty="0" smtClean="0"/>
              <a:t>EHC plan </a:t>
            </a:r>
            <a:r>
              <a:rPr lang="en-GB" altLang="en-US" sz="1800" dirty="0"/>
              <a:t>should have one by 1 Sept 2016.</a:t>
            </a:r>
            <a:endParaRPr lang="en-GB" altLang="en-US" sz="1800" dirty="0">
              <a:cs typeface="Arial" charset="0"/>
            </a:endParaRPr>
          </a:p>
          <a:p>
            <a:pPr>
              <a:lnSpc>
                <a:spcPct val="80000"/>
              </a:lnSpc>
              <a:defRPr/>
            </a:pPr>
            <a:endParaRPr lang="en-GB" altLang="en-US" sz="1800" dirty="0">
              <a:cs typeface="Arial" charset="0"/>
            </a:endParaRPr>
          </a:p>
          <a:p>
            <a:endParaRPr lang="en-GB" sz="1900" dirty="0"/>
          </a:p>
        </p:txBody>
      </p:sp>
    </p:spTree>
    <p:extLst>
      <p:ext uri="{BB962C8B-B14F-4D97-AF65-F5344CB8AC3E}">
        <p14:creationId xmlns:p14="http://schemas.microsoft.com/office/powerpoint/2010/main" xmlns="" val="25293083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268760"/>
            <a:ext cx="8229600" cy="562074"/>
          </a:xfrm>
        </p:spPr>
        <p:txBody>
          <a:bodyPr>
            <a:normAutofit/>
          </a:bodyPr>
          <a:lstStyle/>
          <a:p>
            <a:r>
              <a:rPr lang="en-GB" sz="2800" b="1" dirty="0">
                <a:solidFill>
                  <a:schemeClr val="accent1">
                    <a:lumMod val="75000"/>
                  </a:schemeClr>
                </a:solidFill>
              </a:rPr>
              <a:t>Managing </a:t>
            </a:r>
            <a:r>
              <a:rPr lang="en-GB" sz="2800" b="1" dirty="0" smtClean="0">
                <a:solidFill>
                  <a:schemeClr val="accent1">
                    <a:lumMod val="75000"/>
                  </a:schemeClr>
                </a:solidFill>
              </a:rPr>
              <a:t>the transition </a:t>
            </a:r>
            <a:r>
              <a:rPr lang="en-GB" sz="2800" b="1" dirty="0">
                <a:solidFill>
                  <a:schemeClr val="accent1">
                    <a:lumMod val="75000"/>
                  </a:schemeClr>
                </a:solidFill>
              </a:rPr>
              <a:t>to the new </a:t>
            </a:r>
            <a:r>
              <a:rPr lang="en-GB" sz="2800" b="1" dirty="0" smtClean="0">
                <a:solidFill>
                  <a:schemeClr val="accent1">
                    <a:lumMod val="75000"/>
                  </a:schemeClr>
                </a:solidFill>
              </a:rPr>
              <a:t>system (2)</a:t>
            </a:r>
            <a:endParaRPr lang="en-GB" sz="2800" b="1" dirty="0">
              <a:solidFill>
                <a:schemeClr val="accent1">
                  <a:lumMod val="75000"/>
                </a:schemeClr>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395536" y="1988840"/>
            <a:ext cx="8229600" cy="4525963"/>
          </a:xfrm>
        </p:spPr>
        <p:txBody>
          <a:bodyPr>
            <a:normAutofit/>
          </a:bodyPr>
          <a:lstStyle/>
          <a:p>
            <a:pPr marL="0" indent="0">
              <a:lnSpc>
                <a:spcPct val="80000"/>
              </a:lnSpc>
              <a:buFont typeface="Wingdings" pitchFamily="2" charset="2"/>
              <a:buNone/>
              <a:defRPr/>
            </a:pPr>
            <a:r>
              <a:rPr lang="en-GB" altLang="en-US" sz="2400" b="1" dirty="0" smtClean="0">
                <a:cs typeface="Arial" charset="0"/>
              </a:rPr>
              <a:t>Phasing of transfers</a:t>
            </a:r>
          </a:p>
          <a:p>
            <a:pPr marL="0" indent="0">
              <a:lnSpc>
                <a:spcPct val="80000"/>
              </a:lnSpc>
              <a:buFont typeface="Wingdings" pitchFamily="2" charset="2"/>
              <a:buNone/>
              <a:defRPr/>
            </a:pPr>
            <a:endParaRPr lang="en-GB" altLang="en-US" sz="2000" dirty="0">
              <a:cs typeface="Arial" charset="0"/>
            </a:endParaRPr>
          </a:p>
          <a:p>
            <a:pPr marL="0" indent="0">
              <a:lnSpc>
                <a:spcPct val="80000"/>
              </a:lnSpc>
              <a:buFont typeface="Wingdings" pitchFamily="2" charset="2"/>
              <a:buNone/>
              <a:defRPr/>
            </a:pPr>
            <a:r>
              <a:rPr lang="en-GB" altLang="en-US" sz="2000" dirty="0" smtClean="0">
                <a:cs typeface="Arial" charset="0"/>
              </a:rPr>
              <a:t>Requirements </a:t>
            </a:r>
            <a:r>
              <a:rPr lang="en-GB" sz="2000" dirty="0"/>
              <a:t>between Sept 2014 and Sept 2015:</a:t>
            </a:r>
          </a:p>
          <a:p>
            <a:pPr>
              <a:defRPr/>
            </a:pPr>
            <a:r>
              <a:rPr lang="en-GB" sz="2000" dirty="0" smtClean="0"/>
              <a:t>Young People </a:t>
            </a:r>
            <a:r>
              <a:rPr lang="en-GB" sz="2000" dirty="0"/>
              <a:t>who receive support as a result of a LDA who request an EHC needs assessment;</a:t>
            </a:r>
          </a:p>
          <a:p>
            <a:pPr>
              <a:defRPr/>
            </a:pPr>
            <a:r>
              <a:rPr lang="en-GB" sz="2000" dirty="0" smtClean="0"/>
              <a:t>Young People </a:t>
            </a:r>
            <a:r>
              <a:rPr lang="en-GB" sz="2000" dirty="0"/>
              <a:t>moving into </a:t>
            </a:r>
            <a:r>
              <a:rPr lang="en-GB" sz="2000" dirty="0" smtClean="0"/>
              <a:t>Further Education </a:t>
            </a:r>
            <a:r>
              <a:rPr lang="en-GB" sz="2000" dirty="0"/>
              <a:t>or training from school in Sept 2015 (by 31 May 2015; by 31 March subsequently)</a:t>
            </a:r>
          </a:p>
          <a:p>
            <a:pPr marL="0" indent="0">
              <a:buFont typeface="Wingdings" pitchFamily="2" charset="2"/>
              <a:buNone/>
              <a:defRPr/>
            </a:pPr>
            <a:r>
              <a:rPr lang="en-GB" sz="2000" dirty="0" smtClean="0"/>
              <a:t>Other </a:t>
            </a:r>
            <a:r>
              <a:rPr lang="en-GB" sz="2000" dirty="0"/>
              <a:t>priorities:</a:t>
            </a:r>
          </a:p>
          <a:p>
            <a:pPr>
              <a:defRPr/>
            </a:pPr>
            <a:r>
              <a:rPr lang="en-GB" sz="2000" dirty="0"/>
              <a:t>Those issued with EHC plans prior to Sept 2014 who do not have statements</a:t>
            </a:r>
          </a:p>
          <a:p>
            <a:pPr>
              <a:defRPr/>
            </a:pPr>
            <a:r>
              <a:rPr lang="en-GB" sz="2000" dirty="0" smtClean="0"/>
              <a:t>Those </a:t>
            </a:r>
            <a:r>
              <a:rPr lang="en-GB" sz="2000" dirty="0"/>
              <a:t>facing key transition points – such as entry to primary school, primary to secondary school, and secondary school to FE- and at year 9</a:t>
            </a:r>
          </a:p>
          <a:p>
            <a:pPr marL="0" indent="0">
              <a:buNone/>
            </a:pPr>
            <a:endParaRPr lang="en-GB" sz="1900" dirty="0"/>
          </a:p>
        </p:txBody>
      </p:sp>
    </p:spTree>
    <p:extLst>
      <p:ext uri="{BB962C8B-B14F-4D97-AF65-F5344CB8AC3E}">
        <p14:creationId xmlns:p14="http://schemas.microsoft.com/office/powerpoint/2010/main" xmlns="" val="4418180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564990"/>
            <a:ext cx="8229600" cy="922114"/>
          </a:xfrm>
        </p:spPr>
        <p:txBody>
          <a:bodyPr>
            <a:normAutofit/>
          </a:bodyPr>
          <a:lstStyle/>
          <a:p>
            <a:r>
              <a:rPr lang="en-GB" sz="2400" dirty="0" smtClean="0"/>
              <a:t>Support offer 2014-15</a:t>
            </a:r>
            <a:endParaRPr lang="en-GB" sz="2400" dirty="0"/>
          </a:p>
        </p:txBody>
      </p:sp>
      <p:sp>
        <p:nvSpPr>
          <p:cNvPr id="3" name="Content Placeholder 2"/>
          <p:cNvSpPr>
            <a:spLocks noGrp="1"/>
          </p:cNvSpPr>
          <p:nvPr>
            <p:ph idx="1"/>
          </p:nvPr>
        </p:nvSpPr>
        <p:spPr>
          <a:xfrm>
            <a:off x="529208" y="1487104"/>
            <a:ext cx="6131024" cy="4785395"/>
          </a:xfrm>
        </p:spPr>
        <p:txBody>
          <a:bodyPr>
            <a:noAutofit/>
          </a:bodyPr>
          <a:lstStyle/>
          <a:p>
            <a:pPr>
              <a:spcBef>
                <a:spcPts val="1200"/>
              </a:spcBef>
              <a:defRPr/>
            </a:pPr>
            <a:r>
              <a:rPr lang="en-GB" sz="1800" dirty="0">
                <a:latin typeface="Arial" panose="020B0604020202020204" pitchFamily="34" charset="0"/>
                <a:cs typeface="Arial" panose="020B0604020202020204" pitchFamily="34" charset="0"/>
              </a:rPr>
              <a:t>£70 million SEND reform grant plus funding for new </a:t>
            </a:r>
            <a:r>
              <a:rPr lang="en-GB" sz="1800" dirty="0" smtClean="0">
                <a:latin typeface="Arial" panose="020B0604020202020204" pitchFamily="34" charset="0"/>
                <a:cs typeface="Arial" panose="020B0604020202020204" pitchFamily="34" charset="0"/>
              </a:rPr>
              <a:t>burdens (£45.2m in 2014-15)</a:t>
            </a:r>
            <a:endParaRPr lang="en-GB" sz="1800" dirty="0">
              <a:latin typeface="Arial" panose="020B0604020202020204" pitchFamily="34" charset="0"/>
              <a:cs typeface="Arial" panose="020B0604020202020204" pitchFamily="34" charset="0"/>
            </a:endParaRPr>
          </a:p>
          <a:p>
            <a:endParaRPr lang="en-GB" sz="1800" dirty="0" smtClean="0">
              <a:latin typeface="Arial" panose="020B0604020202020204" pitchFamily="34" charset="0"/>
              <a:cs typeface="Arial" panose="020B0604020202020204" pitchFamily="34" charset="0"/>
            </a:endParaRPr>
          </a:p>
          <a:p>
            <a:r>
              <a:rPr lang="en-GB" sz="1800" dirty="0" smtClean="0">
                <a:latin typeface="Arial" panose="020B0604020202020204" pitchFamily="34" charset="0"/>
                <a:cs typeface="Arial" panose="020B0604020202020204" pitchFamily="34" charset="0"/>
              </a:rPr>
              <a:t>Up </a:t>
            </a:r>
            <a:r>
              <a:rPr lang="en-GB" sz="1800" dirty="0">
                <a:latin typeface="Arial" panose="020B0604020202020204" pitchFamily="34" charset="0"/>
                <a:cs typeface="Arial" panose="020B0604020202020204" pitchFamily="34" charset="0"/>
              </a:rPr>
              <a:t>to £900,000 for pathfinder champions 2014-15; delivery partner contracts </a:t>
            </a:r>
            <a:r>
              <a:rPr lang="en-GB" sz="1600" dirty="0" smtClean="0">
                <a:latin typeface="Arial" panose="020B0604020202020204" pitchFamily="34" charset="0"/>
                <a:cs typeface="Arial" panose="020B0604020202020204" pitchFamily="34" charset="0"/>
              </a:rPr>
              <a:t>extended</a:t>
            </a:r>
            <a:r>
              <a:rPr lang="en-GB" sz="1800" dirty="0" smtClean="0">
                <a:latin typeface="Arial" panose="020B0604020202020204" pitchFamily="34" charset="0"/>
                <a:cs typeface="Arial" panose="020B0604020202020204" pitchFamily="34" charset="0"/>
              </a:rPr>
              <a:t>; VCS grants</a:t>
            </a:r>
            <a:endParaRPr lang="en-GB" sz="1800" dirty="0">
              <a:latin typeface="Arial" panose="020B0604020202020204" pitchFamily="34" charset="0"/>
              <a:cs typeface="Arial" panose="020B0604020202020204" pitchFamily="34" charset="0"/>
            </a:endParaRPr>
          </a:p>
          <a:p>
            <a:pPr>
              <a:spcBef>
                <a:spcPts val="1200"/>
              </a:spcBef>
              <a:defRPr/>
            </a:pPr>
            <a:r>
              <a:rPr lang="en-GB" sz="1800" dirty="0" smtClean="0">
                <a:latin typeface="Arial" panose="020B0604020202020204" pitchFamily="34" charset="0"/>
                <a:cs typeface="Arial" panose="020B0604020202020204" pitchFamily="34" charset="0"/>
              </a:rPr>
              <a:t>Increased </a:t>
            </a:r>
            <a:r>
              <a:rPr lang="en-GB" sz="1800" dirty="0">
                <a:latin typeface="Arial" panose="020B0604020202020204" pitchFamily="34" charset="0"/>
                <a:cs typeface="Arial" panose="020B0604020202020204" pitchFamily="34" charset="0"/>
              </a:rPr>
              <a:t>funding for parent carer </a:t>
            </a:r>
            <a:r>
              <a:rPr lang="en-GB" sz="1800" dirty="0" smtClean="0">
                <a:latin typeface="Arial" panose="020B0604020202020204" pitchFamily="34" charset="0"/>
                <a:cs typeface="Arial" panose="020B0604020202020204" pitchFamily="34" charset="0"/>
              </a:rPr>
              <a:t>forums</a:t>
            </a:r>
            <a:endParaRPr lang="en-GB" sz="1800" dirty="0">
              <a:latin typeface="Arial" panose="020B0604020202020204" pitchFamily="34" charset="0"/>
              <a:cs typeface="Arial" panose="020B0604020202020204" pitchFamily="34" charset="0"/>
            </a:endParaRPr>
          </a:p>
          <a:p>
            <a:pPr>
              <a:spcBef>
                <a:spcPts val="1200"/>
              </a:spcBef>
              <a:defRPr/>
            </a:pPr>
            <a:r>
              <a:rPr lang="en-GB" sz="1800" dirty="0">
                <a:latin typeface="Arial" panose="020B0604020202020204" pitchFamily="34" charset="0"/>
                <a:cs typeface="Arial" panose="020B0604020202020204" pitchFamily="34" charset="0"/>
              </a:rPr>
              <a:t>Support for parents and young people through 1,800 Independent </a:t>
            </a:r>
            <a:r>
              <a:rPr lang="en-GB" sz="1800" dirty="0" smtClean="0">
                <a:latin typeface="Arial" panose="020B0604020202020204" pitchFamily="34" charset="0"/>
                <a:cs typeface="Arial" panose="020B0604020202020204" pitchFamily="34" charset="0"/>
              </a:rPr>
              <a:t>Supporters</a:t>
            </a:r>
            <a:endParaRPr lang="en-GB" sz="1800" dirty="0">
              <a:latin typeface="Arial" panose="020B0604020202020204" pitchFamily="34" charset="0"/>
              <a:cs typeface="Arial" panose="020B0604020202020204" pitchFamily="34" charset="0"/>
            </a:endParaRPr>
          </a:p>
          <a:p>
            <a:pPr>
              <a:spcBef>
                <a:spcPts val="1200"/>
              </a:spcBef>
              <a:defRPr/>
            </a:pPr>
            <a:r>
              <a:rPr lang="en-GB" sz="1800" dirty="0" err="1" smtClean="0">
                <a:latin typeface="Arial" panose="020B0604020202020204" pitchFamily="34" charset="0"/>
                <a:cs typeface="Arial" panose="020B0604020202020204" pitchFamily="34" charset="0"/>
              </a:rPr>
              <a:t>Nasen</a:t>
            </a:r>
            <a:r>
              <a:rPr lang="en-GB" sz="1800" dirty="0" smtClean="0">
                <a:latin typeface="Arial" panose="020B0604020202020204" pitchFamily="34" charset="0"/>
                <a:cs typeface="Arial" panose="020B0604020202020204" pitchFamily="34" charset="0"/>
              </a:rPr>
              <a:t> </a:t>
            </a:r>
            <a:r>
              <a:rPr lang="en-GB" sz="1800" dirty="0" err="1" smtClean="0">
                <a:latin typeface="Arial" panose="020B0604020202020204" pitchFamily="34" charset="0"/>
                <a:cs typeface="Arial" panose="020B0604020202020204" pitchFamily="34" charset="0"/>
              </a:rPr>
              <a:t>SENDgateway</a:t>
            </a:r>
            <a:r>
              <a:rPr lang="en-GB" sz="1800" dirty="0" smtClean="0">
                <a:latin typeface="Arial" panose="020B0604020202020204" pitchFamily="34" charset="0"/>
                <a:cs typeface="Arial" panose="020B0604020202020204" pitchFamily="34" charset="0"/>
              </a:rPr>
              <a:t> providing </a:t>
            </a:r>
            <a:r>
              <a:rPr lang="en-GB" sz="1800" dirty="0">
                <a:latin typeface="Arial" panose="020B0604020202020204" pitchFamily="34" charset="0"/>
                <a:cs typeface="Arial" panose="020B0604020202020204" pitchFamily="34" charset="0"/>
              </a:rPr>
              <a:t>a one-stop shop </a:t>
            </a:r>
            <a:r>
              <a:rPr lang="en-GB" sz="1800" dirty="0" smtClean="0">
                <a:latin typeface="Arial" panose="020B0604020202020204" pitchFamily="34" charset="0"/>
                <a:cs typeface="Arial" panose="020B0604020202020204" pitchFamily="34" charset="0"/>
              </a:rPr>
              <a:t>for </a:t>
            </a:r>
            <a:r>
              <a:rPr lang="en-GB" sz="1800" dirty="0">
                <a:latin typeface="Arial" panose="020B0604020202020204" pitchFamily="34" charset="0"/>
                <a:cs typeface="Arial" panose="020B0604020202020204" pitchFamily="34" charset="0"/>
              </a:rPr>
              <a:t>resources </a:t>
            </a:r>
          </a:p>
          <a:p>
            <a:pPr>
              <a:spcBef>
                <a:spcPts val="1200"/>
              </a:spcBef>
              <a:defRPr/>
            </a:pPr>
            <a:r>
              <a:rPr lang="en-GB" sz="1800" dirty="0">
                <a:latin typeface="Arial" panose="020B0604020202020204" pitchFamily="34" charset="0"/>
                <a:cs typeface="Arial" panose="020B0604020202020204" pitchFamily="34" charset="0"/>
              </a:rPr>
              <a:t>For FE: funding bursaries of up to £9,000 for high calibre graduates to train as specialist SEND teachers (2013-14 and 2014-15</a:t>
            </a:r>
            <a:r>
              <a:rPr lang="en-GB" sz="1800" dirty="0" smtClean="0">
                <a:latin typeface="Arial" panose="020B0604020202020204" pitchFamily="34" charset="0"/>
                <a:cs typeface="Arial" panose="020B0604020202020204" pitchFamily="34" charset="0"/>
              </a:rPr>
              <a:t>)</a:t>
            </a:r>
            <a:endParaRPr lang="en-GB" sz="1800" dirty="0">
              <a:latin typeface="Arial" panose="020B0604020202020204" pitchFamily="34" charset="0"/>
              <a:cs typeface="Arial" panose="020B0604020202020204" pitchFamily="34" charset="0"/>
            </a:endParaRPr>
          </a:p>
        </p:txBody>
      </p:sp>
      <p:sp>
        <p:nvSpPr>
          <p:cNvPr id="4" name="Rounded Rectangle 3"/>
          <p:cNvSpPr/>
          <p:nvPr/>
        </p:nvSpPr>
        <p:spPr>
          <a:xfrm>
            <a:off x="6660232" y="1487104"/>
            <a:ext cx="2232248" cy="2088232"/>
          </a:xfrm>
          <a:prstGeom prst="roundRect">
            <a:avLst/>
          </a:prstGeom>
          <a:solidFill>
            <a:schemeClr val="accent2">
              <a:lumMod val="20000"/>
              <a:lumOff val="80000"/>
            </a:schemeClr>
          </a:solid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1600" dirty="0">
                <a:solidFill>
                  <a:srgbClr val="000000"/>
                </a:solidFill>
                <a:latin typeface="Arial"/>
                <a:ea typeface="Times New Roman"/>
                <a:cs typeface="Calibri"/>
              </a:rPr>
              <a:t>Minimum of two champion </a:t>
            </a:r>
            <a:r>
              <a:rPr lang="en-GB" sz="1600" u="sng" dirty="0">
                <a:solidFill>
                  <a:srgbClr val="000000"/>
                </a:solidFill>
                <a:latin typeface="Arial"/>
                <a:ea typeface="Times New Roman"/>
                <a:cs typeface="Calibri"/>
              </a:rPr>
              <a:t>one-to-one support days</a:t>
            </a:r>
            <a:r>
              <a:rPr lang="en-GB" sz="1600" dirty="0">
                <a:solidFill>
                  <a:srgbClr val="000000"/>
                </a:solidFill>
                <a:latin typeface="Arial"/>
                <a:ea typeface="Times New Roman"/>
                <a:cs typeface="Calibri"/>
              </a:rPr>
              <a:t> to each LA; plus support days from delivery partners</a:t>
            </a:r>
          </a:p>
          <a:p>
            <a:pPr algn="ctr"/>
            <a:endParaRPr lang="en-GB" dirty="0"/>
          </a:p>
        </p:txBody>
      </p:sp>
      <p:cxnSp>
        <p:nvCxnSpPr>
          <p:cNvPr id="6" name="Straight Arrow Connector 5"/>
          <p:cNvCxnSpPr/>
          <p:nvPr/>
        </p:nvCxnSpPr>
        <p:spPr>
          <a:xfrm>
            <a:off x="6228184" y="2132856"/>
            <a:ext cx="432048"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7704348" y="3156488"/>
            <a:ext cx="0" cy="41884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48791559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1" y="215494"/>
            <a:ext cx="8229600" cy="850106"/>
          </a:xfrm>
        </p:spPr>
        <p:txBody>
          <a:bodyPr>
            <a:normAutofit/>
          </a:bodyPr>
          <a:lstStyle/>
          <a:p>
            <a:endParaRPr lang="en-GB" sz="2400" b="1" dirty="0">
              <a:solidFill>
                <a:schemeClr val="accent1">
                  <a:lumMod val="75000"/>
                </a:schemeClr>
              </a:solidFill>
              <a:latin typeface="Arial" panose="020B0604020202020204" pitchFamily="34" charset="0"/>
              <a:cs typeface="Arial" panose="020B0604020202020204" pitchFamily="34" charset="0"/>
            </a:endParaRPr>
          </a:p>
        </p:txBody>
      </p:sp>
      <p:pic>
        <p:nvPicPr>
          <p:cNvPr id="5" name="Picture 4"/>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39553" y="1052736"/>
            <a:ext cx="8064896" cy="5472608"/>
          </a:xfrm>
          <a:prstGeom prst="rect">
            <a:avLst/>
          </a:prstGeom>
          <a:noFill/>
        </p:spPr>
      </p:pic>
    </p:spTree>
    <p:extLst>
      <p:ext uri="{BB962C8B-B14F-4D97-AF65-F5344CB8AC3E}">
        <p14:creationId xmlns:p14="http://schemas.microsoft.com/office/powerpoint/2010/main" xmlns="" val="1893441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836712"/>
            <a:ext cx="8229600" cy="562074"/>
          </a:xfrm>
        </p:spPr>
        <p:txBody>
          <a:bodyPr>
            <a:normAutofit/>
          </a:bodyPr>
          <a:lstStyle/>
          <a:p>
            <a:r>
              <a:rPr lang="en-GB" sz="2400" b="1" dirty="0" smtClean="0">
                <a:solidFill>
                  <a:schemeClr val="tx2"/>
                </a:solidFill>
              </a:rPr>
              <a:t>Implementation challenges</a:t>
            </a:r>
            <a:r>
              <a:rPr lang="en-GB" sz="2400" dirty="0" smtClean="0"/>
              <a:t> </a:t>
            </a:r>
            <a:endParaRPr lang="en-GB" sz="2400" dirty="0"/>
          </a:p>
        </p:txBody>
      </p:sp>
      <p:sp>
        <p:nvSpPr>
          <p:cNvPr id="3" name="Content Placeholder 2"/>
          <p:cNvSpPr>
            <a:spLocks noGrp="1"/>
          </p:cNvSpPr>
          <p:nvPr>
            <p:ph idx="1"/>
          </p:nvPr>
        </p:nvSpPr>
        <p:spPr/>
        <p:txBody>
          <a:bodyPr>
            <a:normAutofit fontScale="85000" lnSpcReduction="20000"/>
          </a:bodyPr>
          <a:lstStyle/>
          <a:p>
            <a:pPr lvl="0" hangingPunct="0"/>
            <a:r>
              <a:rPr lang="en-GB" dirty="0"/>
              <a:t>Ensuring the full engagement of parents and especially children and young people</a:t>
            </a:r>
          </a:p>
          <a:p>
            <a:pPr lvl="0" hangingPunct="0"/>
            <a:r>
              <a:rPr lang="en-GB" dirty="0" smtClean="0"/>
              <a:t>Engaging partners at a strategic level across </a:t>
            </a:r>
            <a:r>
              <a:rPr lang="en-GB" dirty="0"/>
              <a:t>education, health and care </a:t>
            </a:r>
            <a:r>
              <a:rPr lang="en-GB" dirty="0" smtClean="0"/>
              <a:t>and the full 0-25 age range</a:t>
            </a:r>
            <a:endParaRPr lang="en-GB" dirty="0"/>
          </a:p>
          <a:p>
            <a:pPr lvl="0" hangingPunct="0"/>
            <a:r>
              <a:rPr lang="en-GB" dirty="0"/>
              <a:t>Defining outcomes and provision clearly in EHC plans</a:t>
            </a:r>
          </a:p>
          <a:p>
            <a:pPr lvl="0" hangingPunct="0"/>
            <a:r>
              <a:rPr lang="en-GB" dirty="0" smtClean="0"/>
              <a:t>Managing the transition to </a:t>
            </a:r>
            <a:r>
              <a:rPr lang="en-GB" dirty="0"/>
              <a:t>the new system </a:t>
            </a:r>
          </a:p>
          <a:p>
            <a:pPr lvl="0" hangingPunct="0"/>
            <a:r>
              <a:rPr lang="en-GB" dirty="0" smtClean="0"/>
              <a:t>Communicating well - coordinating messages to parents</a:t>
            </a:r>
            <a:r>
              <a:rPr lang="en-GB" dirty="0"/>
              <a:t>, young people and professionals - so that they are tailored, </a:t>
            </a:r>
            <a:r>
              <a:rPr lang="en-GB" dirty="0" smtClean="0"/>
              <a:t>consistent, well-timed and not overwhelming</a:t>
            </a:r>
            <a:endParaRPr lang="en-GB" dirty="0"/>
          </a:p>
          <a:p>
            <a:pPr lvl="0" hangingPunct="0"/>
            <a:r>
              <a:rPr lang="en-GB" dirty="0" smtClean="0"/>
              <a:t>Achieving </a:t>
            </a:r>
            <a:r>
              <a:rPr lang="en-GB" dirty="0"/>
              <a:t>the culture change </a:t>
            </a:r>
            <a:r>
              <a:rPr lang="en-GB" dirty="0" smtClean="0"/>
              <a:t>the </a:t>
            </a:r>
            <a:r>
              <a:rPr lang="en-GB" dirty="0"/>
              <a:t>reforms will require if they are to have a </a:t>
            </a:r>
            <a:r>
              <a:rPr lang="en-GB" dirty="0" smtClean="0"/>
              <a:t>real </a:t>
            </a:r>
            <a:r>
              <a:rPr lang="en-GB" dirty="0"/>
              <a:t>impact on the </a:t>
            </a:r>
            <a:r>
              <a:rPr lang="en-GB" dirty="0" smtClean="0"/>
              <a:t>ground</a:t>
            </a:r>
            <a:endParaRPr lang="en-GB" dirty="0"/>
          </a:p>
        </p:txBody>
      </p:sp>
    </p:spTree>
    <p:extLst>
      <p:ext uri="{BB962C8B-B14F-4D97-AF65-F5344CB8AC3E}">
        <p14:creationId xmlns:p14="http://schemas.microsoft.com/office/powerpoint/2010/main" xmlns="" val="363494639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b8cb3cbd-ce5c-4a72-9da4-9013f91c5903">
      <Value>3</Value>
      <Value>2</Value>
      <Value>1</Value>
    </TaxCatchAll>
    <IWPOwnerTaxHTField0 xmlns="aeb8ab6c-1d2d-4d8d-84d8-fff70fa976f0">
      <Terms xmlns="http://schemas.microsoft.com/office/infopath/2007/PartnerControls">
        <TermInfo xmlns="http://schemas.microsoft.com/office/infopath/2007/PartnerControls">
          <TermName xmlns="http://schemas.microsoft.com/office/infopath/2007/PartnerControls">dfe</TermName>
          <TermId xmlns="http://schemas.microsoft.com/office/infopath/2007/PartnerControls">a484111e-5b24-4ad9-9778-c536c8c88985</TermId>
        </TermInfo>
      </Terms>
    </IWPOwnerTaxHTField0>
    <IWPRightsProtectiveMarkingTaxHTField0 xmlns="aeb8ab6c-1d2d-4d8d-84d8-fff70fa976f0">
      <Terms xmlns="http://schemas.microsoft.com/office/infopath/2007/PartnerControls">
        <TermInfo xmlns="http://schemas.microsoft.com/office/infopath/2007/PartnerControls">
          <TermName xmlns="http://schemas.microsoft.com/office/infopath/2007/PartnerControls">Unclassified</TermName>
          <TermId xmlns="http://schemas.microsoft.com/office/infopath/2007/PartnerControls">0884c477-2e62-47ea-b19c-5af6e91124c5</TermId>
        </TermInfo>
      </Terms>
    </IWPRightsProtectiveMarkingTaxHTField0>
    <IWPFunctionTaxHTField0 xmlns="aeb8ab6c-1d2d-4d8d-84d8-fff70fa976f0">
      <Terms xmlns="http://schemas.microsoft.com/office/infopath/2007/PartnerControls"/>
    </IWPFunctionTaxHTField0>
    <IWPSiteTypeTaxHTField0 xmlns="aeb8ab6c-1d2d-4d8d-84d8-fff70fa976f0">
      <Terms xmlns="http://schemas.microsoft.com/office/infopath/2007/PartnerControls"/>
    </IWPSiteTypeTaxHTField0>
    <IWPContributor xmlns="aeb8ab6c-1d2d-4d8d-84d8-fff70fa976f0">
      <UserInfo>
        <DisplayName/>
        <AccountId xsi:nil="true"/>
        <AccountType/>
      </UserInfo>
    </IWPContributor>
    <IWPOrganisationalUnitTaxHTField0 xmlns="aeb8ab6c-1d2d-4d8d-84d8-fff70fa976f0">
      <Terms xmlns="http://schemas.microsoft.com/office/infopath/2007/PartnerControls">
        <TermInfo xmlns="http://schemas.microsoft.com/office/infopath/2007/PartnerControls">
          <TermName xmlns="http://schemas.microsoft.com/office/infopath/2007/PartnerControls">DfE</TermName>
          <TermId xmlns="http://schemas.microsoft.com/office/infopath/2007/PartnerControls">cc08a6d4-dfde-4d0f-bd85-069ebcef80d5</TermId>
        </TermInfo>
      </Terms>
    </IWPOrganisationalUnitTaxHTField0>
    <Comments xmlns="http://schemas.microsoft.com/sharepoint/v3" xsi:nil="true"/>
    <IWPSubjectTaxHTField0 xmlns="aeb8ab6c-1d2d-4d8d-84d8-fff70fa976f0">
      <Terms xmlns="http://schemas.microsoft.com/office/infopath/2007/PartnerControls"/>
    </IWPSubjectTaxHTField0>
    <_dlc_DocId xmlns="b8cb3cbd-ce5c-4a72-9da4-9013f91c5903">C2HUUFTHRAUH-11-12177</_dlc_DocId>
    <_dlc_DocIdUrl xmlns="b8cb3cbd-ce5c-4a72-9da4-9013f91c5903">
      <Url>http://workplaces/sites/ey/d/_layouts/DocIdRedir.aspx?ID=C2HUUFTHRAUH-11-12177</Url>
      <Description>C2HUUFTHRAUH-11-12177</Description>
    </_dlc_DocIdUrl>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4.xml><?xml version="1.0" encoding="utf-8"?>
<?mso-contentType ?>
<SharedContentType xmlns="Microsoft.SharePoint.Taxonomy.ContentTypeSync" SourceId="fcff89b5-5d6d-4e65-a829-6f4a98dd03af" ContentTypeId="0x0101007F645D6FBA204A029FECB8BFC6578C39005279853530254253B886E13194843F8A003AA4A7828D8545A79A93568020812355" PreviousValue="false"/>
</file>

<file path=customXml/item5.xml><?xml version="1.0" encoding="utf-8"?>
<ct:contentTypeSchema xmlns:ct="http://schemas.microsoft.com/office/2006/metadata/contentType" xmlns:ma="http://schemas.microsoft.com/office/2006/metadata/properties/metaAttributes" ct:_="" ma:_="" ma:contentTypeName="Communications" ma:contentTypeID="0x0101007F645D6FBA204A029FECB8BFC6578C39005279853530254253B886E13194843F8A003AA4A7828D8545A79A9356802081235500044BCFCDE3421347BD6D80D1487DC31A" ma:contentTypeVersion="9" ma:contentTypeDescription="Relates to  internal and external communications and Records retained  for 10 years." ma:contentTypeScope="" ma:versionID="e55dee6b52d1961ed3cacf443bc60a49">
  <xsd:schema xmlns:xsd="http://www.w3.org/2001/XMLSchema" xmlns:xs="http://www.w3.org/2001/XMLSchema" xmlns:p="http://schemas.microsoft.com/office/2006/metadata/properties" xmlns:ns1="http://schemas.microsoft.com/sharepoint/v3" xmlns:ns2="b8cb3cbd-ce5c-4a72-9da4-9013f91c5903" xmlns:ns3="aeb8ab6c-1d2d-4d8d-84d8-fff70fa976f0" targetNamespace="http://schemas.microsoft.com/office/2006/metadata/properties" ma:root="true" ma:fieldsID="0e4e909d0dde0393b804ffc3d8f17c28" ns1:_="" ns2:_="" ns3:_="">
    <xsd:import namespace="http://schemas.microsoft.com/sharepoint/v3"/>
    <xsd:import namespace="b8cb3cbd-ce5c-4a72-9da4-9013f91c5903"/>
    <xsd:import namespace="aeb8ab6c-1d2d-4d8d-84d8-fff70fa976f0"/>
    <xsd:element name="properties">
      <xsd:complexType>
        <xsd:sequence>
          <xsd:element name="documentManagement">
            <xsd:complexType>
              <xsd:all>
                <xsd:element ref="ns2:_dlc_DocId" minOccurs="0"/>
                <xsd:element ref="ns2:_dlc_DocIdUrl" minOccurs="0"/>
                <xsd:element ref="ns2:_dlc_DocIdPersistId" minOccurs="0"/>
                <xsd:element ref="ns1:Comments" minOccurs="0"/>
                <xsd:element ref="ns3:IWPContributor" minOccurs="0"/>
                <xsd:element ref="ns3:IWPFunctionTaxHTField0" minOccurs="0"/>
                <xsd:element ref="ns3:IWPOwnerTaxHTField0" minOccurs="0"/>
                <xsd:element ref="ns3:IWPRightsProtectiveMarkingTaxHTField0" minOccurs="0"/>
                <xsd:element ref="ns3:IWPSubjectTaxHTField0" minOccurs="0"/>
                <xsd:element ref="ns3:IWPSiteTypeTaxHTField0" minOccurs="0"/>
                <xsd:element ref="ns2:TaxCatchAll" minOccurs="0"/>
                <xsd:element ref="ns2:TaxCatchAllLabel" minOccurs="0"/>
                <xsd:element ref="ns3:IWPOrganisationalUnitTaxHTField0" minOccurs="0"/>
                <xsd:element ref="ns1:_vti_ItemDeclaredRecor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Comments" ma:index="11" nillable="true" ma:displayName="Description" ma:hidden="true" ma:internalName="Comments">
      <xsd:simpleType>
        <xsd:restriction base="dms:Note">
          <xsd:maxLength value="255"/>
        </xsd:restriction>
      </xsd:simpleType>
    </xsd:element>
    <xsd:element name="_vti_ItemDeclaredRecord" ma:index="27" nillable="true" ma:displayName="Declared Record" ma:hidden="true" ma:internalName="_vti_ItemDeclaredRecord" ma:readOnly="tru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b8cb3cbd-ce5c-4a72-9da4-9013f91c5903"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TaxCatchAll" ma:index="23" nillable="true" ma:displayName="Taxonomy Catch All Column" ma:description="" ma:hidden="true" ma:list="{8e932edc-e72e-4286-8da6-cfac7d3aede5}" ma:internalName="TaxCatchAll" ma:showField="CatchAllData" ma:web="aeb8ab6c-1d2d-4d8d-84d8-fff70fa976f0">
      <xsd:complexType>
        <xsd:complexContent>
          <xsd:extension base="dms:MultiChoiceLookup">
            <xsd:sequence>
              <xsd:element name="Value" type="dms:Lookup" maxOccurs="unbounded" minOccurs="0" nillable="true"/>
            </xsd:sequence>
          </xsd:extension>
        </xsd:complexContent>
      </xsd:complexType>
    </xsd:element>
    <xsd:element name="TaxCatchAllLabel" ma:index="24" nillable="true" ma:displayName="Taxonomy Catch All Column1" ma:description="" ma:hidden="true" ma:list="{8e932edc-e72e-4286-8da6-cfac7d3aede5}" ma:internalName="TaxCatchAllLabel" ma:readOnly="true" ma:showField="CatchAllDataLabel" ma:web="aeb8ab6c-1d2d-4d8d-84d8-fff70fa976f0">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aeb8ab6c-1d2d-4d8d-84d8-fff70fa976f0" elementFormDefault="qualified">
    <xsd:import namespace="http://schemas.microsoft.com/office/2006/documentManagement/types"/>
    <xsd:import namespace="http://schemas.microsoft.com/office/infopath/2007/PartnerControls"/>
    <xsd:element name="IWPContributor" ma:index="12" nillable="true" ma:displayName="Contributor" ma:hidden="true" ma:list="UserInfo" ma:SharePointGroup="0" ma:internalName="IWPContributor" ma:showField="ImnNam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IWPFunctionTaxHTField0" ma:index="13" nillable="true" ma:taxonomy="true" ma:internalName="IWPFunctionTaxHTField0" ma:taxonomyFieldName="IWPFunction" ma:displayName="Function" ma:readOnly="false" ma:fieldId="{15181134-8839-47a9-9a38-d116ffff0106}" ma:taxonomyMulti="true" ma:sspId="fcff89b5-5d6d-4e65-a829-6f4a98dd03af" ma:termSetId="d25a8a8b-cc76-477b-9c8b-292b0e01012c" ma:anchorId="00000000-0000-0000-0000-000000000000" ma:open="false" ma:isKeyword="false">
      <xsd:complexType>
        <xsd:sequence>
          <xsd:element ref="pc:Terms" minOccurs="0" maxOccurs="1"/>
        </xsd:sequence>
      </xsd:complexType>
    </xsd:element>
    <xsd:element name="IWPOwnerTaxHTField0" ma:index="15" ma:taxonomy="true" ma:internalName="IWPOwnerTaxHTField0" ma:taxonomyFieldName="IWPOwner" ma:displayName="Owner" ma:default="1;#dfe|a484111e-5b24-4ad9-9778-c536c8c88985" ma:fieldId="{15181134-8839-47a9-9a38-d116ffff0102}" ma:sspId="fcff89b5-5d6d-4e65-a829-6f4a98dd03af" ma:termSetId="12161dbb-b36f-4439-aef1-21e7cc922807" ma:anchorId="00000000-0000-0000-0000-000000000000" ma:open="false" ma:isKeyword="false">
      <xsd:complexType>
        <xsd:sequence>
          <xsd:element ref="pc:Terms" minOccurs="0" maxOccurs="1"/>
        </xsd:sequence>
      </xsd:complexType>
    </xsd:element>
    <xsd:element name="IWPRightsProtectiveMarkingTaxHTField0" ma:index="17" ma:taxonomy="true" ma:internalName="IWPRightsProtectiveMarkingTaxHTField0" ma:taxonomyFieldName="IWPRightsProtectiveMarking" ma:displayName="Rights: Protective Marking" ma:default="2;#Unclassified|0884c477-2e62-47ea-b19c-5af6e91124c5" ma:fieldId="{15181134-8839-47a9-9a38-d116ffff0005}" ma:sspId="fcff89b5-5d6d-4e65-a829-6f4a98dd03af" ma:termSetId="7870c18b-dc34-46a1-adf5-a571f0cac88b" ma:anchorId="00000000-0000-0000-0000-000000000000" ma:open="false" ma:isKeyword="false">
      <xsd:complexType>
        <xsd:sequence>
          <xsd:element ref="pc:Terms" minOccurs="0" maxOccurs="1"/>
        </xsd:sequence>
      </xsd:complexType>
    </xsd:element>
    <xsd:element name="IWPSubjectTaxHTField0" ma:index="19" nillable="true" ma:taxonomy="true" ma:internalName="IWPSubjectTaxHTField0" ma:taxonomyFieldName="IWPSubject" ma:displayName="Subject" ma:fieldId="{15181134-8839-47a9-9a38-d116ffff0006}" ma:sspId="fcff89b5-5d6d-4e65-a829-6f4a98dd03af" ma:termSetId="33432453-e88c-4baa-94a6-467fc4fc06f9" ma:anchorId="00000000-0000-0000-0000-000000000000" ma:open="false" ma:isKeyword="false">
      <xsd:complexType>
        <xsd:sequence>
          <xsd:element ref="pc:Terms" minOccurs="0" maxOccurs="1"/>
        </xsd:sequence>
      </xsd:complexType>
    </xsd:element>
    <xsd:element name="IWPSiteTypeTaxHTField0" ma:index="21" nillable="true" ma:taxonomy="true" ma:internalName="IWPSiteTypeTaxHTField0" ma:taxonomyFieldName="IWPSiteType" ma:displayName="Site Type" ma:fieldId="{15181134-8839-47a9-9a38-d116ffff0103}" ma:sspId="fcff89b5-5d6d-4e65-a829-6f4a98dd03af" ma:termSetId="68f3bd98-4d9d-4839-831a-d4827606df7e" ma:anchorId="00000000-0000-0000-0000-000000000000" ma:open="false" ma:isKeyword="false">
      <xsd:complexType>
        <xsd:sequence>
          <xsd:element ref="pc:Terms" minOccurs="0" maxOccurs="1"/>
        </xsd:sequence>
      </xsd:complexType>
    </xsd:element>
    <xsd:element name="IWPOrganisationalUnitTaxHTField0" ma:index="25" ma:taxonomy="true" ma:internalName="IWPOrganisationalUnitTaxHTField0" ma:taxonomyFieldName="IWPOrganisationalUnit" ma:displayName="Organisational Unit" ma:default="3;#DfE|cc08a6d4-dfde-4d0f-bd85-069ebcef80d5" ma:fieldId="{15181134-8839-47a9-9a38-d116ffff0201}" ma:sspId="fcff89b5-5d6d-4e65-a829-6f4a98dd03af" ma:termSetId="b3e263f6-0ab6-425a-b3de-0e67f2faf769" ma:anchorId="00000000-0000-0000-0000-000000000000" ma:open="fals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A0F58C6-4B65-4AC6-874E-FF89C5F66C51}">
  <ds:schemaRefs>
    <ds:schemaRef ds:uri="http://schemas.microsoft.com/office/infopath/2007/PartnerControls"/>
    <ds:schemaRef ds:uri="http://purl.org/dc/terms/"/>
    <ds:schemaRef ds:uri="http://schemas.microsoft.com/sharepoint/v3"/>
    <ds:schemaRef ds:uri="http://schemas.microsoft.com/office/2006/metadata/properties"/>
    <ds:schemaRef ds:uri="http://purl.org/dc/elements/1.1/"/>
    <ds:schemaRef ds:uri="http://purl.org/dc/dcmitype/"/>
    <ds:schemaRef ds:uri="http://schemas.openxmlformats.org/package/2006/metadata/core-properties"/>
    <ds:schemaRef ds:uri="http://schemas.microsoft.com/office/2006/documentManagement/types"/>
    <ds:schemaRef ds:uri="aeb8ab6c-1d2d-4d8d-84d8-fff70fa976f0"/>
    <ds:schemaRef ds:uri="b8cb3cbd-ce5c-4a72-9da4-9013f91c5903"/>
    <ds:schemaRef ds:uri="http://www.w3.org/XML/1998/namespace"/>
  </ds:schemaRefs>
</ds:datastoreItem>
</file>

<file path=customXml/itemProps2.xml><?xml version="1.0" encoding="utf-8"?>
<ds:datastoreItem xmlns:ds="http://schemas.openxmlformats.org/officeDocument/2006/customXml" ds:itemID="{602782B2-5538-4809-8BA8-FBC6BEB9EEFD}">
  <ds:schemaRefs>
    <ds:schemaRef ds:uri="http://schemas.microsoft.com/sharepoint/v3/contenttype/forms"/>
  </ds:schemaRefs>
</ds:datastoreItem>
</file>

<file path=customXml/itemProps3.xml><?xml version="1.0" encoding="utf-8"?>
<ds:datastoreItem xmlns:ds="http://schemas.openxmlformats.org/officeDocument/2006/customXml" ds:itemID="{E738E9A1-E6FF-4E85-95C0-E8E2D62405E6}">
  <ds:schemaRefs>
    <ds:schemaRef ds:uri="http://schemas.microsoft.com/sharepoint/events"/>
  </ds:schemaRefs>
</ds:datastoreItem>
</file>

<file path=customXml/itemProps4.xml><?xml version="1.0" encoding="utf-8"?>
<ds:datastoreItem xmlns:ds="http://schemas.openxmlformats.org/officeDocument/2006/customXml" ds:itemID="{D76E8D0B-0B9E-43F4-9364-18D0AB743ED5}">
  <ds:schemaRefs>
    <ds:schemaRef ds:uri="Microsoft.SharePoint.Taxonomy.ContentTypeSync"/>
  </ds:schemaRefs>
</ds:datastoreItem>
</file>

<file path=customXml/itemProps5.xml><?xml version="1.0" encoding="utf-8"?>
<ds:datastoreItem xmlns:ds="http://schemas.openxmlformats.org/officeDocument/2006/customXml" ds:itemID="{2C1DE42B-556F-400D-A055-62AEE8ED14E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b8cb3cbd-ce5c-4a72-9da4-9013f91c5903"/>
    <ds:schemaRef ds:uri="aeb8ab6c-1d2d-4d8d-84d8-fff70fa976f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6967</TotalTime>
  <Words>1009</Words>
  <Application>Microsoft Office PowerPoint</Application>
  <PresentationFormat>On-screen Show (4:3)</PresentationFormat>
  <Paragraphs>114</Paragraphs>
  <Slides>11</Slides>
  <Notes>7</Notes>
  <HiddenSlides>0</HiddenSlides>
  <MMClips>0</MMClips>
  <ScaleCrop>false</ScaleCrop>
  <HeadingPairs>
    <vt:vector size="4" baseType="variant">
      <vt:variant>
        <vt:lpstr>Theme</vt:lpstr>
      </vt:variant>
      <vt:variant>
        <vt:i4>5</vt:i4>
      </vt:variant>
      <vt:variant>
        <vt:lpstr>Slide Titles</vt:lpstr>
      </vt:variant>
      <vt:variant>
        <vt:i4>11</vt:i4>
      </vt:variant>
    </vt:vector>
  </HeadingPairs>
  <TitlesOfParts>
    <vt:vector size="16" baseType="lpstr">
      <vt:lpstr>Office Theme</vt:lpstr>
      <vt:lpstr>3_Office Theme</vt:lpstr>
      <vt:lpstr>2_Office Theme</vt:lpstr>
      <vt:lpstr>1_Office Theme</vt:lpstr>
      <vt:lpstr>Custom Design</vt:lpstr>
      <vt:lpstr>SEN and Disability Reforms – young people  October 2014</vt:lpstr>
      <vt:lpstr>Recap: the current system of SEND support is complicated, expensive and delivers poor outcomes. </vt:lpstr>
      <vt:lpstr>Slide 3</vt:lpstr>
      <vt:lpstr>Children and young people at the centre</vt:lpstr>
      <vt:lpstr>Slide 5</vt:lpstr>
      <vt:lpstr>Slide 6</vt:lpstr>
      <vt:lpstr>Managing the transition to the new system (1)</vt:lpstr>
      <vt:lpstr>Managing the transition to the new system (2)</vt:lpstr>
      <vt:lpstr>Support offer 2014-15</vt:lpstr>
      <vt:lpstr>Slide 10</vt:lpstr>
      <vt:lpstr>Implementation challenges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GAULT, Julia</dc:creator>
  <cp:lastModifiedBy>Steve</cp:lastModifiedBy>
  <cp:revision>424</cp:revision>
  <cp:lastPrinted>2014-04-17T11:31:35Z</cp:lastPrinted>
  <dcterms:created xsi:type="dcterms:W3CDTF">2013-10-22T08:16:36Z</dcterms:created>
  <dcterms:modified xsi:type="dcterms:W3CDTF">2014-10-01T11:22:06Z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0x0101007F645D6FBA204A029FECB8BFC6578C39005279853530254253B886E13194843F8A003AA4A7828D8545A79A9356802081235500044BCFCDE3421347BD6D80D1487DC31A</vt:lpwstr>
  </property>
  <property fmtid="{D5CDD505-2E9C-101B-9397-08002B2CF9AE}" pid="3" name="IWPOrganisationalUnit">
    <vt:lpwstr>3;#DfE|cc08a6d4-dfde-4d0f-bd85-069ebcef80d5</vt:lpwstr>
  </property>
  <property fmtid="{D5CDD505-2E9C-101B-9397-08002B2CF9AE}" pid="4" name="IWPRightsProtectiveMarking">
    <vt:lpwstr>2;#Unclassified|0884c477-2e62-47ea-b19c-5af6e91124c5</vt:lpwstr>
  </property>
  <property fmtid="{D5CDD505-2E9C-101B-9397-08002B2CF9AE}" pid="5" name="IWPOwner">
    <vt:lpwstr>1;#dfe|a484111e-5b24-4ad9-9778-c536c8c88985</vt:lpwstr>
  </property>
  <property fmtid="{D5CDD505-2E9C-101B-9397-08002B2CF9AE}" pid="6" name="IWPFunction">
    <vt:lpwstr/>
  </property>
  <property fmtid="{D5CDD505-2E9C-101B-9397-08002B2CF9AE}" pid="7" name="_dlc_DocIdItemGuid">
    <vt:lpwstr>b3725a8f-5dfa-488d-9dc7-27fa19f4bb1e</vt:lpwstr>
  </property>
</Properties>
</file>