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256" r:id="rId2"/>
    <p:sldId id="276" r:id="rId3"/>
    <p:sldId id="257" r:id="rId4"/>
    <p:sldId id="259" r:id="rId5"/>
    <p:sldId id="268" r:id="rId6"/>
    <p:sldId id="269" r:id="rId7"/>
    <p:sldId id="262" r:id="rId8"/>
    <p:sldId id="270" r:id="rId9"/>
    <p:sldId id="271" r:id="rId10"/>
    <p:sldId id="264" r:id="rId11"/>
    <p:sldId id="267" r:id="rId12"/>
    <p:sldId id="272" r:id="rId13"/>
    <p:sldId id="274" r:id="rId14"/>
    <p:sldId id="273" r:id="rId15"/>
    <p:sldId id="275" r:id="rId16"/>
    <p:sldId id="300" r:id="rId17"/>
    <p:sldId id="277" r:id="rId18"/>
    <p:sldId id="282" r:id="rId19"/>
    <p:sldId id="278" r:id="rId20"/>
    <p:sldId id="279" r:id="rId21"/>
    <p:sldId id="280" r:id="rId22"/>
    <p:sldId id="281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5" r:id="rId35"/>
    <p:sldId id="299" r:id="rId36"/>
    <p:sldId id="296" r:id="rId37"/>
    <p:sldId id="298" r:id="rId38"/>
    <p:sldId id="297" r:id="rId39"/>
  </p:sldIdLst>
  <p:sldSz cx="9144000" cy="6858000" type="screen4x3"/>
  <p:notesSz cx="6794500" cy="9906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20D0"/>
    <a:srgbClr val="ED1B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20923" autoAdjust="0"/>
    <p:restoredTop sz="94605" autoAdjust="0"/>
  </p:normalViewPr>
  <p:slideViewPr>
    <p:cSldViewPr>
      <p:cViewPr>
        <p:scale>
          <a:sx n="50" d="100"/>
          <a:sy n="50" d="100"/>
        </p:scale>
        <p:origin x="-1013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1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233"/>
    </p:cViewPr>
  </p:sorterViewPr>
  <p:notesViewPr>
    <p:cSldViewPr>
      <p:cViewPr>
        <p:scale>
          <a:sx n="70" d="100"/>
          <a:sy n="70" d="100"/>
        </p:scale>
        <p:origin x="-1022" y="605"/>
      </p:cViewPr>
      <p:guideLst>
        <p:guide orient="horz" pos="3121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iagrams/_rels/drawing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30C9EF-1023-4CFA-85D8-D1B1B053D1E2}" type="doc">
      <dgm:prSet loTypeId="urn:microsoft.com/office/officeart/2005/8/layout/radial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DB45B1C-C1ED-4A3D-A9F2-C77F22EAEAC9}" type="pres">
      <dgm:prSet presAssocID="{B730C9EF-1023-4CFA-85D8-D1B1B053D1E2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169DDB7F-A18A-41D9-B7FC-5E602ABCF508}" type="pres">
      <dgm:prSet presAssocID="{B730C9EF-1023-4CFA-85D8-D1B1B053D1E2}" presName="radial" presStyleCnt="0">
        <dgm:presLayoutVars>
          <dgm:animLvl val="ctr"/>
        </dgm:presLayoutVars>
      </dgm:prSet>
      <dgm:spPr/>
    </dgm:pt>
  </dgm:ptLst>
  <dgm:cxnLst>
    <dgm:cxn modelId="{41F95879-AA5C-47A0-8565-2687A5B69C6A}" type="presOf" srcId="{B730C9EF-1023-4CFA-85D8-D1B1B053D1E2}" destId="{5DB45B1C-C1ED-4A3D-A9F2-C77F22EAEAC9}" srcOrd="0" destOrd="0" presId="urn:microsoft.com/office/officeart/2005/8/layout/radial3"/>
    <dgm:cxn modelId="{80F98D35-9670-4B9A-B193-FA5D15C90C87}" type="presParOf" srcId="{5DB45B1C-C1ED-4A3D-A9F2-C77F22EAEAC9}" destId="{169DDB7F-A18A-41D9-B7FC-5E602ABCF508}" srcOrd="0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843CAC-E156-4E0D-94AF-21CFBCB4D6EE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CA2EDF8-AE13-4D4C-8FEB-C540D7BD4FA2}">
      <dgm:prSet phldrT="[Text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 dirty="0"/>
        </a:p>
      </dgm:t>
    </dgm:pt>
    <dgm:pt modelId="{ECC8A5FA-C12A-4E90-AAB9-078756FE404B}" type="parTrans" cxnId="{0D81EACF-5F94-4878-BC07-73E3D910AB91}">
      <dgm:prSet/>
      <dgm:spPr/>
      <dgm:t>
        <a:bodyPr/>
        <a:lstStyle/>
        <a:p>
          <a:endParaRPr lang="en-GB"/>
        </a:p>
      </dgm:t>
    </dgm:pt>
    <dgm:pt modelId="{4138A9E8-97BC-4691-A34F-0A6D9CFB7654}" type="sibTrans" cxnId="{0D81EACF-5F94-4878-BC07-73E3D910AB91}">
      <dgm:prSet/>
      <dgm:spPr/>
      <dgm:t>
        <a:bodyPr/>
        <a:lstStyle/>
        <a:p>
          <a:endParaRPr lang="en-GB"/>
        </a:p>
      </dgm:t>
    </dgm:pt>
    <dgm:pt modelId="{B92E9F3A-486A-4394-9965-889BBC0E5BDA}">
      <dgm:prSet phldrT="[Text]" custT="1"/>
      <dgm:spPr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ln>
          <a:solidFill>
            <a:schemeClr val="tx1"/>
          </a:solidFill>
        </a:ln>
      </dgm:spPr>
      <dgm:t>
        <a:bodyPr/>
        <a:lstStyle/>
        <a:p>
          <a:r>
            <a:rPr lang="en-GB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Children Acts </a:t>
          </a:r>
          <a:r>
            <a:rPr lang="en-GB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1989 &amp; 2004</a:t>
          </a:r>
        </a:p>
        <a:p>
          <a:r>
            <a:rPr lang="en-GB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Equality Act 2010</a:t>
          </a:r>
          <a:endParaRPr lang="en-GB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D4310CE-BFDA-4072-B70C-815FC53AFE55}" type="parTrans" cxnId="{B2E14C74-D397-49D4-BF91-24A95661801E}">
      <dgm:prSet/>
      <dgm:spPr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ln>
          <a:solidFill>
            <a:schemeClr val="tx1"/>
          </a:solidFill>
        </a:ln>
      </dgm:spPr>
      <dgm:t>
        <a:bodyPr/>
        <a:lstStyle/>
        <a:p>
          <a:endParaRPr lang="en-GB"/>
        </a:p>
      </dgm:t>
    </dgm:pt>
    <dgm:pt modelId="{BC7D37B6-9789-45D5-BEC3-53EEBE3AB618}" type="sibTrans" cxnId="{B2E14C74-D397-49D4-BF91-24A95661801E}">
      <dgm:prSet/>
      <dgm:spPr/>
      <dgm:t>
        <a:bodyPr/>
        <a:lstStyle/>
        <a:p>
          <a:endParaRPr lang="en-GB"/>
        </a:p>
      </dgm:t>
    </dgm:pt>
    <dgm:pt modelId="{45E327BA-327D-4866-803C-2AA91E319DE2}">
      <dgm:prSet phldrT="[Text]" custT="1"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>
          <a:solidFill>
            <a:srgbClr val="FF0000"/>
          </a:solidFill>
        </a:ln>
      </dgm:spPr>
      <dgm:t>
        <a:bodyPr/>
        <a:lstStyle/>
        <a:p>
          <a:r>
            <a:rPr lang="en-GB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Children &amp; Families Act 2014</a:t>
          </a:r>
          <a:endParaRPr lang="en-GB" sz="3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69D1403-DAB7-48FC-AEB2-14A770B0356A}" type="parTrans" cxnId="{C6ACB2CA-071D-4C1D-821C-40DEFC1567A5}">
      <dgm:prSet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>
          <a:solidFill>
            <a:srgbClr val="00B0F0"/>
          </a:solidFill>
        </a:ln>
      </dgm:spPr>
      <dgm:t>
        <a:bodyPr/>
        <a:lstStyle/>
        <a:p>
          <a:endParaRPr lang="en-GB"/>
        </a:p>
      </dgm:t>
    </dgm:pt>
    <dgm:pt modelId="{40FE059D-6ED7-4414-B6D2-210E9BA80D07}" type="sibTrans" cxnId="{C6ACB2CA-071D-4C1D-821C-40DEFC1567A5}">
      <dgm:prSet/>
      <dgm:spPr/>
      <dgm:t>
        <a:bodyPr/>
        <a:lstStyle/>
        <a:p>
          <a:endParaRPr lang="en-GB"/>
        </a:p>
      </dgm:t>
    </dgm:pt>
    <dgm:pt modelId="{30F91598-322F-4FD5-A4D9-2C7E26FE115A}">
      <dgm:prSet phldrT="[Text]" custT="1"/>
      <dgm:sp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  <a:tileRect/>
        </a:grad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en-GB" sz="3200" dirty="0" smtClean="0">
              <a:solidFill>
                <a:schemeClr val="accent2">
                  <a:lumMod val="50000"/>
                </a:schemeClr>
              </a:solidFill>
            </a:rPr>
            <a:t>Mental Capacity Act 2005</a:t>
          </a:r>
          <a:endParaRPr lang="en-GB" sz="3200" dirty="0">
            <a:solidFill>
              <a:schemeClr val="accent2">
                <a:lumMod val="50000"/>
              </a:schemeClr>
            </a:solidFill>
          </a:endParaRPr>
        </a:p>
      </dgm:t>
    </dgm:pt>
    <dgm:pt modelId="{C32890D4-EBEA-4D68-9E3A-B357F72B672D}" type="parTrans" cxnId="{44D321F9-58BA-487E-85CE-01EF03F47040}">
      <dgm:prSet/>
      <dgm:spPr>
        <a:gradFill rotWithShape="0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</a:grad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endParaRPr lang="en-GB"/>
        </a:p>
      </dgm:t>
    </dgm:pt>
    <dgm:pt modelId="{463519EF-2A1A-4972-82D7-E9E103FBEDCF}" type="sibTrans" cxnId="{44D321F9-58BA-487E-85CE-01EF03F47040}">
      <dgm:prSet/>
      <dgm:spPr/>
      <dgm:t>
        <a:bodyPr/>
        <a:lstStyle/>
        <a:p>
          <a:endParaRPr lang="en-GB"/>
        </a:p>
      </dgm:t>
    </dgm:pt>
    <dgm:pt modelId="{7323E72B-DA10-498B-A24D-3BBF3EF79FC5}" type="pres">
      <dgm:prSet presAssocID="{54843CAC-E156-4E0D-94AF-21CFBCB4D6E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2CB0AFB7-C7D0-4FF6-AEFC-66525A2F72FD}" type="pres">
      <dgm:prSet presAssocID="{2CA2EDF8-AE13-4D4C-8FEB-C540D7BD4FA2}" presName="centerShape" presStyleLbl="node0" presStyleIdx="0" presStyleCnt="1" custLinFactNeighborX="-567" custLinFactNeighborY="4931"/>
      <dgm:spPr/>
      <dgm:t>
        <a:bodyPr/>
        <a:lstStyle/>
        <a:p>
          <a:endParaRPr lang="en-GB"/>
        </a:p>
      </dgm:t>
    </dgm:pt>
    <dgm:pt modelId="{C0E88A2D-458C-4E7C-A073-9E2DB6C73FBD}" type="pres">
      <dgm:prSet presAssocID="{7D4310CE-BFDA-4072-B70C-815FC53AFE55}" presName="parTrans" presStyleLbl="bgSibTrans2D1" presStyleIdx="0" presStyleCnt="3" custLinFactNeighborX="19051" custLinFactNeighborY="24815"/>
      <dgm:spPr/>
      <dgm:t>
        <a:bodyPr/>
        <a:lstStyle/>
        <a:p>
          <a:endParaRPr lang="en-GB"/>
        </a:p>
      </dgm:t>
    </dgm:pt>
    <dgm:pt modelId="{89B8F2DE-F2EA-4679-8058-FF30CF70EFE5}" type="pres">
      <dgm:prSet presAssocID="{B92E9F3A-486A-4394-9965-889BBC0E5BDA}" presName="node" presStyleLbl="node1" presStyleIdx="0" presStyleCnt="3" custScaleX="123274" custScaleY="134155" custRadScaleRad="115472" custRadScaleInc="156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B5CA5CE-2594-477D-BAD5-B469D94891AA}" type="pres">
      <dgm:prSet presAssocID="{369D1403-DAB7-48FC-AEB2-14A770B0356A}" presName="parTrans" presStyleLbl="bgSibTrans2D1" presStyleIdx="1" presStyleCnt="3" custScaleX="141549" custLinFactNeighborX="583" custLinFactNeighborY="39238"/>
      <dgm:spPr/>
      <dgm:t>
        <a:bodyPr/>
        <a:lstStyle/>
        <a:p>
          <a:endParaRPr lang="en-GB"/>
        </a:p>
      </dgm:t>
    </dgm:pt>
    <dgm:pt modelId="{8954B10E-75A3-4E2F-96CC-CE1CD61CB3FC}" type="pres">
      <dgm:prSet presAssocID="{45E327BA-327D-4866-803C-2AA91E319DE2}" presName="node" presStyleLbl="node1" presStyleIdx="1" presStyleCnt="3" custScaleX="126817" custScaleY="120028" custRadScaleRad="77152" custRadScaleInc="418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48BFE7B-6D45-4117-B056-35330335874E}" type="pres">
      <dgm:prSet presAssocID="{C32890D4-EBEA-4D68-9E3A-B357F72B672D}" presName="parTrans" presStyleLbl="bgSibTrans2D1" presStyleIdx="2" presStyleCnt="3" custScaleX="123152" custLinFactNeighborX="-21641" custLinFactNeighborY="35918"/>
      <dgm:spPr/>
      <dgm:t>
        <a:bodyPr/>
        <a:lstStyle/>
        <a:p>
          <a:endParaRPr lang="en-GB"/>
        </a:p>
      </dgm:t>
    </dgm:pt>
    <dgm:pt modelId="{C7823E0C-E98E-4AD1-9C97-E89FBC1F29F7}" type="pres">
      <dgm:prSet presAssocID="{30F91598-322F-4FD5-A4D9-2C7E26FE115A}" presName="node" presStyleLbl="node1" presStyleIdx="2" presStyleCnt="3" custScaleX="102011" custScaleY="134155" custRadScaleRad="125244" custRadScaleInc="373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3D4AA5A2-B1E7-4AC7-A239-50A596CA6D66}" type="presOf" srcId="{30F91598-322F-4FD5-A4D9-2C7E26FE115A}" destId="{C7823E0C-E98E-4AD1-9C97-E89FBC1F29F7}" srcOrd="0" destOrd="0" presId="urn:microsoft.com/office/officeart/2005/8/layout/radial4"/>
    <dgm:cxn modelId="{C6ACB2CA-071D-4C1D-821C-40DEFC1567A5}" srcId="{2CA2EDF8-AE13-4D4C-8FEB-C540D7BD4FA2}" destId="{45E327BA-327D-4866-803C-2AA91E319DE2}" srcOrd="1" destOrd="0" parTransId="{369D1403-DAB7-48FC-AEB2-14A770B0356A}" sibTransId="{40FE059D-6ED7-4414-B6D2-210E9BA80D07}"/>
    <dgm:cxn modelId="{A786FF11-4F1C-4B2D-98A0-25546693AFCD}" type="presOf" srcId="{B92E9F3A-486A-4394-9965-889BBC0E5BDA}" destId="{89B8F2DE-F2EA-4679-8058-FF30CF70EFE5}" srcOrd="0" destOrd="0" presId="urn:microsoft.com/office/officeart/2005/8/layout/radial4"/>
    <dgm:cxn modelId="{BFEA5896-0A7C-4C55-9FE9-A22A43B93309}" type="presOf" srcId="{C32890D4-EBEA-4D68-9E3A-B357F72B672D}" destId="{948BFE7B-6D45-4117-B056-35330335874E}" srcOrd="0" destOrd="0" presId="urn:microsoft.com/office/officeart/2005/8/layout/radial4"/>
    <dgm:cxn modelId="{2DE67130-E9CE-4DF9-978E-F33731725C80}" type="presOf" srcId="{2CA2EDF8-AE13-4D4C-8FEB-C540D7BD4FA2}" destId="{2CB0AFB7-C7D0-4FF6-AEFC-66525A2F72FD}" srcOrd="0" destOrd="0" presId="urn:microsoft.com/office/officeart/2005/8/layout/radial4"/>
    <dgm:cxn modelId="{03525546-13FB-4E21-8750-59346DC55BBD}" type="presOf" srcId="{45E327BA-327D-4866-803C-2AA91E319DE2}" destId="{8954B10E-75A3-4E2F-96CC-CE1CD61CB3FC}" srcOrd="0" destOrd="0" presId="urn:microsoft.com/office/officeart/2005/8/layout/radial4"/>
    <dgm:cxn modelId="{B2E14C74-D397-49D4-BF91-24A95661801E}" srcId="{2CA2EDF8-AE13-4D4C-8FEB-C540D7BD4FA2}" destId="{B92E9F3A-486A-4394-9965-889BBC0E5BDA}" srcOrd="0" destOrd="0" parTransId="{7D4310CE-BFDA-4072-B70C-815FC53AFE55}" sibTransId="{BC7D37B6-9789-45D5-BEC3-53EEBE3AB618}"/>
    <dgm:cxn modelId="{00C2F4DA-2C1D-48C7-BA36-D14C4DFC7421}" type="presOf" srcId="{369D1403-DAB7-48FC-AEB2-14A770B0356A}" destId="{3B5CA5CE-2594-477D-BAD5-B469D94891AA}" srcOrd="0" destOrd="0" presId="urn:microsoft.com/office/officeart/2005/8/layout/radial4"/>
    <dgm:cxn modelId="{44D321F9-58BA-487E-85CE-01EF03F47040}" srcId="{2CA2EDF8-AE13-4D4C-8FEB-C540D7BD4FA2}" destId="{30F91598-322F-4FD5-A4D9-2C7E26FE115A}" srcOrd="2" destOrd="0" parTransId="{C32890D4-EBEA-4D68-9E3A-B357F72B672D}" sibTransId="{463519EF-2A1A-4972-82D7-E9E103FBEDCF}"/>
    <dgm:cxn modelId="{D9AA72D0-D6C2-4A19-B268-7A964B8FA4AB}" type="presOf" srcId="{54843CAC-E156-4E0D-94AF-21CFBCB4D6EE}" destId="{7323E72B-DA10-498B-A24D-3BBF3EF79FC5}" srcOrd="0" destOrd="0" presId="urn:microsoft.com/office/officeart/2005/8/layout/radial4"/>
    <dgm:cxn modelId="{F8CB65CF-D5DF-43C4-B002-47CF204496F4}" type="presOf" srcId="{7D4310CE-BFDA-4072-B70C-815FC53AFE55}" destId="{C0E88A2D-458C-4E7C-A073-9E2DB6C73FBD}" srcOrd="0" destOrd="0" presId="urn:microsoft.com/office/officeart/2005/8/layout/radial4"/>
    <dgm:cxn modelId="{0D81EACF-5F94-4878-BC07-73E3D910AB91}" srcId="{54843CAC-E156-4E0D-94AF-21CFBCB4D6EE}" destId="{2CA2EDF8-AE13-4D4C-8FEB-C540D7BD4FA2}" srcOrd="0" destOrd="0" parTransId="{ECC8A5FA-C12A-4E90-AAB9-078756FE404B}" sibTransId="{4138A9E8-97BC-4691-A34F-0A6D9CFB7654}"/>
    <dgm:cxn modelId="{8F991E6E-B6A5-4AEF-B169-9961E520E593}" type="presParOf" srcId="{7323E72B-DA10-498B-A24D-3BBF3EF79FC5}" destId="{2CB0AFB7-C7D0-4FF6-AEFC-66525A2F72FD}" srcOrd="0" destOrd="0" presId="urn:microsoft.com/office/officeart/2005/8/layout/radial4"/>
    <dgm:cxn modelId="{0CD7C26B-A1DC-437E-90B3-1E3611E0F0C3}" type="presParOf" srcId="{7323E72B-DA10-498B-A24D-3BBF3EF79FC5}" destId="{C0E88A2D-458C-4E7C-A073-9E2DB6C73FBD}" srcOrd="1" destOrd="0" presId="urn:microsoft.com/office/officeart/2005/8/layout/radial4"/>
    <dgm:cxn modelId="{AE72342F-CDAF-4C06-92E1-0E5B91A1FFF7}" type="presParOf" srcId="{7323E72B-DA10-498B-A24D-3BBF3EF79FC5}" destId="{89B8F2DE-F2EA-4679-8058-FF30CF70EFE5}" srcOrd="2" destOrd="0" presId="urn:microsoft.com/office/officeart/2005/8/layout/radial4"/>
    <dgm:cxn modelId="{3C1A8E0A-36BF-49C7-B45B-2FC6D57D440B}" type="presParOf" srcId="{7323E72B-DA10-498B-A24D-3BBF3EF79FC5}" destId="{3B5CA5CE-2594-477D-BAD5-B469D94891AA}" srcOrd="3" destOrd="0" presId="urn:microsoft.com/office/officeart/2005/8/layout/radial4"/>
    <dgm:cxn modelId="{F98703AB-6CF7-4CE7-A777-C0E678E49B56}" type="presParOf" srcId="{7323E72B-DA10-498B-A24D-3BBF3EF79FC5}" destId="{8954B10E-75A3-4E2F-96CC-CE1CD61CB3FC}" srcOrd="4" destOrd="0" presId="urn:microsoft.com/office/officeart/2005/8/layout/radial4"/>
    <dgm:cxn modelId="{7EF5A6E7-7E25-43A6-9645-02FB5D2E8546}" type="presParOf" srcId="{7323E72B-DA10-498B-A24D-3BBF3EF79FC5}" destId="{948BFE7B-6D45-4117-B056-35330335874E}" srcOrd="5" destOrd="0" presId="urn:microsoft.com/office/officeart/2005/8/layout/radial4"/>
    <dgm:cxn modelId="{B61AC60E-FD95-42FA-BA47-A200C1C219F1}" type="presParOf" srcId="{7323E72B-DA10-498B-A24D-3BBF3EF79FC5}" destId="{C7823E0C-E98E-4AD1-9C97-E89FBC1F29F7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730C9EF-1023-4CFA-85D8-D1B1B053D1E2}" type="doc">
      <dgm:prSet loTypeId="urn:microsoft.com/office/officeart/2005/8/layout/radial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DB45B1C-C1ED-4A3D-A9F2-C77F22EAEAC9}" type="pres">
      <dgm:prSet presAssocID="{B730C9EF-1023-4CFA-85D8-D1B1B053D1E2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169DDB7F-A18A-41D9-B7FC-5E602ABCF508}" type="pres">
      <dgm:prSet presAssocID="{B730C9EF-1023-4CFA-85D8-D1B1B053D1E2}" presName="radial" presStyleCnt="0">
        <dgm:presLayoutVars>
          <dgm:animLvl val="ctr"/>
        </dgm:presLayoutVars>
      </dgm:prSet>
      <dgm:spPr/>
    </dgm:pt>
  </dgm:ptLst>
  <dgm:cxnLst>
    <dgm:cxn modelId="{81FA9A4F-17DC-49BC-89D0-1F8EDB4A9FF2}" type="presOf" srcId="{B730C9EF-1023-4CFA-85D8-D1B1B053D1E2}" destId="{5DB45B1C-C1ED-4A3D-A9F2-C77F22EAEAC9}" srcOrd="0" destOrd="0" presId="urn:microsoft.com/office/officeart/2005/8/layout/radial3"/>
    <dgm:cxn modelId="{99076FDC-805F-4570-99C7-1108EA4E0C9F}" type="presParOf" srcId="{5DB45B1C-C1ED-4A3D-A9F2-C77F22EAEAC9}" destId="{169DDB7F-A18A-41D9-B7FC-5E602ABCF508}" srcOrd="0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4843CAC-E156-4E0D-94AF-21CFBCB4D6EE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CA2EDF8-AE13-4D4C-8FEB-C540D7BD4FA2}">
      <dgm:prSet phldrT="[Text]"/>
      <dgm:spPr>
        <a:xfrm>
          <a:off x="2087083" y="2133101"/>
          <a:ext cx="1474968" cy="1474968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en-GB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ECC8A5FA-C12A-4E90-AAB9-078756FE404B}" type="parTrans" cxnId="{0D81EACF-5F94-4878-BC07-73E3D910AB91}">
      <dgm:prSet/>
      <dgm:spPr/>
      <dgm:t>
        <a:bodyPr/>
        <a:lstStyle/>
        <a:p>
          <a:endParaRPr lang="en-GB"/>
        </a:p>
      </dgm:t>
    </dgm:pt>
    <dgm:pt modelId="{4138A9E8-97BC-4691-A34F-0A6D9CFB7654}" type="sibTrans" cxnId="{0D81EACF-5F94-4878-BC07-73E3D910AB91}">
      <dgm:prSet/>
      <dgm:spPr/>
      <dgm:t>
        <a:bodyPr/>
        <a:lstStyle/>
        <a:p>
          <a:endParaRPr lang="en-GB"/>
        </a:p>
      </dgm:t>
    </dgm:pt>
    <dgm:pt modelId="{B92E9F3A-486A-4394-9965-889BBC0E5BDA}">
      <dgm:prSet phldrT="[Text]" custT="1"/>
      <dgm:spPr>
        <a:xfrm>
          <a:off x="-334831" y="1958015"/>
          <a:ext cx="2038480" cy="1650054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ln w="25400" cap="flat" cmpd="sng" algn="ctr">
          <a:solidFill>
            <a:sysClr val="windowText" lastClr="000000"/>
          </a:solidFill>
          <a:prstDash val="solid"/>
        </a:ln>
        <a:effectLst/>
      </dgm:spPr>
      <dgm:t>
        <a:bodyPr/>
        <a:lstStyle/>
        <a:p>
          <a:r>
            <a:rPr lang="en-GB" sz="2800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All adult </a:t>
          </a:r>
          <a:r>
            <a:rPr lang="en-GB" sz="2400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legislation e.g. s</a:t>
          </a:r>
          <a:r>
            <a:rPr lang="en-GB" sz="2800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afeguarding</a:t>
          </a:r>
          <a:endParaRPr lang="en-GB" sz="2800" dirty="0">
            <a:solidFill>
              <a:sysClr val="window" lastClr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libri"/>
            <a:ea typeface="+mn-ea"/>
            <a:cs typeface="+mn-cs"/>
          </a:endParaRPr>
        </a:p>
      </dgm:t>
    </dgm:pt>
    <dgm:pt modelId="{7D4310CE-BFDA-4072-B70C-815FC53AFE55}" type="parTrans" cxnId="{B2E14C74-D397-49D4-BF91-24A95661801E}">
      <dgm:prSet/>
      <dgm:spPr>
        <a:xfrm rot="10940542">
          <a:off x="936703" y="2704295"/>
          <a:ext cx="1327218" cy="420365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ln>
          <a:solidFill>
            <a:sysClr val="windowText" lastClr="000000"/>
          </a:solidFill>
        </a:ln>
        <a:effectLst/>
      </dgm:spPr>
      <dgm:t>
        <a:bodyPr/>
        <a:lstStyle/>
        <a:p>
          <a:endParaRPr lang="en-GB"/>
        </a:p>
      </dgm:t>
    </dgm:pt>
    <dgm:pt modelId="{BC7D37B6-9789-45D5-BEC3-53EEBE3AB618}" type="sibTrans" cxnId="{B2E14C74-D397-49D4-BF91-24A95661801E}">
      <dgm:prSet/>
      <dgm:spPr/>
      <dgm:t>
        <a:bodyPr/>
        <a:lstStyle/>
        <a:p>
          <a:endParaRPr lang="en-GB"/>
        </a:p>
      </dgm:t>
    </dgm:pt>
    <dgm:pt modelId="{45E327BA-327D-4866-803C-2AA91E319DE2}">
      <dgm:prSet phldrT="[Text]" custT="1"/>
      <dgm:spPr>
        <a:xfrm>
          <a:off x="224548" y="490157"/>
          <a:ext cx="1628904" cy="1219352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ln w="25400" cap="flat" cmpd="sng" algn="ctr">
          <a:solidFill>
            <a:srgbClr val="FF0000"/>
          </a:solidFill>
          <a:prstDash val="solid"/>
        </a:ln>
        <a:effectLst/>
      </dgm:spPr>
      <dgm:t>
        <a:bodyPr/>
        <a:lstStyle/>
        <a:p>
          <a:r>
            <a:rPr lang="en-GB" sz="2800" dirty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Equality Act </a:t>
          </a:r>
        </a:p>
        <a:p>
          <a:r>
            <a:rPr lang="en-GB" sz="2800" dirty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2010</a:t>
          </a:r>
        </a:p>
      </dgm:t>
    </dgm:pt>
    <dgm:pt modelId="{369D1403-DAB7-48FC-AEB2-14A770B0356A}" type="parTrans" cxnId="{C6ACB2CA-071D-4C1D-821C-40DEFC1567A5}">
      <dgm:prSet/>
      <dgm:spPr>
        <a:xfrm rot="13485679">
          <a:off x="805305" y="1645903"/>
          <a:ext cx="1679487" cy="420365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ln>
          <a:solidFill>
            <a:srgbClr val="00B0F0"/>
          </a:solidFill>
        </a:ln>
        <a:effectLst/>
      </dgm:spPr>
      <dgm:t>
        <a:bodyPr/>
        <a:lstStyle/>
        <a:p>
          <a:endParaRPr lang="en-GB"/>
        </a:p>
      </dgm:t>
    </dgm:pt>
    <dgm:pt modelId="{40FE059D-6ED7-4414-B6D2-210E9BA80D07}" type="sibTrans" cxnId="{C6ACB2CA-071D-4C1D-821C-40DEFC1567A5}">
      <dgm:prSet/>
      <dgm:spPr/>
      <dgm:t>
        <a:bodyPr/>
        <a:lstStyle/>
        <a:p>
          <a:endParaRPr lang="en-GB"/>
        </a:p>
      </dgm:t>
    </dgm:pt>
    <dgm:pt modelId="{30F91598-322F-4FD5-A4D9-2C7E26FE115A}">
      <dgm:prSet phldrT="[Text]" custT="1"/>
      <dgm:spPr>
        <a:xfrm>
          <a:off x="3838391" y="256312"/>
          <a:ext cx="1893118" cy="1422978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  <a:tileRect/>
        </a:gradFill>
        <a:ln w="25400" cap="flat" cmpd="sng" algn="ctr">
          <a:solidFill>
            <a:sysClr val="windowText" lastClr="000000">
              <a:lumMod val="50000"/>
              <a:lumOff val="50000"/>
            </a:sysClr>
          </a:solidFill>
          <a:prstDash val="solid"/>
        </a:ln>
        <a:effectLst/>
      </dgm:spPr>
      <dgm:t>
        <a:bodyPr/>
        <a:lstStyle/>
        <a:p>
          <a:r>
            <a:rPr lang="en-GB" sz="3200" dirty="0" smtClean="0">
              <a:solidFill>
                <a:srgbClr val="C0504D">
                  <a:lumMod val="50000"/>
                </a:srgbClr>
              </a:solidFill>
              <a:latin typeface="Calibri"/>
              <a:ea typeface="+mn-ea"/>
              <a:cs typeface="+mn-cs"/>
            </a:rPr>
            <a:t>Mental Capacity Act 2005</a:t>
          </a:r>
          <a:endParaRPr lang="en-GB" sz="3200" dirty="0">
            <a:solidFill>
              <a:srgbClr val="C0504D">
                <a:lumMod val="50000"/>
              </a:srgbClr>
            </a:solidFill>
            <a:latin typeface="Calibri"/>
            <a:ea typeface="+mn-ea"/>
            <a:cs typeface="+mn-cs"/>
          </a:endParaRPr>
        </a:p>
      </dgm:t>
    </dgm:pt>
    <dgm:pt modelId="{C32890D4-EBEA-4D68-9E3A-B357F72B672D}" type="parTrans" cxnId="{44D321F9-58BA-487E-85CE-01EF03F47040}">
      <dgm:prSet/>
      <dgm:spPr>
        <a:xfrm rot="18951252">
          <a:off x="2884465" y="1394009"/>
          <a:ext cx="2321161" cy="420365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</a:gradFill>
        <a:ln>
          <a:solidFill>
            <a:sysClr val="windowText" lastClr="000000">
              <a:lumMod val="50000"/>
              <a:lumOff val="50000"/>
            </a:sysClr>
          </a:solidFill>
        </a:ln>
        <a:effectLst/>
      </dgm:spPr>
      <dgm:t>
        <a:bodyPr/>
        <a:lstStyle/>
        <a:p>
          <a:endParaRPr lang="en-GB"/>
        </a:p>
      </dgm:t>
    </dgm:pt>
    <dgm:pt modelId="{463519EF-2A1A-4972-82D7-E9E103FBEDCF}" type="sibTrans" cxnId="{44D321F9-58BA-487E-85CE-01EF03F47040}">
      <dgm:prSet/>
      <dgm:spPr/>
      <dgm:t>
        <a:bodyPr/>
        <a:lstStyle/>
        <a:p>
          <a:endParaRPr lang="en-GB"/>
        </a:p>
      </dgm:t>
    </dgm:pt>
    <dgm:pt modelId="{942F3254-5271-4402-B345-F1B7EB106BB6}">
      <dgm:prSet custT="1"/>
      <dgm:spPr>
        <a:xfrm>
          <a:off x="3855709" y="1877103"/>
          <a:ext cx="2105038" cy="1730966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2700000" scaled="1"/>
          <a:tileRect/>
        </a:gradFill>
        <a:ln w="25400" cap="flat" cmpd="sng" algn="ctr">
          <a:solidFill>
            <a:srgbClr val="EEECE1"/>
          </a:solidFill>
          <a:prstDash val="solid"/>
        </a:ln>
        <a:effectLst/>
      </dgm:spPr>
      <dgm:t>
        <a:bodyPr/>
        <a:lstStyle/>
        <a:p>
          <a:r>
            <a:rPr lang="en-GB" sz="24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Ofsted/Court of Protection guidance (residential special school</a:t>
          </a:r>
          <a:endParaRPr lang="en-GB" sz="24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6FC34D23-D95C-4821-AC83-4DE20A535B43}" type="parTrans" cxnId="{0B157454-04BB-4D44-86AF-974E1D8924B8}">
      <dgm:prSet/>
      <dgm:spPr>
        <a:xfrm rot="21389085">
          <a:off x="3512444" y="2571517"/>
          <a:ext cx="1518119" cy="420365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ln>
          <a:solidFill>
            <a:srgbClr val="EEECE1"/>
          </a:solidFill>
        </a:ln>
        <a:effectLst/>
      </dgm:spPr>
      <dgm:t>
        <a:bodyPr/>
        <a:lstStyle/>
        <a:p>
          <a:endParaRPr lang="en-GB"/>
        </a:p>
      </dgm:t>
    </dgm:pt>
    <dgm:pt modelId="{28A02954-BDBA-4F5A-9E9E-4A399583E81A}" type="sibTrans" cxnId="{0B157454-04BB-4D44-86AF-974E1D8924B8}">
      <dgm:prSet/>
      <dgm:spPr/>
      <dgm:t>
        <a:bodyPr/>
        <a:lstStyle/>
        <a:p>
          <a:endParaRPr lang="en-GB"/>
        </a:p>
      </dgm:t>
    </dgm:pt>
    <dgm:pt modelId="{60B4BF01-64C3-47E2-B8A9-B381C7780148}">
      <dgm:prSet phldrT="[Text]" custT="1"/>
      <dgm:spPr>
        <a:xfrm>
          <a:off x="1896341" y="12689"/>
          <a:ext cx="1989493" cy="986772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25400" cap="flat" cmpd="sng" algn="ctr">
          <a:solidFill>
            <a:srgbClr val="FF0000"/>
          </a:solidFill>
          <a:prstDash val="solid"/>
        </a:ln>
        <a:effectLst/>
      </dgm:spPr>
      <dgm:t>
        <a:bodyPr/>
        <a:lstStyle/>
        <a:p>
          <a:r>
            <a:rPr lang="en-GB" sz="2400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Children &amp; Families Act 2014</a:t>
          </a:r>
          <a:endParaRPr lang="en-GB" sz="2400" dirty="0">
            <a:solidFill>
              <a:sysClr val="window" lastClr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libri"/>
            <a:ea typeface="+mn-ea"/>
            <a:cs typeface="+mn-cs"/>
          </a:endParaRPr>
        </a:p>
      </dgm:t>
    </dgm:pt>
    <dgm:pt modelId="{014806E4-7083-4123-8BA4-4AA11CD3A067}" type="parTrans" cxnId="{9D5287A0-B890-4332-9F25-95C453A885DA}">
      <dgm:prSet/>
      <dgm:spPr>
        <a:xfrm rot="16296688">
          <a:off x="2109213" y="1229743"/>
          <a:ext cx="1538423" cy="420365"/>
        </a:xfrm>
        <a:prstGeom prst="leftArrow">
          <a:avLst>
            <a:gd name="adj1" fmla="val 60000"/>
            <a:gd name="adj2" fmla="val 50000"/>
          </a:avLst>
        </a:prstGeom>
        <a:solidFill>
          <a:srgbClr val="4F81BD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en-GB"/>
        </a:p>
      </dgm:t>
    </dgm:pt>
    <dgm:pt modelId="{762E69A5-DC2A-4F47-AA77-848F862010DC}" type="sibTrans" cxnId="{9D5287A0-B890-4332-9F25-95C453A885DA}">
      <dgm:prSet/>
      <dgm:spPr/>
      <dgm:t>
        <a:bodyPr/>
        <a:lstStyle/>
        <a:p>
          <a:endParaRPr lang="en-GB"/>
        </a:p>
      </dgm:t>
    </dgm:pt>
    <dgm:pt modelId="{7323E72B-DA10-498B-A24D-3BBF3EF79FC5}" type="pres">
      <dgm:prSet presAssocID="{54843CAC-E156-4E0D-94AF-21CFBCB4D6E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2CB0AFB7-C7D0-4FF6-AEFC-66525A2F72FD}" type="pres">
      <dgm:prSet presAssocID="{2CA2EDF8-AE13-4D4C-8FEB-C540D7BD4FA2}" presName="centerShape" presStyleLbl="node0" presStyleIdx="0" presStyleCnt="1" custLinFactNeighborX="-567" custLinFactNeighborY="4931"/>
      <dgm:spPr/>
      <dgm:t>
        <a:bodyPr/>
        <a:lstStyle/>
        <a:p>
          <a:endParaRPr lang="en-GB"/>
        </a:p>
      </dgm:t>
    </dgm:pt>
    <dgm:pt modelId="{C0E88A2D-458C-4E7C-A073-9E2DB6C73FBD}" type="pres">
      <dgm:prSet presAssocID="{7D4310CE-BFDA-4072-B70C-815FC53AFE55}" presName="parTrans" presStyleLbl="bgSibTrans2D1" presStyleIdx="0" presStyleCnt="5" custLinFactNeighborX="19051" custLinFactNeighborY="24815"/>
      <dgm:spPr/>
      <dgm:t>
        <a:bodyPr/>
        <a:lstStyle/>
        <a:p>
          <a:endParaRPr lang="en-GB"/>
        </a:p>
      </dgm:t>
    </dgm:pt>
    <dgm:pt modelId="{89B8F2DE-F2EA-4679-8058-FF30CF70EFE5}" type="pres">
      <dgm:prSet presAssocID="{B92E9F3A-486A-4394-9965-889BBC0E5BDA}" presName="node" presStyleLbl="node1" presStyleIdx="0" presStyleCnt="5" custScaleX="161434" custScaleY="136128" custRadScaleRad="113861" custRadScaleInc="-3937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B5CA5CE-2594-477D-BAD5-B469D94891AA}" type="pres">
      <dgm:prSet presAssocID="{369D1403-DAB7-48FC-AEB2-14A770B0356A}" presName="parTrans" presStyleLbl="bgSibTrans2D1" presStyleIdx="1" presStyleCnt="5" custLinFactNeighborX="583" custLinFactNeighborY="39238"/>
      <dgm:spPr/>
      <dgm:t>
        <a:bodyPr/>
        <a:lstStyle/>
        <a:p>
          <a:endParaRPr lang="en-GB"/>
        </a:p>
      </dgm:t>
    </dgm:pt>
    <dgm:pt modelId="{8954B10E-75A3-4E2F-96CC-CE1CD61CB3FC}" type="pres">
      <dgm:prSet presAssocID="{45E327BA-327D-4866-803C-2AA91E319DE2}" presName="node" presStyleLbl="node1" presStyleIdx="1" presStyleCnt="5" custScaleX="116249" custScaleY="108776" custRadScaleRad="111619" custRadScaleInc="-9769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DFDDF12-4E80-45FB-8BD2-8FAA8B0F5D62}" type="pres">
      <dgm:prSet presAssocID="{014806E4-7083-4123-8BA4-4AA11CD3A067}" presName="parTrans" presStyleLbl="bgSibTrans2D1" presStyleIdx="2" presStyleCnt="5" custLinFactNeighborX="583" custLinFactNeighborY="39238"/>
      <dgm:spPr/>
      <dgm:t>
        <a:bodyPr/>
        <a:lstStyle/>
        <a:p>
          <a:endParaRPr lang="en-GB"/>
        </a:p>
      </dgm:t>
    </dgm:pt>
    <dgm:pt modelId="{34546ED9-0088-428B-A016-32EF4EAE37F9}" type="pres">
      <dgm:prSet presAssocID="{60B4BF01-64C3-47E2-B8A9-B381C7780148}" presName="node" presStyleLbl="node1" presStyleIdx="2" presStyleCnt="5" custScaleX="141983" custScaleY="88028" custRadScaleRad="101384" custRadScaleInc="304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48BFE7B-6D45-4117-B056-35330335874E}" type="pres">
      <dgm:prSet presAssocID="{C32890D4-EBEA-4D68-9E3A-B357F72B672D}" presName="parTrans" presStyleLbl="bgSibTrans2D1" presStyleIdx="3" presStyleCnt="5" custScaleX="123152" custLinFactNeighborX="-3378" custLinFactNeighborY="-4752"/>
      <dgm:spPr/>
      <dgm:t>
        <a:bodyPr/>
        <a:lstStyle/>
        <a:p>
          <a:endParaRPr lang="en-GB"/>
        </a:p>
      </dgm:t>
    </dgm:pt>
    <dgm:pt modelId="{C7823E0C-E98E-4AD1-9C97-E89FBC1F29F7}" type="pres">
      <dgm:prSet presAssocID="{30F91598-322F-4FD5-A4D9-2C7E26FE115A}" presName="node" presStyleLbl="node1" presStyleIdx="3" presStyleCnt="5" custScaleX="135105" custScaleY="126941" custRadScaleRad="143755" custRadScaleInc="2400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F1F1E49-0E15-4D0D-B517-424CBD5047B6}" type="pres">
      <dgm:prSet presAssocID="{6FC34D23-D95C-4821-AC83-4DE20A535B43}" presName="parTrans" presStyleLbl="bgSibTrans2D1" presStyleIdx="4" presStyleCnt="5" custScaleX="118989"/>
      <dgm:spPr/>
      <dgm:t>
        <a:bodyPr/>
        <a:lstStyle/>
        <a:p>
          <a:endParaRPr lang="en-GB"/>
        </a:p>
      </dgm:t>
    </dgm:pt>
    <dgm:pt modelId="{539B6A63-7287-4713-BD8C-9AFACE5C70E3}" type="pres">
      <dgm:prSet presAssocID="{942F3254-5271-4402-B345-F1B7EB106BB6}" presName="node" presStyleLbl="node1" presStyleIdx="4" presStyleCnt="5" custScaleX="150229" custScaleY="154416" custRadScaleRad="96413" custRadScaleInc="2607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B16848C9-FF6B-4F14-8A88-717F14C55A28}" type="presOf" srcId="{45E327BA-327D-4866-803C-2AA91E319DE2}" destId="{8954B10E-75A3-4E2F-96CC-CE1CD61CB3FC}" srcOrd="0" destOrd="0" presId="urn:microsoft.com/office/officeart/2005/8/layout/radial4"/>
    <dgm:cxn modelId="{6E345CDD-D297-4C12-A91B-B5CDD6ADA754}" type="presOf" srcId="{60B4BF01-64C3-47E2-B8A9-B381C7780148}" destId="{34546ED9-0088-428B-A016-32EF4EAE37F9}" srcOrd="0" destOrd="0" presId="urn:microsoft.com/office/officeart/2005/8/layout/radial4"/>
    <dgm:cxn modelId="{44D321F9-58BA-487E-85CE-01EF03F47040}" srcId="{2CA2EDF8-AE13-4D4C-8FEB-C540D7BD4FA2}" destId="{30F91598-322F-4FD5-A4D9-2C7E26FE115A}" srcOrd="3" destOrd="0" parTransId="{C32890D4-EBEA-4D68-9E3A-B357F72B672D}" sibTransId="{463519EF-2A1A-4972-82D7-E9E103FBEDCF}"/>
    <dgm:cxn modelId="{F7429632-597F-4BB1-91D5-2B1CAB29F7CE}" type="presOf" srcId="{30F91598-322F-4FD5-A4D9-2C7E26FE115A}" destId="{C7823E0C-E98E-4AD1-9C97-E89FBC1F29F7}" srcOrd="0" destOrd="0" presId="urn:microsoft.com/office/officeart/2005/8/layout/radial4"/>
    <dgm:cxn modelId="{5E6AA2EF-B204-4CF4-B715-578D19BEDE80}" type="presOf" srcId="{014806E4-7083-4123-8BA4-4AA11CD3A067}" destId="{EDFDDF12-4E80-45FB-8BD2-8FAA8B0F5D62}" srcOrd="0" destOrd="0" presId="urn:microsoft.com/office/officeart/2005/8/layout/radial4"/>
    <dgm:cxn modelId="{0B157454-04BB-4D44-86AF-974E1D8924B8}" srcId="{2CA2EDF8-AE13-4D4C-8FEB-C540D7BD4FA2}" destId="{942F3254-5271-4402-B345-F1B7EB106BB6}" srcOrd="4" destOrd="0" parTransId="{6FC34D23-D95C-4821-AC83-4DE20A535B43}" sibTransId="{28A02954-BDBA-4F5A-9E9E-4A399583E81A}"/>
    <dgm:cxn modelId="{0D81EACF-5F94-4878-BC07-73E3D910AB91}" srcId="{54843CAC-E156-4E0D-94AF-21CFBCB4D6EE}" destId="{2CA2EDF8-AE13-4D4C-8FEB-C540D7BD4FA2}" srcOrd="0" destOrd="0" parTransId="{ECC8A5FA-C12A-4E90-AAB9-078756FE404B}" sibTransId="{4138A9E8-97BC-4691-A34F-0A6D9CFB7654}"/>
    <dgm:cxn modelId="{6D2DC6D0-18F1-4E35-9219-F490288FD57F}" type="presOf" srcId="{369D1403-DAB7-48FC-AEB2-14A770B0356A}" destId="{3B5CA5CE-2594-477D-BAD5-B469D94891AA}" srcOrd="0" destOrd="0" presId="urn:microsoft.com/office/officeart/2005/8/layout/radial4"/>
    <dgm:cxn modelId="{2382D24A-AD32-492B-BAF9-25A9B78F6306}" type="presOf" srcId="{942F3254-5271-4402-B345-F1B7EB106BB6}" destId="{539B6A63-7287-4713-BD8C-9AFACE5C70E3}" srcOrd="0" destOrd="0" presId="urn:microsoft.com/office/officeart/2005/8/layout/radial4"/>
    <dgm:cxn modelId="{C6ACB2CA-071D-4C1D-821C-40DEFC1567A5}" srcId="{2CA2EDF8-AE13-4D4C-8FEB-C540D7BD4FA2}" destId="{45E327BA-327D-4866-803C-2AA91E319DE2}" srcOrd="1" destOrd="0" parTransId="{369D1403-DAB7-48FC-AEB2-14A770B0356A}" sibTransId="{40FE059D-6ED7-4414-B6D2-210E9BA80D07}"/>
    <dgm:cxn modelId="{46B5C52A-4F70-411D-AE77-753DD83E2A1E}" type="presOf" srcId="{54843CAC-E156-4E0D-94AF-21CFBCB4D6EE}" destId="{7323E72B-DA10-498B-A24D-3BBF3EF79FC5}" srcOrd="0" destOrd="0" presId="urn:microsoft.com/office/officeart/2005/8/layout/radial4"/>
    <dgm:cxn modelId="{93A7E5DE-073D-4172-9A7B-B8E1CBA97EE5}" type="presOf" srcId="{2CA2EDF8-AE13-4D4C-8FEB-C540D7BD4FA2}" destId="{2CB0AFB7-C7D0-4FF6-AEFC-66525A2F72FD}" srcOrd="0" destOrd="0" presId="urn:microsoft.com/office/officeart/2005/8/layout/radial4"/>
    <dgm:cxn modelId="{812E40EB-8081-43A6-827D-A2575E909D3A}" type="presOf" srcId="{C32890D4-EBEA-4D68-9E3A-B357F72B672D}" destId="{948BFE7B-6D45-4117-B056-35330335874E}" srcOrd="0" destOrd="0" presId="urn:microsoft.com/office/officeart/2005/8/layout/radial4"/>
    <dgm:cxn modelId="{9D5287A0-B890-4332-9F25-95C453A885DA}" srcId="{2CA2EDF8-AE13-4D4C-8FEB-C540D7BD4FA2}" destId="{60B4BF01-64C3-47E2-B8A9-B381C7780148}" srcOrd="2" destOrd="0" parTransId="{014806E4-7083-4123-8BA4-4AA11CD3A067}" sibTransId="{762E69A5-DC2A-4F47-AA77-848F862010DC}"/>
    <dgm:cxn modelId="{C03D4A0F-FDD4-41BC-9C01-9B6BF6614220}" type="presOf" srcId="{B92E9F3A-486A-4394-9965-889BBC0E5BDA}" destId="{89B8F2DE-F2EA-4679-8058-FF30CF70EFE5}" srcOrd="0" destOrd="0" presId="urn:microsoft.com/office/officeart/2005/8/layout/radial4"/>
    <dgm:cxn modelId="{8D5DAF46-A070-470D-BB0A-85A281340404}" type="presOf" srcId="{6FC34D23-D95C-4821-AC83-4DE20A535B43}" destId="{AF1F1E49-0E15-4D0D-B517-424CBD5047B6}" srcOrd="0" destOrd="0" presId="urn:microsoft.com/office/officeart/2005/8/layout/radial4"/>
    <dgm:cxn modelId="{B53D6E04-7CF8-4C98-85FE-8076B620824F}" type="presOf" srcId="{7D4310CE-BFDA-4072-B70C-815FC53AFE55}" destId="{C0E88A2D-458C-4E7C-A073-9E2DB6C73FBD}" srcOrd="0" destOrd="0" presId="urn:microsoft.com/office/officeart/2005/8/layout/radial4"/>
    <dgm:cxn modelId="{B2E14C74-D397-49D4-BF91-24A95661801E}" srcId="{2CA2EDF8-AE13-4D4C-8FEB-C540D7BD4FA2}" destId="{B92E9F3A-486A-4394-9965-889BBC0E5BDA}" srcOrd="0" destOrd="0" parTransId="{7D4310CE-BFDA-4072-B70C-815FC53AFE55}" sibTransId="{BC7D37B6-9789-45D5-BEC3-53EEBE3AB618}"/>
    <dgm:cxn modelId="{01B8DE43-F748-49FC-B599-BBD793873F03}" type="presParOf" srcId="{7323E72B-DA10-498B-A24D-3BBF3EF79FC5}" destId="{2CB0AFB7-C7D0-4FF6-AEFC-66525A2F72FD}" srcOrd="0" destOrd="0" presId="urn:microsoft.com/office/officeart/2005/8/layout/radial4"/>
    <dgm:cxn modelId="{CA7229A7-0A2E-4522-A10C-18308C46DFC5}" type="presParOf" srcId="{7323E72B-DA10-498B-A24D-3BBF3EF79FC5}" destId="{C0E88A2D-458C-4E7C-A073-9E2DB6C73FBD}" srcOrd="1" destOrd="0" presId="urn:microsoft.com/office/officeart/2005/8/layout/radial4"/>
    <dgm:cxn modelId="{2A62465A-A5B5-4E67-AB33-027CD167ADCE}" type="presParOf" srcId="{7323E72B-DA10-498B-A24D-3BBF3EF79FC5}" destId="{89B8F2DE-F2EA-4679-8058-FF30CF70EFE5}" srcOrd="2" destOrd="0" presId="urn:microsoft.com/office/officeart/2005/8/layout/radial4"/>
    <dgm:cxn modelId="{C18DADA0-3852-45DD-8439-52C22EE96E8D}" type="presParOf" srcId="{7323E72B-DA10-498B-A24D-3BBF3EF79FC5}" destId="{3B5CA5CE-2594-477D-BAD5-B469D94891AA}" srcOrd="3" destOrd="0" presId="urn:microsoft.com/office/officeart/2005/8/layout/radial4"/>
    <dgm:cxn modelId="{D99D5F4C-9380-4F7F-A615-0C10575C9808}" type="presParOf" srcId="{7323E72B-DA10-498B-A24D-3BBF3EF79FC5}" destId="{8954B10E-75A3-4E2F-96CC-CE1CD61CB3FC}" srcOrd="4" destOrd="0" presId="urn:microsoft.com/office/officeart/2005/8/layout/radial4"/>
    <dgm:cxn modelId="{01DA056E-529E-40CB-90F4-35F87E58B71C}" type="presParOf" srcId="{7323E72B-DA10-498B-A24D-3BBF3EF79FC5}" destId="{EDFDDF12-4E80-45FB-8BD2-8FAA8B0F5D62}" srcOrd="5" destOrd="0" presId="urn:microsoft.com/office/officeart/2005/8/layout/radial4"/>
    <dgm:cxn modelId="{3296774A-D79C-4F55-8FD2-3CCECC0E5199}" type="presParOf" srcId="{7323E72B-DA10-498B-A24D-3BBF3EF79FC5}" destId="{34546ED9-0088-428B-A016-32EF4EAE37F9}" srcOrd="6" destOrd="0" presId="urn:microsoft.com/office/officeart/2005/8/layout/radial4"/>
    <dgm:cxn modelId="{13D4DBE3-A176-4264-A380-FAC2F2DC1001}" type="presParOf" srcId="{7323E72B-DA10-498B-A24D-3BBF3EF79FC5}" destId="{948BFE7B-6D45-4117-B056-35330335874E}" srcOrd="7" destOrd="0" presId="urn:microsoft.com/office/officeart/2005/8/layout/radial4"/>
    <dgm:cxn modelId="{7C061A11-8146-4458-A273-16E878481F7D}" type="presParOf" srcId="{7323E72B-DA10-498B-A24D-3BBF3EF79FC5}" destId="{C7823E0C-E98E-4AD1-9C97-E89FBC1F29F7}" srcOrd="8" destOrd="0" presId="urn:microsoft.com/office/officeart/2005/8/layout/radial4"/>
    <dgm:cxn modelId="{FF8F847E-D713-44B8-9A6C-0CBC2087CA92}" type="presParOf" srcId="{7323E72B-DA10-498B-A24D-3BBF3EF79FC5}" destId="{AF1F1E49-0E15-4D0D-B517-424CBD5047B6}" srcOrd="9" destOrd="0" presId="urn:microsoft.com/office/officeart/2005/8/layout/radial4"/>
    <dgm:cxn modelId="{DE4B122C-6F41-41BA-900E-2018A929D607}" type="presParOf" srcId="{7323E72B-DA10-498B-A24D-3BBF3EF79FC5}" destId="{539B6A63-7287-4713-BD8C-9AFACE5C70E3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62DDD49-17D4-4BDF-AD16-319C27F9BA9C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A90B0E0-997A-4845-A960-0632F4B85F00}">
      <dgm:prSet phldrT="[Text]"/>
      <dgm:spPr/>
      <dgm:t>
        <a:bodyPr/>
        <a:lstStyle/>
        <a:p>
          <a:endParaRPr lang="en-GB" dirty="0"/>
        </a:p>
      </dgm:t>
    </dgm:pt>
    <dgm:pt modelId="{103FD56B-86F3-48B0-A9ED-C57F2C2762C4}" type="parTrans" cxnId="{24733532-696E-4A68-A64A-B9302BA4102E}">
      <dgm:prSet/>
      <dgm:spPr/>
      <dgm:t>
        <a:bodyPr/>
        <a:lstStyle/>
        <a:p>
          <a:endParaRPr lang="en-GB"/>
        </a:p>
      </dgm:t>
    </dgm:pt>
    <dgm:pt modelId="{CFA69AFC-5C66-443C-823C-1D1643F3B23D}" type="sibTrans" cxnId="{24733532-696E-4A68-A64A-B9302BA4102E}">
      <dgm:prSet/>
      <dgm:spPr/>
      <dgm:t>
        <a:bodyPr/>
        <a:lstStyle/>
        <a:p>
          <a:endParaRPr lang="en-GB"/>
        </a:p>
      </dgm:t>
    </dgm:pt>
    <dgm:pt modelId="{839A16BB-98E0-43AF-B182-72369317739F}">
      <dgm:prSet phldrT="[Text]"/>
      <dgm:spPr/>
      <dgm:t>
        <a:bodyPr/>
        <a:lstStyle/>
        <a:p>
          <a:endParaRPr lang="en-GB" dirty="0"/>
        </a:p>
      </dgm:t>
    </dgm:pt>
    <dgm:pt modelId="{43C54176-9261-4316-9131-F286EC546686}" type="parTrans" cxnId="{D9713149-2CDE-40DC-A271-E7F185943BAD}">
      <dgm:prSet/>
      <dgm:spPr/>
      <dgm:t>
        <a:bodyPr/>
        <a:lstStyle/>
        <a:p>
          <a:endParaRPr lang="en-GB"/>
        </a:p>
      </dgm:t>
    </dgm:pt>
    <dgm:pt modelId="{258E0FB9-55F8-4EF4-A554-0F84A95CBDB1}" type="sibTrans" cxnId="{D9713149-2CDE-40DC-A271-E7F185943BAD}">
      <dgm:prSet/>
      <dgm:spPr/>
      <dgm:t>
        <a:bodyPr/>
        <a:lstStyle/>
        <a:p>
          <a:endParaRPr lang="en-GB"/>
        </a:p>
      </dgm:t>
    </dgm:pt>
    <dgm:pt modelId="{674BAC40-C759-4981-B1CD-9364F44B35A2}" type="pres">
      <dgm:prSet presAssocID="{762DDD49-17D4-4BDF-AD16-319C27F9BA9C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8779DFBC-82A5-40BB-91B7-F71BD3247183}" type="pres">
      <dgm:prSet presAssocID="{0A90B0E0-997A-4845-A960-0632F4B85F00}" presName="composite" presStyleCnt="0"/>
      <dgm:spPr/>
    </dgm:pt>
    <dgm:pt modelId="{3B1A2DA7-7B86-4809-A961-BDAB9C540E3D}" type="pres">
      <dgm:prSet presAssocID="{0A90B0E0-997A-4845-A960-0632F4B85F00}" presName="LShape" presStyleLbl="alignNode1" presStyleIdx="0" presStyleCnt="3" custLinFactNeighborX="-611" custLinFactNeighborY="70268"/>
      <dgm:spPr>
        <a:solidFill>
          <a:srgbClr val="FF0000"/>
        </a:solidFill>
      </dgm:spPr>
      <dgm:t>
        <a:bodyPr/>
        <a:lstStyle/>
        <a:p>
          <a:endParaRPr lang="en-GB"/>
        </a:p>
      </dgm:t>
    </dgm:pt>
    <dgm:pt modelId="{9E3CEE1C-66D7-4079-9ED8-137CEB8FA444}" type="pres">
      <dgm:prSet presAssocID="{0A90B0E0-997A-4845-A960-0632F4B85F00}" presName="ParentText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C67383C-2B7F-40A1-9D8B-0F4B82BD5CFF}" type="pres">
      <dgm:prSet presAssocID="{0A90B0E0-997A-4845-A960-0632F4B85F00}" presName="Triangle" presStyleLbl="alignNode1" presStyleIdx="1" presStyleCnt="3" custLinFactY="168539" custLinFactNeighborX="24479" custLinFactNeighborY="200000"/>
      <dgm:spPr>
        <a:noFill/>
        <a:ln w="15875">
          <a:solidFill>
            <a:srgbClr val="FF0000"/>
          </a:solidFill>
        </a:ln>
      </dgm:spPr>
      <dgm:t>
        <a:bodyPr/>
        <a:lstStyle/>
        <a:p>
          <a:endParaRPr lang="en-GB"/>
        </a:p>
      </dgm:t>
    </dgm:pt>
    <dgm:pt modelId="{D3451E2B-3B41-4A5B-8580-A656C56FA521}" type="pres">
      <dgm:prSet presAssocID="{CFA69AFC-5C66-443C-823C-1D1643F3B23D}" presName="sibTrans" presStyleCnt="0"/>
      <dgm:spPr/>
    </dgm:pt>
    <dgm:pt modelId="{DAB86B32-5564-48A1-B605-A9918916EDDD}" type="pres">
      <dgm:prSet presAssocID="{CFA69AFC-5C66-443C-823C-1D1643F3B23D}" presName="space" presStyleCnt="0"/>
      <dgm:spPr/>
    </dgm:pt>
    <dgm:pt modelId="{9EFBC839-7B96-4438-8365-617E6FCFE232}" type="pres">
      <dgm:prSet presAssocID="{839A16BB-98E0-43AF-B182-72369317739F}" presName="composite" presStyleCnt="0"/>
      <dgm:spPr/>
    </dgm:pt>
    <dgm:pt modelId="{5EA40CD8-CEED-4C08-9E28-3713E89BCCFA}" type="pres">
      <dgm:prSet presAssocID="{839A16BB-98E0-43AF-B182-72369317739F}" presName="LShape" presStyleLbl="alignNode1" presStyleIdx="2" presStyleCnt="3" custLinFactNeighborX="-16420" custLinFactNeighborY="36975"/>
      <dgm:spPr>
        <a:solidFill>
          <a:srgbClr val="00B0F0"/>
        </a:solidFill>
      </dgm:spPr>
      <dgm:t>
        <a:bodyPr/>
        <a:lstStyle/>
        <a:p>
          <a:endParaRPr lang="en-GB"/>
        </a:p>
      </dgm:t>
    </dgm:pt>
    <dgm:pt modelId="{3E7D5681-E4CA-48DA-855B-DB9D20967D32}" type="pres">
      <dgm:prSet presAssocID="{839A16BB-98E0-43AF-B182-72369317739F}" presName="ParentText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D9713149-2CDE-40DC-A271-E7F185943BAD}" srcId="{762DDD49-17D4-4BDF-AD16-319C27F9BA9C}" destId="{839A16BB-98E0-43AF-B182-72369317739F}" srcOrd="1" destOrd="0" parTransId="{43C54176-9261-4316-9131-F286EC546686}" sibTransId="{258E0FB9-55F8-4EF4-A554-0F84A95CBDB1}"/>
    <dgm:cxn modelId="{25C0F31F-9B03-4462-BF34-B775601D61FB}" type="presOf" srcId="{0A90B0E0-997A-4845-A960-0632F4B85F00}" destId="{9E3CEE1C-66D7-4079-9ED8-137CEB8FA444}" srcOrd="0" destOrd="0" presId="urn:microsoft.com/office/officeart/2009/3/layout/StepUpProcess"/>
    <dgm:cxn modelId="{C86EA79A-521A-4193-8782-473936D19D92}" type="presOf" srcId="{762DDD49-17D4-4BDF-AD16-319C27F9BA9C}" destId="{674BAC40-C759-4981-B1CD-9364F44B35A2}" srcOrd="0" destOrd="0" presId="urn:microsoft.com/office/officeart/2009/3/layout/StepUpProcess"/>
    <dgm:cxn modelId="{24733532-696E-4A68-A64A-B9302BA4102E}" srcId="{762DDD49-17D4-4BDF-AD16-319C27F9BA9C}" destId="{0A90B0E0-997A-4845-A960-0632F4B85F00}" srcOrd="0" destOrd="0" parTransId="{103FD56B-86F3-48B0-A9ED-C57F2C2762C4}" sibTransId="{CFA69AFC-5C66-443C-823C-1D1643F3B23D}"/>
    <dgm:cxn modelId="{F4EB75E5-CAF0-4FC0-ACEE-8451BA3E582A}" type="presOf" srcId="{839A16BB-98E0-43AF-B182-72369317739F}" destId="{3E7D5681-E4CA-48DA-855B-DB9D20967D32}" srcOrd="0" destOrd="0" presId="urn:microsoft.com/office/officeart/2009/3/layout/StepUpProcess"/>
    <dgm:cxn modelId="{897C8D90-151D-4C88-AB53-ED7029EE81F5}" type="presParOf" srcId="{674BAC40-C759-4981-B1CD-9364F44B35A2}" destId="{8779DFBC-82A5-40BB-91B7-F71BD3247183}" srcOrd="0" destOrd="0" presId="urn:microsoft.com/office/officeart/2009/3/layout/StepUpProcess"/>
    <dgm:cxn modelId="{69A92E43-5284-4C16-9136-72B76692DEE3}" type="presParOf" srcId="{8779DFBC-82A5-40BB-91B7-F71BD3247183}" destId="{3B1A2DA7-7B86-4809-A961-BDAB9C540E3D}" srcOrd="0" destOrd="0" presId="urn:microsoft.com/office/officeart/2009/3/layout/StepUpProcess"/>
    <dgm:cxn modelId="{975939A3-718A-4C2E-B8A6-2CB915DCC5B7}" type="presParOf" srcId="{8779DFBC-82A5-40BB-91B7-F71BD3247183}" destId="{9E3CEE1C-66D7-4079-9ED8-137CEB8FA444}" srcOrd="1" destOrd="0" presId="urn:microsoft.com/office/officeart/2009/3/layout/StepUpProcess"/>
    <dgm:cxn modelId="{E535202F-D986-44B7-B490-1B61BC200ACB}" type="presParOf" srcId="{8779DFBC-82A5-40BB-91B7-F71BD3247183}" destId="{5C67383C-2B7F-40A1-9D8B-0F4B82BD5CFF}" srcOrd="2" destOrd="0" presId="urn:microsoft.com/office/officeart/2009/3/layout/StepUpProcess"/>
    <dgm:cxn modelId="{6844E95D-2D7E-420A-8E92-14A402FE774F}" type="presParOf" srcId="{674BAC40-C759-4981-B1CD-9364F44B35A2}" destId="{D3451E2B-3B41-4A5B-8580-A656C56FA521}" srcOrd="1" destOrd="0" presId="urn:microsoft.com/office/officeart/2009/3/layout/StepUpProcess"/>
    <dgm:cxn modelId="{4E64700B-8C25-4DDD-88DF-4E6AB25AC089}" type="presParOf" srcId="{D3451E2B-3B41-4A5B-8580-A656C56FA521}" destId="{DAB86B32-5564-48A1-B605-A9918916EDDD}" srcOrd="0" destOrd="0" presId="urn:microsoft.com/office/officeart/2009/3/layout/StepUpProcess"/>
    <dgm:cxn modelId="{7E9821EB-A742-44D8-AA22-412D5EE88F38}" type="presParOf" srcId="{674BAC40-C759-4981-B1CD-9364F44B35A2}" destId="{9EFBC839-7B96-4438-8365-617E6FCFE232}" srcOrd="2" destOrd="0" presId="urn:microsoft.com/office/officeart/2009/3/layout/StepUpProcess"/>
    <dgm:cxn modelId="{B3199FAA-B615-4315-BF75-8886420F6B56}" type="presParOf" srcId="{9EFBC839-7B96-4438-8365-617E6FCFE232}" destId="{5EA40CD8-CEED-4C08-9E28-3713E89BCCFA}" srcOrd="0" destOrd="0" presId="urn:microsoft.com/office/officeart/2009/3/layout/StepUpProcess"/>
    <dgm:cxn modelId="{6AADF526-0789-4B3D-8708-5E49C1B3BCA2}" type="presParOf" srcId="{9EFBC839-7B96-4438-8365-617E6FCFE232}" destId="{3E7D5681-E4CA-48DA-855B-DB9D20967D32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62DDD49-17D4-4BDF-AD16-319C27F9BA9C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A90B0E0-997A-4845-A960-0632F4B85F00}">
      <dgm:prSet phldrT="[Text]"/>
      <dgm:spPr/>
      <dgm:t>
        <a:bodyPr/>
        <a:lstStyle/>
        <a:p>
          <a:endParaRPr lang="en-GB" dirty="0"/>
        </a:p>
      </dgm:t>
    </dgm:pt>
    <dgm:pt modelId="{103FD56B-86F3-48B0-A9ED-C57F2C2762C4}" type="parTrans" cxnId="{24733532-696E-4A68-A64A-B9302BA4102E}">
      <dgm:prSet/>
      <dgm:spPr/>
      <dgm:t>
        <a:bodyPr/>
        <a:lstStyle/>
        <a:p>
          <a:endParaRPr lang="en-GB"/>
        </a:p>
      </dgm:t>
    </dgm:pt>
    <dgm:pt modelId="{CFA69AFC-5C66-443C-823C-1D1643F3B23D}" type="sibTrans" cxnId="{24733532-696E-4A68-A64A-B9302BA4102E}">
      <dgm:prSet/>
      <dgm:spPr/>
      <dgm:t>
        <a:bodyPr/>
        <a:lstStyle/>
        <a:p>
          <a:endParaRPr lang="en-GB"/>
        </a:p>
      </dgm:t>
    </dgm:pt>
    <dgm:pt modelId="{839A16BB-98E0-43AF-B182-72369317739F}">
      <dgm:prSet phldrT="[Text]"/>
      <dgm:spPr/>
      <dgm:t>
        <a:bodyPr/>
        <a:lstStyle/>
        <a:p>
          <a:endParaRPr lang="en-GB" dirty="0"/>
        </a:p>
      </dgm:t>
    </dgm:pt>
    <dgm:pt modelId="{43C54176-9261-4316-9131-F286EC546686}" type="parTrans" cxnId="{D9713149-2CDE-40DC-A271-E7F185943BAD}">
      <dgm:prSet/>
      <dgm:spPr/>
      <dgm:t>
        <a:bodyPr/>
        <a:lstStyle/>
        <a:p>
          <a:endParaRPr lang="en-GB"/>
        </a:p>
      </dgm:t>
    </dgm:pt>
    <dgm:pt modelId="{258E0FB9-55F8-4EF4-A554-0F84A95CBDB1}" type="sibTrans" cxnId="{D9713149-2CDE-40DC-A271-E7F185943BAD}">
      <dgm:prSet/>
      <dgm:spPr/>
      <dgm:t>
        <a:bodyPr/>
        <a:lstStyle/>
        <a:p>
          <a:endParaRPr lang="en-GB"/>
        </a:p>
      </dgm:t>
    </dgm:pt>
    <dgm:pt modelId="{674BAC40-C759-4981-B1CD-9364F44B35A2}" type="pres">
      <dgm:prSet presAssocID="{762DDD49-17D4-4BDF-AD16-319C27F9BA9C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8779DFBC-82A5-40BB-91B7-F71BD3247183}" type="pres">
      <dgm:prSet presAssocID="{0A90B0E0-997A-4845-A960-0632F4B85F00}" presName="composite" presStyleCnt="0"/>
      <dgm:spPr/>
    </dgm:pt>
    <dgm:pt modelId="{3B1A2DA7-7B86-4809-A961-BDAB9C540E3D}" type="pres">
      <dgm:prSet presAssocID="{0A90B0E0-997A-4845-A960-0632F4B85F00}" presName="LShape" presStyleLbl="alignNode1" presStyleIdx="0" presStyleCnt="3" custLinFactNeighborX="-611" custLinFactNeighborY="70268"/>
      <dgm:spPr>
        <a:solidFill>
          <a:srgbClr val="FF0000"/>
        </a:solidFill>
      </dgm:spPr>
    </dgm:pt>
    <dgm:pt modelId="{9E3CEE1C-66D7-4079-9ED8-137CEB8FA444}" type="pres">
      <dgm:prSet presAssocID="{0A90B0E0-997A-4845-A960-0632F4B85F00}" presName="ParentText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C67383C-2B7F-40A1-9D8B-0F4B82BD5CFF}" type="pres">
      <dgm:prSet presAssocID="{0A90B0E0-997A-4845-A960-0632F4B85F00}" presName="Triangle" presStyleLbl="alignNode1" presStyleIdx="1" presStyleCnt="3" custLinFactY="168539" custLinFactNeighborX="24479" custLinFactNeighborY="200000"/>
      <dgm:spPr>
        <a:noFill/>
        <a:ln w="15875">
          <a:solidFill>
            <a:srgbClr val="FF0000"/>
          </a:solidFill>
        </a:ln>
      </dgm:spPr>
      <dgm:t>
        <a:bodyPr/>
        <a:lstStyle/>
        <a:p>
          <a:endParaRPr lang="en-GB"/>
        </a:p>
      </dgm:t>
    </dgm:pt>
    <dgm:pt modelId="{D3451E2B-3B41-4A5B-8580-A656C56FA521}" type="pres">
      <dgm:prSet presAssocID="{CFA69AFC-5C66-443C-823C-1D1643F3B23D}" presName="sibTrans" presStyleCnt="0"/>
      <dgm:spPr/>
    </dgm:pt>
    <dgm:pt modelId="{DAB86B32-5564-48A1-B605-A9918916EDDD}" type="pres">
      <dgm:prSet presAssocID="{CFA69AFC-5C66-443C-823C-1D1643F3B23D}" presName="space" presStyleCnt="0"/>
      <dgm:spPr/>
    </dgm:pt>
    <dgm:pt modelId="{9EFBC839-7B96-4438-8365-617E6FCFE232}" type="pres">
      <dgm:prSet presAssocID="{839A16BB-98E0-43AF-B182-72369317739F}" presName="composite" presStyleCnt="0"/>
      <dgm:spPr/>
    </dgm:pt>
    <dgm:pt modelId="{5EA40CD8-CEED-4C08-9E28-3713E89BCCFA}" type="pres">
      <dgm:prSet presAssocID="{839A16BB-98E0-43AF-B182-72369317739F}" presName="LShape" presStyleLbl="alignNode1" presStyleIdx="2" presStyleCnt="3" custLinFactNeighborX="-16420" custLinFactNeighborY="36975"/>
      <dgm:spPr>
        <a:solidFill>
          <a:srgbClr val="00B0F0"/>
        </a:solidFill>
      </dgm:spPr>
    </dgm:pt>
    <dgm:pt modelId="{3E7D5681-E4CA-48DA-855B-DB9D20967D32}" type="pres">
      <dgm:prSet presAssocID="{839A16BB-98E0-43AF-B182-72369317739F}" presName="ParentText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1C8F043E-992A-4F54-8330-822152F158A4}" type="presOf" srcId="{0A90B0E0-997A-4845-A960-0632F4B85F00}" destId="{9E3CEE1C-66D7-4079-9ED8-137CEB8FA444}" srcOrd="0" destOrd="0" presId="urn:microsoft.com/office/officeart/2009/3/layout/StepUpProcess"/>
    <dgm:cxn modelId="{D9713149-2CDE-40DC-A271-E7F185943BAD}" srcId="{762DDD49-17D4-4BDF-AD16-319C27F9BA9C}" destId="{839A16BB-98E0-43AF-B182-72369317739F}" srcOrd="1" destOrd="0" parTransId="{43C54176-9261-4316-9131-F286EC546686}" sibTransId="{258E0FB9-55F8-4EF4-A554-0F84A95CBDB1}"/>
    <dgm:cxn modelId="{24733532-696E-4A68-A64A-B9302BA4102E}" srcId="{762DDD49-17D4-4BDF-AD16-319C27F9BA9C}" destId="{0A90B0E0-997A-4845-A960-0632F4B85F00}" srcOrd="0" destOrd="0" parTransId="{103FD56B-86F3-48B0-A9ED-C57F2C2762C4}" sibTransId="{CFA69AFC-5C66-443C-823C-1D1643F3B23D}"/>
    <dgm:cxn modelId="{5DBC42A7-DAC7-4E99-80A7-949355A7AC86}" type="presOf" srcId="{762DDD49-17D4-4BDF-AD16-319C27F9BA9C}" destId="{674BAC40-C759-4981-B1CD-9364F44B35A2}" srcOrd="0" destOrd="0" presId="urn:microsoft.com/office/officeart/2009/3/layout/StepUpProcess"/>
    <dgm:cxn modelId="{1C1F6AC9-C79A-49FA-8CAF-D3F061E0C08C}" type="presOf" srcId="{839A16BB-98E0-43AF-B182-72369317739F}" destId="{3E7D5681-E4CA-48DA-855B-DB9D20967D32}" srcOrd="0" destOrd="0" presId="urn:microsoft.com/office/officeart/2009/3/layout/StepUpProcess"/>
    <dgm:cxn modelId="{74CEC02A-96D8-4F7B-B614-8A5E29C637EA}" type="presParOf" srcId="{674BAC40-C759-4981-B1CD-9364F44B35A2}" destId="{8779DFBC-82A5-40BB-91B7-F71BD3247183}" srcOrd="0" destOrd="0" presId="urn:microsoft.com/office/officeart/2009/3/layout/StepUpProcess"/>
    <dgm:cxn modelId="{24E4DD4B-20DC-42DB-AD57-5EB0B1114F59}" type="presParOf" srcId="{8779DFBC-82A5-40BB-91B7-F71BD3247183}" destId="{3B1A2DA7-7B86-4809-A961-BDAB9C540E3D}" srcOrd="0" destOrd="0" presId="urn:microsoft.com/office/officeart/2009/3/layout/StepUpProcess"/>
    <dgm:cxn modelId="{29DD46CA-F0B6-4D22-815F-7953CFC0DE9E}" type="presParOf" srcId="{8779DFBC-82A5-40BB-91B7-F71BD3247183}" destId="{9E3CEE1C-66D7-4079-9ED8-137CEB8FA444}" srcOrd="1" destOrd="0" presId="urn:microsoft.com/office/officeart/2009/3/layout/StepUpProcess"/>
    <dgm:cxn modelId="{1A2F4835-7BB3-4D4E-A9EB-17B28A066CDE}" type="presParOf" srcId="{8779DFBC-82A5-40BB-91B7-F71BD3247183}" destId="{5C67383C-2B7F-40A1-9D8B-0F4B82BD5CFF}" srcOrd="2" destOrd="0" presId="urn:microsoft.com/office/officeart/2009/3/layout/StepUpProcess"/>
    <dgm:cxn modelId="{574D7BB8-BBF9-4F60-822B-7094D1F88D6F}" type="presParOf" srcId="{674BAC40-C759-4981-B1CD-9364F44B35A2}" destId="{D3451E2B-3B41-4A5B-8580-A656C56FA521}" srcOrd="1" destOrd="0" presId="urn:microsoft.com/office/officeart/2009/3/layout/StepUpProcess"/>
    <dgm:cxn modelId="{6EC2467F-0388-4E04-A1DA-01222C6A2322}" type="presParOf" srcId="{D3451E2B-3B41-4A5B-8580-A656C56FA521}" destId="{DAB86B32-5564-48A1-B605-A9918916EDDD}" srcOrd="0" destOrd="0" presId="urn:microsoft.com/office/officeart/2009/3/layout/StepUpProcess"/>
    <dgm:cxn modelId="{8E026326-97D4-4F2E-8EAA-A3DF15899B78}" type="presParOf" srcId="{674BAC40-C759-4981-B1CD-9364F44B35A2}" destId="{9EFBC839-7B96-4438-8365-617E6FCFE232}" srcOrd="2" destOrd="0" presId="urn:microsoft.com/office/officeart/2009/3/layout/StepUpProcess"/>
    <dgm:cxn modelId="{689BFE21-9678-4702-B3FF-6324BE669E69}" type="presParOf" srcId="{9EFBC839-7B96-4438-8365-617E6FCFE232}" destId="{5EA40CD8-CEED-4C08-9E28-3713E89BCCFA}" srcOrd="0" destOrd="0" presId="urn:microsoft.com/office/officeart/2009/3/layout/StepUpProcess"/>
    <dgm:cxn modelId="{38A5F80B-A19B-4261-B792-B5DA0C768230}" type="presParOf" srcId="{9EFBC839-7B96-4438-8365-617E6FCFE232}" destId="{3E7D5681-E4CA-48DA-855B-DB9D20967D32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8E3B0CB-01EE-4F1E-9BC1-A6329C0524BC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150B4F6-B19A-42F0-8595-83D794DD3115}" type="pres">
      <dgm:prSet presAssocID="{C8E3B0CB-01EE-4F1E-9BC1-A6329C0524BC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GB"/>
        </a:p>
      </dgm:t>
    </dgm:pt>
  </dgm:ptLst>
  <dgm:cxnLst>
    <dgm:cxn modelId="{6793A898-BF3B-458E-AE7F-18F01099427B}" type="presOf" srcId="{C8E3B0CB-01EE-4F1E-9BC1-A6329C0524BC}" destId="{E150B4F6-B19A-42F0-8595-83D794DD3115}" srcOrd="0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37EEDD8-E699-46A5-83CA-0FD995B5FE98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6F9E6870-51D7-45CA-AA0E-5CFB2D8A24E5}">
      <dgm:prSet phldrT="[Text]" custT="1"/>
      <dgm:spPr/>
      <dgm:t>
        <a:bodyPr/>
        <a:lstStyle/>
        <a:p>
          <a:endParaRPr lang="en-GB" sz="2500" b="1" dirty="0">
            <a:solidFill>
              <a:srgbClr val="FF0000"/>
            </a:solidFill>
          </a:endParaRPr>
        </a:p>
        <a:p>
          <a:r>
            <a:rPr lang="en-GB" sz="2500" b="1" dirty="0">
              <a:solidFill>
                <a:srgbClr val="FF0000"/>
              </a:solidFill>
            </a:rPr>
            <a:t>  YES</a:t>
          </a:r>
          <a:endParaRPr lang="en-GB" sz="2400" b="1" dirty="0">
            <a:solidFill>
              <a:srgbClr val="FF0000"/>
            </a:solidFill>
          </a:endParaRPr>
        </a:p>
      </dgm:t>
    </dgm:pt>
    <dgm:pt modelId="{D8CEE831-D728-4BBE-A348-F109F88E4B6D}" type="parTrans" cxnId="{A30A9D8C-166B-415B-83C0-DC78EBD2ED05}">
      <dgm:prSet/>
      <dgm:spPr/>
      <dgm:t>
        <a:bodyPr/>
        <a:lstStyle/>
        <a:p>
          <a:endParaRPr lang="en-GB"/>
        </a:p>
      </dgm:t>
    </dgm:pt>
    <dgm:pt modelId="{1E6B2829-68F2-4E83-9FEB-270BAF3FCC20}" type="sibTrans" cxnId="{A30A9D8C-166B-415B-83C0-DC78EBD2ED05}">
      <dgm:prSet/>
      <dgm:spPr/>
      <dgm:t>
        <a:bodyPr/>
        <a:lstStyle/>
        <a:p>
          <a:endParaRPr lang="en-GB"/>
        </a:p>
      </dgm:t>
    </dgm:pt>
    <dgm:pt modelId="{B38712A6-1401-4F6F-ACC7-BBA5AF2A0DD7}">
      <dgm:prSet phldrT="[Text]"/>
      <dgm:spPr/>
      <dgm:t>
        <a:bodyPr/>
        <a:lstStyle/>
        <a:p>
          <a:r>
            <a:rPr lang="en-GB" b="1" dirty="0">
              <a:solidFill>
                <a:srgbClr val="00B0F0"/>
              </a:solidFill>
            </a:rPr>
            <a:t>NO</a:t>
          </a:r>
        </a:p>
      </dgm:t>
    </dgm:pt>
    <dgm:pt modelId="{97DD71FD-DD1A-4D2A-AAE2-EC34C30D31A3}" type="parTrans" cxnId="{9719C50D-DBEA-44B3-AD77-E40CDA61A213}">
      <dgm:prSet/>
      <dgm:spPr/>
      <dgm:t>
        <a:bodyPr/>
        <a:lstStyle/>
        <a:p>
          <a:endParaRPr lang="en-GB"/>
        </a:p>
      </dgm:t>
    </dgm:pt>
    <dgm:pt modelId="{D9F961D0-C23C-46A5-8FFF-BDA893563DE7}" type="sibTrans" cxnId="{9719C50D-DBEA-44B3-AD77-E40CDA61A213}">
      <dgm:prSet/>
      <dgm:spPr/>
      <dgm:t>
        <a:bodyPr/>
        <a:lstStyle/>
        <a:p>
          <a:endParaRPr lang="en-GB"/>
        </a:p>
      </dgm:t>
    </dgm:pt>
    <dgm:pt modelId="{EBDE03C4-0D96-4A80-858A-C212D1D9F296}" type="pres">
      <dgm:prSet presAssocID="{437EEDD8-E699-46A5-83CA-0FD995B5FE98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81C6D837-477B-4677-B58E-A147A3A05435}" type="pres">
      <dgm:prSet presAssocID="{6F9E6870-51D7-45CA-AA0E-5CFB2D8A24E5}" presName="composite" presStyleCnt="0"/>
      <dgm:spPr/>
    </dgm:pt>
    <dgm:pt modelId="{FDDB3446-A9B2-46C5-98BA-A29D358C8B3E}" type="pres">
      <dgm:prSet presAssocID="{6F9E6870-51D7-45CA-AA0E-5CFB2D8A24E5}" presName="LShape" presStyleLbl="alignNode1" presStyleIdx="0" presStyleCnt="3" custLinFactNeighborX="7236" custLinFactNeighborY="33711"/>
      <dgm:spPr>
        <a:solidFill>
          <a:srgbClr val="FF0000"/>
        </a:solidFill>
        <a:ln>
          <a:solidFill>
            <a:srgbClr val="FF0000"/>
          </a:solidFill>
        </a:ln>
      </dgm:spPr>
    </dgm:pt>
    <dgm:pt modelId="{F687B439-3B52-472B-82F7-E5D726CD8126}" type="pres">
      <dgm:prSet presAssocID="{6F9E6870-51D7-45CA-AA0E-5CFB2D8A24E5}" presName="ParentText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620AFB-8BB9-469E-9292-A74F40C9DF16}" type="pres">
      <dgm:prSet presAssocID="{6F9E6870-51D7-45CA-AA0E-5CFB2D8A24E5}" presName="Triangle" presStyleLbl="alignNode1" presStyleIdx="1" presStyleCnt="3" custLinFactX="10438" custLinFactY="100000" custLinFactNeighborX="100000" custLinFactNeighborY="142115"/>
      <dgm:spPr/>
    </dgm:pt>
    <dgm:pt modelId="{A640CE67-BCCB-4644-BB2B-3A5AF6FFEE2E}" type="pres">
      <dgm:prSet presAssocID="{1E6B2829-68F2-4E83-9FEB-270BAF3FCC20}" presName="sibTrans" presStyleCnt="0"/>
      <dgm:spPr/>
    </dgm:pt>
    <dgm:pt modelId="{EAA17A7E-86CA-4811-96AF-0E1A8DD71EF0}" type="pres">
      <dgm:prSet presAssocID="{1E6B2829-68F2-4E83-9FEB-270BAF3FCC20}" presName="space" presStyleCnt="0"/>
      <dgm:spPr/>
    </dgm:pt>
    <dgm:pt modelId="{DFCB0FCE-E2B3-4E7B-AC5C-C06FF4227750}" type="pres">
      <dgm:prSet presAssocID="{B38712A6-1401-4F6F-ACC7-BBA5AF2A0DD7}" presName="composite" presStyleCnt="0"/>
      <dgm:spPr/>
    </dgm:pt>
    <dgm:pt modelId="{D32B990D-614F-4322-8B38-4E2F065A881A}" type="pres">
      <dgm:prSet presAssocID="{B38712A6-1401-4F6F-ACC7-BBA5AF2A0DD7}" presName="LShape" presStyleLbl="alignNode1" presStyleIdx="2" presStyleCnt="3" custLinFactNeighborY="-7224"/>
      <dgm:spPr>
        <a:solidFill>
          <a:srgbClr val="00B0F0"/>
        </a:solidFill>
      </dgm:spPr>
    </dgm:pt>
    <dgm:pt modelId="{43E7D2BC-FB9F-4A77-A989-A18255F2BAB2}" type="pres">
      <dgm:prSet presAssocID="{B38712A6-1401-4F6F-ACC7-BBA5AF2A0DD7}" presName="ParentText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9719C50D-DBEA-44B3-AD77-E40CDA61A213}" srcId="{437EEDD8-E699-46A5-83CA-0FD995B5FE98}" destId="{B38712A6-1401-4F6F-ACC7-BBA5AF2A0DD7}" srcOrd="1" destOrd="0" parTransId="{97DD71FD-DD1A-4D2A-AAE2-EC34C30D31A3}" sibTransId="{D9F961D0-C23C-46A5-8FFF-BDA893563DE7}"/>
    <dgm:cxn modelId="{6F068DE5-D89A-41F0-8866-594B74CE67BC}" type="presOf" srcId="{437EEDD8-E699-46A5-83CA-0FD995B5FE98}" destId="{EBDE03C4-0D96-4A80-858A-C212D1D9F296}" srcOrd="0" destOrd="0" presId="urn:microsoft.com/office/officeart/2009/3/layout/StepUpProcess"/>
    <dgm:cxn modelId="{C6D380B1-C58F-4D85-8C0F-CE91A9F54199}" type="presOf" srcId="{B38712A6-1401-4F6F-ACC7-BBA5AF2A0DD7}" destId="{43E7D2BC-FB9F-4A77-A989-A18255F2BAB2}" srcOrd="0" destOrd="0" presId="urn:microsoft.com/office/officeart/2009/3/layout/StepUpProcess"/>
    <dgm:cxn modelId="{A174E7BA-C6B3-4DE0-9F55-F398FD31D850}" type="presOf" srcId="{6F9E6870-51D7-45CA-AA0E-5CFB2D8A24E5}" destId="{F687B439-3B52-472B-82F7-E5D726CD8126}" srcOrd="0" destOrd="0" presId="urn:microsoft.com/office/officeart/2009/3/layout/StepUpProcess"/>
    <dgm:cxn modelId="{A30A9D8C-166B-415B-83C0-DC78EBD2ED05}" srcId="{437EEDD8-E699-46A5-83CA-0FD995B5FE98}" destId="{6F9E6870-51D7-45CA-AA0E-5CFB2D8A24E5}" srcOrd="0" destOrd="0" parTransId="{D8CEE831-D728-4BBE-A348-F109F88E4B6D}" sibTransId="{1E6B2829-68F2-4E83-9FEB-270BAF3FCC20}"/>
    <dgm:cxn modelId="{B5ED08B9-EAB1-4955-AF21-DF5C04891E4C}" type="presParOf" srcId="{EBDE03C4-0D96-4A80-858A-C212D1D9F296}" destId="{81C6D837-477B-4677-B58E-A147A3A05435}" srcOrd="0" destOrd="0" presId="urn:microsoft.com/office/officeart/2009/3/layout/StepUpProcess"/>
    <dgm:cxn modelId="{F7D19B9B-19D7-4710-AC97-7472E637C155}" type="presParOf" srcId="{81C6D837-477B-4677-B58E-A147A3A05435}" destId="{FDDB3446-A9B2-46C5-98BA-A29D358C8B3E}" srcOrd="0" destOrd="0" presId="urn:microsoft.com/office/officeart/2009/3/layout/StepUpProcess"/>
    <dgm:cxn modelId="{6577474F-2662-4A40-AEB6-0D42BFCE19E4}" type="presParOf" srcId="{81C6D837-477B-4677-B58E-A147A3A05435}" destId="{F687B439-3B52-472B-82F7-E5D726CD8126}" srcOrd="1" destOrd="0" presId="urn:microsoft.com/office/officeart/2009/3/layout/StepUpProcess"/>
    <dgm:cxn modelId="{B0C6CCF1-9399-42CB-8EF1-2C4FFDA5AEC4}" type="presParOf" srcId="{81C6D837-477B-4677-B58E-A147A3A05435}" destId="{8B620AFB-8BB9-469E-9292-A74F40C9DF16}" srcOrd="2" destOrd="0" presId="urn:microsoft.com/office/officeart/2009/3/layout/StepUpProcess"/>
    <dgm:cxn modelId="{83F663B6-5649-46CB-92A2-EF9FBC0A1F49}" type="presParOf" srcId="{EBDE03C4-0D96-4A80-858A-C212D1D9F296}" destId="{A640CE67-BCCB-4644-BB2B-3A5AF6FFEE2E}" srcOrd="1" destOrd="0" presId="urn:microsoft.com/office/officeart/2009/3/layout/StepUpProcess"/>
    <dgm:cxn modelId="{134CF260-7BE8-45B7-A411-F3F481C393FD}" type="presParOf" srcId="{A640CE67-BCCB-4644-BB2B-3A5AF6FFEE2E}" destId="{EAA17A7E-86CA-4811-96AF-0E1A8DD71EF0}" srcOrd="0" destOrd="0" presId="urn:microsoft.com/office/officeart/2009/3/layout/StepUpProcess"/>
    <dgm:cxn modelId="{1C6D754B-C501-4915-BFEB-3D4EB8B15D21}" type="presParOf" srcId="{EBDE03C4-0D96-4A80-858A-C212D1D9F296}" destId="{DFCB0FCE-E2B3-4E7B-AC5C-C06FF4227750}" srcOrd="2" destOrd="0" presId="urn:microsoft.com/office/officeart/2009/3/layout/StepUpProcess"/>
    <dgm:cxn modelId="{F09C6D87-94B2-4C4A-8853-A60E7A4FA9D3}" type="presParOf" srcId="{DFCB0FCE-E2B3-4E7B-AC5C-C06FF4227750}" destId="{D32B990D-614F-4322-8B38-4E2F065A881A}" srcOrd="0" destOrd="0" presId="urn:microsoft.com/office/officeart/2009/3/layout/StepUpProcess"/>
    <dgm:cxn modelId="{15953EDB-625D-41EB-B9B8-B6EC6FE37B03}" type="presParOf" srcId="{DFCB0FCE-E2B3-4E7B-AC5C-C06FF4227750}" destId="{43E7D2BC-FB9F-4A77-A989-A18255F2BAB2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37EEDD8-E699-46A5-83CA-0FD995B5FE98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6F9E6870-51D7-45CA-AA0E-5CFB2D8A24E5}">
      <dgm:prSet phldrT="[Text]" custT="1"/>
      <dgm:spPr/>
      <dgm:t>
        <a:bodyPr/>
        <a:lstStyle/>
        <a:p>
          <a:endParaRPr lang="en-GB" sz="2500" b="1" dirty="0">
            <a:solidFill>
              <a:srgbClr val="FF0000"/>
            </a:solidFill>
          </a:endParaRPr>
        </a:p>
        <a:p>
          <a:r>
            <a:rPr lang="en-GB" sz="2500" b="1" dirty="0" smtClean="0">
              <a:solidFill>
                <a:srgbClr val="FF0000"/>
              </a:solidFill>
            </a:rPr>
            <a:t>  </a:t>
          </a:r>
          <a:r>
            <a:rPr lang="en-GB" sz="3600" b="1" dirty="0" smtClean="0">
              <a:solidFill>
                <a:srgbClr val="FF0000"/>
              </a:solidFill>
            </a:rPr>
            <a:t>YES</a:t>
          </a:r>
          <a:endParaRPr lang="en-GB" sz="3600" b="1" dirty="0">
            <a:solidFill>
              <a:srgbClr val="FF0000"/>
            </a:solidFill>
          </a:endParaRPr>
        </a:p>
      </dgm:t>
    </dgm:pt>
    <dgm:pt modelId="{D8CEE831-D728-4BBE-A348-F109F88E4B6D}" type="parTrans" cxnId="{A30A9D8C-166B-415B-83C0-DC78EBD2ED05}">
      <dgm:prSet/>
      <dgm:spPr/>
      <dgm:t>
        <a:bodyPr/>
        <a:lstStyle/>
        <a:p>
          <a:endParaRPr lang="en-GB"/>
        </a:p>
      </dgm:t>
    </dgm:pt>
    <dgm:pt modelId="{1E6B2829-68F2-4E83-9FEB-270BAF3FCC20}" type="sibTrans" cxnId="{A30A9D8C-166B-415B-83C0-DC78EBD2ED05}">
      <dgm:prSet/>
      <dgm:spPr/>
      <dgm:t>
        <a:bodyPr/>
        <a:lstStyle/>
        <a:p>
          <a:endParaRPr lang="en-GB"/>
        </a:p>
      </dgm:t>
    </dgm:pt>
    <dgm:pt modelId="{B38712A6-1401-4F6F-ACC7-BBA5AF2A0DD7}">
      <dgm:prSet phldrT="[Text]"/>
      <dgm:spPr/>
      <dgm:t>
        <a:bodyPr/>
        <a:lstStyle/>
        <a:p>
          <a:r>
            <a:rPr lang="en-GB" b="1" dirty="0">
              <a:solidFill>
                <a:srgbClr val="00B0F0"/>
              </a:solidFill>
            </a:rPr>
            <a:t>YES</a:t>
          </a:r>
        </a:p>
      </dgm:t>
    </dgm:pt>
    <dgm:pt modelId="{97DD71FD-DD1A-4D2A-AAE2-EC34C30D31A3}" type="parTrans" cxnId="{9719C50D-DBEA-44B3-AD77-E40CDA61A213}">
      <dgm:prSet/>
      <dgm:spPr/>
      <dgm:t>
        <a:bodyPr/>
        <a:lstStyle/>
        <a:p>
          <a:endParaRPr lang="en-GB"/>
        </a:p>
      </dgm:t>
    </dgm:pt>
    <dgm:pt modelId="{D9F961D0-C23C-46A5-8FFF-BDA893563DE7}" type="sibTrans" cxnId="{9719C50D-DBEA-44B3-AD77-E40CDA61A213}">
      <dgm:prSet/>
      <dgm:spPr/>
      <dgm:t>
        <a:bodyPr/>
        <a:lstStyle/>
        <a:p>
          <a:endParaRPr lang="en-GB"/>
        </a:p>
      </dgm:t>
    </dgm:pt>
    <dgm:pt modelId="{EBDE03C4-0D96-4A80-858A-C212D1D9F296}" type="pres">
      <dgm:prSet presAssocID="{437EEDD8-E699-46A5-83CA-0FD995B5FE98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81C6D837-477B-4677-B58E-A147A3A05435}" type="pres">
      <dgm:prSet presAssocID="{6F9E6870-51D7-45CA-AA0E-5CFB2D8A24E5}" presName="composite" presStyleCnt="0"/>
      <dgm:spPr/>
    </dgm:pt>
    <dgm:pt modelId="{FDDB3446-A9B2-46C5-98BA-A29D358C8B3E}" type="pres">
      <dgm:prSet presAssocID="{6F9E6870-51D7-45CA-AA0E-5CFB2D8A24E5}" presName="LShape" presStyleLbl="alignNode1" presStyleIdx="0" presStyleCnt="3" custLinFactNeighborX="7236" custLinFactNeighborY="33711"/>
      <dgm:spPr>
        <a:solidFill>
          <a:srgbClr val="FF0000"/>
        </a:solidFill>
        <a:ln>
          <a:solidFill>
            <a:srgbClr val="FF0000"/>
          </a:solidFill>
        </a:ln>
      </dgm:spPr>
    </dgm:pt>
    <dgm:pt modelId="{F687B439-3B52-472B-82F7-E5D726CD8126}" type="pres">
      <dgm:prSet presAssocID="{6F9E6870-51D7-45CA-AA0E-5CFB2D8A24E5}" presName="ParentText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620AFB-8BB9-469E-9292-A74F40C9DF16}" type="pres">
      <dgm:prSet presAssocID="{6F9E6870-51D7-45CA-AA0E-5CFB2D8A24E5}" presName="Triangle" presStyleLbl="alignNode1" presStyleIdx="1" presStyleCnt="3" custLinFactX="10438" custLinFactY="100000" custLinFactNeighborX="100000" custLinFactNeighborY="142115"/>
      <dgm:spPr/>
    </dgm:pt>
    <dgm:pt modelId="{A640CE67-BCCB-4644-BB2B-3A5AF6FFEE2E}" type="pres">
      <dgm:prSet presAssocID="{1E6B2829-68F2-4E83-9FEB-270BAF3FCC20}" presName="sibTrans" presStyleCnt="0"/>
      <dgm:spPr/>
    </dgm:pt>
    <dgm:pt modelId="{EAA17A7E-86CA-4811-96AF-0E1A8DD71EF0}" type="pres">
      <dgm:prSet presAssocID="{1E6B2829-68F2-4E83-9FEB-270BAF3FCC20}" presName="space" presStyleCnt="0"/>
      <dgm:spPr/>
    </dgm:pt>
    <dgm:pt modelId="{DFCB0FCE-E2B3-4E7B-AC5C-C06FF4227750}" type="pres">
      <dgm:prSet presAssocID="{B38712A6-1401-4F6F-ACC7-BBA5AF2A0DD7}" presName="composite" presStyleCnt="0"/>
      <dgm:spPr/>
    </dgm:pt>
    <dgm:pt modelId="{D32B990D-614F-4322-8B38-4E2F065A881A}" type="pres">
      <dgm:prSet presAssocID="{B38712A6-1401-4F6F-ACC7-BBA5AF2A0DD7}" presName="LShape" presStyleLbl="alignNode1" presStyleIdx="2" presStyleCnt="3" custLinFactNeighborX="-4653" custLinFactNeighborY="-66"/>
      <dgm:spPr>
        <a:solidFill>
          <a:srgbClr val="00B0F0"/>
        </a:solidFill>
      </dgm:spPr>
    </dgm:pt>
    <dgm:pt modelId="{43E7D2BC-FB9F-4A77-A989-A18255F2BAB2}" type="pres">
      <dgm:prSet presAssocID="{B38712A6-1401-4F6F-ACC7-BBA5AF2A0DD7}" presName="ParentText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372052C1-8294-459D-AE95-17BF7782D7AA}" type="presOf" srcId="{6F9E6870-51D7-45CA-AA0E-5CFB2D8A24E5}" destId="{F687B439-3B52-472B-82F7-E5D726CD8126}" srcOrd="0" destOrd="0" presId="urn:microsoft.com/office/officeart/2009/3/layout/StepUpProcess"/>
    <dgm:cxn modelId="{9719C50D-DBEA-44B3-AD77-E40CDA61A213}" srcId="{437EEDD8-E699-46A5-83CA-0FD995B5FE98}" destId="{B38712A6-1401-4F6F-ACC7-BBA5AF2A0DD7}" srcOrd="1" destOrd="0" parTransId="{97DD71FD-DD1A-4D2A-AAE2-EC34C30D31A3}" sibTransId="{D9F961D0-C23C-46A5-8FFF-BDA893563DE7}"/>
    <dgm:cxn modelId="{CBAE2842-B2D3-4009-BF6B-C0990831D1F8}" type="presOf" srcId="{B38712A6-1401-4F6F-ACC7-BBA5AF2A0DD7}" destId="{43E7D2BC-FB9F-4A77-A989-A18255F2BAB2}" srcOrd="0" destOrd="0" presId="urn:microsoft.com/office/officeart/2009/3/layout/StepUpProcess"/>
    <dgm:cxn modelId="{A94872E0-4741-4E29-9EAB-32C3A1091BD9}" type="presOf" srcId="{437EEDD8-E699-46A5-83CA-0FD995B5FE98}" destId="{EBDE03C4-0D96-4A80-858A-C212D1D9F296}" srcOrd="0" destOrd="0" presId="urn:microsoft.com/office/officeart/2009/3/layout/StepUpProcess"/>
    <dgm:cxn modelId="{A30A9D8C-166B-415B-83C0-DC78EBD2ED05}" srcId="{437EEDD8-E699-46A5-83CA-0FD995B5FE98}" destId="{6F9E6870-51D7-45CA-AA0E-5CFB2D8A24E5}" srcOrd="0" destOrd="0" parTransId="{D8CEE831-D728-4BBE-A348-F109F88E4B6D}" sibTransId="{1E6B2829-68F2-4E83-9FEB-270BAF3FCC20}"/>
    <dgm:cxn modelId="{101DB6A8-174F-494B-ACA0-E044C9D789F4}" type="presParOf" srcId="{EBDE03C4-0D96-4A80-858A-C212D1D9F296}" destId="{81C6D837-477B-4677-B58E-A147A3A05435}" srcOrd="0" destOrd="0" presId="urn:microsoft.com/office/officeart/2009/3/layout/StepUpProcess"/>
    <dgm:cxn modelId="{A01B5149-634C-41C9-9396-18CE7AD37D21}" type="presParOf" srcId="{81C6D837-477B-4677-B58E-A147A3A05435}" destId="{FDDB3446-A9B2-46C5-98BA-A29D358C8B3E}" srcOrd="0" destOrd="0" presId="urn:microsoft.com/office/officeart/2009/3/layout/StepUpProcess"/>
    <dgm:cxn modelId="{DDE38574-A1D0-4944-8994-1828B84F01C5}" type="presParOf" srcId="{81C6D837-477B-4677-B58E-A147A3A05435}" destId="{F687B439-3B52-472B-82F7-E5D726CD8126}" srcOrd="1" destOrd="0" presId="urn:microsoft.com/office/officeart/2009/3/layout/StepUpProcess"/>
    <dgm:cxn modelId="{34EB06E4-51C6-4762-830A-B21580E18E0B}" type="presParOf" srcId="{81C6D837-477B-4677-B58E-A147A3A05435}" destId="{8B620AFB-8BB9-469E-9292-A74F40C9DF16}" srcOrd="2" destOrd="0" presId="urn:microsoft.com/office/officeart/2009/3/layout/StepUpProcess"/>
    <dgm:cxn modelId="{4BD82CB7-7361-443A-BDBA-54100B093029}" type="presParOf" srcId="{EBDE03C4-0D96-4A80-858A-C212D1D9F296}" destId="{A640CE67-BCCB-4644-BB2B-3A5AF6FFEE2E}" srcOrd="1" destOrd="0" presId="urn:microsoft.com/office/officeart/2009/3/layout/StepUpProcess"/>
    <dgm:cxn modelId="{AE379808-8C84-4B16-BE1C-5A6904866F27}" type="presParOf" srcId="{A640CE67-BCCB-4644-BB2B-3A5AF6FFEE2E}" destId="{EAA17A7E-86CA-4811-96AF-0E1A8DD71EF0}" srcOrd="0" destOrd="0" presId="urn:microsoft.com/office/officeart/2009/3/layout/StepUpProcess"/>
    <dgm:cxn modelId="{A7FC2204-F6D5-41BF-BD7B-03386B90FEC7}" type="presParOf" srcId="{EBDE03C4-0D96-4A80-858A-C212D1D9F296}" destId="{DFCB0FCE-E2B3-4E7B-AC5C-C06FF4227750}" srcOrd="2" destOrd="0" presId="urn:microsoft.com/office/officeart/2009/3/layout/StepUpProcess"/>
    <dgm:cxn modelId="{9FD97A45-DF12-47B7-BB0A-1EED8738A96A}" type="presParOf" srcId="{DFCB0FCE-E2B3-4E7B-AC5C-C06FF4227750}" destId="{D32B990D-614F-4322-8B38-4E2F065A881A}" srcOrd="0" destOrd="0" presId="urn:microsoft.com/office/officeart/2009/3/layout/StepUpProcess"/>
    <dgm:cxn modelId="{6300D000-C610-40BC-BAB6-DFE6608B557C}" type="presParOf" srcId="{DFCB0FCE-E2B3-4E7B-AC5C-C06FF4227750}" destId="{43E7D2BC-FB9F-4A77-A989-A18255F2BAB2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20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79B6A38-B2C8-4D7A-B965-AB5139CE4FFF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6BC845F-07AF-41B5-8A6A-2F4E55C6DF05}">
      <dgm:prSet phldrT="[Text]" custT="1"/>
      <dgm:sp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 r="-100000" b="-100000"/>
        </a:gradFill>
      </dgm:spPr>
      <dgm:t>
        <a:bodyPr/>
        <a:lstStyle/>
        <a:p>
          <a:r>
            <a:rPr lang="en-GB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attention &amp; concentration</a:t>
          </a:r>
          <a:endParaRPr lang="en-GB" sz="24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BAB5B09-1F18-4E28-BF53-384512CC9F5A}" type="parTrans" cxnId="{5A4FA62F-0094-4AF8-BB94-623036C66221}">
      <dgm:prSet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endParaRPr lang="en-GB"/>
        </a:p>
      </dgm:t>
    </dgm:pt>
    <dgm:pt modelId="{0B93FB39-885E-469F-AE17-7C056E896590}" type="sibTrans" cxnId="{5A4FA62F-0094-4AF8-BB94-623036C66221}">
      <dgm:prSet/>
      <dgm:spPr/>
      <dgm:t>
        <a:bodyPr/>
        <a:lstStyle/>
        <a:p>
          <a:endParaRPr lang="en-GB"/>
        </a:p>
      </dgm:t>
    </dgm:pt>
    <dgm:pt modelId="{F1121E96-55F7-4026-9C2E-F1648853AF18}">
      <dgm:prSet phldrT="[Text]" custT="1"/>
      <dgm:sp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100000" b="100000"/>
          </a:path>
          <a:tileRect t="-100000" r="-100000"/>
        </a:gradFill>
      </dgm:spPr>
      <dgm:t>
        <a:bodyPr/>
        <a:lstStyle/>
        <a:p>
          <a:r>
            <a:rPr lang="en-GB" sz="20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Understanding of language </a:t>
          </a:r>
          <a:endParaRPr lang="en-GB" sz="20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C9EF7BF-BCCF-4A7D-9498-00E8AE77A221}" type="parTrans" cxnId="{E062B710-BCF2-4E64-8F15-8F046A7831D0}">
      <dgm:prSet/>
      <dgm:spPr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</dgm:spPr>
      <dgm:t>
        <a:bodyPr/>
        <a:lstStyle/>
        <a:p>
          <a:endParaRPr lang="en-GB"/>
        </a:p>
      </dgm:t>
    </dgm:pt>
    <dgm:pt modelId="{F13E35C2-EC1E-4AFA-9389-95A657201C89}" type="sibTrans" cxnId="{E062B710-BCF2-4E64-8F15-8F046A7831D0}">
      <dgm:prSet/>
      <dgm:spPr/>
      <dgm:t>
        <a:bodyPr/>
        <a:lstStyle/>
        <a:p>
          <a:endParaRPr lang="en-GB"/>
        </a:p>
      </dgm:t>
    </dgm:pt>
    <dgm:pt modelId="{EC88A2EB-C51B-4615-9707-C90E24C4C166}">
      <dgm:prSet phldrT="[Text]" custT="1"/>
      <dgm:spPr>
        <a:gradFill flip="none" rotWithShape="1">
          <a:gsLst>
            <a:gs pos="16000">
              <a:srgbClr val="E69800"/>
            </a:gs>
            <a:gs pos="0">
              <a:srgbClr val="825600"/>
            </a:gs>
            <a:gs pos="21000">
              <a:srgbClr val="FFA800"/>
            </a:gs>
            <a:gs pos="28000">
              <a:srgbClr val="825600"/>
            </a:gs>
            <a:gs pos="65000">
              <a:srgbClr val="FFA800"/>
            </a:gs>
            <a:gs pos="73000">
              <a:srgbClr val="825600"/>
            </a:gs>
            <a:gs pos="81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path path="circle">
            <a:fillToRect t="100000" r="100000"/>
          </a:path>
          <a:tileRect l="-100000" b="-100000"/>
        </a:gradFill>
      </dgm:spPr>
      <dgm:t>
        <a:bodyPr/>
        <a:lstStyle/>
        <a:p>
          <a:r>
            <a:rPr lang="en-GB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ability to  communicate</a:t>
          </a:r>
          <a:endParaRPr lang="en-GB" sz="2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AA38CE3-7539-43E1-A695-DE9236D53CF3}" type="parTrans" cxnId="{338AF850-145C-4CFE-89BC-7E299B788FA4}">
      <dgm:prSet/>
      <dgm:spPr>
        <a:gradFill rotWithShape="0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</dgm:spPr>
      <dgm:t>
        <a:bodyPr/>
        <a:lstStyle/>
        <a:p>
          <a:endParaRPr lang="en-GB"/>
        </a:p>
      </dgm:t>
    </dgm:pt>
    <dgm:pt modelId="{D7C6C16B-74F8-43AC-92C2-C6072FD0A3EC}" type="sibTrans" cxnId="{338AF850-145C-4CFE-89BC-7E299B788FA4}">
      <dgm:prSet/>
      <dgm:spPr/>
      <dgm:t>
        <a:bodyPr/>
        <a:lstStyle/>
        <a:p>
          <a:endParaRPr lang="en-GB"/>
        </a:p>
      </dgm:t>
    </dgm:pt>
    <dgm:pt modelId="{15684400-22B0-4BBC-B1E3-78A6EA986A23}">
      <dgm:prSet custT="1"/>
      <dgm:sp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</dgm:spPr>
      <dgm:t>
        <a:bodyPr/>
        <a:lstStyle/>
        <a:p>
          <a:r>
            <a:rPr lang="en-GB" sz="2400" dirty="0" smtClean="0"/>
            <a:t>how they interpret information</a:t>
          </a:r>
          <a:endParaRPr lang="en-GB" sz="2400" dirty="0"/>
        </a:p>
      </dgm:t>
    </dgm:pt>
    <dgm:pt modelId="{46F45E6F-8790-4D57-8897-E81EE9767C4D}" type="parTrans" cxnId="{714E712C-239B-4965-B8A4-A0C56C2820B5}">
      <dgm:prSet/>
      <dgm:sp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</dgm:spPr>
      <dgm:t>
        <a:bodyPr/>
        <a:lstStyle/>
        <a:p>
          <a:endParaRPr lang="en-GB"/>
        </a:p>
      </dgm:t>
    </dgm:pt>
    <dgm:pt modelId="{F6D8336A-CD36-4AF4-9C05-D5087E55E607}" type="sibTrans" cxnId="{714E712C-239B-4965-B8A4-A0C56C2820B5}">
      <dgm:prSet/>
      <dgm:spPr/>
      <dgm:t>
        <a:bodyPr/>
        <a:lstStyle/>
        <a:p>
          <a:endParaRPr lang="en-GB"/>
        </a:p>
      </dgm:t>
    </dgm:pt>
    <dgm:pt modelId="{244B6F15-4071-4132-B065-E3A08E10DD4F}">
      <dgm:prSet custT="1"/>
      <dgm:sp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b="100000"/>
          </a:path>
          <a:tileRect t="-100000" r="-100000"/>
        </a:gradFill>
      </dgm:spPr>
      <dgm:t>
        <a:bodyPr/>
        <a:lstStyle/>
        <a:p>
          <a:r>
            <a:rPr lang="en-GB" sz="2800" dirty="0" smtClean="0"/>
            <a:t>cultural considerations</a:t>
          </a:r>
          <a:endParaRPr lang="en-GB" sz="2800" dirty="0"/>
        </a:p>
      </dgm:t>
    </dgm:pt>
    <dgm:pt modelId="{3756A167-98B4-449D-97EA-FCE3C533C77C}" type="parTrans" cxnId="{8628BDCE-630A-476A-B7AF-187486685258}">
      <dgm:prSet/>
      <dgm:spPr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b="100000"/>
          </a:path>
        </a:gradFill>
      </dgm:spPr>
      <dgm:t>
        <a:bodyPr/>
        <a:lstStyle/>
        <a:p>
          <a:endParaRPr lang="en-GB"/>
        </a:p>
      </dgm:t>
    </dgm:pt>
    <dgm:pt modelId="{9753CE4F-1A63-4D01-9F43-949FB8716606}" type="sibTrans" cxnId="{8628BDCE-630A-476A-B7AF-187486685258}">
      <dgm:prSet/>
      <dgm:spPr/>
      <dgm:t>
        <a:bodyPr/>
        <a:lstStyle/>
        <a:p>
          <a:endParaRPr lang="en-GB"/>
        </a:p>
      </dgm:t>
    </dgm:pt>
    <dgm:pt modelId="{80BCB01E-770C-42EC-9A98-6E3357EFCB75}">
      <dgm:prSet custT="1"/>
      <dgm:sp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 r="-100000" b="-100000"/>
        </a:gradFill>
      </dgm:spPr>
      <dgm:t>
        <a:bodyPr/>
        <a:lstStyle/>
        <a:p>
          <a:r>
            <a:rPr lang="en-GB" sz="2400" dirty="0" smtClean="0">
              <a:solidFill>
                <a:schemeClr val="tx1"/>
              </a:solidFill>
            </a:rPr>
            <a:t>Learning difficulty</a:t>
          </a:r>
          <a:endParaRPr lang="en-GB" sz="2400" dirty="0">
            <a:solidFill>
              <a:schemeClr val="tx1"/>
            </a:solidFill>
          </a:endParaRPr>
        </a:p>
      </dgm:t>
    </dgm:pt>
    <dgm:pt modelId="{B484ED35-0D61-4E2F-8179-DDA267158D92}" type="parTrans" cxnId="{C52C8396-96FA-47E7-959A-360752A639AB}">
      <dgm:prSet/>
      <dgm:spPr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</dgm:spPr>
      <dgm:t>
        <a:bodyPr/>
        <a:lstStyle/>
        <a:p>
          <a:endParaRPr lang="en-GB"/>
        </a:p>
      </dgm:t>
    </dgm:pt>
    <dgm:pt modelId="{9BDE46F0-BCFC-4013-B1E7-8D89DCFCF771}" type="sibTrans" cxnId="{C52C8396-96FA-47E7-959A-360752A639AB}">
      <dgm:prSet/>
      <dgm:spPr/>
      <dgm:t>
        <a:bodyPr/>
        <a:lstStyle/>
        <a:p>
          <a:endParaRPr lang="en-GB"/>
        </a:p>
      </dgm:t>
    </dgm:pt>
    <dgm:pt modelId="{9FF8C6DA-E620-49CA-B158-120C050DAC9A}">
      <dgm:prSet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 dirty="0"/>
        </a:p>
      </dgm:t>
    </dgm:pt>
    <dgm:pt modelId="{3FB5CDD2-D2C5-46D2-87C4-798FC4BD6B80}" type="parTrans" cxnId="{376184D6-59C7-4020-BB9C-A36E9FE40F25}">
      <dgm:prSet/>
      <dgm:spPr/>
      <dgm:t>
        <a:bodyPr/>
        <a:lstStyle/>
        <a:p>
          <a:endParaRPr lang="en-GB"/>
        </a:p>
      </dgm:t>
    </dgm:pt>
    <dgm:pt modelId="{CBE3F86A-BEFA-4F13-BD8F-E19A6A876275}" type="sibTrans" cxnId="{376184D6-59C7-4020-BB9C-A36E9FE40F25}">
      <dgm:prSet/>
      <dgm:spPr/>
      <dgm:t>
        <a:bodyPr/>
        <a:lstStyle/>
        <a:p>
          <a:endParaRPr lang="en-GB"/>
        </a:p>
      </dgm:t>
    </dgm:pt>
    <dgm:pt modelId="{BDA1D7F3-C04B-4AFE-BE2C-DE1AAFE776CC}">
      <dgm:prSet/>
      <dgm:sp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l="100000" t="100000"/>
          </a:path>
          <a:tileRect r="-100000" b="-100000"/>
        </a:gradFill>
      </dgm:spPr>
      <dgm:t>
        <a:bodyPr/>
        <a:lstStyle/>
        <a:p>
          <a:r>
            <a:rPr lang="en-GB" dirty="0" smtClean="0">
              <a:solidFill>
                <a:schemeClr val="tx2"/>
              </a:solidFill>
            </a:rPr>
            <a:t>memory</a:t>
          </a:r>
          <a:endParaRPr lang="en-GB" dirty="0">
            <a:solidFill>
              <a:schemeClr val="tx2"/>
            </a:solidFill>
          </a:endParaRPr>
        </a:p>
      </dgm:t>
    </dgm:pt>
    <dgm:pt modelId="{C422A1EF-A99C-4ACD-9A47-F53ED9CAA1F8}" type="parTrans" cxnId="{B0342C67-BE96-475B-8703-B2A937056F8E}">
      <dgm:prSet/>
      <dgm:spPr>
        <a:gradFill rotWithShape="0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</dgm:spPr>
      <dgm:t>
        <a:bodyPr/>
        <a:lstStyle/>
        <a:p>
          <a:endParaRPr lang="en-GB"/>
        </a:p>
      </dgm:t>
    </dgm:pt>
    <dgm:pt modelId="{36895EEE-5229-4FCE-8DBD-36249034C277}" type="sibTrans" cxnId="{B0342C67-BE96-475B-8703-B2A937056F8E}">
      <dgm:prSet/>
      <dgm:spPr/>
      <dgm:t>
        <a:bodyPr/>
        <a:lstStyle/>
        <a:p>
          <a:endParaRPr lang="en-GB"/>
        </a:p>
      </dgm:t>
    </dgm:pt>
    <dgm:pt modelId="{3B98529E-80A9-473B-8A7B-B1EC072AF8EA}" type="pres">
      <dgm:prSet presAssocID="{079B6A38-B2C8-4D7A-B965-AB5139CE4FF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6A42B539-35D8-4C0A-AAF6-1E6CC6200034}" type="pres">
      <dgm:prSet presAssocID="{9FF8C6DA-E620-49CA-B158-120C050DAC9A}" presName="centerShape" presStyleLbl="node0" presStyleIdx="0" presStyleCnt="1" custScaleX="66273" custScaleY="62688"/>
      <dgm:spPr/>
      <dgm:t>
        <a:bodyPr/>
        <a:lstStyle/>
        <a:p>
          <a:endParaRPr lang="en-GB"/>
        </a:p>
      </dgm:t>
    </dgm:pt>
    <dgm:pt modelId="{E7707D3C-F020-4D5C-B241-F2B227A1328A}" type="pres">
      <dgm:prSet presAssocID="{B484ED35-0D61-4E2F-8179-DDA267158D92}" presName="parTrans" presStyleLbl="bgSibTrans2D1" presStyleIdx="0" presStyleCnt="7"/>
      <dgm:spPr/>
      <dgm:t>
        <a:bodyPr/>
        <a:lstStyle/>
        <a:p>
          <a:endParaRPr lang="en-GB"/>
        </a:p>
      </dgm:t>
    </dgm:pt>
    <dgm:pt modelId="{E36918B1-45E9-4F28-9DEB-E22E0368D4A6}" type="pres">
      <dgm:prSet presAssocID="{80BCB01E-770C-42EC-9A98-6E3357EFCB75}" presName="node" presStyleLbl="node1" presStyleIdx="0" presStyleCnt="7" custScaleX="104109" custScaleY="14519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DCE9DC5-1085-454A-AE08-2AB8AAB25DDE}" type="pres">
      <dgm:prSet presAssocID="{C422A1EF-A99C-4ACD-9A47-F53ED9CAA1F8}" presName="parTrans" presStyleLbl="bgSibTrans2D1" presStyleIdx="1" presStyleCnt="7"/>
      <dgm:spPr/>
      <dgm:t>
        <a:bodyPr/>
        <a:lstStyle/>
        <a:p>
          <a:endParaRPr lang="en-GB"/>
        </a:p>
      </dgm:t>
    </dgm:pt>
    <dgm:pt modelId="{09E03B4A-FEB2-4A3D-94C0-80B4298B3D0A}" type="pres">
      <dgm:prSet presAssocID="{BDA1D7F3-C04B-4AFE-BE2C-DE1AAFE776CC}" presName="node" presStyleLbl="node1" presStyleIdx="1" presStyleCnt="7" custRadScaleRad="99163" custRadScaleInc="265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4CA528E-4AF1-48AF-A215-86957BF9ED83}" type="pres">
      <dgm:prSet presAssocID="{9BAB5B09-1F18-4E28-BF53-384512CC9F5A}" presName="parTrans" presStyleLbl="bgSibTrans2D1" presStyleIdx="2" presStyleCnt="7"/>
      <dgm:spPr/>
      <dgm:t>
        <a:bodyPr/>
        <a:lstStyle/>
        <a:p>
          <a:endParaRPr lang="en-GB"/>
        </a:p>
      </dgm:t>
    </dgm:pt>
    <dgm:pt modelId="{773BEEE7-90D7-443D-8FC1-B45D0883C521}" type="pres">
      <dgm:prSet presAssocID="{26BC845F-07AF-41B5-8A6A-2F4E55C6DF05}" presName="node" presStyleLbl="node1" presStyleIdx="2" presStyleCnt="7" custScaleX="140947" custScaleY="91229" custRadScaleRad="103206" custRadScaleInc="-707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C75B1DA-7A6D-4730-99AD-5CF58D68BFA6}" type="pres">
      <dgm:prSet presAssocID="{8C9EF7BF-BCCF-4A7D-9498-00E8AE77A221}" presName="parTrans" presStyleLbl="bgSibTrans2D1" presStyleIdx="3" presStyleCnt="7"/>
      <dgm:spPr/>
      <dgm:t>
        <a:bodyPr/>
        <a:lstStyle/>
        <a:p>
          <a:endParaRPr lang="en-GB"/>
        </a:p>
      </dgm:t>
    </dgm:pt>
    <dgm:pt modelId="{4A124FDA-F002-4DC6-B5E1-DCBA3450B173}" type="pres">
      <dgm:prSet presAssocID="{F1121E96-55F7-4026-9C2E-F1648853AF18}" presName="node" presStyleLbl="node1" presStyleIdx="3" presStyleCnt="7" custScaleX="129815" custScaleY="125246" custRadScaleRad="101609" custRadScaleInc="1714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95F2C86-035A-4465-9E86-5570E5707F74}" type="pres">
      <dgm:prSet presAssocID="{BAA38CE3-7539-43E1-A695-DE9236D53CF3}" presName="parTrans" presStyleLbl="bgSibTrans2D1" presStyleIdx="4" presStyleCnt="7"/>
      <dgm:spPr/>
      <dgm:t>
        <a:bodyPr/>
        <a:lstStyle/>
        <a:p>
          <a:endParaRPr lang="en-GB"/>
        </a:p>
      </dgm:t>
    </dgm:pt>
    <dgm:pt modelId="{C1E41885-E70A-4547-8E56-4731E1831219}" type="pres">
      <dgm:prSet presAssocID="{EC88A2EB-C51B-4615-9707-C90E24C4C166}" presName="node" presStyleLbl="node1" presStyleIdx="4" presStyleCnt="7" custScaleX="149365" custScaleY="139725" custRadScaleRad="125528" custRadScaleInc="4363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EAD4E0E-7011-4FC7-AFE2-A516CBB4193B}" type="pres">
      <dgm:prSet presAssocID="{46F45E6F-8790-4D57-8897-E81EE9767C4D}" presName="parTrans" presStyleLbl="bgSibTrans2D1" presStyleIdx="5" presStyleCnt="7"/>
      <dgm:spPr/>
      <dgm:t>
        <a:bodyPr/>
        <a:lstStyle/>
        <a:p>
          <a:endParaRPr lang="en-GB"/>
        </a:p>
      </dgm:t>
    </dgm:pt>
    <dgm:pt modelId="{7AE5B41A-F607-4AFC-878C-E93E6144B85F}" type="pres">
      <dgm:prSet presAssocID="{15684400-22B0-4BBC-B1E3-78A6EA986A23}" presName="node" presStyleLbl="node1" presStyleIdx="5" presStyleCnt="7" custScaleX="121538" custScaleY="169792" custRadScaleRad="113390" custRadScaleInc="3081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73AFDFF-8A49-4D29-958B-F04CE04F494B}" type="pres">
      <dgm:prSet presAssocID="{3756A167-98B4-449D-97EA-FCE3C533C77C}" presName="parTrans" presStyleLbl="bgSibTrans2D1" presStyleIdx="6" presStyleCnt="7"/>
      <dgm:spPr/>
      <dgm:t>
        <a:bodyPr/>
        <a:lstStyle/>
        <a:p>
          <a:endParaRPr lang="en-GB"/>
        </a:p>
      </dgm:t>
    </dgm:pt>
    <dgm:pt modelId="{79481B19-F931-467E-8FD6-C1AF8205FC0A}" type="pres">
      <dgm:prSet presAssocID="{244B6F15-4071-4132-B065-E3A08E10DD4F}" presName="node" presStyleLbl="node1" presStyleIdx="6" presStyleCnt="7" custScaleX="214588" custScaleY="9642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714E712C-239B-4965-B8A4-A0C56C2820B5}" srcId="{9FF8C6DA-E620-49CA-B158-120C050DAC9A}" destId="{15684400-22B0-4BBC-B1E3-78A6EA986A23}" srcOrd="5" destOrd="0" parTransId="{46F45E6F-8790-4D57-8897-E81EE9767C4D}" sibTransId="{F6D8336A-CD36-4AF4-9C05-D5087E55E607}"/>
    <dgm:cxn modelId="{C52F8315-7EA8-408C-A1D7-D31F10A48612}" type="presOf" srcId="{244B6F15-4071-4132-B065-E3A08E10DD4F}" destId="{79481B19-F931-467E-8FD6-C1AF8205FC0A}" srcOrd="0" destOrd="0" presId="urn:microsoft.com/office/officeart/2005/8/layout/radial4"/>
    <dgm:cxn modelId="{D30342B3-3DB8-4934-807F-8FA688F42F51}" type="presOf" srcId="{80BCB01E-770C-42EC-9A98-6E3357EFCB75}" destId="{E36918B1-45E9-4F28-9DEB-E22E0368D4A6}" srcOrd="0" destOrd="0" presId="urn:microsoft.com/office/officeart/2005/8/layout/radial4"/>
    <dgm:cxn modelId="{38CA8F3D-3216-4118-9E13-FA654E1F52EC}" type="presOf" srcId="{079B6A38-B2C8-4D7A-B965-AB5139CE4FFF}" destId="{3B98529E-80A9-473B-8A7B-B1EC072AF8EA}" srcOrd="0" destOrd="0" presId="urn:microsoft.com/office/officeart/2005/8/layout/radial4"/>
    <dgm:cxn modelId="{5EC681B5-386F-4C0D-9FFA-6803FEC4805B}" type="presOf" srcId="{3756A167-98B4-449D-97EA-FCE3C533C77C}" destId="{973AFDFF-8A49-4D29-958B-F04CE04F494B}" srcOrd="0" destOrd="0" presId="urn:microsoft.com/office/officeart/2005/8/layout/radial4"/>
    <dgm:cxn modelId="{2FECBC24-0E8F-4F45-A85E-C9CA077CBD8B}" type="presOf" srcId="{BAA38CE3-7539-43E1-A695-DE9236D53CF3}" destId="{C95F2C86-035A-4465-9E86-5570E5707F74}" srcOrd="0" destOrd="0" presId="urn:microsoft.com/office/officeart/2005/8/layout/radial4"/>
    <dgm:cxn modelId="{E062B710-BCF2-4E64-8F15-8F046A7831D0}" srcId="{9FF8C6DA-E620-49CA-B158-120C050DAC9A}" destId="{F1121E96-55F7-4026-9C2E-F1648853AF18}" srcOrd="3" destOrd="0" parTransId="{8C9EF7BF-BCCF-4A7D-9498-00E8AE77A221}" sibTransId="{F13E35C2-EC1E-4AFA-9389-95A657201C89}"/>
    <dgm:cxn modelId="{81C1B173-8E92-47A9-AEDB-1545BC02291B}" type="presOf" srcId="{9FF8C6DA-E620-49CA-B158-120C050DAC9A}" destId="{6A42B539-35D8-4C0A-AAF6-1E6CC6200034}" srcOrd="0" destOrd="0" presId="urn:microsoft.com/office/officeart/2005/8/layout/radial4"/>
    <dgm:cxn modelId="{B0342C67-BE96-475B-8703-B2A937056F8E}" srcId="{9FF8C6DA-E620-49CA-B158-120C050DAC9A}" destId="{BDA1D7F3-C04B-4AFE-BE2C-DE1AAFE776CC}" srcOrd="1" destOrd="0" parTransId="{C422A1EF-A99C-4ACD-9A47-F53ED9CAA1F8}" sibTransId="{36895EEE-5229-4FCE-8DBD-36249034C277}"/>
    <dgm:cxn modelId="{9DA3B24C-6703-4335-B928-C884B7F2A5CC}" type="presOf" srcId="{26BC845F-07AF-41B5-8A6A-2F4E55C6DF05}" destId="{773BEEE7-90D7-443D-8FC1-B45D0883C521}" srcOrd="0" destOrd="0" presId="urn:microsoft.com/office/officeart/2005/8/layout/radial4"/>
    <dgm:cxn modelId="{38164CBE-722A-4C19-A5A3-1021FFE4782A}" type="presOf" srcId="{EC88A2EB-C51B-4615-9707-C90E24C4C166}" destId="{C1E41885-E70A-4547-8E56-4731E1831219}" srcOrd="0" destOrd="0" presId="urn:microsoft.com/office/officeart/2005/8/layout/radial4"/>
    <dgm:cxn modelId="{E00BEE61-920C-4CAB-B963-93E0A455C364}" type="presOf" srcId="{B484ED35-0D61-4E2F-8179-DDA267158D92}" destId="{E7707D3C-F020-4D5C-B241-F2B227A1328A}" srcOrd="0" destOrd="0" presId="urn:microsoft.com/office/officeart/2005/8/layout/radial4"/>
    <dgm:cxn modelId="{0D3E80B3-1EC3-4725-871B-15AF5F817AF9}" type="presOf" srcId="{46F45E6F-8790-4D57-8897-E81EE9767C4D}" destId="{6EAD4E0E-7011-4FC7-AFE2-A516CBB4193B}" srcOrd="0" destOrd="0" presId="urn:microsoft.com/office/officeart/2005/8/layout/radial4"/>
    <dgm:cxn modelId="{C53FE6DA-DDBA-4439-90D5-A6CA5513D3FF}" type="presOf" srcId="{9BAB5B09-1F18-4E28-BF53-384512CC9F5A}" destId="{34CA528E-4AF1-48AF-A215-86957BF9ED83}" srcOrd="0" destOrd="0" presId="urn:microsoft.com/office/officeart/2005/8/layout/radial4"/>
    <dgm:cxn modelId="{3D8E18D0-5814-4B19-BFFD-E25458FE3134}" type="presOf" srcId="{F1121E96-55F7-4026-9C2E-F1648853AF18}" destId="{4A124FDA-F002-4DC6-B5E1-DCBA3450B173}" srcOrd="0" destOrd="0" presId="urn:microsoft.com/office/officeart/2005/8/layout/radial4"/>
    <dgm:cxn modelId="{376184D6-59C7-4020-BB9C-A36E9FE40F25}" srcId="{079B6A38-B2C8-4D7A-B965-AB5139CE4FFF}" destId="{9FF8C6DA-E620-49CA-B158-120C050DAC9A}" srcOrd="0" destOrd="0" parTransId="{3FB5CDD2-D2C5-46D2-87C4-798FC4BD6B80}" sibTransId="{CBE3F86A-BEFA-4F13-BD8F-E19A6A876275}"/>
    <dgm:cxn modelId="{338AF850-145C-4CFE-89BC-7E299B788FA4}" srcId="{9FF8C6DA-E620-49CA-B158-120C050DAC9A}" destId="{EC88A2EB-C51B-4615-9707-C90E24C4C166}" srcOrd="4" destOrd="0" parTransId="{BAA38CE3-7539-43E1-A695-DE9236D53CF3}" sibTransId="{D7C6C16B-74F8-43AC-92C2-C6072FD0A3EC}"/>
    <dgm:cxn modelId="{C9D36A66-AB72-46FF-B781-7B07F8877A06}" type="presOf" srcId="{C422A1EF-A99C-4ACD-9A47-F53ED9CAA1F8}" destId="{EDCE9DC5-1085-454A-AE08-2AB8AAB25DDE}" srcOrd="0" destOrd="0" presId="urn:microsoft.com/office/officeart/2005/8/layout/radial4"/>
    <dgm:cxn modelId="{E2733062-1A9A-4E4C-9DA6-F5FEB8BF35E7}" type="presOf" srcId="{15684400-22B0-4BBC-B1E3-78A6EA986A23}" destId="{7AE5B41A-F607-4AFC-878C-E93E6144B85F}" srcOrd="0" destOrd="0" presId="urn:microsoft.com/office/officeart/2005/8/layout/radial4"/>
    <dgm:cxn modelId="{27856916-C1F3-4C8F-97F8-47742042D2B5}" type="presOf" srcId="{8C9EF7BF-BCCF-4A7D-9498-00E8AE77A221}" destId="{5C75B1DA-7A6D-4730-99AD-5CF58D68BFA6}" srcOrd="0" destOrd="0" presId="urn:microsoft.com/office/officeart/2005/8/layout/radial4"/>
    <dgm:cxn modelId="{8628BDCE-630A-476A-B7AF-187486685258}" srcId="{9FF8C6DA-E620-49CA-B158-120C050DAC9A}" destId="{244B6F15-4071-4132-B065-E3A08E10DD4F}" srcOrd="6" destOrd="0" parTransId="{3756A167-98B4-449D-97EA-FCE3C533C77C}" sibTransId="{9753CE4F-1A63-4D01-9F43-949FB8716606}"/>
    <dgm:cxn modelId="{C52C8396-96FA-47E7-959A-360752A639AB}" srcId="{9FF8C6DA-E620-49CA-B158-120C050DAC9A}" destId="{80BCB01E-770C-42EC-9A98-6E3357EFCB75}" srcOrd="0" destOrd="0" parTransId="{B484ED35-0D61-4E2F-8179-DDA267158D92}" sibTransId="{9BDE46F0-BCFC-4013-B1E7-8D89DCFCF771}"/>
    <dgm:cxn modelId="{5A4FA62F-0094-4AF8-BB94-623036C66221}" srcId="{9FF8C6DA-E620-49CA-B158-120C050DAC9A}" destId="{26BC845F-07AF-41B5-8A6A-2F4E55C6DF05}" srcOrd="2" destOrd="0" parTransId="{9BAB5B09-1F18-4E28-BF53-384512CC9F5A}" sibTransId="{0B93FB39-885E-469F-AE17-7C056E896590}"/>
    <dgm:cxn modelId="{6A05EDB7-1075-4925-B73E-307BF7C691DC}" type="presOf" srcId="{BDA1D7F3-C04B-4AFE-BE2C-DE1AAFE776CC}" destId="{09E03B4A-FEB2-4A3D-94C0-80B4298B3D0A}" srcOrd="0" destOrd="0" presId="urn:microsoft.com/office/officeart/2005/8/layout/radial4"/>
    <dgm:cxn modelId="{B9E6C397-2E09-442C-9CF7-37F23C4EB72C}" type="presParOf" srcId="{3B98529E-80A9-473B-8A7B-B1EC072AF8EA}" destId="{6A42B539-35D8-4C0A-AAF6-1E6CC6200034}" srcOrd="0" destOrd="0" presId="urn:microsoft.com/office/officeart/2005/8/layout/radial4"/>
    <dgm:cxn modelId="{AF45CDA1-1AC7-4383-BBE4-B594338831FD}" type="presParOf" srcId="{3B98529E-80A9-473B-8A7B-B1EC072AF8EA}" destId="{E7707D3C-F020-4D5C-B241-F2B227A1328A}" srcOrd="1" destOrd="0" presId="urn:microsoft.com/office/officeart/2005/8/layout/radial4"/>
    <dgm:cxn modelId="{6092EA7E-4842-44B9-B8AD-D08405C79402}" type="presParOf" srcId="{3B98529E-80A9-473B-8A7B-B1EC072AF8EA}" destId="{E36918B1-45E9-4F28-9DEB-E22E0368D4A6}" srcOrd="2" destOrd="0" presId="urn:microsoft.com/office/officeart/2005/8/layout/radial4"/>
    <dgm:cxn modelId="{AD08C0E4-8451-48FF-B096-7637D4868A98}" type="presParOf" srcId="{3B98529E-80A9-473B-8A7B-B1EC072AF8EA}" destId="{EDCE9DC5-1085-454A-AE08-2AB8AAB25DDE}" srcOrd="3" destOrd="0" presId="urn:microsoft.com/office/officeart/2005/8/layout/radial4"/>
    <dgm:cxn modelId="{9C25175C-2FA8-4E5D-ADAC-252019D6E154}" type="presParOf" srcId="{3B98529E-80A9-473B-8A7B-B1EC072AF8EA}" destId="{09E03B4A-FEB2-4A3D-94C0-80B4298B3D0A}" srcOrd="4" destOrd="0" presId="urn:microsoft.com/office/officeart/2005/8/layout/radial4"/>
    <dgm:cxn modelId="{74F014D4-92EE-46DC-9852-F66EB7F46BD6}" type="presParOf" srcId="{3B98529E-80A9-473B-8A7B-B1EC072AF8EA}" destId="{34CA528E-4AF1-48AF-A215-86957BF9ED83}" srcOrd="5" destOrd="0" presId="urn:microsoft.com/office/officeart/2005/8/layout/radial4"/>
    <dgm:cxn modelId="{8C7D3746-243B-430F-BA49-88BB40AC7BEA}" type="presParOf" srcId="{3B98529E-80A9-473B-8A7B-B1EC072AF8EA}" destId="{773BEEE7-90D7-443D-8FC1-B45D0883C521}" srcOrd="6" destOrd="0" presId="urn:microsoft.com/office/officeart/2005/8/layout/radial4"/>
    <dgm:cxn modelId="{12B4EB2B-6728-4F31-86B4-E1BFD2D47414}" type="presParOf" srcId="{3B98529E-80A9-473B-8A7B-B1EC072AF8EA}" destId="{5C75B1DA-7A6D-4730-99AD-5CF58D68BFA6}" srcOrd="7" destOrd="0" presId="urn:microsoft.com/office/officeart/2005/8/layout/radial4"/>
    <dgm:cxn modelId="{6A39EAA3-E43B-4B62-A4DC-19BC5FC692C2}" type="presParOf" srcId="{3B98529E-80A9-473B-8A7B-B1EC072AF8EA}" destId="{4A124FDA-F002-4DC6-B5E1-DCBA3450B173}" srcOrd="8" destOrd="0" presId="urn:microsoft.com/office/officeart/2005/8/layout/radial4"/>
    <dgm:cxn modelId="{FCCE4F7A-F6DE-4E8B-A2EB-2C9486E5C95A}" type="presParOf" srcId="{3B98529E-80A9-473B-8A7B-B1EC072AF8EA}" destId="{C95F2C86-035A-4465-9E86-5570E5707F74}" srcOrd="9" destOrd="0" presId="urn:microsoft.com/office/officeart/2005/8/layout/radial4"/>
    <dgm:cxn modelId="{F9FDBE27-AF44-4735-8EB7-0E13DF6B9C6D}" type="presParOf" srcId="{3B98529E-80A9-473B-8A7B-B1EC072AF8EA}" destId="{C1E41885-E70A-4547-8E56-4731E1831219}" srcOrd="10" destOrd="0" presId="urn:microsoft.com/office/officeart/2005/8/layout/radial4"/>
    <dgm:cxn modelId="{2CBBD640-2789-4BC8-9DF5-21EC33102B5B}" type="presParOf" srcId="{3B98529E-80A9-473B-8A7B-B1EC072AF8EA}" destId="{6EAD4E0E-7011-4FC7-AFE2-A516CBB4193B}" srcOrd="11" destOrd="0" presId="urn:microsoft.com/office/officeart/2005/8/layout/radial4"/>
    <dgm:cxn modelId="{0ADAC8FE-F62B-4341-9649-DDC3A9DEB9FC}" type="presParOf" srcId="{3B98529E-80A9-473B-8A7B-B1EC072AF8EA}" destId="{7AE5B41A-F607-4AFC-878C-E93E6144B85F}" srcOrd="12" destOrd="0" presId="urn:microsoft.com/office/officeart/2005/8/layout/radial4"/>
    <dgm:cxn modelId="{FBF7E767-4F8F-47C7-892B-82694717BAAF}" type="presParOf" srcId="{3B98529E-80A9-473B-8A7B-B1EC072AF8EA}" destId="{973AFDFF-8A49-4D29-958B-F04CE04F494B}" srcOrd="13" destOrd="0" presId="urn:microsoft.com/office/officeart/2005/8/layout/radial4"/>
    <dgm:cxn modelId="{C2C5EC11-3975-4B0C-8168-AE3D052A259D}" type="presParOf" srcId="{3B98529E-80A9-473B-8A7B-B1EC072AF8EA}" destId="{79481B19-F931-467E-8FD6-C1AF8205FC0A}" srcOrd="1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B0AFB7-C7D0-4FF6-AEFC-66525A2F72FD}">
      <dsp:nvSpPr>
        <dsp:cNvPr id="0" name=""/>
        <dsp:cNvSpPr/>
      </dsp:nvSpPr>
      <dsp:spPr>
        <a:xfrm>
          <a:off x="2969427" y="2593641"/>
          <a:ext cx="2109573" cy="2109573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115" tIns="31115" rIns="31115" bIns="31115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4900" kern="1200" dirty="0"/>
        </a:p>
      </dsp:txBody>
      <dsp:txXfrm>
        <a:off x="3278367" y="2902581"/>
        <a:ext cx="1491693" cy="1491693"/>
      </dsp:txXfrm>
    </dsp:sp>
    <dsp:sp modelId="{C0E88A2D-458C-4E7C-A073-9E2DB6C73FBD}">
      <dsp:nvSpPr>
        <dsp:cNvPr id="0" name=""/>
        <dsp:cNvSpPr/>
      </dsp:nvSpPr>
      <dsp:spPr>
        <a:xfrm rot="12976350">
          <a:off x="1657329" y="2213578"/>
          <a:ext cx="1996663" cy="60122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B8F2DE-F2EA-4679-8058-FF30CF70EFE5}">
      <dsp:nvSpPr>
        <dsp:cNvPr id="0" name=""/>
        <dsp:cNvSpPr/>
      </dsp:nvSpPr>
      <dsp:spPr>
        <a:xfrm>
          <a:off x="235145" y="698921"/>
          <a:ext cx="2470527" cy="2150874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Children Acts </a:t>
          </a:r>
          <a:r>
            <a:rPr lang="en-GB" sz="28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1989 &amp; 2004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Equality Act 2010</a:t>
          </a:r>
          <a:endParaRPr lang="en-GB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98142" y="761918"/>
        <a:ext cx="2344533" cy="2024880"/>
      </dsp:txXfrm>
    </dsp:sp>
    <dsp:sp modelId="{3B5CA5CE-2594-477D-BAD5-B469D94891AA}">
      <dsp:nvSpPr>
        <dsp:cNvPr id="0" name=""/>
        <dsp:cNvSpPr/>
      </dsp:nvSpPr>
      <dsp:spPr>
        <a:xfrm rot="16400960">
          <a:off x="3402624" y="1961909"/>
          <a:ext cx="1444911" cy="60122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>
          <a:solidFill>
            <a:srgbClr val="00B0F0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54B10E-75A3-4E2F-96CC-CE1CD61CB3FC}">
      <dsp:nvSpPr>
        <dsp:cNvPr id="0" name=""/>
        <dsp:cNvSpPr/>
      </dsp:nvSpPr>
      <dsp:spPr>
        <a:xfrm>
          <a:off x="2878181" y="554902"/>
          <a:ext cx="2541532" cy="1924379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254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2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Children &amp; Families Act 2014</a:t>
          </a:r>
          <a:endParaRPr lang="en-GB" sz="32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934544" y="611265"/>
        <a:ext cx="2428806" cy="1811653"/>
      </dsp:txXfrm>
    </dsp:sp>
    <dsp:sp modelId="{948BFE7B-6D45-4117-B056-35330335874E}">
      <dsp:nvSpPr>
        <dsp:cNvPr id="0" name=""/>
        <dsp:cNvSpPr/>
      </dsp:nvSpPr>
      <dsp:spPr>
        <a:xfrm rot="19601250">
          <a:off x="4090967" y="2301467"/>
          <a:ext cx="2743708" cy="60122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</a:gradFill>
        <a:ln>
          <a:solidFill>
            <a:schemeClr val="tx1">
              <a:lumMod val="50000"/>
              <a:lumOff val="50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823E0C-E98E-4AD1-9C97-E89FBC1F29F7}">
      <dsp:nvSpPr>
        <dsp:cNvPr id="0" name=""/>
        <dsp:cNvSpPr/>
      </dsp:nvSpPr>
      <dsp:spPr>
        <a:xfrm>
          <a:off x="5853680" y="698906"/>
          <a:ext cx="2044396" cy="2150874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  <a:tileRect/>
        </a:gradFill>
        <a:ln w="25400" cap="flat" cmpd="sng" algn="ctr">
          <a:solidFill>
            <a:schemeClr val="tx1">
              <a:lumMod val="50000"/>
              <a:lumOff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200" kern="1200" dirty="0" smtClean="0">
              <a:solidFill>
                <a:schemeClr val="accent2">
                  <a:lumMod val="50000"/>
                </a:schemeClr>
              </a:solidFill>
            </a:rPr>
            <a:t>Mental Capacity Act 2005</a:t>
          </a:r>
          <a:endParaRPr lang="en-GB" sz="32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5913558" y="758784"/>
        <a:ext cx="1924640" cy="203111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B0AFB7-C7D0-4FF6-AEFC-66525A2F72FD}">
      <dsp:nvSpPr>
        <dsp:cNvPr id="0" name=""/>
        <dsp:cNvSpPr/>
      </dsp:nvSpPr>
      <dsp:spPr>
        <a:xfrm>
          <a:off x="2930438" y="2481824"/>
          <a:ext cx="1838655" cy="1838655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65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199703" y="2751089"/>
        <a:ext cx="1300125" cy="1300125"/>
      </dsp:txXfrm>
    </dsp:sp>
    <dsp:sp modelId="{C0E88A2D-458C-4E7C-A073-9E2DB6C73FBD}">
      <dsp:nvSpPr>
        <dsp:cNvPr id="0" name=""/>
        <dsp:cNvSpPr/>
      </dsp:nvSpPr>
      <dsp:spPr>
        <a:xfrm rot="10840912">
          <a:off x="1494406" y="3247243"/>
          <a:ext cx="1655154" cy="524016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ln>
          <a:solidFill>
            <a:sysClr val="windowText" lastClr="000000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B8F2DE-F2EA-4679-8058-FF30CF70EFE5}">
      <dsp:nvSpPr>
        <dsp:cNvPr id="0" name=""/>
        <dsp:cNvSpPr/>
      </dsp:nvSpPr>
      <dsp:spPr>
        <a:xfrm>
          <a:off x="-230761" y="2418256"/>
          <a:ext cx="2819804" cy="1902223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ln w="25400" cap="flat" cmpd="sng" algn="ctr">
          <a:solidFill>
            <a:sysClr val="windowText" lastClr="0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All adult </a:t>
          </a:r>
          <a:r>
            <a:rPr lang="en-GB" sz="2400" kern="1200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legislation e.g. s</a:t>
          </a:r>
          <a:r>
            <a:rPr lang="en-GB" sz="2800" kern="1200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afeguarding</a:t>
          </a:r>
          <a:endParaRPr lang="en-GB" sz="2800" kern="1200" dirty="0">
            <a:solidFill>
              <a:sysClr val="window" lastClr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libri"/>
            <a:ea typeface="+mn-ea"/>
            <a:cs typeface="+mn-cs"/>
          </a:endParaRPr>
        </a:p>
      </dsp:txBody>
      <dsp:txXfrm>
        <a:off x="-175047" y="2473970"/>
        <a:ext cx="2708376" cy="1790795"/>
      </dsp:txXfrm>
    </dsp:sp>
    <dsp:sp modelId="{3B5CA5CE-2594-477D-BAD5-B469D94891AA}">
      <dsp:nvSpPr>
        <dsp:cNvPr id="0" name=""/>
        <dsp:cNvSpPr/>
      </dsp:nvSpPr>
      <dsp:spPr>
        <a:xfrm rot="13414047">
          <a:off x="1352932" y="1927384"/>
          <a:ext cx="2037253" cy="524016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ln>
          <a:solidFill>
            <a:srgbClr val="00B0F0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54B10E-75A3-4E2F-96CC-CE1CD61CB3FC}">
      <dsp:nvSpPr>
        <dsp:cNvPr id="0" name=""/>
        <dsp:cNvSpPr/>
      </dsp:nvSpPr>
      <dsp:spPr>
        <a:xfrm>
          <a:off x="606348" y="521727"/>
          <a:ext cx="2030547" cy="1520012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ln w="254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Equality Act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2010</a:t>
          </a:r>
        </a:p>
      </dsp:txBody>
      <dsp:txXfrm>
        <a:off x="650868" y="566247"/>
        <a:ext cx="1941507" cy="1430972"/>
      </dsp:txXfrm>
    </dsp:sp>
    <dsp:sp modelId="{EDFDDF12-4E80-45FB-8BD2-8FAA8B0F5D62}">
      <dsp:nvSpPr>
        <dsp:cNvPr id="0" name=""/>
        <dsp:cNvSpPr/>
      </dsp:nvSpPr>
      <dsp:spPr>
        <a:xfrm rot="16301039">
          <a:off x="3016534" y="1421185"/>
          <a:ext cx="1800561" cy="524016"/>
        </a:xfrm>
        <a:prstGeom prst="leftArrow">
          <a:avLst>
            <a:gd name="adj1" fmla="val 60000"/>
            <a:gd name="adj2" fmla="val 50000"/>
          </a:avLst>
        </a:prstGeom>
        <a:solidFill>
          <a:srgbClr val="4F81BD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546ED9-0088-428B-A016-32EF4EAE37F9}">
      <dsp:nvSpPr>
        <dsp:cNvPr id="0" name=""/>
        <dsp:cNvSpPr/>
      </dsp:nvSpPr>
      <dsp:spPr>
        <a:xfrm>
          <a:off x="2692749" y="-37353"/>
          <a:ext cx="2480049" cy="1230084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254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Children &amp; Families Act 2014</a:t>
          </a:r>
          <a:endParaRPr lang="en-GB" sz="2400" kern="1200" dirty="0">
            <a:solidFill>
              <a:sysClr val="window" lastClr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libri"/>
            <a:ea typeface="+mn-ea"/>
            <a:cs typeface="+mn-cs"/>
          </a:endParaRPr>
        </a:p>
      </dsp:txBody>
      <dsp:txXfrm>
        <a:off x="2728777" y="-1325"/>
        <a:ext cx="2407993" cy="1158028"/>
      </dsp:txXfrm>
    </dsp:sp>
    <dsp:sp modelId="{948BFE7B-6D45-4117-B056-35330335874E}">
      <dsp:nvSpPr>
        <dsp:cNvPr id="0" name=""/>
        <dsp:cNvSpPr/>
      </dsp:nvSpPr>
      <dsp:spPr>
        <a:xfrm rot="19041922">
          <a:off x="3925651" y="1541205"/>
          <a:ext cx="3095588" cy="524016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</a:gradFill>
        <a:ln>
          <a:solidFill>
            <a:sysClr val="windowText" lastClr="000000">
              <a:lumMod val="50000"/>
              <a:lumOff val="50000"/>
            </a:sys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823E0C-E98E-4AD1-9C97-E89FBC1F29F7}">
      <dsp:nvSpPr>
        <dsp:cNvPr id="0" name=""/>
        <dsp:cNvSpPr/>
      </dsp:nvSpPr>
      <dsp:spPr>
        <a:xfrm>
          <a:off x="5303026" y="89924"/>
          <a:ext cx="2359909" cy="1773845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  <a:tileRect/>
        </a:gradFill>
        <a:ln w="25400" cap="flat" cmpd="sng" algn="ctr">
          <a:solidFill>
            <a:sysClr val="windowText" lastClr="000000">
              <a:lumMod val="50000"/>
              <a:lumOff val="5000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200" kern="1200" dirty="0" smtClean="0">
              <a:solidFill>
                <a:srgbClr val="C0504D">
                  <a:lumMod val="50000"/>
                </a:srgbClr>
              </a:solidFill>
              <a:latin typeface="Calibri"/>
              <a:ea typeface="+mn-ea"/>
              <a:cs typeface="+mn-cs"/>
            </a:rPr>
            <a:t>Mental Capacity Act 2005</a:t>
          </a:r>
          <a:endParaRPr lang="en-GB" sz="3200" kern="1200" dirty="0">
            <a:solidFill>
              <a:srgbClr val="C0504D">
                <a:lumMod val="50000"/>
              </a:srgbClr>
            </a:solidFill>
            <a:latin typeface="Calibri"/>
            <a:ea typeface="+mn-ea"/>
            <a:cs typeface="+mn-cs"/>
          </a:endParaRPr>
        </a:p>
      </dsp:txBody>
      <dsp:txXfrm>
        <a:off x="5354980" y="141878"/>
        <a:ext cx="2256001" cy="1669937"/>
      </dsp:txXfrm>
    </dsp:sp>
    <dsp:sp modelId="{AF1F1E49-0E15-4D0D-B517-424CBD5047B6}">
      <dsp:nvSpPr>
        <dsp:cNvPr id="0" name=""/>
        <dsp:cNvSpPr/>
      </dsp:nvSpPr>
      <dsp:spPr>
        <a:xfrm rot="21438544">
          <a:off x="4708638" y="3054286"/>
          <a:ext cx="1893191" cy="524016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ln>
          <a:solidFill>
            <a:srgbClr val="EEECE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9B6A63-7287-4713-BD8C-9AFACE5C70E3}">
      <dsp:nvSpPr>
        <dsp:cNvPr id="0" name=""/>
        <dsp:cNvSpPr/>
      </dsp:nvSpPr>
      <dsp:spPr>
        <a:xfrm>
          <a:off x="5137846" y="2200057"/>
          <a:ext cx="2624084" cy="2157775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2700000" scaled="1"/>
          <a:tileRect/>
        </a:gradFill>
        <a:ln w="25400" cap="flat" cmpd="sng" algn="ctr">
          <a:solidFill>
            <a:srgbClr val="EEECE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Ofsted/Court of Protection guidance (residential special school</a:t>
          </a:r>
          <a:endParaRPr lang="en-GB" sz="24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5201045" y="2263256"/>
        <a:ext cx="2497686" cy="203137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1A2DA7-7B86-4809-A961-BDAB9C540E3D}">
      <dsp:nvSpPr>
        <dsp:cNvPr id="0" name=""/>
        <dsp:cNvSpPr/>
      </dsp:nvSpPr>
      <dsp:spPr>
        <a:xfrm rot="5400000">
          <a:off x="788430" y="528632"/>
          <a:ext cx="639665" cy="1064388"/>
        </a:xfrm>
        <a:prstGeom prst="corner">
          <a:avLst>
            <a:gd name="adj1" fmla="val 16120"/>
            <a:gd name="adj2" fmla="val 16110"/>
          </a:avLst>
        </a:prstGeom>
        <a:solidFill>
          <a:srgbClr val="FF00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3CEE1C-66D7-4079-9ED8-137CEB8FA444}">
      <dsp:nvSpPr>
        <dsp:cNvPr id="0" name=""/>
        <dsp:cNvSpPr/>
      </dsp:nvSpPr>
      <dsp:spPr>
        <a:xfrm>
          <a:off x="688158" y="397175"/>
          <a:ext cx="960936" cy="8423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3900" kern="1200" dirty="0"/>
        </a:p>
      </dsp:txBody>
      <dsp:txXfrm>
        <a:off x="688158" y="397175"/>
        <a:ext cx="960936" cy="842316"/>
      </dsp:txXfrm>
    </dsp:sp>
    <dsp:sp modelId="{5C67383C-2B7F-40A1-9D8B-0F4B82BD5CFF}">
      <dsp:nvSpPr>
        <dsp:cNvPr id="0" name=""/>
        <dsp:cNvSpPr/>
      </dsp:nvSpPr>
      <dsp:spPr>
        <a:xfrm>
          <a:off x="1512167" y="668984"/>
          <a:ext cx="181308" cy="181308"/>
        </a:xfrm>
        <a:prstGeom prst="triangle">
          <a:avLst>
            <a:gd name="adj" fmla="val 100000"/>
          </a:avLst>
        </a:prstGeom>
        <a:noFill/>
        <a:ln w="15875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A40CD8-CEED-4C08-9E28-3713E89BCCFA}">
      <dsp:nvSpPr>
        <dsp:cNvPr id="0" name=""/>
        <dsp:cNvSpPr/>
      </dsp:nvSpPr>
      <dsp:spPr>
        <a:xfrm rot="5400000">
          <a:off x="1796534" y="24574"/>
          <a:ext cx="639665" cy="1064388"/>
        </a:xfrm>
        <a:prstGeom prst="corner">
          <a:avLst>
            <a:gd name="adj1" fmla="val 16120"/>
            <a:gd name="adj2" fmla="val 16110"/>
          </a:avLst>
        </a:prstGeom>
        <a:solidFill>
          <a:srgbClr val="00B0F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7D5681-E4CA-48DA-855B-DB9D20967D32}">
      <dsp:nvSpPr>
        <dsp:cNvPr id="0" name=""/>
        <dsp:cNvSpPr/>
      </dsp:nvSpPr>
      <dsp:spPr>
        <a:xfrm>
          <a:off x="1864531" y="106080"/>
          <a:ext cx="960936" cy="8423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3900" kern="1200" dirty="0"/>
        </a:p>
      </dsp:txBody>
      <dsp:txXfrm>
        <a:off x="1864531" y="106080"/>
        <a:ext cx="960936" cy="84231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1A2DA7-7B86-4809-A961-BDAB9C540E3D}">
      <dsp:nvSpPr>
        <dsp:cNvPr id="0" name=""/>
        <dsp:cNvSpPr/>
      </dsp:nvSpPr>
      <dsp:spPr>
        <a:xfrm rot="5400000">
          <a:off x="788430" y="528632"/>
          <a:ext cx="639665" cy="1064388"/>
        </a:xfrm>
        <a:prstGeom prst="corner">
          <a:avLst>
            <a:gd name="adj1" fmla="val 16120"/>
            <a:gd name="adj2" fmla="val 16110"/>
          </a:avLst>
        </a:prstGeom>
        <a:solidFill>
          <a:srgbClr val="FF00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3CEE1C-66D7-4079-9ED8-137CEB8FA444}">
      <dsp:nvSpPr>
        <dsp:cNvPr id="0" name=""/>
        <dsp:cNvSpPr/>
      </dsp:nvSpPr>
      <dsp:spPr>
        <a:xfrm>
          <a:off x="688158" y="397175"/>
          <a:ext cx="960936" cy="8423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3900" kern="1200" dirty="0"/>
        </a:p>
      </dsp:txBody>
      <dsp:txXfrm>
        <a:off x="688158" y="397175"/>
        <a:ext cx="960936" cy="842316"/>
      </dsp:txXfrm>
    </dsp:sp>
    <dsp:sp modelId="{5C67383C-2B7F-40A1-9D8B-0F4B82BD5CFF}">
      <dsp:nvSpPr>
        <dsp:cNvPr id="0" name=""/>
        <dsp:cNvSpPr/>
      </dsp:nvSpPr>
      <dsp:spPr>
        <a:xfrm>
          <a:off x="1512167" y="668984"/>
          <a:ext cx="181308" cy="181308"/>
        </a:xfrm>
        <a:prstGeom prst="triangle">
          <a:avLst>
            <a:gd name="adj" fmla="val 100000"/>
          </a:avLst>
        </a:prstGeom>
        <a:noFill/>
        <a:ln w="15875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A40CD8-CEED-4C08-9E28-3713E89BCCFA}">
      <dsp:nvSpPr>
        <dsp:cNvPr id="0" name=""/>
        <dsp:cNvSpPr/>
      </dsp:nvSpPr>
      <dsp:spPr>
        <a:xfrm rot="5400000">
          <a:off x="1796534" y="24574"/>
          <a:ext cx="639665" cy="1064388"/>
        </a:xfrm>
        <a:prstGeom prst="corner">
          <a:avLst>
            <a:gd name="adj1" fmla="val 16120"/>
            <a:gd name="adj2" fmla="val 16110"/>
          </a:avLst>
        </a:prstGeom>
        <a:solidFill>
          <a:srgbClr val="00B0F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7D5681-E4CA-48DA-855B-DB9D20967D32}">
      <dsp:nvSpPr>
        <dsp:cNvPr id="0" name=""/>
        <dsp:cNvSpPr/>
      </dsp:nvSpPr>
      <dsp:spPr>
        <a:xfrm>
          <a:off x="1864531" y="106080"/>
          <a:ext cx="960936" cy="8423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3900" kern="1200" dirty="0"/>
        </a:p>
      </dsp:txBody>
      <dsp:txXfrm>
        <a:off x="1864531" y="106080"/>
        <a:ext cx="960936" cy="84231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DB3446-A9B2-46C5-98BA-A29D358C8B3E}">
      <dsp:nvSpPr>
        <dsp:cNvPr id="0" name=""/>
        <dsp:cNvSpPr/>
      </dsp:nvSpPr>
      <dsp:spPr>
        <a:xfrm rot="5400000">
          <a:off x="375716" y="285336"/>
          <a:ext cx="619152" cy="1030255"/>
        </a:xfrm>
        <a:prstGeom prst="corner">
          <a:avLst>
            <a:gd name="adj1" fmla="val 16120"/>
            <a:gd name="adj2" fmla="val 16110"/>
          </a:avLst>
        </a:prstGeom>
        <a:solidFill>
          <a:srgbClr val="FF0000"/>
        </a:solidFill>
        <a:ln w="254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87B439-3B52-472B-82F7-E5D726CD8126}">
      <dsp:nvSpPr>
        <dsp:cNvPr id="0" name=""/>
        <dsp:cNvSpPr/>
      </dsp:nvSpPr>
      <dsp:spPr>
        <a:xfrm>
          <a:off x="197815" y="384438"/>
          <a:ext cx="930120" cy="8153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500" b="1" kern="1200" dirty="0">
            <a:solidFill>
              <a:srgbClr val="FF0000"/>
            </a:solidFill>
          </a:endParaRPr>
        </a:p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b="1" kern="1200" dirty="0">
              <a:solidFill>
                <a:srgbClr val="FF0000"/>
              </a:solidFill>
            </a:rPr>
            <a:t>  YES</a:t>
          </a:r>
          <a:endParaRPr lang="en-GB" sz="2400" b="1" kern="1200" dirty="0">
            <a:solidFill>
              <a:srgbClr val="FF0000"/>
            </a:solidFill>
          </a:endParaRPr>
        </a:p>
      </dsp:txBody>
      <dsp:txXfrm>
        <a:off x="197815" y="384438"/>
        <a:ext cx="930120" cy="815305"/>
      </dsp:txXfrm>
    </dsp:sp>
    <dsp:sp modelId="{8B620AFB-8BB9-469E-9292-A74F40C9DF16}">
      <dsp:nvSpPr>
        <dsp:cNvPr id="0" name=""/>
        <dsp:cNvSpPr/>
      </dsp:nvSpPr>
      <dsp:spPr>
        <a:xfrm>
          <a:off x="1146253" y="425664"/>
          <a:ext cx="175494" cy="17549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2B990D-614F-4322-8B38-4E2F065A881A}">
      <dsp:nvSpPr>
        <dsp:cNvPr id="0" name=""/>
        <dsp:cNvSpPr/>
      </dsp:nvSpPr>
      <dsp:spPr>
        <a:xfrm rot="5400000">
          <a:off x="1439816" y="-249872"/>
          <a:ext cx="619152" cy="1030255"/>
        </a:xfrm>
        <a:prstGeom prst="corner">
          <a:avLst>
            <a:gd name="adj1" fmla="val 16120"/>
            <a:gd name="adj2" fmla="val 16110"/>
          </a:avLst>
        </a:prstGeom>
        <a:solidFill>
          <a:srgbClr val="00B0F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E7D2BC-FB9F-4A77-A989-A18255F2BAB2}">
      <dsp:nvSpPr>
        <dsp:cNvPr id="0" name=""/>
        <dsp:cNvSpPr/>
      </dsp:nvSpPr>
      <dsp:spPr>
        <a:xfrm>
          <a:off x="1336464" y="102678"/>
          <a:ext cx="930120" cy="8153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700" b="1" kern="1200" dirty="0">
              <a:solidFill>
                <a:srgbClr val="00B0F0"/>
              </a:solidFill>
            </a:rPr>
            <a:t>NO</a:t>
          </a:r>
        </a:p>
      </dsp:txBody>
      <dsp:txXfrm>
        <a:off x="1336464" y="102678"/>
        <a:ext cx="930120" cy="81530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DB3446-A9B2-46C5-98BA-A29D358C8B3E}">
      <dsp:nvSpPr>
        <dsp:cNvPr id="0" name=""/>
        <dsp:cNvSpPr/>
      </dsp:nvSpPr>
      <dsp:spPr>
        <a:xfrm rot="5400000">
          <a:off x="352112" y="589957"/>
          <a:ext cx="776730" cy="1292462"/>
        </a:xfrm>
        <a:prstGeom prst="corner">
          <a:avLst>
            <a:gd name="adj1" fmla="val 16120"/>
            <a:gd name="adj2" fmla="val 16110"/>
          </a:avLst>
        </a:prstGeom>
        <a:solidFill>
          <a:srgbClr val="FF0000"/>
        </a:solidFill>
        <a:ln w="254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87B439-3B52-472B-82F7-E5D726CD8126}">
      <dsp:nvSpPr>
        <dsp:cNvPr id="0" name=""/>
        <dsp:cNvSpPr/>
      </dsp:nvSpPr>
      <dsp:spPr>
        <a:xfrm>
          <a:off x="128934" y="714281"/>
          <a:ext cx="1166842" cy="10228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500" b="1" kern="1200" dirty="0">
            <a:solidFill>
              <a:srgbClr val="FF0000"/>
            </a:solidFill>
          </a:endParaRPr>
        </a:p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b="1" kern="1200" dirty="0" smtClean="0">
              <a:solidFill>
                <a:srgbClr val="FF0000"/>
              </a:solidFill>
            </a:rPr>
            <a:t>  </a:t>
          </a:r>
          <a:r>
            <a:rPr lang="en-GB" sz="3600" b="1" kern="1200" dirty="0" smtClean="0">
              <a:solidFill>
                <a:srgbClr val="FF0000"/>
              </a:solidFill>
            </a:rPr>
            <a:t>YES</a:t>
          </a:r>
          <a:endParaRPr lang="en-GB" sz="3600" b="1" kern="1200" dirty="0">
            <a:solidFill>
              <a:srgbClr val="FF0000"/>
            </a:solidFill>
          </a:endParaRPr>
        </a:p>
      </dsp:txBody>
      <dsp:txXfrm>
        <a:off x="128934" y="714281"/>
        <a:ext cx="1166842" cy="1022805"/>
      </dsp:txXfrm>
    </dsp:sp>
    <dsp:sp modelId="{8B620AFB-8BB9-469E-9292-A74F40C9DF16}">
      <dsp:nvSpPr>
        <dsp:cNvPr id="0" name=""/>
        <dsp:cNvSpPr/>
      </dsp:nvSpPr>
      <dsp:spPr>
        <a:xfrm>
          <a:off x="1318756" y="765998"/>
          <a:ext cx="220158" cy="220158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2B990D-614F-4322-8B38-4E2F065A881A}">
      <dsp:nvSpPr>
        <dsp:cNvPr id="0" name=""/>
        <dsp:cNvSpPr/>
      </dsp:nvSpPr>
      <dsp:spPr>
        <a:xfrm rot="5400000">
          <a:off x="1626894" y="-25868"/>
          <a:ext cx="776730" cy="1292462"/>
        </a:xfrm>
        <a:prstGeom prst="corner">
          <a:avLst>
            <a:gd name="adj1" fmla="val 16120"/>
            <a:gd name="adj2" fmla="val 16110"/>
          </a:avLst>
        </a:prstGeom>
        <a:solidFill>
          <a:srgbClr val="00B0F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E7D2BC-FB9F-4A77-A989-A18255F2BAB2}">
      <dsp:nvSpPr>
        <dsp:cNvPr id="0" name=""/>
        <dsp:cNvSpPr/>
      </dsp:nvSpPr>
      <dsp:spPr>
        <a:xfrm>
          <a:off x="1557376" y="360811"/>
          <a:ext cx="1166842" cy="10228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400" b="1" kern="1200" dirty="0">
              <a:solidFill>
                <a:srgbClr val="00B0F0"/>
              </a:solidFill>
            </a:rPr>
            <a:t>YES</a:t>
          </a:r>
        </a:p>
      </dsp:txBody>
      <dsp:txXfrm>
        <a:off x="1557376" y="360811"/>
        <a:ext cx="1166842" cy="102280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42B539-35D8-4C0A-AAF6-1E6CC6200034}">
      <dsp:nvSpPr>
        <dsp:cNvPr id="0" name=""/>
        <dsp:cNvSpPr/>
      </dsp:nvSpPr>
      <dsp:spPr>
        <a:xfrm>
          <a:off x="3095787" y="3330782"/>
          <a:ext cx="1287070" cy="121744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600" kern="1200" dirty="0"/>
        </a:p>
      </dsp:txBody>
      <dsp:txXfrm>
        <a:off x="3284274" y="3509073"/>
        <a:ext cx="910096" cy="860864"/>
      </dsp:txXfrm>
    </dsp:sp>
    <dsp:sp modelId="{E7707D3C-F020-4D5C-B241-F2B227A1328A}">
      <dsp:nvSpPr>
        <dsp:cNvPr id="0" name=""/>
        <dsp:cNvSpPr/>
      </dsp:nvSpPr>
      <dsp:spPr>
        <a:xfrm rot="10800000">
          <a:off x="504829" y="3662760"/>
          <a:ext cx="2448455" cy="553490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6918B1-45E9-4F28-9DEB-E22E0368D4A6}">
      <dsp:nvSpPr>
        <dsp:cNvPr id="0" name=""/>
        <dsp:cNvSpPr/>
      </dsp:nvSpPr>
      <dsp:spPr>
        <a:xfrm>
          <a:off x="-202825" y="3149985"/>
          <a:ext cx="1415311" cy="1579040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 r="-100000" b="-10000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>
              <a:solidFill>
                <a:schemeClr val="tx1"/>
              </a:solidFill>
            </a:rPr>
            <a:t>Learning difficulty</a:t>
          </a:r>
          <a:endParaRPr lang="en-GB" sz="2400" kern="1200" dirty="0">
            <a:solidFill>
              <a:schemeClr val="tx1"/>
            </a:solidFill>
          </a:endParaRPr>
        </a:p>
      </dsp:txBody>
      <dsp:txXfrm>
        <a:off x="-161372" y="3191438"/>
        <a:ext cx="1332405" cy="1496134"/>
      </dsp:txXfrm>
    </dsp:sp>
    <dsp:sp modelId="{EDCE9DC5-1085-454A-AE08-2AB8AAB25DDE}">
      <dsp:nvSpPr>
        <dsp:cNvPr id="0" name=""/>
        <dsp:cNvSpPr/>
      </dsp:nvSpPr>
      <dsp:spPr>
        <a:xfrm rot="12641009">
          <a:off x="810703" y="2646542"/>
          <a:ext cx="2431978" cy="553490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E03B4A-FEB2-4A3D-94C0-80B4298B3D0A}">
      <dsp:nvSpPr>
        <dsp:cNvPr id="0" name=""/>
        <dsp:cNvSpPr/>
      </dsp:nvSpPr>
      <dsp:spPr>
        <a:xfrm>
          <a:off x="301217" y="1758994"/>
          <a:ext cx="1359451" cy="1087560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l="100000" t="100000"/>
          </a:path>
          <a:tileRect r="-100000" b="-10000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435" tIns="51435" rIns="51435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700" kern="1200" dirty="0" smtClean="0">
              <a:solidFill>
                <a:schemeClr val="tx2"/>
              </a:solidFill>
            </a:rPr>
            <a:t>memory</a:t>
          </a:r>
          <a:endParaRPr lang="en-GB" sz="2700" kern="1200" dirty="0">
            <a:solidFill>
              <a:schemeClr val="tx2"/>
            </a:solidFill>
          </a:endParaRPr>
        </a:p>
      </dsp:txBody>
      <dsp:txXfrm>
        <a:off x="333071" y="1790848"/>
        <a:ext cx="1295743" cy="1023852"/>
      </dsp:txXfrm>
    </dsp:sp>
    <dsp:sp modelId="{34CA528E-4AF1-48AF-A215-86957BF9ED83}">
      <dsp:nvSpPr>
        <dsp:cNvPr id="0" name=""/>
        <dsp:cNvSpPr/>
      </dsp:nvSpPr>
      <dsp:spPr>
        <a:xfrm rot="14290920">
          <a:off x="1371658" y="1918423"/>
          <a:ext cx="2570742" cy="553490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3BEEE7-90D7-443D-8FC1-B45D0883C521}">
      <dsp:nvSpPr>
        <dsp:cNvPr id="0" name=""/>
        <dsp:cNvSpPr/>
      </dsp:nvSpPr>
      <dsp:spPr>
        <a:xfrm>
          <a:off x="1021299" y="606868"/>
          <a:ext cx="1916105" cy="992170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 r="-100000" b="-10000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attention &amp; concentration</a:t>
          </a:r>
          <a:endParaRPr lang="en-GB" sz="2400" kern="12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050359" y="635928"/>
        <a:ext cx="1857985" cy="934050"/>
      </dsp:txXfrm>
    </dsp:sp>
    <dsp:sp modelId="{5C75B1DA-7A6D-4730-99AD-5CF58D68BFA6}">
      <dsp:nvSpPr>
        <dsp:cNvPr id="0" name=""/>
        <dsp:cNvSpPr/>
      </dsp:nvSpPr>
      <dsp:spPr>
        <a:xfrm rot="16465977">
          <a:off x="2638290" y="1657080"/>
          <a:ext cx="2513042" cy="553490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124FDA-F002-4DC6-B5E1-DCBA3450B173}">
      <dsp:nvSpPr>
        <dsp:cNvPr id="0" name=""/>
        <dsp:cNvSpPr/>
      </dsp:nvSpPr>
      <dsp:spPr>
        <a:xfrm>
          <a:off x="3109546" y="0"/>
          <a:ext cx="1764771" cy="1362126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100000" b="100000"/>
          </a:path>
          <a:tileRect t="-100000" r="-10000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Understanding of language </a:t>
          </a:r>
          <a:endParaRPr lang="en-GB" sz="20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149441" y="39895"/>
        <a:ext cx="1684981" cy="1282336"/>
      </dsp:txXfrm>
    </dsp:sp>
    <dsp:sp modelId="{C95F2C86-035A-4465-9E86-5570E5707F74}">
      <dsp:nvSpPr>
        <dsp:cNvPr id="0" name=""/>
        <dsp:cNvSpPr/>
      </dsp:nvSpPr>
      <dsp:spPr>
        <a:xfrm rot="18673149">
          <a:off x="3720609" y="1830277"/>
          <a:ext cx="3248026" cy="553490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E41885-E70A-4547-8E56-4731E1831219}">
      <dsp:nvSpPr>
        <dsp:cNvPr id="0" name=""/>
        <dsp:cNvSpPr/>
      </dsp:nvSpPr>
      <dsp:spPr>
        <a:xfrm>
          <a:off x="5399478" y="125650"/>
          <a:ext cx="2030544" cy="1519594"/>
        </a:xfrm>
        <a:prstGeom prst="roundRect">
          <a:avLst>
            <a:gd name="adj" fmla="val 10000"/>
          </a:avLst>
        </a:prstGeom>
        <a:gradFill flip="none" rotWithShape="1">
          <a:gsLst>
            <a:gs pos="16000">
              <a:srgbClr val="E69800"/>
            </a:gs>
            <a:gs pos="0">
              <a:srgbClr val="825600"/>
            </a:gs>
            <a:gs pos="21000">
              <a:srgbClr val="FFA800"/>
            </a:gs>
            <a:gs pos="28000">
              <a:srgbClr val="825600"/>
            </a:gs>
            <a:gs pos="65000">
              <a:srgbClr val="FFA800"/>
            </a:gs>
            <a:gs pos="73000">
              <a:srgbClr val="825600"/>
            </a:gs>
            <a:gs pos="81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path path="circle">
            <a:fillToRect t="100000" r="100000"/>
          </a:path>
          <a:tileRect l="-100000" b="-10000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ability to  communicate</a:t>
          </a:r>
          <a:endParaRPr lang="en-GB" sz="24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443985" y="170157"/>
        <a:ext cx="1941530" cy="1430580"/>
      </dsp:txXfrm>
    </dsp:sp>
    <dsp:sp modelId="{6EAD4E0E-7011-4FC7-AFE2-A516CBB4193B}">
      <dsp:nvSpPr>
        <dsp:cNvPr id="0" name=""/>
        <dsp:cNvSpPr/>
      </dsp:nvSpPr>
      <dsp:spPr>
        <a:xfrm rot="20275462">
          <a:off x="4380249" y="2822317"/>
          <a:ext cx="2862724" cy="553490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E5B41A-F607-4AFC-878C-E93E6144B85F}">
      <dsp:nvSpPr>
        <dsp:cNvPr id="0" name=""/>
        <dsp:cNvSpPr/>
      </dsp:nvSpPr>
      <dsp:spPr>
        <a:xfrm>
          <a:off x="6311913" y="1637818"/>
          <a:ext cx="1652249" cy="1846591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how they interpret information</a:t>
          </a:r>
          <a:endParaRPr lang="en-GB" sz="2400" kern="1200" dirty="0"/>
        </a:p>
      </dsp:txBody>
      <dsp:txXfrm>
        <a:off x="6360306" y="1686211"/>
        <a:ext cx="1555463" cy="1749805"/>
      </dsp:txXfrm>
    </dsp:sp>
    <dsp:sp modelId="{973AFDFF-8A49-4D29-958B-F04CE04F494B}">
      <dsp:nvSpPr>
        <dsp:cNvPr id="0" name=""/>
        <dsp:cNvSpPr/>
      </dsp:nvSpPr>
      <dsp:spPr>
        <a:xfrm>
          <a:off x="4525360" y="3662760"/>
          <a:ext cx="2448455" cy="553490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481B19-F931-467E-8FD6-C1AF8205FC0A}">
      <dsp:nvSpPr>
        <dsp:cNvPr id="0" name=""/>
        <dsp:cNvSpPr/>
      </dsp:nvSpPr>
      <dsp:spPr>
        <a:xfrm>
          <a:off x="5515206" y="3415181"/>
          <a:ext cx="2917219" cy="1048647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b="100000"/>
          </a:path>
          <a:tileRect t="-100000" r="-10000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 smtClean="0"/>
            <a:t>cultural considerations</a:t>
          </a:r>
          <a:endParaRPr lang="en-GB" sz="2800" kern="1200" dirty="0"/>
        </a:p>
      </dsp:txBody>
      <dsp:txXfrm>
        <a:off x="5545920" y="3445895"/>
        <a:ext cx="2855791" cy="9872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4" cy="495300"/>
          </a:xfrm>
          <a:prstGeom prst="rect">
            <a:avLst/>
          </a:prstGeom>
        </p:spPr>
        <p:txBody>
          <a:bodyPr vert="horz" lIns="95428" tIns="47714" rIns="95428" bIns="47714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8644" y="9408982"/>
            <a:ext cx="2944284" cy="495300"/>
          </a:xfrm>
          <a:prstGeom prst="rect">
            <a:avLst/>
          </a:prstGeom>
        </p:spPr>
        <p:txBody>
          <a:bodyPr vert="horz" lIns="95428" tIns="47714" rIns="95428" bIns="47714" rtlCol="0" anchor="b"/>
          <a:lstStyle>
            <a:lvl1pPr algn="r">
              <a:defRPr sz="1300"/>
            </a:lvl1pPr>
          </a:lstStyle>
          <a:p>
            <a:fld id="{E6502000-0641-4E9F-B6CF-D3540C8CE63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2"/>
          </p:nvPr>
        </p:nvSpPr>
        <p:spPr>
          <a:xfrm>
            <a:off x="0" y="9408982"/>
            <a:ext cx="2944284" cy="495300"/>
          </a:xfrm>
          <a:prstGeom prst="rect">
            <a:avLst/>
          </a:prstGeom>
        </p:spPr>
        <p:txBody>
          <a:bodyPr vert="horz" lIns="95428" tIns="47714" rIns="95428" bIns="47714" rtlCol="0" anchor="b"/>
          <a:lstStyle>
            <a:lvl1pPr algn="l">
              <a:defRPr sz="1300"/>
            </a:lvl1pPr>
          </a:lstStyle>
          <a:p>
            <a:r>
              <a:rPr lang="en-GB" dirty="0" smtClean="0"/>
              <a:t>© 2014 Jane Sinson, Educational Psychologist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95943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4588" cy="37163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428" tIns="47714" rIns="95428" bIns="47714" rtlCol="0" anchor="ctr"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4" y="9408982"/>
            <a:ext cx="2944284" cy="495300"/>
          </a:xfrm>
          <a:prstGeom prst="rect">
            <a:avLst/>
          </a:prstGeom>
        </p:spPr>
        <p:txBody>
          <a:bodyPr vert="horz" lIns="95428" tIns="47714" rIns="95428" bIns="47714" rtlCol="0" anchor="b"/>
          <a:lstStyle>
            <a:lvl1pPr algn="r">
              <a:defRPr sz="1300"/>
            </a:lvl1pPr>
          </a:lstStyle>
          <a:p>
            <a:fld id="{5F011F92-58E4-48F0-A124-C293369A308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Notes Placeholder 7"/>
          <p:cNvSpPr>
            <a:spLocks noGrp="1"/>
          </p:cNvSpPr>
          <p:nvPr>
            <p:ph type="body" sz="quarter" idx="3"/>
          </p:nvPr>
        </p:nvSpPr>
        <p:spPr>
          <a:xfrm>
            <a:off x="679450" y="4705351"/>
            <a:ext cx="5435600" cy="4457699"/>
          </a:xfrm>
          <a:prstGeom prst="rect">
            <a:avLst/>
          </a:prstGeom>
        </p:spPr>
        <p:txBody>
          <a:bodyPr vert="horz" lIns="95428" tIns="47714" rIns="95428" bIns="47714" rtlCol="0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4754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41501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6950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46481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7957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83598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0047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99962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62514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10850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32051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86155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79450" y="4705351"/>
            <a:ext cx="5435600" cy="4457699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06789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55959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38814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8316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69509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83251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41951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7396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75054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80920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146235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436379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240899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879192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83479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27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471998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28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391946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29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997692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30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789166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31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620213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32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296825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33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505675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34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415504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35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415504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36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059447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37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975036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11F92-58E4-48F0-A124-C293369A3080}" type="slidenum">
              <a:rPr lang="en-GB" smtClean="0"/>
              <a:t>38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93885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b="1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GB" altLang="en-US" noProof="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GB" altLang="en-US" noProof="0" smtClean="0"/>
          </a:p>
        </p:txBody>
      </p:sp>
      <p:pic>
        <p:nvPicPr>
          <p:cNvPr id="6148" name="Picture 4" descr="NATSIP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04813"/>
            <a:ext cx="5184775" cy="1585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2" name="Freeform 8"/>
          <p:cNvSpPr>
            <a:spLocks/>
          </p:cNvSpPr>
          <p:nvPr/>
        </p:nvSpPr>
        <p:spPr bwMode="auto">
          <a:xfrm>
            <a:off x="-7938" y="6157913"/>
            <a:ext cx="9161463" cy="714375"/>
          </a:xfrm>
          <a:custGeom>
            <a:avLst/>
            <a:gdLst>
              <a:gd name="T0" fmla="*/ 0 w 5771"/>
              <a:gd name="T1" fmla="*/ 183 h 450"/>
              <a:gd name="T2" fmla="*/ 0 w 5771"/>
              <a:gd name="T3" fmla="*/ 442 h 450"/>
              <a:gd name="T4" fmla="*/ 5771 w 5771"/>
              <a:gd name="T5" fmla="*/ 450 h 450"/>
              <a:gd name="T6" fmla="*/ 5768 w 5771"/>
              <a:gd name="T7" fmla="*/ 0 h 450"/>
              <a:gd name="T8" fmla="*/ 0 w 5771"/>
              <a:gd name="T9" fmla="*/ 183 h 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71" h="450">
                <a:moveTo>
                  <a:pt x="0" y="183"/>
                </a:moveTo>
                <a:lnTo>
                  <a:pt x="0" y="442"/>
                </a:lnTo>
                <a:lnTo>
                  <a:pt x="5771" y="450"/>
                </a:lnTo>
                <a:lnTo>
                  <a:pt x="5768" y="0"/>
                </a:lnTo>
                <a:lnTo>
                  <a:pt x="0" y="183"/>
                </a:lnTo>
                <a:close/>
              </a:path>
            </a:pathLst>
          </a:custGeom>
          <a:solidFill>
            <a:srgbClr val="ED1B2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004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96108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8600" cy="4392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9313" y="1628775"/>
            <a:ext cx="4038600" cy="4392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685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863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737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69446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55852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523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493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0513" y="260350"/>
            <a:ext cx="2057400" cy="57610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8313" y="260350"/>
            <a:ext cx="6019800" cy="57610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385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260350"/>
            <a:ext cx="820737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9600" cy="439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pic>
        <p:nvPicPr>
          <p:cNvPr id="1031" name="Picture 7" descr="NATSIP-LOGO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58738"/>
            <a:ext cx="900113" cy="27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2" name="Freeform 8"/>
          <p:cNvSpPr>
            <a:spLocks/>
          </p:cNvSpPr>
          <p:nvPr/>
        </p:nvSpPr>
        <p:spPr bwMode="auto">
          <a:xfrm>
            <a:off x="-4763" y="6524625"/>
            <a:ext cx="9148763" cy="333375"/>
          </a:xfrm>
          <a:custGeom>
            <a:avLst/>
            <a:gdLst>
              <a:gd name="T0" fmla="*/ 0 w 5763"/>
              <a:gd name="T1" fmla="*/ 211 h 305"/>
              <a:gd name="T2" fmla="*/ 0 w 5763"/>
              <a:gd name="T3" fmla="*/ 305 h 305"/>
              <a:gd name="T4" fmla="*/ 5763 w 5763"/>
              <a:gd name="T5" fmla="*/ 300 h 305"/>
              <a:gd name="T6" fmla="*/ 5763 w 5763"/>
              <a:gd name="T7" fmla="*/ 0 h 305"/>
              <a:gd name="T8" fmla="*/ 0 w 5763"/>
              <a:gd name="T9" fmla="*/ 211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63" h="305">
                <a:moveTo>
                  <a:pt x="0" y="211"/>
                </a:moveTo>
                <a:lnTo>
                  <a:pt x="0" y="305"/>
                </a:lnTo>
                <a:lnTo>
                  <a:pt x="5763" y="300"/>
                </a:lnTo>
                <a:lnTo>
                  <a:pt x="5763" y="0"/>
                </a:lnTo>
                <a:lnTo>
                  <a:pt x="0" y="211"/>
                </a:lnTo>
                <a:close/>
              </a:path>
            </a:pathLst>
          </a:custGeom>
          <a:solidFill>
            <a:srgbClr val="ED1B2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13.png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diagramColors" Target="../diagrams/colors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openxmlformats.org/officeDocument/2006/relationships/diagramQuickStyle" Target="../diagrams/quickStyle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diagramLayout" Target="../diagrams/layout4.xml"/><Relationship Id="rId5" Type="http://schemas.openxmlformats.org/officeDocument/2006/relationships/diagramQuickStyle" Target="../diagrams/quickStyle3.xml"/><Relationship Id="rId10" Type="http://schemas.openxmlformats.org/officeDocument/2006/relationships/diagramData" Target="../diagrams/data4.xml"/><Relationship Id="rId4" Type="http://schemas.openxmlformats.org/officeDocument/2006/relationships/diagramLayout" Target="../diagrams/layout3.xml"/><Relationship Id="rId9" Type="http://schemas.openxmlformats.org/officeDocument/2006/relationships/image" Target="../media/image4.png"/><Relationship Id="rId14" Type="http://schemas.microsoft.com/office/2007/relationships/diagramDrawing" Target="../diagrams/drawing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3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3.w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wmf"/><Relationship Id="rId5" Type="http://schemas.openxmlformats.org/officeDocument/2006/relationships/image" Target="../media/image21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7.xml"/><Relationship Id="rId13" Type="http://schemas.openxmlformats.org/officeDocument/2006/relationships/diagramQuickStyle" Target="../diagrams/quickStyle8.xml"/><Relationship Id="rId18" Type="http://schemas.openxmlformats.org/officeDocument/2006/relationships/diagramQuickStyle" Target="../diagrams/quickStyle9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7.xml"/><Relationship Id="rId12" Type="http://schemas.openxmlformats.org/officeDocument/2006/relationships/diagramLayout" Target="../diagrams/layout8.xml"/><Relationship Id="rId17" Type="http://schemas.openxmlformats.org/officeDocument/2006/relationships/diagramLayout" Target="../diagrams/layout9.xml"/><Relationship Id="rId2" Type="http://schemas.openxmlformats.org/officeDocument/2006/relationships/notesSlide" Target="../notesSlides/notesSlide26.xml"/><Relationship Id="rId16" Type="http://schemas.openxmlformats.org/officeDocument/2006/relationships/diagramData" Target="../diagrams/data9.xml"/><Relationship Id="rId20" Type="http://schemas.microsoft.com/office/2007/relationships/diagramDrawing" Target="../diagrams/drawing9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7.xml"/><Relationship Id="rId11" Type="http://schemas.openxmlformats.org/officeDocument/2006/relationships/diagramData" Target="../diagrams/data8.xml"/><Relationship Id="rId5" Type="http://schemas.openxmlformats.org/officeDocument/2006/relationships/diagramData" Target="../diagrams/data7.xml"/><Relationship Id="rId15" Type="http://schemas.microsoft.com/office/2007/relationships/diagramDrawing" Target="../diagrams/drawing8.xml"/><Relationship Id="rId10" Type="http://schemas.openxmlformats.org/officeDocument/2006/relationships/image" Target="../media/image25.png"/><Relationship Id="rId19" Type="http://schemas.openxmlformats.org/officeDocument/2006/relationships/diagramColors" Target="../diagrams/colors9.xml"/><Relationship Id="rId4" Type="http://schemas.openxmlformats.org/officeDocument/2006/relationships/image" Target="../media/image4.png"/><Relationship Id="rId9" Type="http://schemas.microsoft.com/office/2007/relationships/diagramDrawing" Target="../diagrams/drawing7.xml"/><Relationship Id="rId14" Type="http://schemas.openxmlformats.org/officeDocument/2006/relationships/diagramColors" Target="../diagrams/colors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7.png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Relationship Id="rId9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9.png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730623"/>
          </a:xfrm>
        </p:spPr>
        <p:txBody>
          <a:bodyPr/>
          <a:lstStyle/>
          <a:p>
            <a:r>
              <a:rPr lang="en-GB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GB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Mental Capacity Act (MCA) and capacity assessments for </a:t>
            </a:r>
            <a:br>
              <a:rPr lang="en-GB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en-GB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young people with SI</a:t>
            </a:r>
            <a:r>
              <a:rPr lang="en-GB" alt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alt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alt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5656" y="4365104"/>
            <a:ext cx="6400800" cy="936104"/>
          </a:xfrm>
        </p:spPr>
        <p:txBody>
          <a:bodyPr/>
          <a:lstStyle/>
          <a:p>
            <a:r>
              <a:rPr lang="en-US" altLang="en-US" sz="2400" i="1" dirty="0" smtClean="0"/>
              <a:t>No decision about me </a:t>
            </a:r>
            <a:r>
              <a:rPr lang="en-US" altLang="en-US" sz="2400" i="1" smtClean="0"/>
              <a:t>without me</a:t>
            </a:r>
            <a:endParaRPr lang="en-US" altLang="en-US" sz="3600" b="1" dirty="0" smtClean="0">
              <a:solidFill>
                <a:srgbClr val="00B0F0"/>
              </a:solidFill>
            </a:endParaRPr>
          </a:p>
          <a:p>
            <a:r>
              <a:rPr lang="en-US" altLang="en-US" sz="3600" b="1" dirty="0" smtClean="0"/>
              <a:t>Jane Sinson</a:t>
            </a:r>
          </a:p>
          <a:p>
            <a:r>
              <a:rPr lang="en-US" altLang="en-US" sz="3600" b="1" dirty="0" smtClean="0"/>
              <a:t>Educational Psychologist</a:t>
            </a:r>
            <a:endParaRPr lang="en-US" alt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b="1" dirty="0" smtClean="0"/>
              <a:t> Mental capacity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372" y="1296268"/>
            <a:ext cx="8229600" cy="4608612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GB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GB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Mental capacity is the ability to make a decision </a:t>
            </a:r>
            <a:r>
              <a:rPr lang="en-GB" dirty="0" smtClean="0">
                <a:solidFill>
                  <a:schemeClr val="tx1"/>
                </a:solidFill>
              </a:rPr>
              <a:t>(MCA COP 4.1)</a:t>
            </a:r>
            <a:endParaRPr lang="en-GB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2"/>
            <a:r>
              <a:rPr lang="en-GB" sz="3200" dirty="0" smtClean="0">
                <a:solidFill>
                  <a:schemeClr val="tx1"/>
                </a:solidFill>
              </a:rPr>
              <a:t>Ability to make a decision that affects daily life</a:t>
            </a:r>
          </a:p>
          <a:p>
            <a:pPr lvl="2"/>
            <a:r>
              <a:rPr lang="en-GB" sz="3200" dirty="0" smtClean="0">
                <a:solidFill>
                  <a:schemeClr val="tx1"/>
                </a:solidFill>
              </a:rPr>
              <a:t>Ability to make decisions that are more significant e.g. where to continue education</a:t>
            </a:r>
          </a:p>
          <a:p>
            <a:pPr lvl="2"/>
            <a:r>
              <a:rPr lang="en-GB" sz="3200" dirty="0" smtClean="0">
                <a:solidFill>
                  <a:schemeClr val="tx1"/>
                </a:solidFill>
              </a:rPr>
              <a:t>Ability to make a decision that may have legal consequences e.g. to appeal to the tribunal</a:t>
            </a:r>
            <a:endParaRPr lang="en-GB" sz="3200" dirty="0">
              <a:solidFill>
                <a:schemeClr val="tx1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9310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548680"/>
            <a:ext cx="8280151" cy="854670"/>
          </a:xfr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3500000" scaled="1"/>
            <a:tileRect/>
          </a:gradFill>
        </p:spPr>
        <p:txBody>
          <a:bodyPr/>
          <a:lstStyle/>
          <a:p>
            <a:pPr algn="ctr"/>
            <a:r>
              <a:rPr lang="en-GB" b="1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Mental Capacity Act 2005 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dirty="0" smtClean="0"/>
              <a:t>Enacted 2007</a:t>
            </a:r>
          </a:p>
          <a:p>
            <a:pPr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dirty="0" smtClean="0"/>
              <a:t>Provides a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statutory</a:t>
            </a:r>
            <a:r>
              <a:rPr lang="en-GB" dirty="0" smtClean="0"/>
              <a:t> framework for people who lack capacity to make decisions for themselves from the </a:t>
            </a:r>
            <a:r>
              <a:rPr lang="en-GB" b="1" dirty="0" smtClean="0"/>
              <a:t>age of 16 years</a:t>
            </a:r>
            <a:endParaRPr lang="en-GB" dirty="0" smtClean="0"/>
          </a:p>
          <a:p>
            <a:pPr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But it is assumed everyone can make their own decisions unless it is proved otherwise (presumption of capacity)</a:t>
            </a:r>
            <a:endParaRPr lang="en-GB" dirty="0" smtClean="0"/>
          </a:p>
          <a:p>
            <a:pPr marL="0" indent="0">
              <a:buNone/>
            </a:pPr>
            <a:endParaRPr lang="en-GB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111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3500000" scaled="1"/>
            <a:tileRect/>
          </a:gradFill>
        </p:spPr>
        <p:txBody>
          <a:bodyPr/>
          <a:lstStyle/>
          <a:p>
            <a:pPr algn="ctr"/>
            <a:r>
              <a:rPr lang="en-GB" b="1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Mental Capacity Act 2005 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2" y="1628775"/>
            <a:ext cx="4967784" cy="4392613"/>
          </a:xfrm>
        </p:spPr>
        <p:txBody>
          <a:bodyPr/>
          <a:lstStyle/>
          <a:p>
            <a:pPr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dirty="0" smtClean="0"/>
              <a:t>Supported by a Code of Practice (COP). Focus was mainly health and social care professionals published by the Dept. of Health</a:t>
            </a:r>
          </a:p>
          <a:p>
            <a:pPr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b="1" dirty="0" smtClean="0">
                <a:solidFill>
                  <a:srgbClr val="7030A0"/>
                </a:solidFill>
              </a:rPr>
              <a:t>Residential special schools only need to be aware that 2009 introduced the Deprivation of Liberty Safeguards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652120" y="1628775"/>
            <a:ext cx="3045792" cy="4392613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700808"/>
            <a:ext cx="3024336" cy="41764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65359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332656"/>
            <a:ext cx="827881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431799" y="1305342"/>
            <a:ext cx="827881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">
              <a:buClr>
                <a:srgbClr val="FF0000"/>
              </a:buClr>
            </a:pPr>
            <a:r>
              <a:rPr lang="en-GB" sz="2800" b="1" dirty="0" smtClean="0"/>
              <a:t>5 Key Principles of the Act:</a:t>
            </a:r>
          </a:p>
          <a:p>
            <a:pPr marL="36576">
              <a:buClr>
                <a:srgbClr val="FF0000"/>
              </a:buClr>
            </a:pPr>
            <a:endParaRPr lang="en-GB" sz="2800" b="1" dirty="0" smtClean="0"/>
          </a:p>
          <a:p>
            <a:pPr marL="514350" indent="-514350">
              <a:buClr>
                <a:srgbClr val="FF0000"/>
              </a:buClr>
              <a:buFont typeface="+mj-lt"/>
              <a:buAutoNum type="arabicPeriod"/>
            </a:pPr>
            <a:r>
              <a:rPr lang="en-GB" sz="2800" dirty="0" smtClean="0"/>
              <a:t>It should be assumed everyone can make their own decisions unless proved otherwise</a:t>
            </a:r>
            <a:br>
              <a:rPr lang="en-GB" sz="2800" dirty="0" smtClean="0"/>
            </a:br>
            <a:endParaRPr lang="en-GB" sz="2800" dirty="0" smtClean="0"/>
          </a:p>
          <a:p>
            <a:pPr marL="514350" indent="-514350">
              <a:buClr>
                <a:srgbClr val="FF0000"/>
              </a:buClr>
              <a:buFont typeface="+mj-lt"/>
              <a:buAutoNum type="arabicPeriod"/>
            </a:pPr>
            <a:r>
              <a:rPr lang="en-GB" sz="2800" dirty="0" smtClean="0"/>
              <a:t>A person should have all the help and support possible to make and communicate their decision before anyone concludes that they lack capacity to make their own decision</a:t>
            </a:r>
          </a:p>
          <a:p>
            <a:pPr marL="457200" indent="-457200">
              <a:buClr>
                <a:srgbClr val="FF0000"/>
              </a:buClr>
              <a:buFont typeface="Courier New" panose="02070309020205020404" pitchFamily="49" charset="0"/>
              <a:buChar char="o"/>
            </a:pPr>
            <a:endParaRPr lang="en-GB" sz="2800" dirty="0" smtClean="0">
              <a:solidFill>
                <a:srgbClr val="00B0F0"/>
              </a:solidFill>
            </a:endParaRPr>
          </a:p>
          <a:p>
            <a:pPr>
              <a:buClr>
                <a:srgbClr val="FF0000"/>
              </a:buClr>
            </a:pPr>
            <a:endParaRPr lang="en-GB" sz="2800" dirty="0" smtClean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741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332656"/>
            <a:ext cx="827881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431799" y="1305342"/>
            <a:ext cx="827881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">
              <a:buClr>
                <a:srgbClr val="FF0000"/>
              </a:buClr>
            </a:pPr>
            <a:r>
              <a:rPr lang="en-GB" sz="2800" b="1" dirty="0" smtClean="0"/>
              <a:t>5 Key Principles of the Act:</a:t>
            </a:r>
          </a:p>
          <a:p>
            <a:pPr marL="514350" indent="-514350">
              <a:buClr>
                <a:srgbClr val="FF0000"/>
              </a:buClr>
              <a:buFont typeface="+mj-lt"/>
              <a:buAutoNum type="arabicPeriod" startAt="3"/>
            </a:pPr>
            <a:r>
              <a:rPr lang="en-GB" sz="2800" dirty="0" smtClean="0"/>
              <a:t>A person should not be treated as lacking capacity just because they make an unwise decision</a:t>
            </a:r>
          </a:p>
          <a:p>
            <a:pPr marL="514350" indent="-514350">
              <a:buClr>
                <a:srgbClr val="FF0000"/>
              </a:buClr>
              <a:buFont typeface="+mj-lt"/>
              <a:buAutoNum type="arabicPeriod" startAt="3"/>
            </a:pPr>
            <a:endParaRPr lang="en-GB" sz="2800" dirty="0"/>
          </a:p>
          <a:p>
            <a:pPr marL="514350" indent="-514350">
              <a:buClr>
                <a:srgbClr val="FF0000"/>
              </a:buClr>
              <a:buFont typeface="+mj-lt"/>
              <a:buAutoNum type="arabicPeriod" startAt="3"/>
            </a:pPr>
            <a:r>
              <a:rPr lang="en-GB" sz="2800" dirty="0" smtClean="0"/>
              <a:t>Actions and decisions carried out on behalf of someone who lacks capacity must be in their </a:t>
            </a:r>
            <a:r>
              <a:rPr lang="en-GB" sz="2800" b="1" dirty="0" smtClean="0"/>
              <a:t>best interests</a:t>
            </a:r>
            <a:r>
              <a:rPr lang="en-GB" sz="2800" b="1" dirty="0" smtClean="0">
                <a:solidFill>
                  <a:srgbClr val="00B0F0"/>
                </a:solidFill>
              </a:rPr>
              <a:t/>
            </a:r>
            <a:br>
              <a:rPr lang="en-GB" sz="2800" b="1" dirty="0" smtClean="0">
                <a:solidFill>
                  <a:srgbClr val="00B0F0"/>
                </a:solidFill>
              </a:rPr>
            </a:br>
            <a:endParaRPr lang="en-GB" sz="2800" b="1" dirty="0" smtClean="0">
              <a:solidFill>
                <a:srgbClr val="00B0F0"/>
              </a:solidFill>
            </a:endParaRPr>
          </a:p>
          <a:p>
            <a:pPr marL="514350" indent="-514350">
              <a:buClr>
                <a:srgbClr val="FF0000"/>
              </a:buClr>
              <a:buFont typeface="+mj-lt"/>
              <a:buAutoNum type="arabicPeriod" startAt="3"/>
            </a:pPr>
            <a:r>
              <a:rPr lang="en-GB" sz="2800" dirty="0" smtClean="0"/>
              <a:t>Actions or decisions carried out on behalf of someone who lacks capacity should limit their rights and freedom of action as little as possible</a:t>
            </a:r>
          </a:p>
          <a:p>
            <a:pPr>
              <a:buClr>
                <a:srgbClr val="FF0000"/>
              </a:buClr>
            </a:pPr>
            <a:endParaRPr lang="en-GB" sz="2800" dirty="0" smtClean="0">
              <a:solidFill>
                <a:srgbClr val="00B0F0"/>
              </a:solidFill>
            </a:endParaRPr>
          </a:p>
          <a:p>
            <a:pPr marL="457200" indent="-457200">
              <a:buClr>
                <a:srgbClr val="FF0000"/>
              </a:buClr>
              <a:buFont typeface="Courier New" panose="02070309020205020404" pitchFamily="49" charset="0"/>
              <a:buChar char="o"/>
            </a:pPr>
            <a:endParaRPr lang="en-GB" sz="2800" dirty="0" smtClean="0">
              <a:solidFill>
                <a:srgbClr val="00B0F0"/>
              </a:solidFill>
            </a:endParaRPr>
          </a:p>
          <a:p>
            <a:pPr marL="457200" indent="-457200">
              <a:buClr>
                <a:srgbClr val="FF0000"/>
              </a:buClr>
              <a:buFont typeface="Courier New" panose="02070309020205020404" pitchFamily="49" charset="0"/>
              <a:buChar char="o"/>
            </a:pPr>
            <a:endParaRPr lang="en-GB" sz="2800" dirty="0" smtClean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061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548680"/>
            <a:ext cx="8280151" cy="1080120"/>
          </a:xfr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3500000" scaled="1"/>
            <a:tileRect/>
          </a:gradFill>
        </p:spPr>
        <p:txBody>
          <a:bodyPr/>
          <a:lstStyle/>
          <a:p>
            <a:pPr algn="ctr"/>
            <a:r>
              <a:rPr lang="en-GB" sz="4000" b="1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Mental Capacity Act Code of Practice</a:t>
            </a:r>
            <a:endParaRPr lang="en-GB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628775"/>
            <a:ext cx="8352160" cy="4896569"/>
          </a:xfrm>
        </p:spPr>
        <p:txBody>
          <a:bodyPr/>
          <a:lstStyle/>
          <a:p>
            <a:pPr marL="36576" indent="0">
              <a:buClr>
                <a:srgbClr val="00B050"/>
              </a:buClr>
              <a:buNone/>
            </a:pPr>
            <a:r>
              <a:rPr lang="en-GB" dirty="0" smtClean="0"/>
              <a:t>An adult: </a:t>
            </a:r>
          </a:p>
          <a:p>
            <a:pPr>
              <a:buClr>
                <a:srgbClr val="00B0F0"/>
              </a:buClr>
            </a:pPr>
            <a:r>
              <a:rPr lang="en-GB" dirty="0" smtClean="0"/>
              <a:t>attorney under Lasting Power of Attorney</a:t>
            </a:r>
          </a:p>
          <a:p>
            <a:pPr>
              <a:buClr>
                <a:srgbClr val="00B0F0"/>
              </a:buClr>
            </a:pPr>
            <a:r>
              <a:rPr lang="en-GB" dirty="0"/>
              <a:t>d</a:t>
            </a:r>
            <a:r>
              <a:rPr lang="en-GB" dirty="0" smtClean="0"/>
              <a:t>eputy appointed by the Court of Protection</a:t>
            </a:r>
          </a:p>
          <a:p>
            <a:pPr>
              <a:buClr>
                <a:srgbClr val="00B0F0"/>
              </a:buClr>
            </a:pPr>
            <a:r>
              <a:rPr lang="en-GB" dirty="0"/>
              <a:t>a</a:t>
            </a:r>
            <a:r>
              <a:rPr lang="en-GB" dirty="0" smtClean="0"/>
              <a:t>cting as an Independent Mental Capacity Advocate</a:t>
            </a:r>
          </a:p>
          <a:p>
            <a:pPr>
              <a:buClr>
                <a:srgbClr val="00B0F0"/>
              </a:buClr>
            </a:pPr>
            <a:r>
              <a:rPr lang="en-GB" b="1" dirty="0">
                <a:solidFill>
                  <a:srgbClr val="FF0000"/>
                </a:solidFill>
              </a:rPr>
              <a:t>a</a:t>
            </a:r>
            <a:r>
              <a:rPr lang="en-GB" b="1" dirty="0" smtClean="0">
                <a:solidFill>
                  <a:srgbClr val="FF0000"/>
                </a:solidFill>
              </a:rPr>
              <a:t>cting in a professional capacity for, or in relation to a person who lacks capacity</a:t>
            </a:r>
          </a:p>
          <a:p>
            <a:pPr>
              <a:buClr>
                <a:srgbClr val="00B0F0"/>
              </a:buClr>
            </a:pPr>
            <a:r>
              <a:rPr lang="en-GB" dirty="0"/>
              <a:t>b</a:t>
            </a:r>
            <a:r>
              <a:rPr lang="en-GB" dirty="0" smtClean="0"/>
              <a:t>eing paid for acts for or in relation to a person who lacks capacity </a:t>
            </a:r>
          </a:p>
          <a:p>
            <a:pPr marL="0" indent="0">
              <a:buNone/>
            </a:pPr>
            <a:endParaRPr lang="en-GB" dirty="0">
              <a:solidFill>
                <a:srgbClr val="00B0F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223" y="620688"/>
            <a:ext cx="797067" cy="81643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600000" lon="20999996" rev="20999999"/>
            </a:camera>
            <a:lightRig rig="threePt" dir="t"/>
          </a:scene3d>
          <a:sp3d>
            <a:bevelT w="38100"/>
            <a:bevelB w="1905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2759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548680"/>
            <a:ext cx="8280151" cy="1080120"/>
          </a:xfr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3500000" scaled="1"/>
            <a:tileRect/>
          </a:gradFill>
        </p:spPr>
        <p:txBody>
          <a:bodyPr/>
          <a:lstStyle/>
          <a:p>
            <a:pPr algn="ctr"/>
            <a:r>
              <a:rPr lang="en-GB" sz="4000" b="1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Mental Capacity Act Code of Practice</a:t>
            </a:r>
            <a:endParaRPr lang="en-GB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628775"/>
            <a:ext cx="8352160" cy="4608537"/>
          </a:xfrm>
        </p:spPr>
        <p:txBody>
          <a:bodyPr/>
          <a:lstStyle/>
          <a:p>
            <a:pPr lvl="0">
              <a:buClr>
                <a:srgbClr val="ED1B24"/>
              </a:buClr>
              <a:buFont typeface="Courier New" panose="02070309020205020404" pitchFamily="49" charset="0"/>
              <a:buChar char="o"/>
            </a:pPr>
            <a:r>
              <a:rPr lang="en-GB" sz="3600" b="1" dirty="0" smtClean="0"/>
              <a:t>Professionals</a:t>
            </a:r>
            <a:endParaRPr lang="en-GB" sz="3600" b="1" dirty="0"/>
          </a:p>
          <a:p>
            <a:pPr lvl="1">
              <a:buClr>
                <a:srgbClr val="ED1B24"/>
              </a:buClr>
              <a:buFont typeface="Courier New" panose="02070309020205020404" pitchFamily="49" charset="0"/>
              <a:buChar char="o"/>
            </a:pPr>
            <a:r>
              <a:rPr lang="en-GB" sz="3200" dirty="0"/>
              <a:t>Variety of healthcare (doctors, nurses, therapists, dentists, radiologists, paramedics</a:t>
            </a:r>
            <a:r>
              <a:rPr lang="en-GB" sz="3200" dirty="0" smtClean="0"/>
              <a:t>)</a:t>
            </a:r>
            <a:endParaRPr lang="en-GB" sz="3200" dirty="0"/>
          </a:p>
          <a:p>
            <a:pPr lvl="1">
              <a:buClr>
                <a:srgbClr val="ED1B24"/>
              </a:buClr>
              <a:buFont typeface="Courier New" panose="02070309020205020404" pitchFamily="49" charset="0"/>
              <a:buChar char="o"/>
            </a:pPr>
            <a:r>
              <a:rPr lang="en-GB" sz="3200" dirty="0"/>
              <a:t>Social care </a:t>
            </a:r>
            <a:r>
              <a:rPr lang="en-GB" sz="3200" dirty="0" smtClean="0"/>
              <a:t>staff</a:t>
            </a:r>
            <a:endParaRPr lang="en-GB" sz="3200" dirty="0"/>
          </a:p>
          <a:p>
            <a:pPr lvl="1">
              <a:buClr>
                <a:srgbClr val="ED1B24"/>
              </a:buClr>
              <a:buFont typeface="Courier New" panose="02070309020205020404" pitchFamily="49" charset="0"/>
              <a:buChar char="o"/>
            </a:pPr>
            <a:r>
              <a:rPr lang="en-GB" sz="3200" dirty="0"/>
              <a:t>Others who occasionally may be involved in the care of people who lack capacity such as housing workers or police </a:t>
            </a:r>
            <a:r>
              <a:rPr lang="en-GB" sz="3200" dirty="0" smtClean="0"/>
              <a:t>offices</a:t>
            </a:r>
            <a:endParaRPr lang="en-GB" sz="3200" dirty="0"/>
          </a:p>
          <a:p>
            <a:pPr marL="0" indent="0">
              <a:buNone/>
            </a:pPr>
            <a:endParaRPr lang="en-GB" dirty="0">
              <a:solidFill>
                <a:srgbClr val="00B0F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223" y="620688"/>
            <a:ext cx="797067" cy="81643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600000" lon="20999996" rev="20999999"/>
            </a:camera>
            <a:lightRig rig="threePt" dir="t"/>
          </a:scene3d>
          <a:sp3d>
            <a:bevelT w="38100"/>
            <a:bevelB w="1905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3895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3500000" scaled="1"/>
            <a:tileRect/>
          </a:gradFill>
        </p:spPr>
        <p:txBody>
          <a:bodyPr/>
          <a:lstStyle/>
          <a:p>
            <a:pPr algn="ctr"/>
            <a:r>
              <a:rPr lang="en-GB" sz="4000" b="1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Mental Capacity Act Code of Practice</a:t>
            </a:r>
            <a:endParaRPr lang="en-GB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3455615" cy="4392613"/>
          </a:xfrm>
        </p:spPr>
        <p:txBody>
          <a:bodyPr/>
          <a:lstStyle/>
          <a:p>
            <a:pPr marL="0" lvl="0" indent="0">
              <a:buNone/>
            </a:pPr>
            <a:r>
              <a:rPr lang="en-GB" sz="3200" b="1" dirty="0"/>
              <a:t>From 1</a:t>
            </a:r>
            <a:r>
              <a:rPr lang="en-GB" sz="3200" b="1" baseline="30000" dirty="0"/>
              <a:t>st</a:t>
            </a:r>
            <a:r>
              <a:rPr lang="en-GB" sz="3200" b="1" dirty="0"/>
              <a:t> September 2014</a:t>
            </a:r>
          </a:p>
          <a:p>
            <a:pPr marL="0" lvl="0" indent="0">
              <a:buNone/>
            </a:pPr>
            <a:r>
              <a:rPr lang="en-GB" sz="3200" b="1" dirty="0"/>
              <a:t>Education professionals have to have regard to </a:t>
            </a:r>
            <a:r>
              <a:rPr lang="en-GB" sz="3200" b="1" dirty="0" smtClean="0"/>
              <a:t>the SEN Code </a:t>
            </a:r>
            <a:r>
              <a:rPr lang="en-GB" sz="3200" b="1" dirty="0"/>
              <a:t>of </a:t>
            </a:r>
            <a:r>
              <a:rPr lang="en-GB" sz="3200" b="1" dirty="0" smtClean="0"/>
              <a:t>Practice &amp; </a:t>
            </a:r>
            <a:r>
              <a:rPr lang="en-GB" sz="3600" b="1" dirty="0" smtClean="0"/>
              <a:t>MCA Code of Practice</a:t>
            </a:r>
            <a:endParaRPr lang="en-GB" sz="3200" b="1" dirty="0">
              <a:solidFill>
                <a:srgbClr val="FF0000"/>
              </a:solidFill>
            </a:endParaRPr>
          </a:p>
          <a:p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223" y="620688"/>
            <a:ext cx="797067" cy="81643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600000" lon="20999996" rev="20999999"/>
            </a:camera>
            <a:lightRig rig="threePt" dir="t"/>
          </a:scene3d>
          <a:sp3d>
            <a:bevelT w="38100"/>
            <a:bevelB w="1905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556792"/>
            <a:ext cx="4413945" cy="4408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340596"/>
            <a:ext cx="2895600" cy="2871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902" y="3340596"/>
            <a:ext cx="2274423" cy="3005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766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02580"/>
            <a:ext cx="827881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431799" y="1305342"/>
            <a:ext cx="827881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">
              <a:buClr>
                <a:srgbClr val="00B050"/>
              </a:buClr>
            </a:pPr>
            <a:r>
              <a:rPr lang="en-GB" sz="2800" b="1" dirty="0" smtClean="0">
                <a:latin typeface="+mn-lt"/>
              </a:rPr>
              <a:t>Why is it now in education?</a:t>
            </a:r>
          </a:p>
          <a:p>
            <a:pPr marL="457200" indent="-457200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2800" dirty="0" smtClean="0">
                <a:latin typeface="+mn-lt"/>
              </a:rPr>
              <a:t>Children and Families Act 2014 and new SEN Code  introduces a clearer focus on the participation of young people in decision making</a:t>
            </a:r>
            <a:br>
              <a:rPr lang="en-GB" sz="2800" dirty="0" smtClean="0">
                <a:latin typeface="+mn-lt"/>
              </a:rPr>
            </a:br>
            <a:endParaRPr lang="en-GB" sz="2800" dirty="0" smtClean="0">
              <a:latin typeface="+mn-lt"/>
            </a:endParaRPr>
          </a:p>
          <a:p>
            <a:pPr marL="457200" indent="-457200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2800" dirty="0" smtClean="0">
                <a:latin typeface="+mn-lt"/>
              </a:rPr>
              <a:t>The MCA gives young people the right from the age of 16 years to participate in  decision- making about things that affect them</a:t>
            </a:r>
          </a:p>
          <a:p>
            <a:pPr marL="457200" indent="-457200">
              <a:buClr>
                <a:srgbClr val="00B050"/>
              </a:buClr>
              <a:buFont typeface="Courier New" panose="02070309020205020404" pitchFamily="49" charset="0"/>
              <a:buChar char="o"/>
            </a:pPr>
            <a:endParaRPr lang="en-GB" sz="2800" dirty="0" smtClean="0">
              <a:latin typeface="+mn-lt"/>
            </a:endParaRPr>
          </a:p>
          <a:p>
            <a:pPr marL="457200" indent="-457200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2800" dirty="0" smtClean="0">
                <a:latin typeface="+mn-lt"/>
              </a:rPr>
              <a:t>Education has been out of line with health and social care in relation to young people’s formal participation in decision making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9" y="458460"/>
            <a:ext cx="797067" cy="81643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600000" lon="20999996" rev="20999999"/>
            </a:camera>
            <a:lightRig rig="threePt" dir="t"/>
          </a:scene3d>
          <a:sp3d>
            <a:bevelT w="38100"/>
            <a:bevelB w="1905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4153" y="435116"/>
            <a:ext cx="607427" cy="87022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300000" lon="21299997" rev="21299999"/>
            </a:camera>
            <a:lightRig rig="threePt" dir="t"/>
          </a:scene3d>
          <a:sp3d>
            <a:bevelT w="38100"/>
            <a:bevelB w="1905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3126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332656"/>
            <a:ext cx="827881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431799" y="1305342"/>
            <a:ext cx="827881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">
              <a:buClr>
                <a:srgbClr val="FF0000"/>
              </a:buClr>
            </a:pPr>
            <a:r>
              <a:rPr lang="en-GB" sz="2800" b="1" dirty="0" smtClean="0"/>
              <a:t>Why is it now in education?</a:t>
            </a:r>
          </a:p>
          <a:p>
            <a:pPr marL="457200" indent="-457200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2800" dirty="0" smtClean="0"/>
              <a:t>Extension of the age of participation in education for young people with SEN to 25 years old</a:t>
            </a:r>
          </a:p>
          <a:p>
            <a:pPr marL="457200" indent="-457200">
              <a:buClr>
                <a:srgbClr val="FF0000"/>
              </a:buClr>
              <a:buFont typeface="Courier New" panose="02070309020205020404" pitchFamily="49" charset="0"/>
              <a:buChar char="o"/>
            </a:pPr>
            <a:endParaRPr lang="en-GB" sz="2800" dirty="0" smtClean="0"/>
          </a:p>
          <a:p>
            <a:pPr marL="457200" indent="-457200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2800" dirty="0" smtClean="0"/>
              <a:t>The raising of the participation in education for all young people to 18 years from summer 2015</a:t>
            </a:r>
          </a:p>
          <a:p>
            <a:pPr marL="493776" indent="-457200">
              <a:buClr>
                <a:srgbClr val="FF0000"/>
              </a:buClr>
              <a:buFont typeface="Courier New" panose="02070309020205020404" pitchFamily="49" charset="0"/>
              <a:buChar char="o"/>
            </a:pPr>
            <a:endParaRPr lang="en-GB" sz="2800" dirty="0" smtClean="0"/>
          </a:p>
          <a:p>
            <a:pPr marL="457200" indent="-457200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GB" sz="2800" dirty="0" smtClean="0"/>
              <a:t>At 18 years old young people become adults and are covered by all adult legislation and guidance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9" y="458460"/>
            <a:ext cx="797067" cy="81643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600000" lon="20999996" rev="20999999"/>
            </a:camera>
            <a:lightRig rig="threePt" dir="t"/>
          </a:scene3d>
          <a:sp3d>
            <a:bevelT w="38100"/>
            <a:bevelB w="1905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4153" y="435116"/>
            <a:ext cx="607427" cy="87022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300000" lon="21299997" rev="21299999"/>
            </a:camera>
            <a:lightRig rig="threePt" dir="t"/>
          </a:scene3d>
          <a:sp3d>
            <a:bevelT w="38100"/>
            <a:bevelB w="1905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7929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b="1" dirty="0" smtClean="0"/>
              <a:t> What does this mean for young people?            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412777"/>
            <a:ext cx="8229600" cy="4608612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16 -17:11 months old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674930253"/>
              </p:ext>
            </p:extLst>
          </p:nvPr>
        </p:nvGraphicFramePr>
        <p:xfrm>
          <a:off x="1043608" y="1412776"/>
          <a:ext cx="7632848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784524339"/>
              </p:ext>
            </p:extLst>
          </p:nvPr>
        </p:nvGraphicFramePr>
        <p:xfrm>
          <a:off x="520435" y="1433935"/>
          <a:ext cx="7898077" cy="4624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179512" y="4607617"/>
            <a:ext cx="2179355" cy="2095902"/>
          </a:xfrm>
          <a:prstGeom prst="round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  <a:tileRect r="-100000" b="-100000"/>
          </a:gra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effectLst/>
                <a:ea typeface="Calibri"/>
                <a:cs typeface="Times New Roman"/>
              </a:rPr>
              <a:t>United Nations Convention on the Rights of the Child</a:t>
            </a:r>
          </a:p>
        </p:txBody>
      </p:sp>
      <p:sp>
        <p:nvSpPr>
          <p:cNvPr id="7" name="Right Arrow 6"/>
          <p:cNvSpPr/>
          <p:nvPr/>
        </p:nvSpPr>
        <p:spPr>
          <a:xfrm>
            <a:off x="2358867" y="5196418"/>
            <a:ext cx="1421045" cy="669494"/>
          </a:xfrm>
          <a:prstGeom prst="rightArrow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6372198" y="4509121"/>
            <a:ext cx="2232249" cy="1771366"/>
          </a:xfrm>
          <a:prstGeom prst="roundRect">
            <a:avLst/>
          </a:prstGeom>
          <a:gradFill flip="none" rotWithShape="1">
            <a:gsLst>
              <a:gs pos="53346">
                <a:srgbClr val="D4D6D9"/>
              </a:gs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2000" dirty="0">
                <a:effectLst/>
                <a:ea typeface="Calibri"/>
                <a:cs typeface="Times New Roman"/>
              </a:rPr>
              <a:t>Ofsted/Court of Protection guidance (residential special school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4048" y="5531164"/>
            <a:ext cx="13681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796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CB0AFB7-C7D0-4FF6-AEFC-66525A2F72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graphicEl>
                                              <a:dgm id="{2CB0AFB7-C7D0-4FF6-AEFC-66525A2F72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graphicEl>
                                              <a:dgm id="{2CB0AFB7-C7D0-4FF6-AEFC-66525A2F72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0E88A2D-458C-4E7C-A073-9E2DB6C73F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graphicEl>
                                              <a:dgm id="{C0E88A2D-458C-4E7C-A073-9E2DB6C73F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graphicEl>
                                              <a:dgm id="{C0E88A2D-458C-4E7C-A073-9E2DB6C73F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89B8F2DE-F2EA-4679-8058-FF30CF70EF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graphicEl>
                                              <a:dgm id="{89B8F2DE-F2EA-4679-8058-FF30CF70EF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graphicEl>
                                              <a:dgm id="{89B8F2DE-F2EA-4679-8058-FF30CF70EF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B5CA5CE-2594-477D-BAD5-B469D94891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graphicEl>
                                              <a:dgm id="{3B5CA5CE-2594-477D-BAD5-B469D94891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graphicEl>
                                              <a:dgm id="{3B5CA5CE-2594-477D-BAD5-B469D94891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8954B10E-75A3-4E2F-96CC-CE1CD61CB3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graphicEl>
                                              <a:dgm id="{8954B10E-75A3-4E2F-96CC-CE1CD61CB3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graphicEl>
                                              <a:dgm id="{8954B10E-75A3-4E2F-96CC-CE1CD61CB3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48BFE7B-6D45-4117-B056-3533033587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graphicEl>
                                              <a:dgm id="{948BFE7B-6D45-4117-B056-3533033587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graphicEl>
                                              <a:dgm id="{948BFE7B-6D45-4117-B056-3533033587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7823E0C-E98E-4AD1-9C97-E89FBC1F29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>
                                            <p:graphicEl>
                                              <a:dgm id="{C7823E0C-E98E-4AD1-9C97-E89FBC1F29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graphicEl>
                                              <a:dgm id="{C7823E0C-E98E-4AD1-9C97-E89FBC1F29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lvlOne"/>
        </p:bldSub>
      </p:bldGraphic>
      <p:bldP spid="12" grpId="0" animBg="1"/>
      <p:bldP spid="7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b="1" dirty="0" smtClean="0"/>
              <a:t> What does this mean for young people?            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412777"/>
            <a:ext cx="8229600" cy="4608612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16years – 17years 11 months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GB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		</a:t>
            </a:r>
          </a:p>
          <a:p>
            <a:pPr marL="0" indent="0">
              <a:buNone/>
            </a:pP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GB" dirty="0" smtClean="0"/>
              <a:t>  SEN Code  of Practice 8.15 after the end of Y11 young people can make decisions directly.</a:t>
            </a:r>
          </a:p>
          <a:p>
            <a:pPr marL="0" indent="0">
              <a:buNone/>
            </a:pP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GB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Oval 9"/>
          <p:cNvSpPr/>
          <p:nvPr/>
        </p:nvSpPr>
        <p:spPr>
          <a:xfrm>
            <a:off x="611560" y="2132856"/>
            <a:ext cx="2232248" cy="2170132"/>
          </a:xfrm>
          <a:prstGeom prst="ellipse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Health</a:t>
            </a:r>
          </a:p>
          <a:p>
            <a:pPr algn="ctr"/>
            <a:r>
              <a:rPr lang="en-GB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 years </a:t>
            </a:r>
            <a:endParaRPr lang="en-GB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1475656" y="4305238"/>
            <a:ext cx="7153076" cy="0"/>
          </a:xfrm>
          <a:prstGeom prst="line">
            <a:avLst/>
          </a:prstGeom>
          <a:ln w="41275" cap="sq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3491880" y="2132856"/>
            <a:ext cx="2298368" cy="2087096"/>
          </a:xfrm>
          <a:prstGeom prst="ellipse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Education end of Y11</a:t>
            </a:r>
            <a:endParaRPr lang="en-GB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Left Arrow 17"/>
          <p:cNvSpPr/>
          <p:nvPr/>
        </p:nvSpPr>
        <p:spPr>
          <a:xfrm>
            <a:off x="969963" y="4221088"/>
            <a:ext cx="685713" cy="14401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027" y="1945184"/>
            <a:ext cx="2408237" cy="2347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6941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b="1" dirty="0" smtClean="0"/>
              <a:t> What does this mean for young people?            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412777"/>
            <a:ext cx="8229600" cy="4608612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 – 25 years old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180415820"/>
              </p:ext>
            </p:extLst>
          </p:nvPr>
        </p:nvGraphicFramePr>
        <p:xfrm>
          <a:off x="484981" y="1412776"/>
          <a:ext cx="8191475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245656555"/>
              </p:ext>
            </p:extLst>
          </p:nvPr>
        </p:nvGraphicFramePr>
        <p:xfrm>
          <a:off x="755577" y="1844824"/>
          <a:ext cx="7662936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</p:spTree>
    <p:extLst>
      <p:ext uri="{BB962C8B-B14F-4D97-AF65-F5344CB8AC3E}">
        <p14:creationId xmlns:p14="http://schemas.microsoft.com/office/powerpoint/2010/main" val="1086119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b="1" dirty="0" smtClean="0"/>
              <a:t> 16 – 25 years olds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412777"/>
            <a:ext cx="8229600" cy="4608612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</a:p>
          <a:p>
            <a:pPr marL="0" indent="0">
              <a:buNone/>
            </a:pP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</a:t>
            </a: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                            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81970" y="316793"/>
            <a:ext cx="4824536" cy="7448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1403648" y="2060848"/>
            <a:ext cx="6192688" cy="396044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endParaRPr lang="en-GB" sz="4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  <a:p>
            <a:pPr algn="ctr"/>
            <a:r>
              <a:rPr lang="en-GB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No decision</a:t>
            </a:r>
            <a:endParaRPr lang="en-GB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  <a:p>
            <a:pPr algn="ctr"/>
            <a:r>
              <a:rPr lang="en-GB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about </a:t>
            </a:r>
            <a:r>
              <a:rPr lang="en-GB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me</a:t>
            </a:r>
            <a:r>
              <a:rPr lang="en-GB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</a:t>
            </a:r>
            <a:r>
              <a:rPr lang="en-GB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without </a:t>
            </a:r>
            <a:endParaRPr lang="en-GB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  <a:p>
            <a:pPr algn="ctr"/>
            <a:r>
              <a:rPr lang="en-GB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me</a:t>
            </a:r>
            <a:r>
              <a:rPr lang="en-GB" sz="4800" dirty="0" smtClean="0">
                <a:latin typeface="Bradley Hand ITC" panose="03070402050302030203" pitchFamily="66" charset="0"/>
              </a:rPr>
              <a:t> </a:t>
            </a:r>
            <a:r>
              <a:rPr lang="en-GB" sz="7200" dirty="0">
                <a:latin typeface="Wingdings" panose="05000000000000000000" pitchFamily="2" charset="2"/>
              </a:rPr>
              <a:t>K</a:t>
            </a:r>
            <a:endParaRPr lang="en-GB" sz="4800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983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b="1" dirty="0" smtClean="0"/>
              <a:t> Mental capacity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372" y="1296268"/>
            <a:ext cx="8229600" cy="4608612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GB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GB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Mental capacity is the ability to make a decision </a:t>
            </a:r>
            <a:r>
              <a:rPr lang="en-GB" dirty="0" smtClean="0">
                <a:solidFill>
                  <a:schemeClr val="tx1"/>
                </a:solidFill>
              </a:rPr>
              <a:t>(MCA COP 4.1)</a:t>
            </a:r>
            <a:endParaRPr lang="en-GB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2"/>
            <a:r>
              <a:rPr lang="en-GB" sz="3200" dirty="0" smtClean="0">
                <a:solidFill>
                  <a:schemeClr val="tx1"/>
                </a:solidFill>
              </a:rPr>
              <a:t>Ability to make a decision that affects daily life</a:t>
            </a:r>
          </a:p>
          <a:p>
            <a:pPr lvl="2"/>
            <a:r>
              <a:rPr lang="en-GB" sz="3200" dirty="0" smtClean="0">
                <a:solidFill>
                  <a:schemeClr val="tx1"/>
                </a:solidFill>
              </a:rPr>
              <a:t>Ability to make decisions that are more significant e.g. where to continue education</a:t>
            </a:r>
          </a:p>
          <a:p>
            <a:pPr lvl="2"/>
            <a:r>
              <a:rPr lang="en-GB" sz="3200" dirty="0" smtClean="0">
                <a:solidFill>
                  <a:schemeClr val="tx1"/>
                </a:solidFill>
              </a:rPr>
              <a:t>Ability to make a decision that may have legal consequences e.g. to appeal to the tribunal</a:t>
            </a:r>
            <a:endParaRPr lang="en-GB" sz="3200" dirty="0">
              <a:solidFill>
                <a:schemeClr val="tx1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418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b="1" dirty="0" smtClean="0"/>
              <a:t> Mental capacity: activity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30" y="1628800"/>
            <a:ext cx="4274583" cy="4392488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did you decide on where you went for your last holiday?</a:t>
            </a:r>
          </a:p>
          <a:p>
            <a:pPr marL="0" indent="0">
              <a:buNone/>
            </a:pPr>
            <a:r>
              <a:rPr lang="en-GB" sz="3600" dirty="0" smtClean="0"/>
              <a:t>Briefly write down the process you went through</a:t>
            </a:r>
            <a:endParaRPr lang="en-GB" sz="36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6482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b="1" dirty="0" smtClean="0"/>
              <a:t> Mental capacity.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981" y="1528072"/>
            <a:ext cx="8229600" cy="4392613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</a:rPr>
              <a:t>Key elements of  decision making are:-</a:t>
            </a:r>
          </a:p>
          <a:p>
            <a:pPr marL="0" indent="0">
              <a:buNone/>
            </a:pPr>
            <a:r>
              <a:rPr lang="en-GB" sz="3600" b="1" dirty="0" smtClean="0">
                <a:solidFill>
                  <a:schemeClr val="tx1"/>
                </a:solidFill>
              </a:rPr>
              <a:t>Information:     </a:t>
            </a:r>
          </a:p>
          <a:p>
            <a:r>
              <a:rPr lang="en-GB" b="1" dirty="0" smtClean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what information?</a:t>
            </a:r>
            <a:r>
              <a:rPr lang="en-GB" b="1" dirty="0" smtClean="0">
                <a:solidFill>
                  <a:schemeClr val="tx1"/>
                </a:solidFill>
              </a:rPr>
              <a:t> 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 in what format  ?</a:t>
            </a:r>
          </a:p>
          <a:p>
            <a:pPr marL="0" indent="0">
              <a:buNone/>
            </a:pPr>
            <a:endParaRPr lang="en-GB" b="1" dirty="0" smtClean="0">
              <a:solidFill>
                <a:srgbClr val="00B0F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149080"/>
            <a:ext cx="2314575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351744"/>
            <a:ext cx="1368152" cy="200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577819"/>
            <a:ext cx="2510272" cy="177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479" y="4351744"/>
            <a:ext cx="1822351" cy="1822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5644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b="1" dirty="0" smtClean="0"/>
              <a:t> Mental capacity.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2" y="1628775"/>
            <a:ext cx="4247703" cy="4392613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</a:rPr>
              <a:t>Key elements of  decision</a:t>
            </a:r>
            <a:endParaRPr lang="en-GB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b="1" dirty="0" smtClean="0">
                <a:solidFill>
                  <a:schemeClr val="tx1"/>
                </a:solidFill>
              </a:rPr>
              <a:t>Remembering information</a:t>
            </a:r>
            <a:endParaRPr lang="en-GB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b="1" dirty="0" smtClean="0">
                <a:solidFill>
                  <a:schemeClr val="tx1"/>
                </a:solidFill>
              </a:rPr>
              <a:t>Weighing up the pros and cons</a:t>
            </a:r>
          </a:p>
          <a:p>
            <a:pPr marL="0" indent="0">
              <a:buNone/>
            </a:pPr>
            <a:endParaRPr lang="en-GB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b="1" dirty="0" smtClean="0">
                <a:solidFill>
                  <a:schemeClr val="tx1"/>
                </a:solidFill>
              </a:rPr>
              <a:t>Communicating your decision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700808"/>
            <a:ext cx="1933912" cy="1295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C:\Users\jane\AppData\Local\Microsoft\Windows\Temporary Internet Files\Content.IE5\8RL6OH71\MC900089114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842474"/>
            <a:ext cx="1790395" cy="1151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jane\AppData\Local\Microsoft\Windows\Temporary Internet Files\Content.IE5\XKGE2LWM\MC90008909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5066246"/>
            <a:ext cx="1459050" cy="146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8510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b="1" dirty="0" smtClean="0"/>
              <a:t> Mental capacity: activity</a:t>
            </a:r>
            <a:endParaRPr lang="en-GB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4400" b="1" dirty="0" smtClean="0"/>
              <a:t>What decisions will young people aged 16 – 25 years need to make in relation to their education?</a:t>
            </a:r>
          </a:p>
          <a:p>
            <a:pPr marL="0" indent="0" algn="ctr">
              <a:buNone/>
            </a:pPr>
            <a:endParaRPr lang="en-GB" sz="4400" b="1" dirty="0" smtClean="0"/>
          </a:p>
          <a:p>
            <a:pPr marL="0" indent="0" algn="ctr">
              <a:buNone/>
            </a:pPr>
            <a:r>
              <a:rPr lang="en-GB" sz="4400" b="1" dirty="0" smtClean="0"/>
              <a:t>Are there specific decisions relating to sensory impairment?</a:t>
            </a:r>
            <a:endParaRPr lang="en-GB" sz="44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56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b="1" dirty="0" smtClean="0"/>
              <a:t> Mental capacity: activity</a:t>
            </a:r>
            <a:endParaRPr lang="en-GB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400" b="1" dirty="0" smtClean="0"/>
              <a:t>In relation to the decision about educational placement, which of these young people may need to have their capacity to make this decision assessed?</a:t>
            </a:r>
          </a:p>
          <a:p>
            <a:pPr marL="0" indent="0">
              <a:buNone/>
            </a:pPr>
            <a:r>
              <a:rPr lang="en-GB" sz="4400" b="1" dirty="0" smtClean="0"/>
              <a:t>Why?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650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b="1" dirty="0" smtClean="0"/>
              <a:t> Mental capacity: activity</a:t>
            </a:r>
            <a:endParaRPr lang="en-GB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8313" y="2310606"/>
            <a:ext cx="403860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Rosie is 16 years old</a:t>
            </a:r>
          </a:p>
          <a:p>
            <a:pPr marL="0" indent="0">
              <a:buNone/>
            </a:pPr>
            <a:r>
              <a:rPr lang="en-GB" b="1" dirty="0" smtClean="0"/>
              <a:t>Where does she wish to attend for her post 16 education</a:t>
            </a:r>
            <a:r>
              <a:rPr lang="en-GB" dirty="0" smtClean="0"/>
              <a:t>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Rosie is 18 years old</a:t>
            </a:r>
          </a:p>
          <a:p>
            <a:pPr marL="0" indent="0">
              <a:buNone/>
            </a:pPr>
            <a:r>
              <a:rPr lang="en-GB" b="1" dirty="0" smtClean="0"/>
              <a:t>Where does she wish to attend for her post 18 education</a:t>
            </a:r>
            <a:r>
              <a:rPr lang="en-GB" dirty="0" smtClean="0"/>
              <a:t>?</a:t>
            </a: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2415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b="1" dirty="0" smtClean="0"/>
              <a:t>Capacity Assessments</a:t>
            </a:r>
            <a:endParaRPr lang="en-GB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MCA Code of Practice Chapter 4 sets out capacity assessments</a:t>
            </a:r>
          </a:p>
          <a:p>
            <a:r>
              <a:rPr lang="en-GB" dirty="0" smtClean="0"/>
              <a:t>2 stage process</a:t>
            </a:r>
          </a:p>
          <a:p>
            <a:pPr lvl="1"/>
            <a:r>
              <a:rPr lang="en-GB" b="1" dirty="0" smtClean="0"/>
              <a:t>Stage 1: </a:t>
            </a:r>
            <a:r>
              <a:rPr lang="en-GB" dirty="0" smtClean="0"/>
              <a:t>to determine if an assessment is needed for this decision</a:t>
            </a:r>
          </a:p>
          <a:p>
            <a:pPr lvl="1"/>
            <a:r>
              <a:rPr lang="en-GB" dirty="0" smtClean="0"/>
              <a:t> </a:t>
            </a:r>
            <a:r>
              <a:rPr lang="en-GB" b="1" dirty="0" smtClean="0"/>
              <a:t>Stage 2: </a:t>
            </a:r>
            <a:r>
              <a:rPr lang="en-GB" dirty="0" smtClean="0"/>
              <a:t>the assessment using the 4 key questions</a:t>
            </a:r>
          </a:p>
          <a:p>
            <a:r>
              <a:rPr lang="en-GB" dirty="0" smtClean="0"/>
              <a:t>Language used is not  the way a young person’s functioning is described in education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6629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b="1" dirty="0" smtClean="0"/>
              <a:t>Capacity Assessments: </a:t>
            </a:r>
            <a:br>
              <a:rPr lang="en-GB" b="1" dirty="0" smtClean="0"/>
            </a:br>
            <a:r>
              <a:rPr lang="en-GB" b="1" dirty="0" smtClean="0"/>
              <a:t>MCA COP sections 4.10 - 4.13</a:t>
            </a:r>
            <a:endParaRPr lang="en-GB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752553"/>
          </a:xfrm>
        </p:spPr>
        <p:txBody>
          <a:bodyPr/>
          <a:lstStyle/>
          <a:p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Stage 1: this has 2 steps                    </a:t>
            </a:r>
          </a:p>
          <a:p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Step 1                                           step 1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GB" dirty="0" smtClean="0"/>
              <a:t>Does the person have an impairment of, or a disturbance in the functioning of, their mind or brain?</a:t>
            </a:r>
          </a:p>
          <a:p>
            <a:pPr marL="0" lvl="0" indent="0">
              <a:buNone/>
            </a:pP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Does the young person have a learning </a:t>
            </a: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difficulty or 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difficulties with their emotional well-being </a:t>
            </a: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 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mental health issues?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GB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0323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084620858"/>
              </p:ext>
            </p:extLst>
          </p:nvPr>
        </p:nvGraphicFramePr>
        <p:xfrm>
          <a:off x="5148064" y="1319857"/>
          <a:ext cx="3408040" cy="123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14274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b="1" dirty="0" smtClean="0"/>
              <a:t>Capacity </a:t>
            </a:r>
            <a:r>
              <a:rPr lang="en-GB" b="1" dirty="0"/>
              <a:t>Assessments:</a:t>
            </a:r>
            <a:br>
              <a:rPr lang="en-GB" b="1" dirty="0"/>
            </a:br>
            <a:r>
              <a:rPr lang="en-GB" b="1" dirty="0"/>
              <a:t>MCA COP sections 4.10 - 4.13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752553"/>
          </a:xfrm>
        </p:spPr>
        <p:txBody>
          <a:bodyPr/>
          <a:lstStyle/>
          <a:p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Stage 1: this has 2 steps                     Step 2</a:t>
            </a:r>
          </a:p>
          <a:p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Step 2</a:t>
            </a:r>
          </a:p>
          <a:p>
            <a:pPr marL="0" indent="0">
              <a:buNone/>
            </a:pPr>
            <a:r>
              <a:rPr lang="en-GB" dirty="0" smtClean="0"/>
              <a:t>Does the impairment or disturbance mean that the person is unable to make a specific decision when they need to?</a:t>
            </a:r>
          </a:p>
          <a:p>
            <a:pPr marL="0" lvl="0" indent="0">
              <a:buNone/>
            </a:pP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Does the 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young person’s </a:t>
            </a: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difficulty or  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emotional </a:t>
            </a: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well-being difficulties or 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mental health issues affect their ability to make this decision when they need to?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GB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GB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869526972"/>
              </p:ext>
            </p:extLst>
          </p:nvPr>
        </p:nvGraphicFramePr>
        <p:xfrm>
          <a:off x="5148064" y="1319857"/>
          <a:ext cx="3408040" cy="123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392205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b="1" dirty="0" smtClean="0"/>
              <a:t>Capacity Assessments</a:t>
            </a:r>
            <a:endParaRPr lang="en-GB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752553"/>
          </a:xfrm>
        </p:spPr>
        <p:txBody>
          <a:bodyPr/>
          <a:lstStyle/>
          <a:p>
            <a:pPr marL="0" indent="0">
              <a:buNone/>
            </a:pPr>
            <a:endParaRPr lang="en-GB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GB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175521562"/>
              </p:ext>
            </p:extLst>
          </p:nvPr>
        </p:nvGraphicFramePr>
        <p:xfrm>
          <a:off x="755576" y="2204864"/>
          <a:ext cx="2111896" cy="1167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3400189"/>
              </p:ext>
            </p:extLst>
          </p:nvPr>
        </p:nvGraphicFramePr>
        <p:xfrm>
          <a:off x="611560" y="1628800"/>
          <a:ext cx="8352927" cy="4824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4309"/>
                <a:gridCol w="2784309"/>
                <a:gridCol w="2784309"/>
              </a:tblGrid>
              <a:tr h="244827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gradFill flip="none" rotWithShape="1">
                      <a:gsLst>
                        <a:gs pos="0">
                          <a:srgbClr val="FFEFD1">
                            <a:alpha val="26000"/>
                          </a:srgbClr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gradFill flip="none" rotWithShape="1">
                      <a:gsLst>
                        <a:gs pos="0">
                          <a:srgbClr val="FFEFD1">
                            <a:alpha val="26000"/>
                          </a:srgbClr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gradFill flip="none" rotWithShape="1">
                      <a:gsLst>
                        <a:gs pos="0">
                          <a:srgbClr val="FFEFD1">
                            <a:alpha val="26000"/>
                          </a:srgbClr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</a:tr>
              <a:tr h="2376264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pPr algn="ctr"/>
                      <a:r>
                        <a:rPr lang="en-GB" sz="3200" dirty="0" smtClean="0"/>
                        <a:t>Young</a:t>
                      </a:r>
                      <a:r>
                        <a:rPr lang="en-GB" sz="3200" baseline="0" dirty="0" smtClean="0"/>
                        <a:t> person has capacity</a:t>
                      </a:r>
                      <a:endParaRPr lang="en-GB" sz="3200" dirty="0"/>
                    </a:p>
                  </a:txBody>
                  <a:tcPr>
                    <a:gradFill flip="none" rotWithShape="1">
                      <a:gsLst>
                        <a:gs pos="0">
                          <a:srgbClr val="FFEFD1">
                            <a:alpha val="26000"/>
                          </a:srgbClr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sz="3200" dirty="0" smtClean="0"/>
                    </a:p>
                    <a:p>
                      <a:pPr algn="ctr"/>
                      <a:r>
                        <a:rPr lang="en-GB" sz="3200" dirty="0" smtClean="0"/>
                        <a:t>Young</a:t>
                      </a:r>
                      <a:r>
                        <a:rPr lang="en-GB" sz="3200" baseline="0" dirty="0" smtClean="0"/>
                        <a:t> person has capacity</a:t>
                      </a:r>
                      <a:endParaRPr lang="en-GB" sz="3200" dirty="0"/>
                    </a:p>
                  </a:txBody>
                  <a:tcPr>
                    <a:gradFill flip="none" rotWithShape="1">
                      <a:gsLst>
                        <a:gs pos="0">
                          <a:srgbClr val="FFEFD1">
                            <a:alpha val="26000"/>
                          </a:srgbClr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sz="32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en-GB" sz="3200" b="1" dirty="0" smtClean="0">
                          <a:solidFill>
                            <a:srgbClr val="FF0000"/>
                          </a:solidFill>
                        </a:rPr>
                        <a:t>Capacity assessment is needed</a:t>
                      </a:r>
                      <a:endParaRPr lang="en-GB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FFEFD1">
                            <a:alpha val="26000"/>
                          </a:srgbClr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463" y="2204864"/>
            <a:ext cx="2359025" cy="15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val="3478105604"/>
              </p:ext>
            </p:extLst>
          </p:nvPr>
        </p:nvGraphicFramePr>
        <p:xfrm>
          <a:off x="3563888" y="2212112"/>
          <a:ext cx="2362200" cy="1200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graphicFrame>
        <p:nvGraphicFramePr>
          <p:cNvPr id="20" name="Diagram 19"/>
          <p:cNvGraphicFramePr/>
          <p:nvPr>
            <p:extLst>
              <p:ext uri="{D42A27DB-BD31-4B8C-83A1-F6EECF244321}">
                <p14:modId xmlns:p14="http://schemas.microsoft.com/office/powerpoint/2010/main" val="561327376"/>
              </p:ext>
            </p:extLst>
          </p:nvPr>
        </p:nvGraphicFramePr>
        <p:xfrm>
          <a:off x="6056312" y="1772816"/>
          <a:ext cx="2724943" cy="19695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extLst>
      <p:ext uri="{BB962C8B-B14F-4D97-AF65-F5344CB8AC3E}">
        <p14:creationId xmlns:p14="http://schemas.microsoft.com/office/powerpoint/2010/main" val="1922109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DDB3446-A9B2-46C5-98BA-A29D358C8B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DDB3446-A9B2-46C5-98BA-A29D358C8B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DDB3446-A9B2-46C5-98BA-A29D358C8B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DDB3446-A9B2-46C5-98BA-A29D358C8B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DDB3446-A9B2-46C5-98BA-A29D358C8B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DDB3446-A9B2-46C5-98BA-A29D358C8B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DDB3446-A9B2-46C5-98BA-A29D358C8B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DDB3446-A9B2-46C5-98BA-A29D358C8B3E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DDB3446-A9B2-46C5-98BA-A29D358C8B3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DDB3446-A9B2-46C5-98BA-A29D358C8B3E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DDB3446-A9B2-46C5-98BA-A29D358C8B3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DDB3446-A9B2-46C5-98BA-A29D358C8B3E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DDB3446-A9B2-46C5-98BA-A29D358C8B3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DDB3446-A9B2-46C5-98BA-A29D358C8B3E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DDB3446-A9B2-46C5-98BA-A29D358C8B3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8B620AFB-8BB9-469E-9292-A74F40C9DF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8B620AFB-8BB9-469E-9292-A74F40C9DF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8B620AFB-8BB9-469E-9292-A74F40C9DF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8B620AFB-8BB9-469E-9292-A74F40C9DF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8B620AFB-8BB9-469E-9292-A74F40C9DF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8B620AFB-8BB9-469E-9292-A74F40C9DF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8B620AFB-8BB9-469E-9292-A74F40C9DF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8B620AFB-8BB9-469E-9292-A74F40C9DF16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8B620AFB-8BB9-469E-9292-A74F40C9DF16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8B620AFB-8BB9-469E-9292-A74F40C9DF16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8B620AFB-8BB9-469E-9292-A74F40C9DF16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8B620AFB-8BB9-469E-9292-A74F40C9DF16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8B620AFB-8BB9-469E-9292-A74F40C9DF16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8B620AFB-8BB9-469E-9292-A74F40C9DF16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8B620AFB-8BB9-469E-9292-A74F40C9DF16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687B439-3B52-472B-82F7-E5D726CD81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687B439-3B52-472B-82F7-E5D726CD81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687B439-3B52-472B-82F7-E5D726CD81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687B439-3B52-472B-82F7-E5D726CD81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687B439-3B52-472B-82F7-E5D726CD81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687B439-3B52-472B-82F7-E5D726CD81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687B439-3B52-472B-82F7-E5D726CD81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687B439-3B52-472B-82F7-E5D726CD8126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687B439-3B52-472B-82F7-E5D726CD8126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687B439-3B52-472B-82F7-E5D726CD8126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687B439-3B52-472B-82F7-E5D726CD8126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687B439-3B52-472B-82F7-E5D726CD8126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687B439-3B52-472B-82F7-E5D726CD8126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687B439-3B52-472B-82F7-E5D726CD8126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687B439-3B52-472B-82F7-E5D726CD8126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D32B990D-614F-4322-8B38-4E2F065A88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D32B990D-614F-4322-8B38-4E2F065A88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D32B990D-614F-4322-8B38-4E2F065A88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D32B990D-614F-4322-8B38-4E2F065A88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D32B990D-614F-4322-8B38-4E2F065A88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D32B990D-614F-4322-8B38-4E2F065A88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D32B990D-614F-4322-8B38-4E2F065A88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D32B990D-614F-4322-8B38-4E2F065A881A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D32B990D-614F-4322-8B38-4E2F065A881A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D32B990D-614F-4322-8B38-4E2F065A881A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D32B990D-614F-4322-8B38-4E2F065A881A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D32B990D-614F-4322-8B38-4E2F065A881A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D32B990D-614F-4322-8B38-4E2F065A881A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D32B990D-614F-4322-8B38-4E2F065A881A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D32B990D-614F-4322-8B38-4E2F065A881A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43E7D2BC-FB9F-4A77-A989-A18255F2BA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43E7D2BC-FB9F-4A77-A989-A18255F2BA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43E7D2BC-FB9F-4A77-A989-A18255F2BA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43E7D2BC-FB9F-4A77-A989-A18255F2BA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43E7D2BC-FB9F-4A77-A989-A18255F2BA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43E7D2BC-FB9F-4A77-A989-A18255F2BA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43E7D2BC-FB9F-4A77-A989-A18255F2BA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43E7D2BC-FB9F-4A77-A989-A18255F2BAB2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43E7D2BC-FB9F-4A77-A989-A18255F2BAB2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43E7D2BC-FB9F-4A77-A989-A18255F2BAB2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43E7D2BC-FB9F-4A77-A989-A18255F2BAB2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43E7D2BC-FB9F-4A77-A989-A18255F2BAB2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43E7D2BC-FB9F-4A77-A989-A18255F2BAB2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43E7D2BC-FB9F-4A77-A989-A18255F2BAB2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43E7D2BC-FB9F-4A77-A989-A18255F2BAB2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FDDB3446-A9B2-46C5-98BA-A29D358C8B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0">
                                            <p:graphicEl>
                                              <a:dgm id="{FDDB3446-A9B2-46C5-98BA-A29D358C8B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0">
                                            <p:graphicEl>
                                              <a:dgm id="{FDDB3446-A9B2-46C5-98BA-A29D358C8B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0">
                                            <p:graphicEl>
                                              <a:dgm id="{FDDB3446-A9B2-46C5-98BA-A29D358C8B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8B620AFB-8BB9-469E-9292-A74F40C9DF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0">
                                            <p:graphicEl>
                                              <a:dgm id="{8B620AFB-8BB9-469E-9292-A74F40C9DF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0">
                                            <p:graphicEl>
                                              <a:dgm id="{8B620AFB-8BB9-469E-9292-A74F40C9DF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0">
                                            <p:graphicEl>
                                              <a:dgm id="{8B620AFB-8BB9-469E-9292-A74F40C9DF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F687B439-3B52-472B-82F7-E5D726CD81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0">
                                            <p:graphicEl>
                                              <a:dgm id="{F687B439-3B52-472B-82F7-E5D726CD81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0">
                                            <p:graphicEl>
                                              <a:dgm id="{F687B439-3B52-472B-82F7-E5D726CD81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0">
                                            <p:graphicEl>
                                              <a:dgm id="{F687B439-3B52-472B-82F7-E5D726CD81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D32B990D-614F-4322-8B38-4E2F065A88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0">
                                            <p:graphicEl>
                                              <a:dgm id="{D32B990D-614F-4322-8B38-4E2F065A88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0">
                                            <p:graphicEl>
                                              <a:dgm id="{D32B990D-614F-4322-8B38-4E2F065A88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0">
                                            <p:graphicEl>
                                              <a:dgm id="{D32B990D-614F-4322-8B38-4E2F065A88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43E7D2BC-FB9F-4A77-A989-A18255F2BA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0">
                                            <p:graphicEl>
                                              <a:dgm id="{43E7D2BC-FB9F-4A77-A989-A18255F2BA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0">
                                            <p:graphicEl>
                                              <a:dgm id="{43E7D2BC-FB9F-4A77-A989-A18255F2BA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0">
                                            <p:graphicEl>
                                              <a:dgm id="{43E7D2BC-FB9F-4A77-A989-A18255F2BA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Sub>
          <a:bldDgm bld="one"/>
        </p:bldSub>
      </p:bldGraphic>
      <p:bldGraphic spid="20" grpId="0">
        <p:bldSub>
          <a:bldDgm bld="one"/>
        </p:bldSub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b="1" dirty="0" smtClean="0"/>
              <a:t>Capacity Assessments: activity</a:t>
            </a:r>
            <a:endParaRPr lang="en-GB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752553"/>
          </a:xfrm>
        </p:spPr>
        <p:txBody>
          <a:bodyPr/>
          <a:lstStyle/>
          <a:p>
            <a:pPr marL="0" indent="0" algn="ctr">
              <a:buNone/>
            </a:pPr>
            <a:r>
              <a:rPr lang="en-GB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are the qualities the assessor should have?</a:t>
            </a:r>
            <a:endParaRPr lang="en-GB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4359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b="1" dirty="0" smtClean="0"/>
              <a:t>Capacity Assessments</a:t>
            </a:r>
            <a:endParaRPr lang="en-GB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752553"/>
          </a:xfrm>
        </p:spPr>
        <p:txBody>
          <a:bodyPr/>
          <a:lstStyle/>
          <a:p>
            <a:pPr marL="0" indent="0">
              <a:buNone/>
            </a:pPr>
            <a:r>
              <a:rPr lang="en-GB" sz="3600" b="1" dirty="0" smtClean="0"/>
              <a:t>The assessor needs: </a:t>
            </a:r>
          </a:p>
          <a:p>
            <a:r>
              <a:rPr lang="en-GB" dirty="0"/>
              <a:t>n</a:t>
            </a:r>
            <a:r>
              <a:rPr lang="en-GB" dirty="0" smtClean="0"/>
              <a:t>o formal qualifications</a:t>
            </a:r>
          </a:p>
          <a:p>
            <a:endParaRPr lang="en-GB" dirty="0"/>
          </a:p>
          <a:p>
            <a:r>
              <a:rPr lang="en-GB" dirty="0" smtClean="0"/>
              <a:t>to know the young person and the young person to know the assessor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to know about the choices and the advantages and disadvantages</a:t>
            </a:r>
            <a:endParaRPr lang="en-GB" sz="3600" dirty="0" smtClean="0"/>
          </a:p>
          <a:p>
            <a:pPr marL="0" indent="0">
              <a:buNone/>
            </a:pPr>
            <a:endParaRPr lang="en-GB" sz="3600" dirty="0" smtClean="0">
              <a:solidFill>
                <a:srgbClr val="00B0F0"/>
              </a:solidFill>
            </a:endParaRPr>
          </a:p>
          <a:p>
            <a:endParaRPr lang="en-GB" sz="3600" dirty="0">
              <a:solidFill>
                <a:srgbClr val="00B0F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397" y="1628800"/>
            <a:ext cx="1656184" cy="1656184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8100000" algn="tr" rotWithShape="0">
              <a:srgbClr val="FF0000">
                <a:alpha val="40000"/>
              </a:srgbClr>
            </a:outerShdw>
          </a:effectLst>
          <a:scene3d>
            <a:camera prst="orthographicFront">
              <a:rot lat="300000" lon="21594000" rev="21594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1137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b="1" dirty="0" smtClean="0"/>
              <a:t>Capacity Assessment</a:t>
            </a:r>
            <a:endParaRPr lang="en-GB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752553"/>
          </a:xfrm>
        </p:spPr>
        <p:txBody>
          <a:bodyPr/>
          <a:lstStyle/>
          <a:p>
            <a:pPr marL="0" indent="0">
              <a:buNone/>
            </a:pPr>
            <a:r>
              <a:rPr lang="en-GB" sz="3600" b="1" dirty="0" smtClean="0"/>
              <a:t>The assessor needs: </a:t>
            </a:r>
          </a:p>
          <a:p>
            <a:r>
              <a:rPr lang="en-GB" sz="3600" dirty="0" smtClean="0"/>
              <a:t>to know how to communicate with the young person</a:t>
            </a:r>
          </a:p>
          <a:p>
            <a:r>
              <a:rPr lang="en-GB" sz="3600" dirty="0" smtClean="0"/>
              <a:t>to know how to present information to the young person</a:t>
            </a:r>
          </a:p>
          <a:p>
            <a:r>
              <a:rPr lang="en-GB" sz="3600" dirty="0" smtClean="0"/>
              <a:t>to understand the young person’s way of communicating</a:t>
            </a:r>
          </a:p>
          <a:p>
            <a:endParaRPr lang="en-GB" sz="3600" dirty="0">
              <a:solidFill>
                <a:srgbClr val="00B0F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91432"/>
            <a:ext cx="1187624" cy="1187624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8100000" algn="tr" rotWithShape="0">
              <a:srgbClr val="FF0000">
                <a:alpha val="40000"/>
              </a:srgbClr>
            </a:outerShdw>
          </a:effectLst>
          <a:scene3d>
            <a:camera prst="orthographicFront">
              <a:rot lat="300000" lon="21594000" rev="21594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3679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sz="4000" b="1" dirty="0" smtClean="0"/>
              <a:t>Capacity Assessments: Factors to consider</a:t>
            </a:r>
            <a:endParaRPr lang="en-GB" sz="4000" b="1" dirty="0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1678171"/>
              </p:ext>
            </p:extLst>
          </p:nvPr>
        </p:nvGraphicFramePr>
        <p:xfrm>
          <a:off x="468313" y="1628775"/>
          <a:ext cx="8229600" cy="4752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8699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A42B539-35D8-4C0A-AAF6-1E6CC62000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graphicEl>
                                              <a:dgm id="{6A42B539-35D8-4C0A-AAF6-1E6CC62000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7707D3C-F020-4D5C-B241-F2B227A132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graphicEl>
                                              <a:dgm id="{E7707D3C-F020-4D5C-B241-F2B227A132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36918B1-45E9-4F28-9DEB-E22E0368D4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graphicEl>
                                              <a:dgm id="{E36918B1-45E9-4F28-9DEB-E22E0368D4A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DCE9DC5-1085-454A-AE08-2AB8AAB25D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graphicEl>
                                              <a:dgm id="{EDCE9DC5-1085-454A-AE08-2AB8AAB25D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9E03B4A-FEB2-4A3D-94C0-80B4298B3D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graphicEl>
                                              <a:dgm id="{09E03B4A-FEB2-4A3D-94C0-80B4298B3D0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4CA528E-4AF1-48AF-A215-86957BF9ED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graphicEl>
                                              <a:dgm id="{34CA528E-4AF1-48AF-A215-86957BF9ED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73BEEE7-90D7-443D-8FC1-B45D0883C5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">
                                            <p:graphicEl>
                                              <a:dgm id="{773BEEE7-90D7-443D-8FC1-B45D0883C5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C75B1DA-7A6D-4730-99AD-5CF58D68BF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3">
                                            <p:graphicEl>
                                              <a:dgm id="{5C75B1DA-7A6D-4730-99AD-5CF58D68BFA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A124FDA-F002-4DC6-B5E1-DCBA3450B1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3">
                                            <p:graphicEl>
                                              <a:dgm id="{4A124FDA-F002-4DC6-B5E1-DCBA3450B1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95F2C86-035A-4465-9E86-5570E5707F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3">
                                            <p:graphicEl>
                                              <a:dgm id="{C95F2C86-035A-4465-9E86-5570E5707F7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1E41885-E70A-4547-8E56-4731E18312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graphicEl>
                                              <a:dgm id="{C1E41885-E70A-4547-8E56-4731E183121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EAD4E0E-7011-4FC7-AFE2-A516CBB419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">
                                            <p:graphicEl>
                                              <a:dgm id="{6EAD4E0E-7011-4FC7-AFE2-A516CBB419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AE5B41A-F607-4AFC-878C-E93E6144B8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3">
                                            <p:graphicEl>
                                              <a:dgm id="{7AE5B41A-F607-4AFC-878C-E93E6144B8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73AFDFF-8A49-4D29-958B-F04CE04F49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3">
                                            <p:graphicEl>
                                              <a:dgm id="{973AFDFF-8A49-4D29-958B-F04CE04F49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9481B19-F931-467E-8FD6-C1AF8205FC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3">
                                            <p:graphicEl>
                                              <a:dgm id="{79481B19-F931-467E-8FD6-C1AF8205FC0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07375" cy="1440458"/>
          </a:xfr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sz="4000" b="1" dirty="0" smtClean="0"/>
              <a:t>Undertaking a capacity assessment: MCA Code of Practice </a:t>
            </a:r>
            <a:r>
              <a:rPr lang="en-GB" b="1" dirty="0" smtClean="0"/>
              <a:t>4.36</a:t>
            </a:r>
            <a:endParaRPr lang="en-GB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752553"/>
          </a:xfrm>
        </p:spPr>
        <p:txBody>
          <a:bodyPr/>
          <a:lstStyle/>
          <a:p>
            <a:r>
              <a:rPr lang="en-GB" sz="3600" dirty="0" smtClean="0"/>
              <a:t>Allocate sufficient time for this process</a:t>
            </a:r>
          </a:p>
          <a:p>
            <a:r>
              <a:rPr lang="en-GB" sz="3600" dirty="0" smtClean="0"/>
              <a:t>Do it at a time of day when the young person is alert (e.g. not tired)</a:t>
            </a:r>
          </a:p>
          <a:p>
            <a:r>
              <a:rPr lang="en-GB" sz="3600" dirty="0" smtClean="0"/>
              <a:t>Find a place where the person feels comfortable</a:t>
            </a:r>
          </a:p>
          <a:p>
            <a:r>
              <a:rPr lang="en-GB" sz="3600" dirty="0"/>
              <a:t>H</a:t>
            </a:r>
            <a:r>
              <a:rPr lang="en-GB" sz="3600" dirty="0" smtClean="0"/>
              <a:t>elp them feel at ease</a:t>
            </a:r>
          </a:p>
          <a:p>
            <a:r>
              <a:rPr lang="en-GB" sz="3600" dirty="0" smtClean="0"/>
              <a:t>Let them have someone with them to support them</a:t>
            </a:r>
          </a:p>
          <a:p>
            <a:pPr marL="0" indent="0">
              <a:buNone/>
            </a:pPr>
            <a:endParaRPr lang="en-GB" sz="3600" dirty="0" smtClean="0">
              <a:solidFill>
                <a:srgbClr val="00B0F0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0994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b="1" dirty="0" smtClean="0"/>
              <a:t>Undertaking a capacity assessment: MCA COP 4.36</a:t>
            </a:r>
            <a:endParaRPr lang="en-GB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752553"/>
          </a:xfrm>
        </p:spPr>
        <p:txBody>
          <a:bodyPr/>
          <a:lstStyle/>
          <a:p>
            <a:r>
              <a:rPr lang="en-GB" sz="3600" dirty="0" smtClean="0"/>
              <a:t>Use language that can be understood in the preferred means of communication</a:t>
            </a:r>
          </a:p>
          <a:p>
            <a:r>
              <a:rPr lang="en-GB" sz="3600" dirty="0" smtClean="0"/>
              <a:t>Present information in the preferred format</a:t>
            </a:r>
          </a:p>
          <a:p>
            <a:r>
              <a:rPr lang="en-GB" sz="3600" dirty="0" smtClean="0"/>
              <a:t>Give the young person time to absorb the information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6018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513" y="505035"/>
            <a:ext cx="8207375" cy="1656482"/>
          </a:xfr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sz="4000" b="1" dirty="0" smtClean="0"/>
              <a:t/>
            </a:r>
            <a:br>
              <a:rPr lang="en-GB" sz="4000" b="1" dirty="0" smtClean="0"/>
            </a:br>
            <a:r>
              <a:rPr lang="en-GB" sz="4000" b="1" dirty="0" smtClean="0"/>
              <a:t>Undertaking a capacity assessment: </a:t>
            </a:r>
            <a:br>
              <a:rPr lang="en-GB" sz="4000" b="1" dirty="0" smtClean="0"/>
            </a:br>
            <a:r>
              <a:rPr lang="en-GB" sz="4000" b="1" dirty="0" smtClean="0"/>
              <a:t>4  key questions: MCA COP 4.14 – 4.25. SEND COP Annex 1</a:t>
            </a:r>
            <a:r>
              <a:rPr lang="en-GB" b="1" dirty="0" smtClean="0"/>
              <a:t/>
            </a:r>
            <a:br>
              <a:rPr lang="en-GB" b="1" dirty="0" smtClean="0"/>
            </a:br>
            <a:endParaRPr lang="en-GB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8313" y="2204864"/>
            <a:ext cx="8229600" cy="4176464"/>
          </a:xfrm>
        </p:spPr>
        <p:txBody>
          <a:bodyPr/>
          <a:lstStyle/>
          <a:p>
            <a:pPr marL="742950" indent="-742950">
              <a:buFont typeface="+mj-lt"/>
              <a:buAutoNum type="arabicPeriod"/>
            </a:pPr>
            <a:r>
              <a:rPr lang="en-GB" sz="3600" dirty="0" smtClean="0"/>
              <a:t>Can the young person understand information </a:t>
            </a:r>
            <a:r>
              <a:rPr lang="en-GB" sz="3600" b="1" dirty="0" smtClean="0"/>
              <a:t>relevant</a:t>
            </a:r>
            <a:r>
              <a:rPr lang="en-GB" sz="3600" dirty="0" smtClean="0"/>
              <a:t> to the decision to be made?</a:t>
            </a:r>
          </a:p>
          <a:p>
            <a:pPr marL="1257300" lvl="2" indent="-457200">
              <a:buFont typeface="+mj-lt"/>
              <a:buAutoNum type="alphaLcPeriod"/>
            </a:pPr>
            <a:r>
              <a:rPr lang="en-GB" dirty="0" smtClean="0"/>
              <a:t>The nature of the decision</a:t>
            </a:r>
          </a:p>
          <a:p>
            <a:pPr marL="1257300" lvl="2" indent="-457200">
              <a:buFont typeface="+mj-lt"/>
              <a:buAutoNum type="alphaLcPeriod"/>
            </a:pPr>
            <a:r>
              <a:rPr lang="en-GB" dirty="0" smtClean="0"/>
              <a:t>The reason why the decision is needed</a:t>
            </a:r>
          </a:p>
          <a:p>
            <a:pPr marL="1257300" lvl="2" indent="-457200">
              <a:buFont typeface="+mj-lt"/>
              <a:buAutoNum type="alphaLcPeriod"/>
            </a:pPr>
            <a:r>
              <a:rPr lang="en-GB" dirty="0" smtClean="0"/>
              <a:t>The likely effects of deciding one way or the other or making no decision at all</a:t>
            </a:r>
          </a:p>
          <a:p>
            <a:pPr marL="400050" lvl="1" indent="0">
              <a:buNone/>
            </a:pPr>
            <a:r>
              <a:rPr lang="en-GB" b="1" dirty="0"/>
              <a:t>The young person needs to understand the key facts/ concepts not necessarily all the fine </a:t>
            </a:r>
            <a:r>
              <a:rPr lang="en-GB" b="1" dirty="0" smtClean="0"/>
              <a:t>details</a:t>
            </a:r>
            <a:endParaRPr lang="en-GB" b="1" dirty="0"/>
          </a:p>
          <a:p>
            <a:pPr marL="400050" lvl="1" indent="0">
              <a:buNone/>
            </a:pPr>
            <a:endParaRPr lang="en-GB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505035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307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513" y="505035"/>
            <a:ext cx="8207375" cy="1656482"/>
          </a:xfr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sz="4000" b="1" dirty="0" smtClean="0"/>
              <a:t/>
            </a:r>
            <a:br>
              <a:rPr lang="en-GB" sz="4000" b="1" dirty="0" smtClean="0"/>
            </a:br>
            <a:r>
              <a:rPr lang="en-GB" sz="4000" b="1" dirty="0" smtClean="0"/>
              <a:t>Undertaking a capacity assessment: </a:t>
            </a:r>
            <a:br>
              <a:rPr lang="en-GB" sz="4000" b="1" dirty="0" smtClean="0"/>
            </a:br>
            <a:r>
              <a:rPr lang="en-GB" sz="4000" b="1" dirty="0" smtClean="0"/>
              <a:t>4  key questions: MCA COP 4.14 – 4.25.   SEND COP Annex 1</a:t>
            </a:r>
            <a:r>
              <a:rPr lang="en-GB" b="1" dirty="0" smtClean="0"/>
              <a:t/>
            </a:r>
            <a:br>
              <a:rPr lang="en-GB" b="1" dirty="0" smtClean="0"/>
            </a:br>
            <a:endParaRPr lang="en-GB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8313" y="2276872"/>
            <a:ext cx="8229600" cy="4104456"/>
          </a:xfrm>
        </p:spPr>
        <p:txBody>
          <a:bodyPr/>
          <a:lstStyle/>
          <a:p>
            <a:pPr marL="514350" indent="-514350">
              <a:buFont typeface="+mj-lt"/>
              <a:buAutoNum type="arabicPeriod" startAt="2"/>
            </a:pPr>
            <a:r>
              <a:rPr lang="en-GB" dirty="0" smtClean="0"/>
              <a:t>Can they retain the information long enough to make the decision?</a:t>
            </a:r>
            <a:br>
              <a:rPr lang="en-GB" dirty="0" smtClean="0"/>
            </a:br>
            <a:endParaRPr lang="en-GB" dirty="0" smtClean="0"/>
          </a:p>
          <a:p>
            <a:pPr marL="514350" indent="-514350">
              <a:buFont typeface="+mj-lt"/>
              <a:buAutoNum type="arabicPeriod" startAt="2"/>
            </a:pPr>
            <a:r>
              <a:rPr lang="en-GB" dirty="0" smtClean="0"/>
              <a:t>Can they use and weigh up the information to arrive at a choice?</a:t>
            </a:r>
            <a:br>
              <a:rPr lang="en-GB" dirty="0" smtClean="0"/>
            </a:br>
            <a:endParaRPr lang="en-GB" dirty="0" smtClean="0"/>
          </a:p>
          <a:p>
            <a:pPr marL="514350" indent="-514350">
              <a:buFont typeface="+mj-lt"/>
              <a:buAutoNum type="arabicPeriod" startAt="2"/>
            </a:pPr>
            <a:r>
              <a:rPr lang="en-GB" dirty="0" smtClean="0"/>
              <a:t>Can they communicate their decision in any way?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505035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1550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513" y="505035"/>
            <a:ext cx="8207375" cy="1656482"/>
          </a:xfr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sz="4000" b="1" dirty="0" smtClean="0"/>
              <a:t/>
            </a:r>
            <a:br>
              <a:rPr lang="en-GB" sz="4000" b="1" dirty="0" smtClean="0"/>
            </a:br>
            <a:r>
              <a:rPr lang="en-GB" sz="4000" b="1" dirty="0" smtClean="0"/>
              <a:t>Undertaking a capacity assessment: </a:t>
            </a:r>
            <a:br>
              <a:rPr lang="en-GB" sz="4000" b="1" dirty="0" smtClean="0"/>
            </a:br>
            <a:r>
              <a:rPr lang="en-GB" sz="4000" b="1" dirty="0" smtClean="0"/>
              <a:t>4  key questions: MCA COP 4.14 – 4.25.   SEND COP Annex 1</a:t>
            </a:r>
            <a:r>
              <a:rPr lang="en-GB" b="1" dirty="0" smtClean="0"/>
              <a:t/>
            </a:r>
            <a:br>
              <a:rPr lang="en-GB" b="1" dirty="0" smtClean="0"/>
            </a:br>
            <a:endParaRPr lang="en-GB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8313" y="2276872"/>
            <a:ext cx="8229600" cy="4104456"/>
          </a:xfrm>
        </p:spPr>
        <p:txBody>
          <a:bodyPr/>
          <a:lstStyle/>
          <a:p>
            <a:r>
              <a:rPr lang="en-GB" sz="3600" dirty="0" smtClean="0"/>
              <a:t>If the answer to </a:t>
            </a:r>
            <a:r>
              <a:rPr lang="en-GB" sz="3600" b="1" dirty="0" smtClean="0"/>
              <a:t>any</a:t>
            </a:r>
            <a:r>
              <a:rPr lang="en-GB" sz="3600" dirty="0" smtClean="0"/>
              <a:t> of the </a:t>
            </a:r>
            <a:r>
              <a:rPr lang="en-GB" sz="3600" b="1" dirty="0" smtClean="0"/>
              <a:t>4 key questions</a:t>
            </a:r>
            <a:r>
              <a:rPr lang="en-GB" sz="3600" dirty="0" smtClean="0"/>
              <a:t> is </a:t>
            </a:r>
            <a:r>
              <a:rPr lang="en-GB" sz="3600" b="1" dirty="0" smtClean="0"/>
              <a:t>NO</a:t>
            </a:r>
            <a:r>
              <a:rPr lang="en-GB" sz="3600" dirty="0" smtClean="0"/>
              <a:t> then the young person lacks capacity</a:t>
            </a:r>
            <a:br>
              <a:rPr lang="en-GB" sz="3600" dirty="0" smtClean="0"/>
            </a:br>
            <a:endParaRPr lang="en-GB" sz="3600" dirty="0" smtClean="0"/>
          </a:p>
          <a:p>
            <a:r>
              <a:rPr lang="en-GB" sz="3600" dirty="0" smtClean="0"/>
              <a:t>There is no partial capacity. It is either </a:t>
            </a:r>
            <a:r>
              <a:rPr lang="en-GB" sz="3600" b="1" dirty="0" smtClean="0"/>
              <a:t>YES </a:t>
            </a:r>
            <a:r>
              <a:rPr lang="en-GB" sz="3600" dirty="0" smtClean="0"/>
              <a:t>or</a:t>
            </a:r>
            <a:r>
              <a:rPr lang="en-GB" sz="3600" b="1" dirty="0" smtClean="0"/>
              <a:t> NO</a:t>
            </a:r>
            <a:endParaRPr lang="en-GB" sz="3600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505035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7541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sz="4000" b="1" dirty="0" smtClean="0"/>
              <a:t/>
            </a:r>
            <a:br>
              <a:rPr lang="en-GB" sz="4000" b="1" dirty="0" smtClean="0"/>
            </a:br>
            <a:r>
              <a:rPr lang="en-GB" sz="4000" b="1" dirty="0" smtClean="0"/>
              <a:t>Undertaking a capacity assessment: practical activity </a:t>
            </a:r>
            <a:r>
              <a:rPr lang="en-GB" b="1" dirty="0" smtClean="0"/>
              <a:t/>
            </a:r>
            <a:br>
              <a:rPr lang="en-GB" b="1" dirty="0" smtClean="0"/>
            </a:b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Plan how you would undertake a capacity assessment for Rosie in relation to her next educational placement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 smtClean="0"/>
              <a:t>Is there any difference if she is 16 years or 19 years?</a:t>
            </a:r>
            <a:endParaRPr lang="en-GB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505035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662" y="2708920"/>
            <a:ext cx="3504669" cy="2631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36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pPr algn="ctr"/>
            <a:r>
              <a:rPr lang="en-GB" sz="4000" b="1" dirty="0" smtClean="0"/>
              <a:t/>
            </a:r>
            <a:br>
              <a:rPr lang="en-GB" sz="4000" b="1" dirty="0" smtClean="0"/>
            </a:br>
            <a:r>
              <a:rPr lang="en-GB" sz="4000" b="1" dirty="0" smtClean="0"/>
              <a:t>Undertaking a capacity assessment: why formally record it?</a:t>
            </a:r>
            <a:r>
              <a:rPr lang="en-GB" b="1" dirty="0" smtClean="0"/>
              <a:t/>
            </a:r>
            <a:br>
              <a:rPr lang="en-GB" b="1" dirty="0" smtClean="0"/>
            </a:br>
            <a:endParaRPr lang="en-GB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Good professional practice to undertake a proper assessment and record the findings</a:t>
            </a:r>
          </a:p>
          <a:p>
            <a:r>
              <a:rPr lang="en-GB" dirty="0" smtClean="0"/>
              <a:t>The young person or their representative could challenge a decision that they lack capacity at the time or at a later date</a:t>
            </a:r>
          </a:p>
          <a:p>
            <a:r>
              <a:rPr lang="en-GB" dirty="0" smtClean="0"/>
              <a:t>If challenged you will need to show that you have applied the principles of the Mental Capacity Act 2005</a:t>
            </a: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476672"/>
            <a:ext cx="725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505035"/>
            <a:ext cx="96996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9506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07375" cy="72037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80728"/>
            <a:ext cx="8280920" cy="5582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Content Placeholder 1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dirty="0" smtClean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en-GB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END</a:t>
            </a:r>
          </a:p>
          <a:p>
            <a:pPr marL="0" indent="0" algn="ctr">
              <a:buNone/>
            </a:pPr>
            <a:r>
              <a:rPr lang="en-GB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 you for listening</a:t>
            </a:r>
            <a:endParaRPr lang="en-GB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375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tSIP Presentation v2">
  <a:themeElements>
    <a:clrScheme name="NatSIP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atSIP Presentation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atSIP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NatSIP Presentation v2</Template>
  <TotalTime>1373</TotalTime>
  <Words>1395</Words>
  <Application>Microsoft Office PowerPoint</Application>
  <PresentationFormat>On-screen Show (4:3)</PresentationFormat>
  <Paragraphs>251</Paragraphs>
  <Slides>38</Slides>
  <Notes>38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NatSIP Presentation v2</vt:lpstr>
      <vt:lpstr>     Mental Capacity Act (MCA) and capacity assessments for  young people with SI   </vt:lpstr>
      <vt:lpstr> Mental capacity</vt:lpstr>
      <vt:lpstr>Mental Capacity Act 2005 </vt:lpstr>
      <vt:lpstr>Mental Capacity Act 2005 </vt:lpstr>
      <vt:lpstr>PowerPoint Presentation</vt:lpstr>
      <vt:lpstr>PowerPoint Presentation</vt:lpstr>
      <vt:lpstr>Mental Capacity Act Code of Practice</vt:lpstr>
      <vt:lpstr>Mental Capacity Act Code of Practice</vt:lpstr>
      <vt:lpstr>Mental Capacity Act Code of Practice</vt:lpstr>
      <vt:lpstr>PowerPoint Presentation</vt:lpstr>
      <vt:lpstr>PowerPoint Presentation</vt:lpstr>
      <vt:lpstr> What does this mean for young people?             </vt:lpstr>
      <vt:lpstr> What does this mean for young people?             </vt:lpstr>
      <vt:lpstr> What does this mean for young people?             </vt:lpstr>
      <vt:lpstr> 16 – 25 years olds</vt:lpstr>
      <vt:lpstr> Mental capacity</vt:lpstr>
      <vt:lpstr> Mental capacity: activity</vt:lpstr>
      <vt:lpstr> Mental capacity.</vt:lpstr>
      <vt:lpstr> Mental capacity.</vt:lpstr>
      <vt:lpstr> Mental capacity: activity</vt:lpstr>
      <vt:lpstr> Mental capacity: activity</vt:lpstr>
      <vt:lpstr> Mental capacity: activity</vt:lpstr>
      <vt:lpstr>Capacity Assessments</vt:lpstr>
      <vt:lpstr>Capacity Assessments:  MCA COP sections 4.10 - 4.13</vt:lpstr>
      <vt:lpstr>Capacity Assessments: MCA COP sections 4.10 - 4.13</vt:lpstr>
      <vt:lpstr>Capacity Assessments</vt:lpstr>
      <vt:lpstr>Capacity Assessments: activity</vt:lpstr>
      <vt:lpstr>Capacity Assessments</vt:lpstr>
      <vt:lpstr>Capacity Assessment</vt:lpstr>
      <vt:lpstr>Capacity Assessments: Factors to consider</vt:lpstr>
      <vt:lpstr>Undertaking a capacity assessment: MCA Code of Practice 4.36</vt:lpstr>
      <vt:lpstr>Undertaking a capacity assessment: MCA COP 4.36</vt:lpstr>
      <vt:lpstr> Undertaking a capacity assessment:  4  key questions: MCA COP 4.14 – 4.25. SEND COP Annex 1 </vt:lpstr>
      <vt:lpstr> Undertaking a capacity assessment:  4  key questions: MCA COP 4.14 – 4.25.   SEND COP Annex 1 </vt:lpstr>
      <vt:lpstr> Undertaking a capacity assessment:  4  key questions: MCA COP 4.14 – 4.25.   SEND COP Annex 1 </vt:lpstr>
      <vt:lpstr> Undertaking a capacity assessment: practical activity  </vt:lpstr>
      <vt:lpstr> Undertaking a capacity assessment: why formally record it?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Mental Capacity Act (MCA) and capacity assessments for  young people with SI.</dc:title>
  <dc:creator>jane</dc:creator>
  <cp:lastModifiedBy>Lindsey Jane Rousseau</cp:lastModifiedBy>
  <cp:revision>153</cp:revision>
  <cp:lastPrinted>2014-10-14T23:13:33Z</cp:lastPrinted>
  <dcterms:created xsi:type="dcterms:W3CDTF">2014-08-19T13:39:58Z</dcterms:created>
  <dcterms:modified xsi:type="dcterms:W3CDTF">2014-11-08T16:39:36Z</dcterms:modified>
</cp:coreProperties>
</file>