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Default Extension="png" ContentType="image/png"/>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3"/>
  </p:notesMasterIdLst>
  <p:sldIdLst>
    <p:sldId id="256" r:id="rId2"/>
    <p:sldId id="257" r:id="rId3"/>
    <p:sldId id="258" r:id="rId4"/>
    <p:sldId id="259" r:id="rId5"/>
    <p:sldId id="265" r:id="rId6"/>
    <p:sldId id="264" r:id="rId7"/>
    <p:sldId id="266" r:id="rId8"/>
    <p:sldId id="260" r:id="rId9"/>
    <p:sldId id="261" r:id="rId10"/>
    <p:sldId id="262" r:id="rId11"/>
    <p:sldId id="263" r:id="rId12"/>
  </p:sldIdLst>
  <p:sldSz cx="13004800" cy="9753600"/>
  <p:notesSz cx="6858000" cy="9144000"/>
  <p:defaultTextStyle>
    <a:lvl1pPr algn="ctr" defTabSz="584200">
      <a:defRPr sz="3600">
        <a:latin typeface="+mn-lt"/>
        <a:ea typeface="+mn-ea"/>
        <a:cs typeface="+mn-cs"/>
        <a:sym typeface="Helvetica Light"/>
      </a:defRPr>
    </a:lvl1pPr>
    <a:lvl2pPr indent="228600" algn="ctr" defTabSz="584200">
      <a:defRPr sz="3600">
        <a:latin typeface="+mn-lt"/>
        <a:ea typeface="+mn-ea"/>
        <a:cs typeface="+mn-cs"/>
        <a:sym typeface="Helvetica Light"/>
      </a:defRPr>
    </a:lvl2pPr>
    <a:lvl3pPr indent="457200" algn="ctr" defTabSz="584200">
      <a:defRPr sz="3600">
        <a:latin typeface="+mn-lt"/>
        <a:ea typeface="+mn-ea"/>
        <a:cs typeface="+mn-cs"/>
        <a:sym typeface="Helvetica Light"/>
      </a:defRPr>
    </a:lvl3pPr>
    <a:lvl4pPr indent="685800" algn="ctr" defTabSz="584200">
      <a:defRPr sz="3600">
        <a:latin typeface="+mn-lt"/>
        <a:ea typeface="+mn-ea"/>
        <a:cs typeface="+mn-cs"/>
        <a:sym typeface="Helvetica Light"/>
      </a:defRPr>
    </a:lvl4pPr>
    <a:lvl5pPr indent="914400" algn="ctr" defTabSz="584200">
      <a:defRPr sz="3600">
        <a:latin typeface="+mn-lt"/>
        <a:ea typeface="+mn-ea"/>
        <a:cs typeface="+mn-cs"/>
        <a:sym typeface="Helvetica Light"/>
      </a:defRPr>
    </a:lvl5pPr>
    <a:lvl6pPr indent="1143000" algn="ctr" defTabSz="584200">
      <a:defRPr sz="3600">
        <a:latin typeface="+mn-lt"/>
        <a:ea typeface="+mn-ea"/>
        <a:cs typeface="+mn-cs"/>
        <a:sym typeface="Helvetica Light"/>
      </a:defRPr>
    </a:lvl6pPr>
    <a:lvl7pPr indent="1371600" algn="ctr" defTabSz="584200">
      <a:defRPr sz="3600">
        <a:latin typeface="+mn-lt"/>
        <a:ea typeface="+mn-ea"/>
        <a:cs typeface="+mn-cs"/>
        <a:sym typeface="Helvetica Light"/>
      </a:defRPr>
    </a:lvl7pPr>
    <a:lvl8pPr indent="1600200" algn="ctr" defTabSz="584200">
      <a:defRPr sz="3600">
        <a:latin typeface="+mn-lt"/>
        <a:ea typeface="+mn-ea"/>
        <a:cs typeface="+mn-cs"/>
        <a:sym typeface="Helvetica Light"/>
      </a:defRPr>
    </a:lvl8pPr>
    <a:lvl9pPr indent="1828800" algn="ctr" defTabSz="584200">
      <a:defRPr sz="3600">
        <a:latin typeface="+mn-lt"/>
        <a:ea typeface="+mn-ea"/>
        <a:cs typeface="+mn-cs"/>
        <a:sym typeface="Helvetica Light"/>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a:ea typeface="Helvetica"/>
          <a:cs typeface="Helvetica"/>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398CCE"/>
          </a:solidFill>
        </a:fill>
      </a:tcStyle>
    </a:firstCol>
    <a:lastRow>
      <a:tcTxStyle b="off" i="off">
        <a:fontRef idx="minor">
          <a:srgbClr val="000000"/>
        </a:fontRef>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a:ea typeface="Helvetica"/>
          <a:cs typeface="Helvetica"/>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365C0"/>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n" i="off">
        <a:font>
          <a:latin typeface="Helvetica"/>
          <a:ea typeface="Helvetica"/>
          <a:cs typeface="Helvetica"/>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5AC831"/>
          </a:solidFill>
        </a:fill>
      </a:tcStyle>
    </a:firstCol>
    <a:lastRow>
      <a:tcTxStyle b="off" i="off">
        <a:fontRef idx="minor">
          <a:srgbClr val="000000"/>
        </a:fontRef>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lastRow>
    <a:firstRow>
      <a:tcTxStyle b="on" i="off">
        <a:font>
          <a:latin typeface="Helvetica"/>
          <a:ea typeface="Helvetica"/>
          <a:cs typeface="Helvetica"/>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00882B"/>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E6E3D7"/>
          </a:solidFill>
        </a:fill>
      </a:tcStyle>
    </a:wholeTbl>
    <a:band2H>
      <a:tcTxStyle/>
      <a:tcStyle>
        <a:tcBdr/>
        <a:fill>
          <a:solidFill>
            <a:srgbClr val="C3C2C2"/>
          </a:solidFill>
        </a:fill>
      </a:tcStyle>
    </a:band2H>
    <a:firstCol>
      <a:tcTxStyle b="on" i="off">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09C99"/>
          </a:solidFill>
        </a:fill>
      </a:tcStyle>
    </a:firstCol>
    <a:lastRow>
      <a:tcTxStyle b="on" i="off">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lastRow>
    <a:firstRow>
      <a:tcTxStyle b="on" i="off">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EBEBEB"/>
          </a:solidFill>
        </a:fill>
      </a:tcStyle>
    </a:wholeTbl>
    <a:band2H>
      <a:tcTxStyle/>
      <a:tcStyle>
        <a:tcBdr/>
        <a:fill>
          <a:solidFill>
            <a:srgbClr val="DCE5E6"/>
          </a:solidFill>
        </a:fill>
      </a:tcStyle>
    </a:band2H>
    <a:firstCol>
      <a:tcTxStyle b="on" i="off">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Col>
    <a:lastRow>
      <a:tcTxStyle b="on" i="off">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lastRow>
    <a:firstRow>
      <a:tcTxStyle b="on" i="off">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D0D1D2"/>
          </a:solidFill>
        </a:fill>
      </a:tcStyle>
    </a:wholeTbl>
    <a:band2H>
      <a:tcTxStyle/>
      <a:tcStyle>
        <a:tcBdr/>
        <a:fill>
          <a:solidFill>
            <a:srgbClr val="DEDEDF"/>
          </a:solidFill>
        </a:fill>
      </a:tcStyle>
    </a:band2H>
    <a:firstCol>
      <a:tcTxStyle b="on" i="off">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761"/>
          </a:solidFill>
        </a:fill>
      </a:tcStyle>
    </a:firstCol>
    <a:lastRow>
      <a:tcTxStyle b="on" i="off">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909398"/>
          </a:solidFill>
        </a:fill>
      </a:tcStyle>
    </a:lastRow>
    <a:firstRow>
      <a:tcTxStyle b="on" i="off">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67C85"/>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a:ea typeface="Helvetica"/>
          <a:cs typeface="Helvetica"/>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4" autoAdjust="0"/>
    <p:restoredTop sz="94599" autoAdjust="0"/>
  </p:normalViewPr>
  <p:slideViewPr>
    <p:cSldViewPr>
      <p:cViewPr>
        <p:scale>
          <a:sx n="58" d="100"/>
          <a:sy n="58" d="100"/>
        </p:scale>
        <p:origin x="-1002" y="186"/>
      </p:cViewPr>
      <p:guideLst>
        <p:guide orient="horz" pos="3072"/>
        <p:guide pos="4096"/>
      </p:guideLst>
    </p:cSldViewPr>
  </p:slideViewPr>
  <p:outlineViewPr>
    <p:cViewPr>
      <p:scale>
        <a:sx n="33" d="100"/>
        <a:sy n="33" d="100"/>
      </p:scale>
      <p:origin x="24" y="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1" name="Shape 31"/>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32" name="Shape 32"/>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xmlns="" val="1824756893"/>
      </p:ext>
    </p:extLst>
  </p:cSld>
  <p:clrMap bg1="lt1" tx1="dk1" bg2="lt2" tx2="dk2" accent1="accent1" accent2="accent2" accent3="accent3" accent4="accent4" accent5="accent5" accent6="accent6" hlink="hlink" folHlink="folHlink"/>
  <p:notesStyle>
    <a:lvl1pPr defTabSz="457200">
      <a:lnSpc>
        <a:spcPct val="117999"/>
      </a:lnSpc>
      <a:defRPr sz="2200">
        <a:latin typeface="Helvetica Neue"/>
        <a:ea typeface="Helvetica Neue"/>
        <a:cs typeface="Helvetica Neue"/>
        <a:sym typeface="Helvetica Neue"/>
      </a:defRPr>
    </a:lvl1pPr>
    <a:lvl2pPr indent="228600" defTabSz="457200">
      <a:lnSpc>
        <a:spcPct val="117999"/>
      </a:lnSpc>
      <a:defRPr sz="2200">
        <a:latin typeface="Helvetica Neue"/>
        <a:ea typeface="Helvetica Neue"/>
        <a:cs typeface="Helvetica Neue"/>
        <a:sym typeface="Helvetica Neue"/>
      </a:defRPr>
    </a:lvl2pPr>
    <a:lvl3pPr indent="457200" defTabSz="457200">
      <a:lnSpc>
        <a:spcPct val="117999"/>
      </a:lnSpc>
      <a:defRPr sz="2200">
        <a:latin typeface="Helvetica Neue"/>
        <a:ea typeface="Helvetica Neue"/>
        <a:cs typeface="Helvetica Neue"/>
        <a:sym typeface="Helvetica Neue"/>
      </a:defRPr>
    </a:lvl3pPr>
    <a:lvl4pPr indent="685800" defTabSz="457200">
      <a:lnSpc>
        <a:spcPct val="117999"/>
      </a:lnSpc>
      <a:defRPr sz="2200">
        <a:latin typeface="Helvetica Neue"/>
        <a:ea typeface="Helvetica Neue"/>
        <a:cs typeface="Helvetica Neue"/>
        <a:sym typeface="Helvetica Neue"/>
      </a:defRPr>
    </a:lvl4pPr>
    <a:lvl5pPr indent="914400" defTabSz="457200">
      <a:lnSpc>
        <a:spcPct val="117999"/>
      </a:lnSpc>
      <a:defRPr sz="2200">
        <a:latin typeface="Helvetica Neue"/>
        <a:ea typeface="Helvetica Neue"/>
        <a:cs typeface="Helvetica Neue"/>
        <a:sym typeface="Helvetica Neue"/>
      </a:defRPr>
    </a:lvl5pPr>
    <a:lvl6pPr indent="1143000" defTabSz="457200">
      <a:lnSpc>
        <a:spcPct val="117999"/>
      </a:lnSpc>
      <a:defRPr sz="2200">
        <a:latin typeface="Helvetica Neue"/>
        <a:ea typeface="Helvetica Neue"/>
        <a:cs typeface="Helvetica Neue"/>
        <a:sym typeface="Helvetica Neue"/>
      </a:defRPr>
    </a:lvl6pPr>
    <a:lvl7pPr indent="1371600" defTabSz="457200">
      <a:lnSpc>
        <a:spcPct val="117999"/>
      </a:lnSpc>
      <a:defRPr sz="2200">
        <a:latin typeface="Helvetica Neue"/>
        <a:ea typeface="Helvetica Neue"/>
        <a:cs typeface="Helvetica Neue"/>
        <a:sym typeface="Helvetica Neue"/>
      </a:defRPr>
    </a:lvl7pPr>
    <a:lvl8pPr indent="1600200" defTabSz="457200">
      <a:lnSpc>
        <a:spcPct val="117999"/>
      </a:lnSpc>
      <a:defRPr sz="2200">
        <a:latin typeface="Helvetica Neue"/>
        <a:ea typeface="Helvetica Neue"/>
        <a:cs typeface="Helvetica Neue"/>
        <a:sym typeface="Helvetica Neue"/>
      </a:defRPr>
    </a:lvl8pPr>
    <a:lvl9pPr indent="1828800" defTabSz="45720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le &amp; Subtitle">
    <p:spTree>
      <p:nvGrpSpPr>
        <p:cNvPr id="1" name=""/>
        <p:cNvGrpSpPr/>
        <p:nvPr/>
      </p:nvGrpSpPr>
      <p:grpSpPr>
        <a:xfrm>
          <a:off x="0" y="0"/>
          <a:ext cx="0" cy="0"/>
          <a:chOff x="0" y="0"/>
          <a:chExt cx="0" cy="0"/>
        </a:xfrm>
      </p:grpSpPr>
      <p:sp>
        <p:nvSpPr>
          <p:cNvPr id="5" name="Shape 5"/>
          <p:cNvSpPr>
            <a:spLocks noGrp="1"/>
          </p:cNvSpPr>
          <p:nvPr>
            <p:ph type="title"/>
          </p:nvPr>
        </p:nvSpPr>
        <p:spPr>
          <a:xfrm>
            <a:off x="1270000" y="1638300"/>
            <a:ext cx="10464800" cy="3302000"/>
          </a:xfrm>
          <a:prstGeom prst="rect">
            <a:avLst/>
          </a:prstGeom>
        </p:spPr>
        <p:txBody>
          <a:bodyPr anchor="b"/>
          <a:lstStyle/>
          <a:p>
            <a:pPr lvl="0">
              <a:defRPr sz="1800"/>
            </a:pPr>
            <a:r>
              <a:rPr sz="8000"/>
              <a:t>Title Text</a:t>
            </a:r>
          </a:p>
        </p:txBody>
      </p:sp>
      <p:sp>
        <p:nvSpPr>
          <p:cNvPr id="6" name="Shape 6"/>
          <p:cNvSpPr>
            <a:spLocks noGrp="1"/>
          </p:cNvSpPr>
          <p:nvPr>
            <p:ph type="body" idx="1"/>
          </p:nvPr>
        </p:nvSpPr>
        <p:spPr>
          <a:xfrm>
            <a:off x="1270000" y="5029200"/>
            <a:ext cx="10464800" cy="1130300"/>
          </a:xfrm>
          <a:prstGeom prst="rect">
            <a:avLst/>
          </a:prstGeom>
        </p:spPr>
        <p:txBody>
          <a:bodyPr anchor="t"/>
          <a:lstStyle>
            <a:lvl1pPr marL="0" indent="0" algn="ctr">
              <a:spcBef>
                <a:spcPts val="0"/>
              </a:spcBef>
              <a:buSzTx/>
              <a:buNone/>
              <a:defRPr sz="3200"/>
            </a:lvl1pPr>
            <a:lvl2pPr marL="0" indent="228600" algn="ctr">
              <a:spcBef>
                <a:spcPts val="0"/>
              </a:spcBef>
              <a:buSzTx/>
              <a:buNone/>
              <a:defRPr sz="3200"/>
            </a:lvl2pPr>
            <a:lvl3pPr marL="0" indent="457200" algn="ctr">
              <a:spcBef>
                <a:spcPts val="0"/>
              </a:spcBef>
              <a:buSzTx/>
              <a:buNone/>
              <a:defRPr sz="3200"/>
            </a:lvl3pPr>
            <a:lvl4pPr marL="0" indent="685800" algn="ctr">
              <a:spcBef>
                <a:spcPts val="0"/>
              </a:spcBef>
              <a:buSzTx/>
              <a:buNone/>
              <a:defRPr sz="3200"/>
            </a:lvl4pPr>
            <a:lvl5pPr marL="0" indent="914400" algn="ctr">
              <a:spcBef>
                <a:spcPts val="0"/>
              </a:spcBef>
              <a:buSzTx/>
              <a:buNone/>
              <a:defRPr sz="3200"/>
            </a:lvl5pPr>
          </a:lstStyle>
          <a:p>
            <a:pPr lvl="0">
              <a:defRPr sz="1800"/>
            </a:pPr>
            <a:r>
              <a:rPr sz="3200"/>
              <a:t>Body Level One</a:t>
            </a:r>
          </a:p>
          <a:p>
            <a:pPr lvl="1">
              <a:defRPr sz="1800"/>
            </a:pPr>
            <a:r>
              <a:rPr sz="3200"/>
              <a:t>Body Level Two</a:t>
            </a:r>
          </a:p>
          <a:p>
            <a:pPr lvl="2">
              <a:defRPr sz="1800"/>
            </a:pPr>
            <a:r>
              <a:rPr sz="3200"/>
              <a:t>Body Level Three</a:t>
            </a:r>
          </a:p>
          <a:p>
            <a:pPr lvl="3">
              <a:defRPr sz="1800"/>
            </a:pPr>
            <a:r>
              <a:rPr sz="3200"/>
              <a:t>Body Level Four</a:t>
            </a:r>
          </a:p>
          <a:p>
            <a:pPr lvl="4">
              <a:defRPr sz="1800"/>
            </a:pPr>
            <a:r>
              <a:rPr sz="3200"/>
              <a:t>Body Level Five</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8" name="Shape 8"/>
          <p:cNvSpPr>
            <a:spLocks noGrp="1"/>
          </p:cNvSpPr>
          <p:nvPr>
            <p:ph type="title"/>
          </p:nvPr>
        </p:nvSpPr>
        <p:spPr>
          <a:xfrm>
            <a:off x="1270000" y="6718300"/>
            <a:ext cx="10464800" cy="1422400"/>
          </a:xfrm>
          <a:prstGeom prst="rect">
            <a:avLst/>
          </a:prstGeom>
        </p:spPr>
        <p:txBody>
          <a:bodyPr anchor="b"/>
          <a:lstStyle/>
          <a:p>
            <a:pPr lvl="0">
              <a:defRPr sz="1800"/>
            </a:pPr>
            <a:r>
              <a:rPr sz="8000"/>
              <a:t>Title Text</a:t>
            </a:r>
          </a:p>
        </p:txBody>
      </p:sp>
      <p:sp>
        <p:nvSpPr>
          <p:cNvPr id="9" name="Shape 9"/>
          <p:cNvSpPr>
            <a:spLocks noGrp="1"/>
          </p:cNvSpPr>
          <p:nvPr>
            <p:ph type="body" idx="1"/>
          </p:nvPr>
        </p:nvSpPr>
        <p:spPr>
          <a:xfrm>
            <a:off x="1270000" y="8191500"/>
            <a:ext cx="10464800" cy="1130300"/>
          </a:xfrm>
          <a:prstGeom prst="rect">
            <a:avLst/>
          </a:prstGeom>
        </p:spPr>
        <p:txBody>
          <a:bodyPr anchor="t"/>
          <a:lstStyle>
            <a:lvl1pPr marL="0" indent="0" algn="ctr">
              <a:spcBef>
                <a:spcPts val="0"/>
              </a:spcBef>
              <a:buSzTx/>
              <a:buNone/>
              <a:defRPr sz="3200"/>
            </a:lvl1pPr>
            <a:lvl2pPr marL="0" indent="228600" algn="ctr">
              <a:spcBef>
                <a:spcPts val="0"/>
              </a:spcBef>
              <a:buSzTx/>
              <a:buNone/>
              <a:defRPr sz="3200"/>
            </a:lvl2pPr>
            <a:lvl3pPr marL="0" indent="457200" algn="ctr">
              <a:spcBef>
                <a:spcPts val="0"/>
              </a:spcBef>
              <a:buSzTx/>
              <a:buNone/>
              <a:defRPr sz="3200"/>
            </a:lvl3pPr>
            <a:lvl4pPr marL="0" indent="685800" algn="ctr">
              <a:spcBef>
                <a:spcPts val="0"/>
              </a:spcBef>
              <a:buSzTx/>
              <a:buNone/>
              <a:defRPr sz="3200"/>
            </a:lvl4pPr>
            <a:lvl5pPr marL="0" indent="914400" algn="ctr">
              <a:spcBef>
                <a:spcPts val="0"/>
              </a:spcBef>
              <a:buSzTx/>
              <a:buNone/>
              <a:defRPr sz="3200"/>
            </a:lvl5pPr>
          </a:lstStyle>
          <a:p>
            <a:pPr lvl="0">
              <a:defRPr sz="1800"/>
            </a:pPr>
            <a:r>
              <a:rPr sz="3200"/>
              <a:t>Body Level One</a:t>
            </a:r>
          </a:p>
          <a:p>
            <a:pPr lvl="1">
              <a:defRPr sz="1800"/>
            </a:pPr>
            <a:r>
              <a:rPr sz="3200"/>
              <a:t>Body Level Two</a:t>
            </a:r>
          </a:p>
          <a:p>
            <a:pPr lvl="2">
              <a:defRPr sz="1800"/>
            </a:pPr>
            <a:r>
              <a:rPr sz="3200"/>
              <a:t>Body Level Three</a:t>
            </a:r>
          </a:p>
          <a:p>
            <a:pPr lvl="3">
              <a:defRPr sz="1800"/>
            </a:pPr>
            <a:r>
              <a:rPr sz="3200"/>
              <a:t>Body Level Four</a:t>
            </a:r>
          </a:p>
          <a:p>
            <a:pPr lvl="4">
              <a:defRPr sz="1800"/>
            </a:pPr>
            <a:r>
              <a:rPr sz="3200"/>
              <a:t>Body Level Five</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11" name="Shape 11"/>
          <p:cNvSpPr>
            <a:spLocks noGrp="1"/>
          </p:cNvSpPr>
          <p:nvPr>
            <p:ph type="title"/>
          </p:nvPr>
        </p:nvSpPr>
        <p:spPr>
          <a:xfrm>
            <a:off x="1270000" y="3225800"/>
            <a:ext cx="10464800" cy="3302000"/>
          </a:xfrm>
          <a:prstGeom prst="rect">
            <a:avLst/>
          </a:prstGeom>
        </p:spPr>
        <p:txBody>
          <a:bodyPr/>
          <a:lstStyle/>
          <a:p>
            <a:pPr lvl="0">
              <a:defRPr sz="1800"/>
            </a:pPr>
            <a:r>
              <a:rPr sz="8000"/>
              <a:t>Title Text</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13" name="Shape 13"/>
          <p:cNvSpPr>
            <a:spLocks noGrp="1"/>
          </p:cNvSpPr>
          <p:nvPr>
            <p:ph type="title"/>
          </p:nvPr>
        </p:nvSpPr>
        <p:spPr>
          <a:xfrm>
            <a:off x="952500" y="635000"/>
            <a:ext cx="5334000" cy="3987800"/>
          </a:xfrm>
          <a:prstGeom prst="rect">
            <a:avLst/>
          </a:prstGeom>
        </p:spPr>
        <p:txBody>
          <a:bodyPr anchor="b"/>
          <a:lstStyle>
            <a:lvl1pPr>
              <a:defRPr sz="6000"/>
            </a:lvl1pPr>
          </a:lstStyle>
          <a:p>
            <a:pPr lvl="0">
              <a:defRPr sz="1800"/>
            </a:pPr>
            <a:r>
              <a:rPr sz="6000"/>
              <a:t>Title Text</a:t>
            </a:r>
          </a:p>
        </p:txBody>
      </p:sp>
      <p:sp>
        <p:nvSpPr>
          <p:cNvPr id="14" name="Shape 14"/>
          <p:cNvSpPr>
            <a:spLocks noGrp="1"/>
          </p:cNvSpPr>
          <p:nvPr>
            <p:ph type="body" idx="1"/>
          </p:nvPr>
        </p:nvSpPr>
        <p:spPr>
          <a:xfrm>
            <a:off x="952500" y="4762500"/>
            <a:ext cx="5334000" cy="4102100"/>
          </a:xfrm>
          <a:prstGeom prst="rect">
            <a:avLst/>
          </a:prstGeom>
        </p:spPr>
        <p:txBody>
          <a:bodyPr anchor="t"/>
          <a:lstStyle>
            <a:lvl1pPr marL="0" indent="0" algn="ctr">
              <a:spcBef>
                <a:spcPts val="0"/>
              </a:spcBef>
              <a:buSzTx/>
              <a:buNone/>
              <a:defRPr sz="3200"/>
            </a:lvl1pPr>
            <a:lvl2pPr marL="0" indent="228600" algn="ctr">
              <a:spcBef>
                <a:spcPts val="0"/>
              </a:spcBef>
              <a:buSzTx/>
              <a:buNone/>
              <a:defRPr sz="3200"/>
            </a:lvl2pPr>
            <a:lvl3pPr marL="0" indent="457200" algn="ctr">
              <a:spcBef>
                <a:spcPts val="0"/>
              </a:spcBef>
              <a:buSzTx/>
              <a:buNone/>
              <a:defRPr sz="3200"/>
            </a:lvl3pPr>
            <a:lvl4pPr marL="0" indent="685800" algn="ctr">
              <a:spcBef>
                <a:spcPts val="0"/>
              </a:spcBef>
              <a:buSzTx/>
              <a:buNone/>
              <a:defRPr sz="3200"/>
            </a:lvl4pPr>
            <a:lvl5pPr marL="0" indent="914400" algn="ctr">
              <a:spcBef>
                <a:spcPts val="0"/>
              </a:spcBef>
              <a:buSzTx/>
              <a:buNone/>
              <a:defRPr sz="3200"/>
            </a:lvl5pPr>
          </a:lstStyle>
          <a:p>
            <a:pPr lvl="0">
              <a:defRPr sz="1800"/>
            </a:pPr>
            <a:r>
              <a:rPr sz="3200"/>
              <a:t>Body Level One</a:t>
            </a:r>
          </a:p>
          <a:p>
            <a:pPr lvl="1">
              <a:defRPr sz="1800"/>
            </a:pPr>
            <a:r>
              <a:rPr sz="3200"/>
              <a:t>Body Level Two</a:t>
            </a:r>
          </a:p>
          <a:p>
            <a:pPr lvl="2">
              <a:defRPr sz="1800"/>
            </a:pPr>
            <a:r>
              <a:rPr sz="3200"/>
              <a:t>Body Level Three</a:t>
            </a:r>
          </a:p>
          <a:p>
            <a:pPr lvl="3">
              <a:defRPr sz="1800"/>
            </a:pPr>
            <a:r>
              <a:rPr sz="3200"/>
              <a:t>Body Level Four</a:t>
            </a:r>
          </a:p>
          <a:p>
            <a:pPr lvl="4">
              <a:defRPr sz="1800"/>
            </a:pPr>
            <a:r>
              <a:rPr sz="3200"/>
              <a:t>Body Level Five</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16" name="Shape 16"/>
          <p:cNvSpPr>
            <a:spLocks noGrp="1"/>
          </p:cNvSpPr>
          <p:nvPr>
            <p:ph type="title"/>
          </p:nvPr>
        </p:nvSpPr>
        <p:spPr>
          <a:prstGeom prst="rect">
            <a:avLst/>
          </a:prstGeom>
        </p:spPr>
        <p:txBody>
          <a:bodyPr/>
          <a:lstStyle/>
          <a:p>
            <a:pPr lvl="0">
              <a:defRPr sz="1800"/>
            </a:pPr>
            <a:r>
              <a:rPr sz="8000"/>
              <a:t>Title Text</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18" name="Shape 18"/>
          <p:cNvSpPr>
            <a:spLocks noGrp="1"/>
          </p:cNvSpPr>
          <p:nvPr>
            <p:ph type="title"/>
          </p:nvPr>
        </p:nvSpPr>
        <p:spPr>
          <a:prstGeom prst="rect">
            <a:avLst/>
          </a:prstGeom>
        </p:spPr>
        <p:txBody>
          <a:bodyPr/>
          <a:lstStyle/>
          <a:p>
            <a:pPr lvl="0">
              <a:defRPr sz="1800"/>
            </a:pPr>
            <a:r>
              <a:rPr sz="8000"/>
              <a:t>Title Text</a:t>
            </a:r>
          </a:p>
        </p:txBody>
      </p:sp>
      <p:sp>
        <p:nvSpPr>
          <p:cNvPr id="19" name="Shape 19"/>
          <p:cNvSpPr>
            <a:spLocks noGrp="1"/>
          </p:cNvSpPr>
          <p:nvPr>
            <p:ph type="body" idx="1"/>
          </p:nvPr>
        </p:nvSpPr>
        <p:spPr>
          <a:prstGeom prst="rect">
            <a:avLst/>
          </a:prstGeom>
        </p:spPr>
        <p:txBody>
          <a:bodyPr/>
          <a:lstStyle/>
          <a:p>
            <a:pPr lvl="0">
              <a:defRPr sz="1800"/>
            </a:pPr>
            <a:r>
              <a:rPr sz="3600"/>
              <a:t>Body Level One</a:t>
            </a:r>
          </a:p>
          <a:p>
            <a:pPr lvl="1">
              <a:defRPr sz="1800"/>
            </a:pPr>
            <a:r>
              <a:rPr sz="3600"/>
              <a:t>Body Level Two</a:t>
            </a:r>
          </a:p>
          <a:p>
            <a:pPr lvl="2">
              <a:defRPr sz="1800"/>
            </a:pPr>
            <a:r>
              <a:rPr sz="3600"/>
              <a:t>Body Level Three</a:t>
            </a:r>
          </a:p>
          <a:p>
            <a:pPr lvl="3">
              <a:defRPr sz="1800"/>
            </a:pPr>
            <a:r>
              <a:rPr sz="3600"/>
              <a:t>Body Level Four</a:t>
            </a:r>
          </a:p>
          <a:p>
            <a:pPr lvl="4">
              <a:defRPr sz="1800"/>
            </a:pPr>
            <a:r>
              <a:rPr sz="3600"/>
              <a:t>Body Level Five</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21" name="Shape 21"/>
          <p:cNvSpPr>
            <a:spLocks noGrp="1"/>
          </p:cNvSpPr>
          <p:nvPr>
            <p:ph type="title"/>
          </p:nvPr>
        </p:nvSpPr>
        <p:spPr>
          <a:prstGeom prst="rect">
            <a:avLst/>
          </a:prstGeom>
        </p:spPr>
        <p:txBody>
          <a:bodyPr/>
          <a:lstStyle/>
          <a:p>
            <a:pPr lvl="0">
              <a:defRPr sz="1800"/>
            </a:pPr>
            <a:r>
              <a:rPr sz="8000"/>
              <a:t>Title Text</a:t>
            </a:r>
          </a:p>
        </p:txBody>
      </p:sp>
      <p:sp>
        <p:nvSpPr>
          <p:cNvPr id="22" name="Shape 22"/>
          <p:cNvSpPr>
            <a:spLocks noGrp="1"/>
          </p:cNvSpPr>
          <p:nvPr>
            <p:ph type="body" idx="1"/>
          </p:nvPr>
        </p:nvSpPr>
        <p:spPr>
          <a:xfrm>
            <a:off x="952500" y="2603500"/>
            <a:ext cx="5334000" cy="6286500"/>
          </a:xfrm>
          <a:prstGeom prst="rect">
            <a:avLst/>
          </a:prstGeom>
        </p:spPr>
        <p:txBody>
          <a:bodyPr/>
          <a:lstStyle>
            <a:lvl1pPr marL="342900" indent="-342900">
              <a:spcBef>
                <a:spcPts val="3200"/>
              </a:spcBef>
              <a:defRPr sz="2800"/>
            </a:lvl1pPr>
            <a:lvl2pPr marL="685800" indent="-342900">
              <a:spcBef>
                <a:spcPts val="3200"/>
              </a:spcBef>
              <a:defRPr sz="2800"/>
            </a:lvl2pPr>
            <a:lvl3pPr marL="1028700" indent="-342900">
              <a:spcBef>
                <a:spcPts val="3200"/>
              </a:spcBef>
              <a:defRPr sz="2800"/>
            </a:lvl3pPr>
            <a:lvl4pPr marL="1371600" indent="-342900">
              <a:spcBef>
                <a:spcPts val="3200"/>
              </a:spcBef>
              <a:defRPr sz="2800"/>
            </a:lvl4pPr>
            <a:lvl5pPr marL="1714500" indent="-342900">
              <a:spcBef>
                <a:spcPts val="3200"/>
              </a:spcBef>
              <a:defRPr sz="2800"/>
            </a:lvl5pPr>
          </a:lstStyle>
          <a:p>
            <a:pPr lvl="0">
              <a:defRPr sz="1800"/>
            </a:pPr>
            <a:r>
              <a:rPr sz="2800"/>
              <a:t>Body Level One</a:t>
            </a:r>
          </a:p>
          <a:p>
            <a:pPr lvl="1">
              <a:defRPr sz="1800"/>
            </a:pPr>
            <a:r>
              <a:rPr sz="2800"/>
              <a:t>Body Level Two</a:t>
            </a:r>
          </a:p>
          <a:p>
            <a:pPr lvl="2">
              <a:defRPr sz="1800"/>
            </a:pPr>
            <a:r>
              <a:rPr sz="2800"/>
              <a:t>Body Level Three</a:t>
            </a:r>
          </a:p>
          <a:p>
            <a:pPr lvl="3">
              <a:defRPr sz="1800"/>
            </a:pPr>
            <a:r>
              <a:rPr sz="2800"/>
              <a:t>Body Level Four</a:t>
            </a:r>
          </a:p>
          <a:p>
            <a:pPr lvl="4">
              <a:defRPr sz="1800"/>
            </a:pPr>
            <a:r>
              <a:rPr sz="2800"/>
              <a:t>Body Level Five</a:t>
            </a: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24" name="Shape 24"/>
          <p:cNvSpPr>
            <a:spLocks noGrp="1"/>
          </p:cNvSpPr>
          <p:nvPr>
            <p:ph type="body" idx="1"/>
          </p:nvPr>
        </p:nvSpPr>
        <p:spPr>
          <a:xfrm>
            <a:off x="952500" y="1270000"/>
            <a:ext cx="11099800" cy="7213600"/>
          </a:xfrm>
          <a:prstGeom prst="rect">
            <a:avLst/>
          </a:prstGeom>
        </p:spPr>
        <p:txBody>
          <a:bodyPr/>
          <a:lstStyle/>
          <a:p>
            <a:pPr lvl="0">
              <a:defRPr sz="1800"/>
            </a:pPr>
            <a:r>
              <a:rPr sz="3600"/>
              <a:t>Body Level One</a:t>
            </a:r>
          </a:p>
          <a:p>
            <a:pPr lvl="1">
              <a:defRPr sz="1800"/>
            </a:pPr>
            <a:r>
              <a:rPr sz="3600"/>
              <a:t>Body Level Two</a:t>
            </a:r>
          </a:p>
          <a:p>
            <a:pPr lvl="2">
              <a:defRPr sz="1800"/>
            </a:pPr>
            <a:r>
              <a:rPr sz="3600"/>
              <a:t>Body Level Three</a:t>
            </a:r>
          </a:p>
          <a:p>
            <a:pPr lvl="3">
              <a:defRPr sz="1800"/>
            </a:pPr>
            <a:r>
              <a:rPr sz="3600"/>
              <a:t>Body Level Four</a:t>
            </a:r>
          </a:p>
          <a:p>
            <a:pPr lvl="4">
              <a:defRPr sz="1800"/>
            </a:pPr>
            <a:r>
              <a:rPr sz="3600"/>
              <a:t>Body Level Five</a:t>
            </a: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30" name="Shape 30"/>
          <p:cNvSpPr>
            <a:spLocks noGrp="1"/>
          </p:cNvSpPr>
          <p:nvPr>
            <p:ph type="sldNum" sz="quarter" idx="2"/>
          </p:nvPr>
        </p:nvSpPr>
        <p:spPr>
          <a:xfrm>
            <a:off x="9320107" y="9114112"/>
            <a:ext cx="3034454" cy="371349"/>
          </a:xfrm>
          <a:prstGeom prst="rect">
            <a:avLst/>
          </a:prstGeom>
          <a:ln w="12700">
            <a:miter lim="400000"/>
          </a:ln>
        </p:spPr>
        <p:txBody>
          <a:bodyPr lIns="65023" tIns="65023" rIns="65023" bIns="65023" anchor="ctr">
            <a:spAutoFit/>
          </a:bodyPr>
          <a:lstStyle>
            <a:lvl1pPr algn="r" defTabSz="457200">
              <a:defRPr sz="1600">
                <a:solidFill>
                  <a:srgbClr val="888888"/>
                </a:solidFill>
                <a:latin typeface="Calibri"/>
                <a:ea typeface="Calibri"/>
                <a:cs typeface="Calibri"/>
                <a:sym typeface="Calibri"/>
              </a:defRPr>
            </a:lvl1pPr>
          </a:lstStyle>
          <a:p>
            <a:pPr lvl="0"/>
            <a:fld id="{86CB4B4D-7CA3-9044-876B-883B54F8677D}" type="slidenum">
              <a:rPr/>
              <a:pPr lvl="0"/>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952500" y="444500"/>
            <a:ext cx="11099800" cy="21590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pPr>
            <a:r>
              <a:rPr sz="8000"/>
              <a:t>Title Text</a:t>
            </a:r>
          </a:p>
        </p:txBody>
      </p:sp>
      <p:sp>
        <p:nvSpPr>
          <p:cNvPr id="3" name="Shape 3"/>
          <p:cNvSpPr>
            <a:spLocks noGrp="1"/>
          </p:cNvSpPr>
          <p:nvPr>
            <p:ph type="body" idx="1"/>
          </p:nvPr>
        </p:nvSpPr>
        <p:spPr>
          <a:xfrm>
            <a:off x="952500" y="2603500"/>
            <a:ext cx="11099800" cy="62865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pPr>
            <a:r>
              <a:rPr sz="3600"/>
              <a:t>Body Level One</a:t>
            </a:r>
          </a:p>
          <a:p>
            <a:pPr lvl="1">
              <a:defRPr sz="1800"/>
            </a:pPr>
            <a:r>
              <a:rPr sz="3600"/>
              <a:t>Body Level Two</a:t>
            </a:r>
          </a:p>
          <a:p>
            <a:pPr lvl="2">
              <a:defRPr sz="1800"/>
            </a:pPr>
            <a:r>
              <a:rPr sz="3600"/>
              <a:t>Body Level Three</a:t>
            </a:r>
          </a:p>
          <a:p>
            <a:pPr lvl="3">
              <a:defRPr sz="1800"/>
            </a:pPr>
            <a:r>
              <a:rPr sz="3600"/>
              <a:t>Body Level Four</a:t>
            </a:r>
          </a:p>
          <a:p>
            <a:pPr lvl="4">
              <a:defRPr sz="1800"/>
            </a:pPr>
            <a:r>
              <a:rPr sz="3600"/>
              <a:t>Body Level Five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spd="med"/>
  <p:txStyles>
    <p:titleStyle>
      <a:lvl1pPr algn="ctr" defTabSz="584200">
        <a:defRPr sz="8000">
          <a:latin typeface="+mn-lt"/>
          <a:ea typeface="+mn-ea"/>
          <a:cs typeface="+mn-cs"/>
          <a:sym typeface="Helvetica Light"/>
        </a:defRPr>
      </a:lvl1pPr>
      <a:lvl2pPr indent="228600" algn="ctr" defTabSz="584200">
        <a:defRPr sz="8000">
          <a:latin typeface="+mn-lt"/>
          <a:ea typeface="+mn-ea"/>
          <a:cs typeface="+mn-cs"/>
          <a:sym typeface="Helvetica Light"/>
        </a:defRPr>
      </a:lvl2pPr>
      <a:lvl3pPr indent="457200" algn="ctr" defTabSz="584200">
        <a:defRPr sz="8000">
          <a:latin typeface="+mn-lt"/>
          <a:ea typeface="+mn-ea"/>
          <a:cs typeface="+mn-cs"/>
          <a:sym typeface="Helvetica Light"/>
        </a:defRPr>
      </a:lvl3pPr>
      <a:lvl4pPr indent="685800" algn="ctr" defTabSz="584200">
        <a:defRPr sz="8000">
          <a:latin typeface="+mn-lt"/>
          <a:ea typeface="+mn-ea"/>
          <a:cs typeface="+mn-cs"/>
          <a:sym typeface="Helvetica Light"/>
        </a:defRPr>
      </a:lvl4pPr>
      <a:lvl5pPr indent="914400" algn="ctr" defTabSz="584200">
        <a:defRPr sz="8000">
          <a:latin typeface="+mn-lt"/>
          <a:ea typeface="+mn-ea"/>
          <a:cs typeface="+mn-cs"/>
          <a:sym typeface="Helvetica Light"/>
        </a:defRPr>
      </a:lvl5pPr>
      <a:lvl6pPr indent="1143000" algn="ctr" defTabSz="584200">
        <a:defRPr sz="8000">
          <a:latin typeface="+mn-lt"/>
          <a:ea typeface="+mn-ea"/>
          <a:cs typeface="+mn-cs"/>
          <a:sym typeface="Helvetica Light"/>
        </a:defRPr>
      </a:lvl6pPr>
      <a:lvl7pPr indent="1371600" algn="ctr" defTabSz="584200">
        <a:defRPr sz="8000">
          <a:latin typeface="+mn-lt"/>
          <a:ea typeface="+mn-ea"/>
          <a:cs typeface="+mn-cs"/>
          <a:sym typeface="Helvetica Light"/>
        </a:defRPr>
      </a:lvl7pPr>
      <a:lvl8pPr indent="1600200" algn="ctr" defTabSz="584200">
        <a:defRPr sz="8000">
          <a:latin typeface="+mn-lt"/>
          <a:ea typeface="+mn-ea"/>
          <a:cs typeface="+mn-cs"/>
          <a:sym typeface="Helvetica Light"/>
        </a:defRPr>
      </a:lvl8pPr>
      <a:lvl9pPr indent="1828800" algn="ctr" defTabSz="584200">
        <a:defRPr sz="8000">
          <a:latin typeface="+mn-lt"/>
          <a:ea typeface="+mn-ea"/>
          <a:cs typeface="+mn-cs"/>
          <a:sym typeface="Helvetica Light"/>
        </a:defRPr>
      </a:lvl9pPr>
    </p:titleStyle>
    <p:bodyStyle>
      <a:lvl1pPr marL="444500" indent="-444500" defTabSz="584200">
        <a:spcBef>
          <a:spcPts val="4200"/>
        </a:spcBef>
        <a:buSzPct val="75000"/>
        <a:buChar char="•"/>
        <a:defRPr sz="3600">
          <a:latin typeface="+mn-lt"/>
          <a:ea typeface="+mn-ea"/>
          <a:cs typeface="+mn-cs"/>
          <a:sym typeface="Helvetica Light"/>
        </a:defRPr>
      </a:lvl1pPr>
      <a:lvl2pPr marL="889000" indent="-444500" defTabSz="584200">
        <a:spcBef>
          <a:spcPts val="4200"/>
        </a:spcBef>
        <a:buSzPct val="75000"/>
        <a:buChar char="•"/>
        <a:defRPr sz="3600">
          <a:latin typeface="+mn-lt"/>
          <a:ea typeface="+mn-ea"/>
          <a:cs typeface="+mn-cs"/>
          <a:sym typeface="Helvetica Light"/>
        </a:defRPr>
      </a:lvl2pPr>
      <a:lvl3pPr marL="1333500" indent="-444500" defTabSz="584200">
        <a:spcBef>
          <a:spcPts val="4200"/>
        </a:spcBef>
        <a:buSzPct val="75000"/>
        <a:buChar char="•"/>
        <a:defRPr sz="3600">
          <a:latin typeface="+mn-lt"/>
          <a:ea typeface="+mn-ea"/>
          <a:cs typeface="+mn-cs"/>
          <a:sym typeface="Helvetica Light"/>
        </a:defRPr>
      </a:lvl3pPr>
      <a:lvl4pPr marL="1778000" indent="-444500" defTabSz="584200">
        <a:spcBef>
          <a:spcPts val="4200"/>
        </a:spcBef>
        <a:buSzPct val="75000"/>
        <a:buChar char="•"/>
        <a:defRPr sz="3600">
          <a:latin typeface="+mn-lt"/>
          <a:ea typeface="+mn-ea"/>
          <a:cs typeface="+mn-cs"/>
          <a:sym typeface="Helvetica Light"/>
        </a:defRPr>
      </a:lvl4pPr>
      <a:lvl5pPr marL="2222500" indent="-444500" defTabSz="584200">
        <a:spcBef>
          <a:spcPts val="4200"/>
        </a:spcBef>
        <a:buSzPct val="75000"/>
        <a:buChar char="•"/>
        <a:defRPr sz="3600">
          <a:latin typeface="+mn-lt"/>
          <a:ea typeface="+mn-ea"/>
          <a:cs typeface="+mn-cs"/>
          <a:sym typeface="Helvetica Light"/>
        </a:defRPr>
      </a:lvl5pPr>
      <a:lvl6pPr marL="2667000" indent="-444500" defTabSz="584200">
        <a:spcBef>
          <a:spcPts val="4200"/>
        </a:spcBef>
        <a:buSzPct val="75000"/>
        <a:buChar char="•"/>
        <a:defRPr sz="3600">
          <a:latin typeface="+mn-lt"/>
          <a:ea typeface="+mn-ea"/>
          <a:cs typeface="+mn-cs"/>
          <a:sym typeface="Helvetica Light"/>
        </a:defRPr>
      </a:lvl6pPr>
      <a:lvl7pPr marL="3111500" indent="-444500" defTabSz="584200">
        <a:spcBef>
          <a:spcPts val="4200"/>
        </a:spcBef>
        <a:buSzPct val="75000"/>
        <a:buChar char="•"/>
        <a:defRPr sz="3600">
          <a:latin typeface="+mn-lt"/>
          <a:ea typeface="+mn-ea"/>
          <a:cs typeface="+mn-cs"/>
          <a:sym typeface="Helvetica Light"/>
        </a:defRPr>
      </a:lvl7pPr>
      <a:lvl8pPr marL="3556000" indent="-444500" defTabSz="584200">
        <a:spcBef>
          <a:spcPts val="4200"/>
        </a:spcBef>
        <a:buSzPct val="75000"/>
        <a:buChar char="•"/>
        <a:defRPr sz="3600">
          <a:latin typeface="+mn-lt"/>
          <a:ea typeface="+mn-ea"/>
          <a:cs typeface="+mn-cs"/>
          <a:sym typeface="Helvetica Light"/>
        </a:defRPr>
      </a:lvl8pPr>
      <a:lvl9pPr marL="4000500" indent="-444500" defTabSz="584200">
        <a:spcBef>
          <a:spcPts val="4200"/>
        </a:spcBef>
        <a:buSzPct val="75000"/>
        <a:buChar char="•"/>
        <a:defRPr sz="3600">
          <a:latin typeface="+mn-lt"/>
          <a:ea typeface="+mn-ea"/>
          <a:cs typeface="+mn-cs"/>
          <a:sym typeface="Helvetica Light"/>
        </a:defRPr>
      </a:lvl9pPr>
    </p:bodyStyle>
    <p:otherStyle>
      <a:lvl1pPr algn="ctr" defTabSz="584200">
        <a:defRPr>
          <a:solidFill>
            <a:schemeClr val="tx1"/>
          </a:solidFill>
          <a:latin typeface="+mn-lt"/>
          <a:ea typeface="+mn-ea"/>
          <a:cs typeface="+mn-cs"/>
          <a:sym typeface="Helvetica Light"/>
        </a:defRPr>
      </a:lvl1pPr>
      <a:lvl2pPr indent="228600" algn="ctr" defTabSz="584200">
        <a:defRPr>
          <a:solidFill>
            <a:schemeClr val="tx1"/>
          </a:solidFill>
          <a:latin typeface="+mn-lt"/>
          <a:ea typeface="+mn-ea"/>
          <a:cs typeface="+mn-cs"/>
          <a:sym typeface="Helvetica Light"/>
        </a:defRPr>
      </a:lvl2pPr>
      <a:lvl3pPr indent="457200" algn="ctr" defTabSz="584200">
        <a:defRPr>
          <a:solidFill>
            <a:schemeClr val="tx1"/>
          </a:solidFill>
          <a:latin typeface="+mn-lt"/>
          <a:ea typeface="+mn-ea"/>
          <a:cs typeface="+mn-cs"/>
          <a:sym typeface="Helvetica Light"/>
        </a:defRPr>
      </a:lvl3pPr>
      <a:lvl4pPr indent="685800" algn="ctr" defTabSz="584200">
        <a:defRPr>
          <a:solidFill>
            <a:schemeClr val="tx1"/>
          </a:solidFill>
          <a:latin typeface="+mn-lt"/>
          <a:ea typeface="+mn-ea"/>
          <a:cs typeface="+mn-cs"/>
          <a:sym typeface="Helvetica Light"/>
        </a:defRPr>
      </a:lvl4pPr>
      <a:lvl5pPr indent="914400" algn="ctr" defTabSz="584200">
        <a:defRPr>
          <a:solidFill>
            <a:schemeClr val="tx1"/>
          </a:solidFill>
          <a:latin typeface="+mn-lt"/>
          <a:ea typeface="+mn-ea"/>
          <a:cs typeface="+mn-cs"/>
          <a:sym typeface="Helvetica Light"/>
        </a:defRPr>
      </a:lvl5pPr>
      <a:lvl6pPr indent="1143000" algn="ctr" defTabSz="584200">
        <a:defRPr>
          <a:solidFill>
            <a:schemeClr val="tx1"/>
          </a:solidFill>
          <a:latin typeface="+mn-lt"/>
          <a:ea typeface="+mn-ea"/>
          <a:cs typeface="+mn-cs"/>
          <a:sym typeface="Helvetica Light"/>
        </a:defRPr>
      </a:lvl6pPr>
      <a:lvl7pPr indent="1371600" algn="ctr" defTabSz="584200">
        <a:defRPr>
          <a:solidFill>
            <a:schemeClr val="tx1"/>
          </a:solidFill>
          <a:latin typeface="+mn-lt"/>
          <a:ea typeface="+mn-ea"/>
          <a:cs typeface="+mn-cs"/>
          <a:sym typeface="Helvetica Light"/>
        </a:defRPr>
      </a:lvl7pPr>
      <a:lvl8pPr indent="1600200" algn="ctr" defTabSz="584200">
        <a:defRPr>
          <a:solidFill>
            <a:schemeClr val="tx1"/>
          </a:solidFill>
          <a:latin typeface="+mn-lt"/>
          <a:ea typeface="+mn-ea"/>
          <a:cs typeface="+mn-cs"/>
          <a:sym typeface="Helvetica Light"/>
        </a:defRPr>
      </a:lvl8pPr>
      <a:lvl9pPr indent="1828800" algn="ctr" defTabSz="584200">
        <a:defRPr>
          <a:solidFill>
            <a:schemeClr val="tx1"/>
          </a:solidFill>
          <a:latin typeface="+mn-lt"/>
          <a:ea typeface="+mn-ea"/>
          <a:cs typeface="+mn-cs"/>
          <a:sym typeface="Helvetica Ligh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hape 34"/>
          <p:cNvSpPr>
            <a:spLocks noGrp="1"/>
          </p:cNvSpPr>
          <p:nvPr>
            <p:ph type="title" idx="4294967295"/>
          </p:nvPr>
        </p:nvSpPr>
        <p:spPr>
          <a:xfrm>
            <a:off x="1280160" y="1564640"/>
            <a:ext cx="10439966" cy="203201"/>
          </a:xfrm>
          <a:prstGeom prst="rect">
            <a:avLst/>
          </a:prstGeom>
          <a:solidFill>
            <a:srgbClr val="A50021"/>
          </a:solidFill>
        </p:spPr>
        <p:txBody>
          <a:bodyPr lIns="65023" tIns="65023" rIns="65023" bIns="65023">
            <a:normAutofit fontScale="90000"/>
          </a:bodyPr>
          <a:lstStyle/>
          <a:p>
            <a:pPr lvl="0" defTabSz="182880">
              <a:defRPr sz="2240">
                <a:latin typeface="Calibri"/>
                <a:ea typeface="Calibri"/>
                <a:cs typeface="Calibri"/>
                <a:sym typeface="Calibri"/>
              </a:defRPr>
            </a:pPr>
            <a:endParaRPr dirty="0">
              <a:latin typeface="Calibri" panose="020F0502020204030204" pitchFamily="34" charset="0"/>
              <a:cs typeface="Calibri" panose="020F0502020204030204" pitchFamily="34" charset="0"/>
            </a:endParaRPr>
          </a:p>
        </p:txBody>
      </p:sp>
      <p:pic>
        <p:nvPicPr>
          <p:cNvPr id="35" name="image1.jpeg" descr="home_image_2"/>
          <p:cNvPicPr/>
          <p:nvPr/>
        </p:nvPicPr>
        <p:blipFill>
          <a:blip r:embed="rId2" cstate="print">
            <a:extLst/>
          </a:blip>
          <a:stretch>
            <a:fillRect/>
          </a:stretch>
        </p:blipFill>
        <p:spPr>
          <a:xfrm>
            <a:off x="1176302" y="288995"/>
            <a:ext cx="1025032" cy="799254"/>
          </a:xfrm>
          <a:prstGeom prst="rect">
            <a:avLst/>
          </a:prstGeom>
          <a:ln w="12700">
            <a:miter lim="400000"/>
          </a:ln>
        </p:spPr>
      </p:pic>
      <p:sp>
        <p:nvSpPr>
          <p:cNvPr id="36" name="Shape 36"/>
          <p:cNvSpPr/>
          <p:nvPr/>
        </p:nvSpPr>
        <p:spPr>
          <a:xfrm>
            <a:off x="2302933" y="474133"/>
            <a:ext cx="4199468" cy="524815"/>
          </a:xfrm>
          <a:prstGeom prst="rect">
            <a:avLst/>
          </a:prstGeom>
          <a:ln w="12700">
            <a:miter lim="400000"/>
          </a:ln>
          <a:extLst>
            <a:ext uri="{C572A759-6A51-4108-AA02-DFA0A04FC94B}">
              <ma14:wrappingTextBoxFlag xmlns:ma14="http://schemas.microsoft.com/office/mac/drawingml/2011/main" xmlns="" val="1"/>
            </a:ext>
          </a:extLst>
        </p:spPr>
        <p:txBody>
          <a:bodyPr lIns="65023" tIns="65023" rIns="65023" bIns="65023">
            <a:spAutoFit/>
          </a:bodyPr>
          <a:lstStyle>
            <a:lvl1pPr algn="l" defTabSz="457200">
              <a:defRPr sz="2800">
                <a:solidFill>
                  <a:srgbClr val="A50021"/>
                </a:solidFill>
                <a:latin typeface="Arial"/>
                <a:ea typeface="Arial"/>
                <a:cs typeface="Arial"/>
                <a:sym typeface="Arial"/>
              </a:defRPr>
            </a:lvl1pPr>
          </a:lstStyle>
          <a:p>
            <a:pPr lvl="0">
              <a:defRPr sz="1800">
                <a:solidFill>
                  <a:srgbClr val="000000"/>
                </a:solidFill>
              </a:defRPr>
            </a:pPr>
            <a:r>
              <a:rPr sz="2800">
                <a:solidFill>
                  <a:srgbClr val="A50021"/>
                </a:solidFill>
              </a:rPr>
              <a:t>sensory support service</a:t>
            </a:r>
          </a:p>
        </p:txBody>
      </p:sp>
      <p:pic>
        <p:nvPicPr>
          <p:cNvPr id="37" name="image2.png" descr="SMALL_CO"/>
          <p:cNvPicPr/>
          <p:nvPr/>
        </p:nvPicPr>
        <p:blipFill>
          <a:blip r:embed="rId3" cstate="print">
            <a:extLst/>
          </a:blip>
          <a:stretch>
            <a:fillRect/>
          </a:stretch>
        </p:blipFill>
        <p:spPr>
          <a:xfrm>
            <a:off x="6604000" y="474133"/>
            <a:ext cx="1332090" cy="474134"/>
          </a:xfrm>
          <a:prstGeom prst="rect">
            <a:avLst/>
          </a:prstGeom>
          <a:ln w="12700">
            <a:miter lim="400000"/>
          </a:ln>
        </p:spPr>
      </p:pic>
      <p:pic>
        <p:nvPicPr>
          <p:cNvPr id="38" name="image3.jpeg" descr="ANd9GcQqB2y0TOMcrGj9rT-rV4ayb8DkHqNmIju6w52E0SFz2lNsbltngX3Gcrc"/>
          <p:cNvPicPr/>
          <p:nvPr/>
        </p:nvPicPr>
        <p:blipFill>
          <a:blip r:embed="rId4" cstate="print">
            <a:extLst/>
          </a:blip>
          <a:stretch>
            <a:fillRect/>
          </a:stretch>
        </p:blipFill>
        <p:spPr>
          <a:xfrm>
            <a:off x="8243147" y="474133"/>
            <a:ext cx="1230489" cy="456072"/>
          </a:xfrm>
          <a:prstGeom prst="rect">
            <a:avLst/>
          </a:prstGeom>
          <a:ln w="12700">
            <a:miter lim="400000"/>
          </a:ln>
        </p:spPr>
      </p:pic>
      <p:pic>
        <p:nvPicPr>
          <p:cNvPr id="39" name="image4.jpeg" descr="ANd9GcSQ8W-J_4cZH-obQxonAZK1-SsdgAgmd5Ajn_zMYd9lzDtC2qcmIhZUl9O0"/>
          <p:cNvPicPr/>
          <p:nvPr/>
        </p:nvPicPr>
        <p:blipFill>
          <a:blip r:embed="rId5" cstate="print">
            <a:extLst/>
          </a:blip>
          <a:stretch>
            <a:fillRect/>
          </a:stretch>
        </p:blipFill>
        <p:spPr>
          <a:xfrm>
            <a:off x="9676835" y="474133"/>
            <a:ext cx="1329833" cy="401885"/>
          </a:xfrm>
          <a:prstGeom prst="rect">
            <a:avLst/>
          </a:prstGeom>
          <a:ln w="12700">
            <a:miter lim="400000"/>
          </a:ln>
        </p:spPr>
      </p:pic>
      <p:pic>
        <p:nvPicPr>
          <p:cNvPr id="40" name="image5.png" descr="headed paper 2_Pic1"/>
          <p:cNvPicPr/>
          <p:nvPr/>
        </p:nvPicPr>
        <p:blipFill>
          <a:blip r:embed="rId6" cstate="print">
            <a:extLst/>
          </a:blip>
          <a:stretch>
            <a:fillRect/>
          </a:stretch>
        </p:blipFill>
        <p:spPr>
          <a:xfrm>
            <a:off x="11214383" y="370275"/>
            <a:ext cx="715716" cy="625406"/>
          </a:xfrm>
          <a:prstGeom prst="rect">
            <a:avLst/>
          </a:prstGeom>
          <a:ln w="12700">
            <a:miter lim="400000"/>
          </a:ln>
        </p:spPr>
      </p:pic>
      <p:sp>
        <p:nvSpPr>
          <p:cNvPr id="41" name="Shape 41"/>
          <p:cNvSpPr/>
          <p:nvPr/>
        </p:nvSpPr>
        <p:spPr>
          <a:xfrm>
            <a:off x="886548" y="2402276"/>
            <a:ext cx="11637631" cy="4235003"/>
          </a:xfrm>
          <a:prstGeom prst="rect">
            <a:avLst/>
          </a:prstGeom>
          <a:ln w="12700">
            <a:miter lim="400000"/>
          </a:ln>
          <a:extLst>
            <a:ext uri="{C572A759-6A51-4108-AA02-DFA0A04FC94B}">
              <ma14:wrappingTextBoxFlag xmlns:ma14="http://schemas.microsoft.com/office/mac/drawingml/2011/main" xmlns="" val="1"/>
            </a:ext>
          </a:extLst>
        </p:spPr>
        <p:txBody>
          <a:bodyPr lIns="65023" tIns="65023" rIns="65023" bIns="65023">
            <a:spAutoFit/>
          </a:bodyPr>
          <a:lstStyle/>
          <a:p>
            <a:pPr lvl="0" defTabSz="457200">
              <a:spcBef>
                <a:spcPts val="2100"/>
              </a:spcBef>
              <a:defRPr sz="1800"/>
            </a:pPr>
            <a:r>
              <a:rPr sz="5000" b="1" dirty="0">
                <a:latin typeface="Calibri"/>
                <a:ea typeface="Calibri"/>
                <a:cs typeface="Calibri"/>
                <a:sym typeface="Calibri"/>
              </a:rPr>
              <a:t>Sensory Support Service</a:t>
            </a:r>
            <a:endParaRPr sz="3400" dirty="0">
              <a:latin typeface="Arial"/>
              <a:ea typeface="Arial"/>
              <a:cs typeface="Arial"/>
              <a:sym typeface="Arial"/>
            </a:endParaRPr>
          </a:p>
          <a:p>
            <a:pPr lvl="0" defTabSz="457200">
              <a:spcBef>
                <a:spcPts val="1200"/>
              </a:spcBef>
              <a:defRPr sz="1800"/>
            </a:pPr>
            <a:r>
              <a:rPr sz="2800" b="1" dirty="0">
                <a:latin typeface="Calibri"/>
                <a:ea typeface="Calibri"/>
                <a:cs typeface="Calibri"/>
                <a:sym typeface="Calibri"/>
              </a:rPr>
              <a:t>Learning, growing and succeeding together</a:t>
            </a:r>
            <a:endParaRPr sz="5600" b="1" dirty="0">
              <a:latin typeface="Trebuchet MS"/>
              <a:ea typeface="Trebuchet MS"/>
              <a:cs typeface="Trebuchet MS"/>
              <a:sym typeface="Trebuchet MS"/>
            </a:endParaRPr>
          </a:p>
          <a:p>
            <a:pPr lvl="0" defTabSz="457200">
              <a:spcBef>
                <a:spcPts val="2600"/>
              </a:spcBef>
              <a:defRPr sz="1800"/>
            </a:pPr>
            <a:r>
              <a:rPr sz="5600" b="1" dirty="0">
                <a:latin typeface="Calibri"/>
                <a:ea typeface="Calibri"/>
                <a:cs typeface="Calibri"/>
                <a:sym typeface="Calibri"/>
              </a:rPr>
              <a:t>Local </a:t>
            </a:r>
            <a:r>
              <a:rPr sz="5600" b="1" dirty="0" smtClean="0">
                <a:latin typeface="Calibri"/>
                <a:ea typeface="Calibri"/>
                <a:cs typeface="Calibri"/>
                <a:sym typeface="Calibri"/>
              </a:rPr>
              <a:t>Offer</a:t>
            </a:r>
            <a:r>
              <a:rPr lang="en-GB" sz="5600" b="1" dirty="0" smtClean="0">
                <a:latin typeface="Calibri"/>
                <a:ea typeface="Calibri"/>
                <a:cs typeface="Calibri"/>
                <a:sym typeface="Calibri"/>
              </a:rPr>
              <a:t> – our experience</a:t>
            </a:r>
            <a:endParaRPr sz="3800" b="1" dirty="0">
              <a:latin typeface="Calibri"/>
              <a:ea typeface="Calibri"/>
              <a:cs typeface="Calibri"/>
              <a:sym typeface="Calibri"/>
            </a:endParaRPr>
          </a:p>
          <a:p>
            <a:pPr lvl="0" defTabSz="457200">
              <a:spcBef>
                <a:spcPts val="1600"/>
              </a:spcBef>
              <a:defRPr sz="1800"/>
            </a:pPr>
            <a:r>
              <a:rPr sz="3800" b="1" dirty="0" smtClean="0">
                <a:latin typeface="Trebuchet MS"/>
                <a:ea typeface="Trebuchet MS"/>
                <a:cs typeface="Trebuchet MS"/>
                <a:sym typeface="Trebuchet MS"/>
              </a:rPr>
              <a:t>30</a:t>
            </a:r>
            <a:r>
              <a:rPr sz="3800" b="1" baseline="30000" dirty="0" smtClean="0">
                <a:latin typeface="Trebuchet MS"/>
                <a:ea typeface="Trebuchet MS"/>
                <a:cs typeface="Trebuchet MS"/>
                <a:sym typeface="Trebuchet MS"/>
              </a:rPr>
              <a:t>th</a:t>
            </a:r>
            <a:r>
              <a:rPr lang="en-GB" sz="3800" b="1" dirty="0" smtClean="0">
                <a:latin typeface="Trebuchet MS"/>
                <a:ea typeface="Trebuchet MS"/>
                <a:cs typeface="Trebuchet MS"/>
                <a:sym typeface="Trebuchet MS"/>
              </a:rPr>
              <a:t> </a:t>
            </a:r>
            <a:r>
              <a:rPr sz="3800" b="1" dirty="0" smtClean="0">
                <a:latin typeface="Trebuchet MS"/>
                <a:ea typeface="Trebuchet MS"/>
                <a:cs typeface="Trebuchet MS"/>
                <a:sym typeface="Trebuchet MS"/>
              </a:rPr>
              <a:t>June</a:t>
            </a:r>
            <a:r>
              <a:rPr sz="3800" b="1" dirty="0" smtClean="0">
                <a:latin typeface="Calibri"/>
                <a:ea typeface="Calibri"/>
                <a:cs typeface="Calibri"/>
                <a:sym typeface="Calibri"/>
              </a:rPr>
              <a:t> </a:t>
            </a:r>
            <a:r>
              <a:rPr sz="3800" b="1" dirty="0">
                <a:latin typeface="Calibri"/>
                <a:ea typeface="Calibri"/>
                <a:cs typeface="Calibri"/>
                <a:sym typeface="Calibri"/>
              </a:rPr>
              <a:t>2015</a:t>
            </a:r>
            <a:endParaRPr sz="3400" dirty="0">
              <a:latin typeface="Arial"/>
              <a:ea typeface="Arial"/>
              <a:cs typeface="Arial"/>
              <a:sym typeface="Arial"/>
            </a:endParaRPr>
          </a:p>
          <a:p>
            <a:pPr lvl="0" defTabSz="457200">
              <a:spcBef>
                <a:spcPts val="1400"/>
              </a:spcBef>
              <a:defRPr sz="1800"/>
            </a:pPr>
            <a:endParaRPr sz="3800" b="1" dirty="0">
              <a:latin typeface="Trebuchet MS"/>
              <a:ea typeface="Trebuchet MS"/>
              <a:cs typeface="Trebuchet MS"/>
              <a:sym typeface="Trebuchet MS"/>
            </a:endParaRPr>
          </a:p>
        </p:txBody>
      </p:sp>
      <p:pic>
        <p:nvPicPr>
          <p:cNvPr id="42" name="image6.jpeg" descr="Logo RCM 2.pdf"/>
          <p:cNvPicPr/>
          <p:nvPr/>
        </p:nvPicPr>
        <p:blipFill>
          <a:blip r:embed="rId7" cstate="print">
            <a:extLst/>
          </a:blip>
          <a:stretch>
            <a:fillRect/>
          </a:stretch>
        </p:blipFill>
        <p:spPr>
          <a:xfrm>
            <a:off x="9445954" y="6198206"/>
            <a:ext cx="2804118" cy="3277984"/>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Shape 44"/>
          <p:cNvSpPr>
            <a:spLocks noGrp="1"/>
          </p:cNvSpPr>
          <p:nvPr>
            <p:ph type="title"/>
          </p:nvPr>
        </p:nvSpPr>
        <p:spPr>
          <a:xfrm>
            <a:off x="1135237" y="596781"/>
            <a:ext cx="11099801" cy="2159001"/>
          </a:xfrm>
          <a:prstGeom prst="rect">
            <a:avLst/>
          </a:prstGeom>
        </p:spPr>
        <p:txBody>
          <a:bodyPr/>
          <a:lstStyle>
            <a:lvl1pPr defTabSz="566674">
              <a:defRPr sz="7760"/>
            </a:lvl1pPr>
          </a:lstStyle>
          <a:p>
            <a:pPr lvl="0">
              <a:defRPr sz="1800"/>
            </a:pPr>
            <a:r>
              <a:rPr sz="7760" b="1" dirty="0">
                <a:latin typeface="Calibri" panose="020F0502020204030204" pitchFamily="34" charset="0"/>
                <a:cs typeface="Calibri" panose="020F0502020204030204" pitchFamily="34" charset="0"/>
              </a:rPr>
              <a:t>Sensory Support Service</a:t>
            </a:r>
          </a:p>
        </p:txBody>
      </p:sp>
      <p:sp>
        <p:nvSpPr>
          <p:cNvPr id="45" name="Shape 45"/>
          <p:cNvSpPr>
            <a:spLocks noGrp="1"/>
          </p:cNvSpPr>
          <p:nvPr>
            <p:ph type="body" idx="1"/>
          </p:nvPr>
        </p:nvSpPr>
        <p:spPr>
          <a:prstGeom prst="rect">
            <a:avLst/>
          </a:prstGeom>
        </p:spPr>
        <p:txBody>
          <a:bodyPr/>
          <a:lstStyle/>
          <a:p>
            <a:pPr lvl="0">
              <a:defRPr sz="1800"/>
            </a:pPr>
            <a:r>
              <a:rPr sz="3600" dirty="0">
                <a:latin typeface="Calibri" panose="020F0502020204030204" pitchFamily="34" charset="0"/>
                <a:cs typeface="Calibri" panose="020F0502020204030204" pitchFamily="34" charset="0"/>
              </a:rPr>
              <a:t>Service across 4 LAs</a:t>
            </a:r>
          </a:p>
          <a:p>
            <a:pPr lvl="0">
              <a:defRPr sz="1800"/>
            </a:pPr>
            <a:r>
              <a:rPr sz="3600" dirty="0">
                <a:latin typeface="Calibri" panose="020F0502020204030204" pitchFamily="34" charset="0"/>
                <a:cs typeface="Calibri" panose="020F0502020204030204" pitchFamily="34" charset="0"/>
              </a:rPr>
              <a:t>Over 1,200 CYP in our caseload</a:t>
            </a:r>
          </a:p>
          <a:p>
            <a:pPr lvl="0">
              <a:defRPr sz="1800"/>
            </a:pPr>
            <a:r>
              <a:rPr sz="3600" dirty="0">
                <a:latin typeface="Calibri" panose="020F0502020204030204" pitchFamily="34" charset="0"/>
                <a:cs typeface="Calibri" panose="020F0502020204030204" pitchFamily="34" charset="0"/>
              </a:rPr>
              <a:t>Provide EY sessions for children and parents/</a:t>
            </a:r>
            <a:r>
              <a:rPr sz="3600" dirty="0" err="1">
                <a:latin typeface="Calibri" panose="020F0502020204030204" pitchFamily="34" charset="0"/>
                <a:cs typeface="Calibri" panose="020F0502020204030204" pitchFamily="34" charset="0"/>
              </a:rPr>
              <a:t>carers</a:t>
            </a:r>
            <a:r>
              <a:rPr sz="3600" dirty="0">
                <a:latin typeface="Calibri" panose="020F0502020204030204" pitchFamily="34" charset="0"/>
                <a:cs typeface="Calibri" panose="020F0502020204030204" pitchFamily="34" charset="0"/>
              </a:rPr>
              <a:t> - stay or access information sessions</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hape 47"/>
          <p:cNvSpPr>
            <a:spLocks noGrp="1"/>
          </p:cNvSpPr>
          <p:nvPr>
            <p:ph type="title"/>
          </p:nvPr>
        </p:nvSpPr>
        <p:spPr>
          <a:prstGeom prst="rect">
            <a:avLst/>
          </a:prstGeom>
        </p:spPr>
        <p:txBody>
          <a:bodyPr>
            <a:normAutofit/>
          </a:bodyPr>
          <a:lstStyle>
            <a:lvl1pPr defTabSz="490727">
              <a:defRPr sz="6719"/>
            </a:lvl1pPr>
          </a:lstStyle>
          <a:p>
            <a:pPr lvl="0">
              <a:defRPr sz="1800"/>
            </a:pPr>
            <a:r>
              <a:rPr sz="5400" b="1" dirty="0">
                <a:latin typeface="Calibri" panose="020F0502020204030204" pitchFamily="34" charset="0"/>
                <a:cs typeface="Calibri" panose="020F0502020204030204" pitchFamily="34" charset="0"/>
              </a:rPr>
              <a:t>Initial consultation with parents</a:t>
            </a:r>
          </a:p>
        </p:txBody>
      </p:sp>
      <p:sp>
        <p:nvSpPr>
          <p:cNvPr id="48" name="Shape 48"/>
          <p:cNvSpPr>
            <a:spLocks noGrp="1"/>
          </p:cNvSpPr>
          <p:nvPr>
            <p:ph type="body" idx="1"/>
          </p:nvPr>
        </p:nvSpPr>
        <p:spPr>
          <a:prstGeom prst="rect">
            <a:avLst/>
          </a:prstGeom>
        </p:spPr>
        <p:txBody>
          <a:bodyPr>
            <a:normAutofit/>
          </a:bodyPr>
          <a:lstStyle/>
          <a:p>
            <a:pPr lvl="0">
              <a:defRPr sz="1800"/>
            </a:pPr>
            <a:r>
              <a:rPr lang="en-GB" sz="3200" dirty="0" smtClean="0">
                <a:latin typeface="Calibri" panose="020F0502020204030204" pitchFamily="34" charset="0"/>
                <a:cs typeface="Calibri" panose="020F0502020204030204" pitchFamily="34" charset="0"/>
              </a:rPr>
              <a:t>Before we developed our local offer we asked parents what they felt it should be like:</a:t>
            </a:r>
          </a:p>
          <a:p>
            <a:pPr lvl="0">
              <a:defRPr sz="1800"/>
            </a:pPr>
            <a:r>
              <a:rPr lang="en-GB" sz="3200" dirty="0" smtClean="0">
                <a:latin typeface="Calibri" panose="020F0502020204030204" pitchFamily="34" charset="0"/>
                <a:cs typeface="Calibri" panose="020F0502020204030204" pitchFamily="34" charset="0"/>
              </a:rPr>
              <a:t>Main points: accessible, clear information about what is available, recognition of early intervention (early years) </a:t>
            </a:r>
            <a:r>
              <a:rPr lang="en-GB" sz="3200" dirty="0">
                <a:latin typeface="Calibri" panose="020F0502020204030204" pitchFamily="34" charset="0"/>
                <a:cs typeface="Calibri" panose="020F0502020204030204" pitchFamily="34" charset="0"/>
              </a:rPr>
              <a:t>and emotional needs of children and young people </a:t>
            </a:r>
            <a:r>
              <a:rPr lang="en-GB" dirty="0">
                <a:latin typeface="Calibri" panose="020F0502020204030204" pitchFamily="34" charset="0"/>
                <a:cs typeface="Calibri" panose="020F0502020204030204" pitchFamily="34" charset="0"/>
              </a:rPr>
              <a:t>.</a:t>
            </a:r>
            <a:endParaRPr dirty="0">
              <a:latin typeface="Calibri" panose="020F0502020204030204" pitchFamily="34" charset="0"/>
              <a:cs typeface="Calibri" panose="020F0502020204030204" pitchFamily="34" charset="0"/>
            </a:endParaRP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Shape 50"/>
          <p:cNvSpPr>
            <a:spLocks noGrp="1"/>
          </p:cNvSpPr>
          <p:nvPr>
            <p:ph type="title"/>
          </p:nvPr>
        </p:nvSpPr>
        <p:spPr>
          <a:prstGeom prst="rect">
            <a:avLst/>
          </a:prstGeom>
        </p:spPr>
        <p:txBody>
          <a:bodyPr>
            <a:normAutofit/>
          </a:bodyPr>
          <a:lstStyle>
            <a:lvl1pPr defTabSz="490727">
              <a:defRPr sz="6719"/>
            </a:lvl1pPr>
          </a:lstStyle>
          <a:p>
            <a:pPr lvl="0">
              <a:defRPr sz="1800"/>
            </a:pPr>
            <a:r>
              <a:rPr sz="5400" b="1" dirty="0">
                <a:latin typeface="Calibri" panose="020F0502020204030204" pitchFamily="34" charset="0"/>
                <a:cs typeface="Calibri" panose="020F0502020204030204" pitchFamily="34" charset="0"/>
              </a:rPr>
              <a:t>Initial development of local offer</a:t>
            </a:r>
          </a:p>
        </p:txBody>
      </p:sp>
      <p:sp>
        <p:nvSpPr>
          <p:cNvPr id="51" name="Shape 51"/>
          <p:cNvSpPr>
            <a:spLocks noGrp="1"/>
          </p:cNvSpPr>
          <p:nvPr>
            <p:ph type="body" idx="1"/>
          </p:nvPr>
        </p:nvSpPr>
        <p:spPr>
          <a:prstGeom prst="rect">
            <a:avLst/>
          </a:prstGeom>
        </p:spPr>
        <p:txBody>
          <a:bodyPr>
            <a:normAutofit/>
          </a:bodyPr>
          <a:lstStyle/>
          <a:p>
            <a:pPr marL="0" lvl="0" indent="0">
              <a:buNone/>
              <a:defRPr sz="1800"/>
            </a:pPr>
            <a:r>
              <a:rPr lang="en-GB" sz="4400" dirty="0">
                <a:latin typeface="Calibri" panose="020F0502020204030204" pitchFamily="34" charset="0"/>
                <a:cs typeface="Calibri" panose="020F0502020204030204" pitchFamily="34" charset="0"/>
              </a:rPr>
              <a:t>A</a:t>
            </a:r>
            <a:r>
              <a:rPr sz="4400" dirty="0" err="1" smtClean="0">
                <a:latin typeface="Calibri" panose="020F0502020204030204" pitchFamily="34" charset="0"/>
                <a:cs typeface="Calibri" panose="020F0502020204030204" pitchFamily="34" charset="0"/>
              </a:rPr>
              <a:t>nswering</a:t>
            </a:r>
            <a:r>
              <a:rPr sz="4400" dirty="0" smtClean="0">
                <a:latin typeface="Calibri" panose="020F0502020204030204" pitchFamily="34" charset="0"/>
                <a:cs typeface="Calibri" panose="020F0502020204030204" pitchFamily="34" charset="0"/>
              </a:rPr>
              <a:t> </a:t>
            </a:r>
            <a:r>
              <a:rPr sz="4400" dirty="0">
                <a:latin typeface="Calibri" panose="020F0502020204030204" pitchFamily="34" charset="0"/>
                <a:cs typeface="Calibri" panose="020F0502020204030204" pitchFamily="34" charset="0"/>
              </a:rPr>
              <a:t>the </a:t>
            </a:r>
            <a:r>
              <a:rPr lang="en-GB" sz="4400" dirty="0">
                <a:latin typeface="Calibri" panose="020F0502020204030204" pitchFamily="34" charset="0"/>
                <a:cs typeface="Calibri" panose="020F0502020204030204" pitchFamily="34" charset="0"/>
              </a:rPr>
              <a:t>9</a:t>
            </a:r>
            <a:r>
              <a:rPr sz="4400" dirty="0" smtClean="0">
                <a:latin typeface="Calibri" panose="020F0502020204030204" pitchFamily="34" charset="0"/>
                <a:cs typeface="Calibri" panose="020F0502020204030204" pitchFamily="34" charset="0"/>
              </a:rPr>
              <a:t> questions</a:t>
            </a:r>
            <a:endParaRPr lang="en-GB" sz="4400" dirty="0" smtClean="0">
              <a:latin typeface="Calibri" panose="020F0502020204030204" pitchFamily="34" charset="0"/>
              <a:cs typeface="Calibri" panose="020F0502020204030204" pitchFamily="34" charset="0"/>
            </a:endParaRPr>
          </a:p>
          <a:p>
            <a:pPr marL="396000" lvl="1">
              <a:lnSpc>
                <a:spcPct val="120000"/>
              </a:lnSpc>
              <a:spcBef>
                <a:spcPts val="0"/>
              </a:spcBef>
              <a:defRPr sz="1800"/>
            </a:pPr>
            <a:r>
              <a:rPr lang="en-GB" sz="4400" dirty="0" smtClean="0">
                <a:latin typeface="Calibri" panose="020F0502020204030204" pitchFamily="34" charset="0"/>
                <a:cs typeface="Calibri" panose="020F0502020204030204" pitchFamily="34" charset="0"/>
              </a:rPr>
              <a:t>What does the service do?</a:t>
            </a:r>
          </a:p>
          <a:p>
            <a:pPr marL="396000" lvl="1">
              <a:lnSpc>
                <a:spcPct val="120000"/>
              </a:lnSpc>
              <a:spcBef>
                <a:spcPts val="0"/>
              </a:spcBef>
              <a:defRPr sz="1800"/>
            </a:pPr>
            <a:r>
              <a:rPr lang="en-GB" sz="4400" dirty="0" smtClean="0">
                <a:latin typeface="Calibri" panose="020F0502020204030204" pitchFamily="34" charset="0"/>
                <a:cs typeface="Calibri" panose="020F0502020204030204" pitchFamily="34" charset="0"/>
              </a:rPr>
              <a:t>What areas does it cover?</a:t>
            </a:r>
          </a:p>
          <a:p>
            <a:pPr marL="396000" lvl="1">
              <a:lnSpc>
                <a:spcPct val="120000"/>
              </a:lnSpc>
              <a:spcBef>
                <a:spcPts val="0"/>
              </a:spcBef>
              <a:defRPr sz="1800"/>
            </a:pPr>
            <a:r>
              <a:rPr lang="en-GB" sz="4400" dirty="0" smtClean="0">
                <a:latin typeface="Calibri" panose="020F0502020204030204" pitchFamily="34" charset="0"/>
                <a:cs typeface="Calibri" panose="020F0502020204030204" pitchFamily="34" charset="0"/>
              </a:rPr>
              <a:t>Who does the service provide for?</a:t>
            </a:r>
          </a:p>
          <a:p>
            <a:pPr marL="396000" lvl="1">
              <a:lnSpc>
                <a:spcPct val="120000"/>
              </a:lnSpc>
              <a:spcBef>
                <a:spcPts val="0"/>
              </a:spcBef>
              <a:defRPr sz="1800"/>
            </a:pPr>
            <a:r>
              <a:rPr lang="en-GB" sz="4400" dirty="0" smtClean="0">
                <a:latin typeface="Calibri" panose="020F0502020204030204" pitchFamily="34" charset="0"/>
                <a:cs typeface="Calibri" panose="020F0502020204030204" pitchFamily="34" charset="0"/>
              </a:rPr>
              <a:t>How can CYP be referred to the service?</a:t>
            </a:r>
          </a:p>
          <a:p>
            <a:pPr marL="396000" lvl="1">
              <a:lnSpc>
                <a:spcPct val="120000"/>
              </a:lnSpc>
              <a:spcBef>
                <a:spcPts val="0"/>
              </a:spcBef>
              <a:defRPr sz="1800"/>
            </a:pPr>
            <a:r>
              <a:rPr lang="en-GB" sz="4400" dirty="0" smtClean="0">
                <a:latin typeface="Calibri" panose="020F0502020204030204" pitchFamily="34" charset="0"/>
                <a:cs typeface="Calibri" panose="020F0502020204030204" pitchFamily="34" charset="0"/>
              </a:rPr>
              <a:t>How are decisions made about who can use the service?</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normAutofit lnSpcReduction="10000"/>
          </a:bodyPr>
          <a:lstStyle/>
          <a:p>
            <a:pPr marL="396000" lvl="1">
              <a:lnSpc>
                <a:spcPct val="120000"/>
              </a:lnSpc>
              <a:spcBef>
                <a:spcPts val="0"/>
              </a:spcBef>
              <a:defRPr sz="1800"/>
            </a:pPr>
            <a:r>
              <a:rPr lang="en-GB" sz="4400" dirty="0">
                <a:latin typeface="Calibri" panose="020F0502020204030204" pitchFamily="34" charset="0"/>
                <a:cs typeface="Calibri" panose="020F0502020204030204" pitchFamily="34" charset="0"/>
              </a:rPr>
              <a:t>How we communicate with service users and how are they involved in decision making / planning?</a:t>
            </a:r>
          </a:p>
          <a:p>
            <a:pPr marL="396000" lvl="1">
              <a:lnSpc>
                <a:spcPct val="120000"/>
              </a:lnSpc>
              <a:spcBef>
                <a:spcPts val="0"/>
              </a:spcBef>
              <a:defRPr sz="1800"/>
            </a:pPr>
            <a:r>
              <a:rPr lang="en-GB" sz="4400" dirty="0">
                <a:latin typeface="Calibri" panose="020F0502020204030204" pitchFamily="34" charset="0"/>
                <a:cs typeface="Calibri" panose="020F0502020204030204" pitchFamily="34" charset="0"/>
              </a:rPr>
              <a:t>How accessible is our service?</a:t>
            </a:r>
          </a:p>
          <a:p>
            <a:pPr marL="396000" lvl="1">
              <a:lnSpc>
                <a:spcPct val="120000"/>
              </a:lnSpc>
              <a:spcBef>
                <a:spcPts val="0"/>
              </a:spcBef>
              <a:defRPr sz="1800"/>
            </a:pPr>
            <a:r>
              <a:rPr lang="en-GB" sz="4400" dirty="0">
                <a:latin typeface="Calibri" panose="020F0502020204030204" pitchFamily="34" charset="0"/>
                <a:cs typeface="Calibri" panose="020F0502020204030204" pitchFamily="34" charset="0"/>
              </a:rPr>
              <a:t>What qualifications staff have? What training in teaching / supporting </a:t>
            </a:r>
            <a:r>
              <a:rPr lang="en-GB" sz="4400" dirty="0" err="1">
                <a:latin typeface="Calibri" panose="020F0502020204030204" pitchFamily="34" charset="0"/>
                <a:cs typeface="Calibri" panose="020F0502020204030204" pitchFamily="34" charset="0"/>
              </a:rPr>
              <a:t>chidlren</a:t>
            </a:r>
            <a:r>
              <a:rPr lang="en-GB" sz="4400" dirty="0">
                <a:latin typeface="Calibri" panose="020F0502020204030204" pitchFamily="34" charset="0"/>
                <a:cs typeface="Calibri" panose="020F0502020204030204" pitchFamily="34" charset="0"/>
              </a:rPr>
              <a:t> and young people with SEND staff has had or is having?</a:t>
            </a:r>
          </a:p>
          <a:p>
            <a:pPr marL="396000" lvl="1">
              <a:lnSpc>
                <a:spcPct val="120000"/>
              </a:lnSpc>
              <a:spcBef>
                <a:spcPts val="0"/>
              </a:spcBef>
              <a:defRPr sz="1800"/>
            </a:pPr>
            <a:r>
              <a:rPr lang="en-GB" sz="4400" dirty="0">
                <a:latin typeface="Calibri" panose="020F0502020204030204" pitchFamily="34" charset="0"/>
                <a:cs typeface="Calibri" panose="020F0502020204030204" pitchFamily="34" charset="0"/>
              </a:rPr>
              <a:t>Where to get more information?</a:t>
            </a:r>
          </a:p>
          <a:p>
            <a:endParaRPr lang="en-GB" dirty="0"/>
          </a:p>
        </p:txBody>
      </p:sp>
    </p:spTree>
    <p:extLst>
      <p:ext uri="{BB962C8B-B14F-4D97-AF65-F5344CB8AC3E}">
        <p14:creationId xmlns:p14="http://schemas.microsoft.com/office/powerpoint/2010/main" xmlns="" val="675769520"/>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2500" y="444500"/>
            <a:ext cx="11099800" cy="1407964"/>
          </a:xfrm>
        </p:spPr>
        <p:txBody>
          <a:bodyPr>
            <a:normAutofit/>
          </a:bodyPr>
          <a:lstStyle/>
          <a:p>
            <a:r>
              <a:rPr lang="en-GB" sz="5400" b="1" dirty="0" smtClean="0"/>
              <a:t>What else in our Local Offer?</a:t>
            </a:r>
            <a:endParaRPr lang="en-GB" sz="5400" b="1" dirty="0"/>
          </a:p>
        </p:txBody>
      </p:sp>
      <p:sp>
        <p:nvSpPr>
          <p:cNvPr id="3" name="Text Placeholder 2"/>
          <p:cNvSpPr>
            <a:spLocks noGrp="1"/>
          </p:cNvSpPr>
          <p:nvPr>
            <p:ph type="body" idx="1"/>
          </p:nvPr>
        </p:nvSpPr>
        <p:spPr>
          <a:xfrm>
            <a:off x="885776" y="1852464"/>
            <a:ext cx="11099800" cy="7056784"/>
          </a:xfrm>
        </p:spPr>
        <p:txBody>
          <a:bodyPr>
            <a:normAutofit fontScale="70000" lnSpcReduction="20000"/>
          </a:bodyPr>
          <a:lstStyle/>
          <a:p>
            <a:pPr lvl="0">
              <a:defRPr sz="1800"/>
            </a:pPr>
            <a:endParaRPr lang="en-GB" sz="5100" dirty="0" smtClean="0">
              <a:latin typeface="Calibri" panose="020F0502020204030204" pitchFamily="34" charset="0"/>
              <a:cs typeface="Calibri" panose="020F0502020204030204" pitchFamily="34" charset="0"/>
            </a:endParaRPr>
          </a:p>
          <a:p>
            <a:pPr lvl="0">
              <a:defRPr sz="1800"/>
            </a:pPr>
            <a:r>
              <a:rPr lang="en-GB" sz="5100" dirty="0" smtClean="0">
                <a:latin typeface="Calibri" panose="020F0502020204030204" pitchFamily="34" charset="0"/>
                <a:cs typeface="Calibri" panose="020F0502020204030204" pitchFamily="34" charset="0"/>
              </a:rPr>
              <a:t>Provision </a:t>
            </a:r>
            <a:r>
              <a:rPr lang="en-GB" sz="5100" dirty="0">
                <a:latin typeface="Calibri" panose="020F0502020204030204" pitchFamily="34" charset="0"/>
                <a:cs typeface="Calibri" panose="020F0502020204030204" pitchFamily="34" charset="0"/>
              </a:rPr>
              <a:t>in the EY</a:t>
            </a:r>
          </a:p>
          <a:p>
            <a:r>
              <a:rPr lang="en-GB" sz="5100" dirty="0">
                <a:latin typeface="Calibri" panose="020F0502020204030204" pitchFamily="34" charset="0"/>
                <a:cs typeface="Calibri" panose="020F0502020204030204" pitchFamily="34" charset="0"/>
              </a:rPr>
              <a:t>Provision in schools - including different areas: Assessment, </a:t>
            </a:r>
            <a:r>
              <a:rPr lang="en-GB" sz="5100" dirty="0" smtClean="0">
                <a:latin typeface="Calibri" panose="020F0502020204030204" pitchFamily="34" charset="0"/>
                <a:cs typeface="Calibri" panose="020F0502020204030204" pitchFamily="34" charset="0"/>
              </a:rPr>
              <a:t>	</a:t>
            </a:r>
          </a:p>
          <a:p>
            <a:pPr lvl="1">
              <a:spcBef>
                <a:spcPts val="0"/>
              </a:spcBef>
            </a:pPr>
            <a:r>
              <a:rPr lang="en-GB" sz="5100" dirty="0" smtClean="0">
                <a:latin typeface="Calibri" panose="020F0502020204030204" pitchFamily="34" charset="0"/>
                <a:cs typeface="Calibri" panose="020F0502020204030204" pitchFamily="34" charset="0"/>
              </a:rPr>
              <a:t>Planning </a:t>
            </a:r>
            <a:r>
              <a:rPr lang="en-GB" sz="5100" dirty="0">
                <a:latin typeface="Calibri" panose="020F0502020204030204" pitchFamily="34" charset="0"/>
                <a:cs typeface="Calibri" panose="020F0502020204030204" pitchFamily="34" charset="0"/>
              </a:rPr>
              <a:t>and Review</a:t>
            </a:r>
          </a:p>
          <a:p>
            <a:pPr lvl="1">
              <a:spcBef>
                <a:spcPts val="0"/>
              </a:spcBef>
            </a:pPr>
            <a:r>
              <a:rPr lang="en-GB" sz="5100" dirty="0">
                <a:latin typeface="Calibri" panose="020F0502020204030204" pitchFamily="34" charset="0"/>
                <a:cs typeface="Calibri" panose="020F0502020204030204" pitchFamily="34" charset="0"/>
              </a:rPr>
              <a:t>Teaching, curriculum and inclusion</a:t>
            </a:r>
          </a:p>
          <a:p>
            <a:pPr lvl="1">
              <a:spcBef>
                <a:spcPts val="0"/>
              </a:spcBef>
            </a:pPr>
            <a:r>
              <a:rPr lang="en-GB" sz="5100" dirty="0">
                <a:latin typeface="Calibri" panose="020F0502020204030204" pitchFamily="34" charset="0"/>
                <a:cs typeface="Calibri" panose="020F0502020204030204" pitchFamily="34" charset="0"/>
              </a:rPr>
              <a:t>Environment and Resources</a:t>
            </a:r>
          </a:p>
          <a:p>
            <a:pPr lvl="1">
              <a:spcBef>
                <a:spcPts val="0"/>
              </a:spcBef>
            </a:pPr>
            <a:r>
              <a:rPr lang="en-GB" sz="5100" dirty="0">
                <a:latin typeface="Calibri" panose="020F0502020204030204" pitchFamily="34" charset="0"/>
                <a:cs typeface="Calibri" panose="020F0502020204030204" pitchFamily="34" charset="0"/>
              </a:rPr>
              <a:t>Independence, Social emotional development and Pastoral Support</a:t>
            </a:r>
          </a:p>
          <a:p>
            <a:pPr lvl="0">
              <a:defRPr sz="1800"/>
            </a:pPr>
            <a:r>
              <a:rPr lang="en-GB" sz="5100" dirty="0" smtClean="0">
                <a:latin typeface="Calibri" panose="020F0502020204030204" pitchFamily="34" charset="0"/>
                <a:cs typeface="Calibri" panose="020F0502020204030204" pitchFamily="34" charset="0"/>
              </a:rPr>
              <a:t>Access </a:t>
            </a:r>
            <a:r>
              <a:rPr lang="en-GB" sz="5100" dirty="0">
                <a:latin typeface="Calibri" panose="020F0502020204030204" pitchFamily="34" charset="0"/>
                <a:cs typeface="Calibri" panose="020F0502020204030204" pitchFamily="34" charset="0"/>
              </a:rPr>
              <a:t>from our own website - word document - LAs will have a direct link to this - documents for VI, HI and MSI</a:t>
            </a:r>
          </a:p>
          <a:p>
            <a:endParaRPr lang="en-GB" dirty="0"/>
          </a:p>
        </p:txBody>
      </p:sp>
    </p:spTree>
    <p:extLst>
      <p:ext uri="{BB962C8B-B14F-4D97-AF65-F5344CB8AC3E}">
        <p14:creationId xmlns:p14="http://schemas.microsoft.com/office/powerpoint/2010/main" xmlns="" val="4173274193"/>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dirty="0" smtClean="0"/>
              <a:t>What did parents/carers think?</a:t>
            </a:r>
            <a:endParaRPr lang="en-GB" sz="5400" b="1" dirty="0"/>
          </a:p>
        </p:txBody>
      </p:sp>
      <p:sp>
        <p:nvSpPr>
          <p:cNvPr id="3" name="Text Placeholder 2"/>
          <p:cNvSpPr>
            <a:spLocks noGrp="1"/>
          </p:cNvSpPr>
          <p:nvPr>
            <p:ph type="body" idx="1"/>
          </p:nvPr>
        </p:nvSpPr>
        <p:spPr/>
        <p:txBody>
          <a:bodyPr/>
          <a:lstStyle/>
          <a:p>
            <a:r>
              <a:rPr lang="en-GB" dirty="0"/>
              <a:t>Q</a:t>
            </a:r>
            <a:r>
              <a:rPr lang="en-GB" dirty="0" smtClean="0"/>
              <a:t>uestionnaire and links of where to find the local offer for their LA</a:t>
            </a:r>
          </a:p>
          <a:p>
            <a:r>
              <a:rPr lang="en-GB" dirty="0" smtClean="0"/>
              <a:t>iPads and laptops available at family sessions </a:t>
            </a:r>
          </a:p>
          <a:p>
            <a:r>
              <a:rPr lang="en-GB" dirty="0" smtClean="0"/>
              <a:t>Finding our service in the LAs local offer – very difficult if not impossible – you had to search for sensory support service</a:t>
            </a:r>
          </a:p>
          <a:p>
            <a:r>
              <a:rPr lang="en-GB" dirty="0" smtClean="0"/>
              <a:t>Information in our service’s local offer – too much information, formal/clinical, not very parent friendly</a:t>
            </a:r>
            <a:endParaRPr lang="en-GB" dirty="0"/>
          </a:p>
        </p:txBody>
      </p:sp>
    </p:spTree>
    <p:extLst>
      <p:ext uri="{BB962C8B-B14F-4D97-AF65-F5344CB8AC3E}">
        <p14:creationId xmlns:p14="http://schemas.microsoft.com/office/powerpoint/2010/main" xmlns="" val="1397924153"/>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title"/>
          </p:nvPr>
        </p:nvSpPr>
        <p:spPr>
          <a:xfrm>
            <a:off x="952500" y="444500"/>
            <a:ext cx="11099800" cy="1768004"/>
          </a:xfrm>
          <a:prstGeom prst="rect">
            <a:avLst/>
          </a:prstGeom>
        </p:spPr>
        <p:txBody>
          <a:bodyPr/>
          <a:lstStyle/>
          <a:p>
            <a:pPr lvl="0">
              <a:defRPr sz="1800"/>
            </a:pPr>
            <a:r>
              <a:rPr sz="8000" b="1" dirty="0">
                <a:latin typeface="Calibri" panose="020F0502020204030204" pitchFamily="34" charset="0"/>
                <a:cs typeface="Calibri" panose="020F0502020204030204" pitchFamily="34" charset="0"/>
              </a:rPr>
              <a:t>In practice</a:t>
            </a:r>
          </a:p>
        </p:txBody>
      </p:sp>
      <p:sp>
        <p:nvSpPr>
          <p:cNvPr id="54" name="Shape 54"/>
          <p:cNvSpPr>
            <a:spLocks noGrp="1"/>
          </p:cNvSpPr>
          <p:nvPr>
            <p:ph type="body" idx="1"/>
          </p:nvPr>
        </p:nvSpPr>
        <p:spPr>
          <a:xfrm>
            <a:off x="952500" y="2609850"/>
            <a:ext cx="11099800" cy="6286500"/>
          </a:xfrm>
          <a:prstGeom prst="rect">
            <a:avLst/>
          </a:prstGeom>
        </p:spPr>
        <p:txBody>
          <a:bodyPr/>
          <a:lstStyle/>
          <a:p>
            <a:pPr lvl="0">
              <a:defRPr sz="1800"/>
            </a:pPr>
            <a:r>
              <a:rPr sz="3600" dirty="0">
                <a:latin typeface="Calibri" panose="020F0502020204030204" pitchFamily="34" charset="0"/>
                <a:cs typeface="Calibri" panose="020F0502020204030204" pitchFamily="34" charset="0"/>
              </a:rPr>
              <a:t>Difficult to </a:t>
            </a:r>
            <a:r>
              <a:rPr lang="en-GB" sz="3600" dirty="0" smtClean="0">
                <a:latin typeface="Calibri" panose="020F0502020204030204" pitchFamily="34" charset="0"/>
                <a:cs typeface="Calibri" panose="020F0502020204030204" pitchFamily="34" charset="0"/>
              </a:rPr>
              <a:t>find </a:t>
            </a:r>
            <a:r>
              <a:rPr sz="3600" dirty="0" smtClean="0">
                <a:latin typeface="Calibri" panose="020F0502020204030204" pitchFamily="34" charset="0"/>
                <a:cs typeface="Calibri" panose="020F0502020204030204" pitchFamily="34" charset="0"/>
              </a:rPr>
              <a:t>our </a:t>
            </a:r>
            <a:r>
              <a:rPr sz="3600" dirty="0">
                <a:latin typeface="Calibri" panose="020F0502020204030204" pitchFamily="34" charset="0"/>
                <a:cs typeface="Calibri" panose="020F0502020204030204" pitchFamily="34" charset="0"/>
              </a:rPr>
              <a:t>service in LAs Local Offer - some included a paragraph about the </a:t>
            </a:r>
            <a:r>
              <a:rPr sz="3600" dirty="0" smtClean="0">
                <a:latin typeface="Calibri" panose="020F0502020204030204" pitchFamily="34" charset="0"/>
                <a:cs typeface="Calibri" panose="020F0502020204030204" pitchFamily="34" charset="0"/>
              </a:rPr>
              <a:t>service</a:t>
            </a:r>
            <a:r>
              <a:rPr lang="en-GB" sz="3600" dirty="0" smtClean="0">
                <a:latin typeface="Calibri" panose="020F0502020204030204" pitchFamily="34" charset="0"/>
                <a:cs typeface="Calibri" panose="020F0502020204030204" pitchFamily="34" charset="0"/>
              </a:rPr>
              <a:t> (but not the same paragraph).</a:t>
            </a:r>
            <a:endParaRPr sz="3600" dirty="0">
              <a:latin typeface="Calibri" panose="020F0502020204030204" pitchFamily="34" charset="0"/>
              <a:cs typeface="Calibri" panose="020F0502020204030204" pitchFamily="34" charset="0"/>
            </a:endParaRPr>
          </a:p>
          <a:p>
            <a:pPr lvl="0">
              <a:defRPr sz="1800"/>
            </a:pPr>
            <a:r>
              <a:rPr sz="3600" dirty="0">
                <a:latin typeface="Calibri" panose="020F0502020204030204" pitchFamily="34" charset="0"/>
                <a:cs typeface="Calibri" panose="020F0502020204030204" pitchFamily="34" charset="0"/>
              </a:rPr>
              <a:t>Answers to questions are OK but difficult to explain what we do in such short answer</a:t>
            </a:r>
          </a:p>
          <a:p>
            <a:pPr lvl="0">
              <a:defRPr sz="1800"/>
            </a:pPr>
            <a:r>
              <a:rPr sz="3600" dirty="0">
                <a:latin typeface="Calibri" panose="020F0502020204030204" pitchFamily="34" charset="0"/>
                <a:cs typeface="Calibri" panose="020F0502020204030204" pitchFamily="34" charset="0"/>
              </a:rPr>
              <a:t>Other information - particularly for school support - complex and too much information - difficult to navigate</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normAutofit/>
          </a:bodyPr>
          <a:lstStyle/>
          <a:p>
            <a:pPr lvl="0">
              <a:defRPr sz="1800"/>
            </a:pPr>
            <a:r>
              <a:rPr lang="en-GB" sz="5400" b="1" dirty="0" smtClean="0">
                <a:latin typeface="Calibri" panose="020F0502020204030204" pitchFamily="34" charset="0"/>
                <a:cs typeface="Calibri" panose="020F0502020204030204" pitchFamily="34" charset="0"/>
              </a:rPr>
              <a:t>Reviewing local offer</a:t>
            </a:r>
            <a:endParaRPr sz="5400" b="1" dirty="0">
              <a:latin typeface="Calibri" panose="020F0502020204030204" pitchFamily="34" charset="0"/>
              <a:cs typeface="Calibri" panose="020F0502020204030204" pitchFamily="34" charset="0"/>
            </a:endParaRPr>
          </a:p>
        </p:txBody>
      </p:sp>
      <p:sp>
        <p:nvSpPr>
          <p:cNvPr id="57" name="Shape 57"/>
          <p:cNvSpPr>
            <a:spLocks noGrp="1"/>
          </p:cNvSpPr>
          <p:nvPr>
            <p:ph type="body" idx="1"/>
          </p:nvPr>
        </p:nvSpPr>
        <p:spPr>
          <a:prstGeom prst="rect">
            <a:avLst/>
          </a:prstGeom>
        </p:spPr>
        <p:txBody>
          <a:bodyPr/>
          <a:lstStyle/>
          <a:p>
            <a:pPr lvl="0">
              <a:defRPr sz="1800"/>
            </a:pPr>
            <a:r>
              <a:rPr sz="4400" dirty="0" smtClean="0">
                <a:latin typeface="Calibri" panose="020F0502020204030204" pitchFamily="34" charset="0"/>
                <a:cs typeface="Calibri" panose="020F0502020204030204" pitchFamily="34" charset="0"/>
              </a:rPr>
              <a:t>On</a:t>
            </a:r>
            <a:r>
              <a:rPr lang="en-GB" sz="4400" dirty="0" smtClean="0">
                <a:latin typeface="Calibri" panose="020F0502020204030204" pitchFamily="34" charset="0"/>
                <a:cs typeface="Calibri" panose="020F0502020204030204" pitchFamily="34" charset="0"/>
              </a:rPr>
              <a:t>e LA</a:t>
            </a:r>
            <a:r>
              <a:rPr sz="4400" dirty="0" smtClean="0">
                <a:latin typeface="Calibri" panose="020F0502020204030204" pitchFamily="34" charset="0"/>
                <a:cs typeface="Calibri" panose="020F0502020204030204" pitchFamily="34" charset="0"/>
              </a:rPr>
              <a:t> </a:t>
            </a:r>
            <a:r>
              <a:rPr sz="4400" dirty="0">
                <a:latin typeface="Calibri" panose="020F0502020204030204" pitchFamily="34" charset="0"/>
                <a:cs typeface="Calibri" panose="020F0502020204030204" pitchFamily="34" charset="0"/>
              </a:rPr>
              <a:t>reviewed their local offer - we were sent a password to review it </a:t>
            </a:r>
            <a:r>
              <a:rPr lang="en-GB" sz="4400" dirty="0" smtClean="0">
                <a:latin typeface="Calibri" panose="020F0502020204030204" pitchFamily="34" charset="0"/>
                <a:cs typeface="Calibri" panose="020F0502020204030204" pitchFamily="34" charset="0"/>
              </a:rPr>
              <a:t>–</a:t>
            </a:r>
            <a:r>
              <a:rPr sz="4400" dirty="0" smtClean="0">
                <a:latin typeface="Calibri" panose="020F0502020204030204" pitchFamily="34" charset="0"/>
                <a:cs typeface="Calibri" panose="020F0502020204030204" pitchFamily="34" charset="0"/>
              </a:rPr>
              <a:t> </a:t>
            </a:r>
            <a:r>
              <a:rPr lang="en-GB" sz="4400" dirty="0" smtClean="0">
                <a:latin typeface="Calibri" panose="020F0502020204030204" pitchFamily="34" charset="0"/>
                <a:cs typeface="Calibri" panose="020F0502020204030204" pitchFamily="34" charset="0"/>
              </a:rPr>
              <a:t>we were told to </a:t>
            </a:r>
            <a:r>
              <a:rPr sz="4400" dirty="0" smtClean="0">
                <a:latin typeface="Calibri" panose="020F0502020204030204" pitchFamily="34" charset="0"/>
                <a:cs typeface="Calibri" panose="020F0502020204030204" pitchFamily="34" charset="0"/>
              </a:rPr>
              <a:t>make </a:t>
            </a:r>
            <a:r>
              <a:rPr sz="4400" dirty="0">
                <a:latin typeface="Calibri" panose="020F0502020204030204" pitchFamily="34" charset="0"/>
                <a:cs typeface="Calibri" panose="020F0502020204030204" pitchFamily="34" charset="0"/>
              </a:rPr>
              <a:t>sure </a:t>
            </a:r>
            <a:r>
              <a:rPr lang="en-GB" sz="4400" dirty="0" smtClean="0">
                <a:latin typeface="Calibri" panose="020F0502020204030204" pitchFamily="34" charset="0"/>
                <a:cs typeface="Calibri" panose="020F0502020204030204" pitchFamily="34" charset="0"/>
              </a:rPr>
              <a:t>we </a:t>
            </a:r>
            <a:r>
              <a:rPr sz="4400" dirty="0" smtClean="0">
                <a:latin typeface="Calibri" panose="020F0502020204030204" pitchFamily="34" charset="0"/>
                <a:cs typeface="Calibri" panose="020F0502020204030204" pitchFamily="34" charset="0"/>
              </a:rPr>
              <a:t>add</a:t>
            </a:r>
            <a:r>
              <a:rPr lang="en-GB" sz="4400" dirty="0" err="1" smtClean="0">
                <a:latin typeface="Calibri" panose="020F0502020204030204" pitchFamily="34" charset="0"/>
                <a:cs typeface="Calibri" panose="020F0502020204030204" pitchFamily="34" charset="0"/>
              </a:rPr>
              <a:t>ed</a:t>
            </a:r>
            <a:r>
              <a:rPr sz="4400" dirty="0" smtClean="0">
                <a:latin typeface="Calibri" panose="020F0502020204030204" pitchFamily="34" charset="0"/>
                <a:cs typeface="Calibri" panose="020F0502020204030204" pitchFamily="34" charset="0"/>
              </a:rPr>
              <a:t> </a:t>
            </a:r>
            <a:r>
              <a:rPr sz="4400" dirty="0">
                <a:latin typeface="Calibri" panose="020F0502020204030204" pitchFamily="34" charset="0"/>
                <a:cs typeface="Calibri" panose="020F0502020204030204" pitchFamily="34" charset="0"/>
              </a:rPr>
              <a:t>anything: blind / deaf / </a:t>
            </a:r>
            <a:r>
              <a:rPr sz="4400" dirty="0" err="1">
                <a:latin typeface="Calibri" panose="020F0502020204030204" pitchFamily="34" charset="0"/>
                <a:cs typeface="Calibri" panose="020F0502020204030204" pitchFamily="34" charset="0"/>
              </a:rPr>
              <a:t>deafblind</a:t>
            </a:r>
            <a:r>
              <a:rPr sz="4400" dirty="0">
                <a:latin typeface="Calibri" panose="020F0502020204030204" pitchFamily="34" charset="0"/>
                <a:cs typeface="Calibri" panose="020F0502020204030204" pitchFamily="34" charset="0"/>
              </a:rPr>
              <a:t> / multi sensory impairment / VI / HI </a:t>
            </a:r>
            <a:endParaRPr lang="en-GB" sz="4400" dirty="0" smtClean="0">
              <a:latin typeface="Calibri" panose="020F0502020204030204" pitchFamily="34" charset="0"/>
              <a:cs typeface="Calibri" panose="020F0502020204030204" pitchFamily="34" charset="0"/>
            </a:endParaRPr>
          </a:p>
          <a:p>
            <a:pPr lvl="0">
              <a:defRPr sz="1800"/>
            </a:pPr>
            <a:r>
              <a:rPr lang="en-GB" sz="4400" dirty="0" smtClean="0">
                <a:latin typeface="Calibri" panose="020F0502020204030204" pitchFamily="34" charset="0"/>
                <a:cs typeface="Calibri" panose="020F0502020204030204" pitchFamily="34" charset="0"/>
              </a:rPr>
              <a:t>Asked parents/carers and CYP what we could do to make it better</a:t>
            </a:r>
          </a:p>
          <a:p>
            <a:pPr lvl="0">
              <a:defRPr sz="1800"/>
            </a:pPr>
            <a:endParaRPr sz="3600" dirty="0">
              <a:latin typeface="Calibri" panose="020F0502020204030204" pitchFamily="34" charset="0"/>
              <a:cs typeface="Calibri" panose="020F0502020204030204" pitchFamily="34" charset="0"/>
            </a:endParaRP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Shape 59"/>
          <p:cNvSpPr>
            <a:spLocks noGrp="1"/>
          </p:cNvSpPr>
          <p:nvPr>
            <p:ph type="title"/>
          </p:nvPr>
        </p:nvSpPr>
        <p:spPr>
          <a:prstGeom prst="rect">
            <a:avLst/>
          </a:prstGeom>
        </p:spPr>
        <p:txBody>
          <a:bodyPr>
            <a:normAutofit/>
          </a:bodyPr>
          <a:lstStyle/>
          <a:p>
            <a:pPr lvl="0">
              <a:defRPr sz="1800"/>
            </a:pPr>
            <a:r>
              <a:rPr lang="en-GB" sz="5400" b="1" dirty="0" smtClean="0">
                <a:latin typeface="Calibri" panose="020F0502020204030204" pitchFamily="34" charset="0"/>
                <a:cs typeface="Calibri" panose="020F0502020204030204" pitchFamily="34" charset="0"/>
              </a:rPr>
              <a:t>Improving </a:t>
            </a:r>
            <a:r>
              <a:rPr sz="5400" b="1" dirty="0" smtClean="0">
                <a:latin typeface="Calibri" panose="020F0502020204030204" pitchFamily="34" charset="0"/>
                <a:cs typeface="Calibri" panose="020F0502020204030204" pitchFamily="34" charset="0"/>
              </a:rPr>
              <a:t>our </a:t>
            </a:r>
            <a:r>
              <a:rPr sz="5400" b="1" dirty="0">
                <a:latin typeface="Calibri" panose="020F0502020204030204" pitchFamily="34" charset="0"/>
                <a:cs typeface="Calibri" panose="020F0502020204030204" pitchFamily="34" charset="0"/>
              </a:rPr>
              <a:t>local </a:t>
            </a:r>
            <a:r>
              <a:rPr sz="5400" b="1" dirty="0" smtClean="0">
                <a:latin typeface="Calibri" panose="020F0502020204030204" pitchFamily="34" charset="0"/>
                <a:cs typeface="Calibri" panose="020F0502020204030204" pitchFamily="34" charset="0"/>
              </a:rPr>
              <a:t>offer</a:t>
            </a:r>
            <a:r>
              <a:rPr lang="en-GB" sz="5400" b="1" dirty="0" smtClean="0">
                <a:latin typeface="Calibri" panose="020F0502020204030204" pitchFamily="34" charset="0"/>
                <a:cs typeface="Calibri" panose="020F0502020204030204" pitchFamily="34" charset="0"/>
              </a:rPr>
              <a:t> - ideas</a:t>
            </a:r>
            <a:endParaRPr sz="5400" b="1" dirty="0">
              <a:latin typeface="Calibri" panose="020F0502020204030204" pitchFamily="34" charset="0"/>
              <a:cs typeface="Calibri" panose="020F0502020204030204" pitchFamily="34" charset="0"/>
            </a:endParaRPr>
          </a:p>
        </p:txBody>
      </p:sp>
      <p:sp>
        <p:nvSpPr>
          <p:cNvPr id="60" name="Shape 60"/>
          <p:cNvSpPr>
            <a:spLocks noGrp="1"/>
          </p:cNvSpPr>
          <p:nvPr>
            <p:ph type="body" idx="1"/>
          </p:nvPr>
        </p:nvSpPr>
        <p:spPr>
          <a:xfrm>
            <a:off x="739306" y="2609850"/>
            <a:ext cx="11099801" cy="6286500"/>
          </a:xfrm>
          <a:prstGeom prst="rect">
            <a:avLst/>
          </a:prstGeom>
        </p:spPr>
        <p:txBody>
          <a:bodyPr>
            <a:normAutofit fontScale="85000" lnSpcReduction="20000"/>
          </a:bodyPr>
          <a:lstStyle/>
          <a:p>
            <a:pPr marL="440055" lvl="0" indent="-440055" defTabSz="578358">
              <a:spcBef>
                <a:spcPts val="4100"/>
              </a:spcBef>
              <a:defRPr sz="1800"/>
            </a:pPr>
            <a:r>
              <a:rPr lang="en-GB" sz="4400" dirty="0">
                <a:latin typeface="Calibri" panose="020F0502020204030204" pitchFamily="34" charset="0"/>
                <a:cs typeface="Calibri" panose="020F0502020204030204" pitchFamily="34" charset="0"/>
              </a:rPr>
              <a:t>P</a:t>
            </a:r>
            <a:r>
              <a:rPr lang="en-GB" sz="4400" dirty="0" smtClean="0">
                <a:latin typeface="Calibri" panose="020F0502020204030204" pitchFamily="34" charset="0"/>
                <a:cs typeface="Calibri" panose="020F0502020204030204" pitchFamily="34" charset="0"/>
              </a:rPr>
              <a:t>athway that shows the journey and the different agencies / roles</a:t>
            </a:r>
            <a:endParaRPr lang="en-GB" sz="4400" dirty="0">
              <a:latin typeface="Calibri" panose="020F0502020204030204" pitchFamily="34" charset="0"/>
              <a:cs typeface="Calibri" panose="020F0502020204030204" pitchFamily="34" charset="0"/>
            </a:endParaRPr>
          </a:p>
          <a:p>
            <a:pPr marL="440055" lvl="0" indent="-440055" defTabSz="578358">
              <a:spcBef>
                <a:spcPts val="4100"/>
              </a:spcBef>
              <a:defRPr sz="1800"/>
            </a:pPr>
            <a:r>
              <a:rPr lang="en-GB" sz="4400" dirty="0" smtClean="0">
                <a:latin typeface="Calibri" panose="020F0502020204030204" pitchFamily="34" charset="0"/>
                <a:cs typeface="Calibri" panose="020F0502020204030204" pitchFamily="34" charset="0"/>
              </a:rPr>
              <a:t>Sections </a:t>
            </a:r>
            <a:r>
              <a:rPr lang="en-GB" sz="4400" dirty="0">
                <a:latin typeface="Calibri" panose="020F0502020204030204" pitchFamily="34" charset="0"/>
                <a:cs typeface="Calibri" panose="020F0502020204030204" pitchFamily="34" charset="0"/>
              </a:rPr>
              <a:t>for EY, School age post 16 </a:t>
            </a:r>
            <a:r>
              <a:rPr lang="en-GB" sz="4400" dirty="0" smtClean="0">
                <a:latin typeface="Calibri" panose="020F0502020204030204" pitchFamily="34" charset="0"/>
                <a:cs typeface="Calibri" panose="020F0502020204030204" pitchFamily="34" charset="0"/>
              </a:rPr>
              <a:t>adulthood</a:t>
            </a:r>
          </a:p>
          <a:p>
            <a:pPr marL="440055" lvl="0" indent="-440055" defTabSz="578358">
              <a:spcBef>
                <a:spcPts val="4100"/>
              </a:spcBef>
              <a:defRPr sz="1800"/>
            </a:pPr>
            <a:r>
              <a:rPr lang="en-GB" sz="4400" dirty="0" smtClean="0">
                <a:latin typeface="Calibri" panose="020F0502020204030204" pitchFamily="34" charset="0"/>
                <a:cs typeface="Calibri" panose="020F0502020204030204" pitchFamily="34" charset="0"/>
              </a:rPr>
              <a:t>Easy version available</a:t>
            </a:r>
          </a:p>
          <a:p>
            <a:pPr marL="440055" lvl="0" indent="-440055" defTabSz="578358">
              <a:spcBef>
                <a:spcPts val="4100"/>
              </a:spcBef>
              <a:defRPr sz="1800"/>
            </a:pPr>
            <a:r>
              <a:rPr lang="en-GB" sz="4400" dirty="0" smtClean="0">
                <a:latin typeface="Calibri" panose="020F0502020204030204" pitchFamily="34" charset="0"/>
                <a:cs typeface="Calibri" panose="020F0502020204030204" pitchFamily="34" charset="0"/>
              </a:rPr>
              <a:t>CYP – more pictures (poster), highlight in colour parts they needed to read and CYP version (good to see the information as they need to learn to make decisions as they get older).</a:t>
            </a:r>
          </a:p>
          <a:p>
            <a:pPr marL="440055" lvl="0" indent="-440055" defTabSz="578358">
              <a:spcBef>
                <a:spcPts val="4100"/>
              </a:spcBef>
              <a:defRPr sz="1800"/>
            </a:pPr>
            <a:r>
              <a:rPr lang="en-GB" sz="4400" dirty="0" smtClean="0">
                <a:latin typeface="Calibri" panose="020F0502020204030204" pitchFamily="34" charset="0"/>
                <a:cs typeface="Calibri" panose="020F0502020204030204" pitchFamily="34" charset="0"/>
              </a:rPr>
              <a:t>More interactive – web-based</a:t>
            </a:r>
            <a:endParaRPr lang="en-GB" sz="4400" dirty="0">
              <a:latin typeface="Calibri" panose="020F0502020204030204" pitchFamily="34" charset="0"/>
              <a:cs typeface="Calibri" panose="020F0502020204030204" pitchFamily="34" charset="0"/>
            </a:endParaRP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Shape 62"/>
          <p:cNvSpPr>
            <a:spLocks noGrp="1"/>
          </p:cNvSpPr>
          <p:nvPr>
            <p:ph type="title"/>
          </p:nvPr>
        </p:nvSpPr>
        <p:spPr>
          <a:xfrm>
            <a:off x="885776" y="196280"/>
            <a:ext cx="11099800" cy="2159000"/>
          </a:xfrm>
          <a:prstGeom prst="rect">
            <a:avLst/>
          </a:prstGeom>
        </p:spPr>
        <p:txBody>
          <a:bodyPr>
            <a:normAutofit/>
          </a:bodyPr>
          <a:lstStyle/>
          <a:p>
            <a:pPr marL="440055" lvl="0" indent="-440055" defTabSz="578358">
              <a:spcBef>
                <a:spcPts val="4100"/>
              </a:spcBef>
              <a:defRPr sz="1800"/>
            </a:pPr>
            <a:r>
              <a:rPr lang="en-GB" sz="4400" b="1" dirty="0">
                <a:latin typeface="Calibri" panose="020F0502020204030204" pitchFamily="34" charset="0"/>
                <a:cs typeface="Calibri" panose="020F0502020204030204" pitchFamily="34" charset="0"/>
              </a:rPr>
              <a:t>Next </a:t>
            </a:r>
            <a:r>
              <a:rPr lang="en-GB" sz="4400" b="1" dirty="0" smtClean="0">
                <a:latin typeface="Calibri" panose="020F0502020204030204" pitchFamily="34" charset="0"/>
                <a:cs typeface="Calibri" panose="020F0502020204030204" pitchFamily="34" charset="0"/>
              </a:rPr>
              <a:t>steps - ideas</a:t>
            </a:r>
            <a:endParaRPr lang="en-GB" sz="4400" b="1" dirty="0">
              <a:latin typeface="Calibri" panose="020F0502020204030204" pitchFamily="34" charset="0"/>
              <a:cs typeface="Calibri" panose="020F0502020204030204" pitchFamily="34" charset="0"/>
            </a:endParaRPr>
          </a:p>
        </p:txBody>
      </p:sp>
      <p:sp>
        <p:nvSpPr>
          <p:cNvPr id="63" name="Shape 63"/>
          <p:cNvSpPr>
            <a:spLocks noGrp="1"/>
          </p:cNvSpPr>
          <p:nvPr>
            <p:ph type="body" idx="1"/>
          </p:nvPr>
        </p:nvSpPr>
        <p:spPr>
          <a:xfrm>
            <a:off x="952500" y="1996480"/>
            <a:ext cx="11099800" cy="7488832"/>
          </a:xfrm>
          <a:prstGeom prst="rect">
            <a:avLst/>
          </a:prstGeom>
        </p:spPr>
        <p:txBody>
          <a:bodyPr>
            <a:noAutofit/>
          </a:bodyPr>
          <a:lstStyle/>
          <a:p>
            <a:pPr marL="440055" lvl="0" indent="-440055" defTabSz="578358">
              <a:spcBef>
                <a:spcPts val="4100"/>
              </a:spcBef>
              <a:defRPr sz="1800"/>
            </a:pPr>
            <a:r>
              <a:rPr lang="en-GB" sz="3200" dirty="0" smtClean="0">
                <a:latin typeface="Calibri" panose="020F0502020204030204" pitchFamily="34" charset="0"/>
                <a:cs typeface="Calibri" panose="020F0502020204030204" pitchFamily="34" charset="0"/>
              </a:rPr>
              <a:t>Develop more accessible version</a:t>
            </a:r>
          </a:p>
          <a:p>
            <a:pPr marL="440055" lvl="0" indent="-440055" defTabSz="578358">
              <a:spcBef>
                <a:spcPts val="4100"/>
              </a:spcBef>
              <a:defRPr sz="1800"/>
            </a:pPr>
            <a:r>
              <a:rPr lang="en-GB" sz="3200" dirty="0" smtClean="0">
                <a:latin typeface="Calibri" panose="020F0502020204030204" pitchFamily="34" charset="0"/>
                <a:cs typeface="Calibri" panose="020F0502020204030204" pitchFamily="34" charset="0"/>
              </a:rPr>
              <a:t>Consider how we can show the journey through a pathway and whether this could be included in the local offer – probably this information needs to be part of our own local offer</a:t>
            </a:r>
          </a:p>
          <a:p>
            <a:pPr marL="440055" lvl="0" indent="-440055" defTabSz="578358">
              <a:spcBef>
                <a:spcPts val="4100"/>
              </a:spcBef>
              <a:defRPr sz="1800"/>
            </a:pPr>
            <a:r>
              <a:rPr lang="en-GB" sz="3200" dirty="0" smtClean="0">
                <a:latin typeface="Calibri" panose="020F0502020204030204" pitchFamily="34" charset="0"/>
                <a:cs typeface="Calibri" panose="020F0502020204030204" pitchFamily="34" charset="0"/>
              </a:rPr>
              <a:t>Get technical support to develop more interactive web based with age range sections</a:t>
            </a:r>
          </a:p>
          <a:p>
            <a:pPr marL="440055" lvl="0" indent="-440055" defTabSz="578358">
              <a:spcBef>
                <a:spcPts val="4100"/>
              </a:spcBef>
              <a:defRPr sz="1800"/>
            </a:pPr>
            <a:r>
              <a:rPr lang="en-GB" sz="3200" dirty="0" smtClean="0">
                <a:latin typeface="Calibri" panose="020F0502020204030204" pitchFamily="34" charset="0"/>
                <a:cs typeface="Calibri" panose="020F0502020204030204" pitchFamily="34" charset="0"/>
              </a:rPr>
              <a:t>Get a small group of parents / carers / CYP to work with us to develop further once we have done some improvements</a:t>
            </a:r>
          </a:p>
          <a:p>
            <a:pPr marL="440055" lvl="0" indent="-440055" defTabSz="578358">
              <a:spcBef>
                <a:spcPts val="4100"/>
              </a:spcBef>
              <a:defRPr sz="1800"/>
            </a:pPr>
            <a:r>
              <a:rPr lang="en-GB" sz="3200" dirty="0">
                <a:latin typeface="Calibri" panose="020F0502020204030204" pitchFamily="34" charset="0"/>
                <a:cs typeface="Calibri" panose="020F0502020204030204" pitchFamily="34" charset="0"/>
              </a:rPr>
              <a:t>F</a:t>
            </a:r>
            <a:r>
              <a:rPr lang="en-GB" sz="3200" dirty="0" smtClean="0">
                <a:latin typeface="Calibri" panose="020F0502020204030204" pitchFamily="34" charset="0"/>
                <a:cs typeface="Calibri" panose="020F0502020204030204" pitchFamily="34" charset="0"/>
              </a:rPr>
              <a:t>eeding </a:t>
            </a:r>
            <a:r>
              <a:rPr lang="en-GB" sz="3200" dirty="0">
                <a:latin typeface="Calibri" panose="020F0502020204030204" pitchFamily="34" charset="0"/>
                <a:cs typeface="Calibri" panose="020F0502020204030204" pitchFamily="34" charset="0"/>
              </a:rPr>
              <a:t>back to </a:t>
            </a:r>
            <a:r>
              <a:rPr lang="en-GB" sz="3200" dirty="0" smtClean="0">
                <a:latin typeface="Calibri" panose="020F0502020204030204" pitchFamily="34" charset="0"/>
                <a:cs typeface="Calibri" panose="020F0502020204030204" pitchFamily="34" charset="0"/>
              </a:rPr>
              <a:t>each LA </a:t>
            </a:r>
            <a:endParaRPr sz="3200" dirty="0">
              <a:latin typeface="Calibri" panose="020F0502020204030204" pitchFamily="34" charset="0"/>
              <a:cs typeface="Calibri" panose="020F0502020204030204" pitchFamily="34" charset="0"/>
            </a:endParaRPr>
          </a:p>
        </p:txBody>
      </p:sp>
    </p:spTree>
  </p:cSld>
  <p:clrMapOvr>
    <a:masterClrMapping/>
  </p:clrMapOvr>
  <p:transition spd="med"/>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77</TotalTime>
  <Words>551</Words>
  <Application>Microsoft Office PowerPoint</Application>
  <PresentationFormat>Custom</PresentationFormat>
  <Paragraphs>56</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White</vt:lpstr>
      <vt:lpstr>Slide 1</vt:lpstr>
      <vt:lpstr>Sensory Support Service</vt:lpstr>
      <vt:lpstr>Initial consultation with parents</vt:lpstr>
      <vt:lpstr>Initial development of local offer</vt:lpstr>
      <vt:lpstr>Slide 5</vt:lpstr>
      <vt:lpstr>What else in our Local Offer?</vt:lpstr>
      <vt:lpstr>What did parents/carers think?</vt:lpstr>
      <vt:lpstr>In practice</vt:lpstr>
      <vt:lpstr>Reviewing local offer</vt:lpstr>
      <vt:lpstr>Improving our local offer - ideas</vt:lpstr>
      <vt:lpstr>Next steps - ideas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Joao Roe</dc:creator>
  <cp:lastModifiedBy>JJennings</cp:lastModifiedBy>
  <cp:revision>8</cp:revision>
  <dcterms:modified xsi:type="dcterms:W3CDTF">2015-06-20T15:44:46Z</dcterms:modified>
</cp:coreProperties>
</file>