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70" d="100"/>
          <a:sy n="70" d="100"/>
        </p:scale>
        <p:origin x="-846" y="94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5B5C3A-04CD-4E49-A356-8BCBD7B25DBF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84CA7F-D263-4612-8028-B97EA8B98FA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600" dirty="0" smtClean="0"/>
              <a:t>Unless already mentioned I do not think I can beat the gaff of the member for a southern CC who said that disabled people should be put down because of the costs!!</a:t>
            </a:r>
          </a:p>
          <a:p>
            <a:endParaRPr lang="en-GB" sz="1600" dirty="0"/>
          </a:p>
          <a:p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4CA7F-D263-4612-8028-B97EA8B98FA8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4CA7F-D263-4612-8028-B97EA8B98FA8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4CA7F-D263-4612-8028-B97EA8B98FA8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1600" dirty="0" smtClean="0"/>
              <a:t>Presumably the 139a will then be taken over by the Single Plan</a:t>
            </a:r>
          </a:p>
          <a:p>
            <a:endParaRPr lang="en-GB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4CA7F-D263-4612-8028-B97EA8B98FA8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4CA7F-D263-4612-8028-B97EA8B98FA8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84CA7F-D263-4612-8028-B97EA8B98FA8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93FE7-066F-4473-8B2A-004CAB8B893A}" type="datetimeFigureOut">
              <a:rPr lang="en-GB" smtClean="0"/>
              <a:pPr/>
              <a:t>03/03/2013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F0E92-9229-4A8F-917A-DF274253240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345638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Heads of Services Training</a:t>
            </a:r>
            <a:br>
              <a:rPr lang="en-GB" dirty="0" smtClean="0"/>
            </a:br>
            <a:r>
              <a:rPr lang="en-GB" dirty="0" smtClean="0"/>
              <a:t>Hamilton House </a:t>
            </a:r>
            <a:br>
              <a:rPr lang="en-GB" dirty="0" smtClean="0"/>
            </a:br>
            <a:r>
              <a:rPr lang="en-GB" dirty="0" smtClean="0"/>
              <a:t>28</a:t>
            </a:r>
            <a:r>
              <a:rPr lang="en-GB" baseline="30000" dirty="0" smtClean="0"/>
              <a:t>th</a:t>
            </a:r>
            <a:r>
              <a:rPr lang="en-GB" dirty="0" smtClean="0"/>
              <a:t> February 2013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/>
              <a:t>Continuum of Provision – </a:t>
            </a:r>
            <a:br>
              <a:rPr lang="en-GB" b="1" dirty="0" smtClean="0"/>
            </a:br>
            <a:r>
              <a:rPr lang="en-GB" b="1" dirty="0" smtClean="0"/>
              <a:t>Pre-School to FHE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4869160"/>
            <a:ext cx="6400800" cy="1224136"/>
          </a:xfrm>
        </p:spPr>
        <p:txBody>
          <a:bodyPr>
            <a:normAutofit fontScale="77500" lnSpcReduction="20000"/>
          </a:bodyPr>
          <a:lstStyle/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Speaker: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Brian Perry 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88640"/>
            <a:ext cx="2376264" cy="727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Pre-School</a:t>
            </a:r>
          </a:p>
          <a:p>
            <a:pPr lvl="1"/>
            <a:r>
              <a:rPr lang="en-GB" b="1" dirty="0" smtClean="0"/>
              <a:t>When involved?</a:t>
            </a:r>
          </a:p>
          <a:p>
            <a:pPr lvl="2"/>
            <a:r>
              <a:rPr lang="en-GB" dirty="0" smtClean="0"/>
              <a:t>New Born Hearing Screening – Early Support</a:t>
            </a:r>
          </a:p>
          <a:p>
            <a:pPr lvl="2"/>
            <a:r>
              <a:rPr lang="en-GB" dirty="0" smtClean="0"/>
              <a:t>Criteria for Involvement</a:t>
            </a:r>
          </a:p>
          <a:p>
            <a:pPr lvl="2"/>
            <a:r>
              <a:rPr lang="en-GB" dirty="0" smtClean="0"/>
              <a:t>Close liaison with Acute Health, CI Centres etc</a:t>
            </a:r>
          </a:p>
          <a:p>
            <a:pPr lvl="2"/>
            <a:r>
              <a:rPr lang="en-GB" dirty="0" smtClean="0"/>
              <a:t>Support to parents / carers – in the home</a:t>
            </a:r>
          </a:p>
          <a:p>
            <a:pPr lvl="1"/>
            <a:r>
              <a:rPr lang="en-GB" b="1" dirty="0" smtClean="0"/>
              <a:t>Early Years Settings</a:t>
            </a:r>
          </a:p>
          <a:p>
            <a:pPr lvl="2"/>
            <a:r>
              <a:rPr lang="en-GB" dirty="0" smtClean="0"/>
              <a:t>Childminders, Play Groups, Private nursery, Children’s Centres, Neighbourhood nursery, School based nursery, Special School assessment  nursery,  Independent School for the Deaf nursery, nursery attached to Deaf Resource Base/Unit etc. 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lnSpcReduction="10000"/>
          </a:bodyPr>
          <a:lstStyle/>
          <a:p>
            <a:r>
              <a:rPr lang="en-GB" b="1" dirty="0" smtClean="0"/>
              <a:t>Pre-School</a:t>
            </a:r>
          </a:p>
          <a:p>
            <a:pPr lvl="1"/>
            <a:r>
              <a:rPr lang="en-GB" b="1" dirty="0" smtClean="0"/>
              <a:t>Support Provided</a:t>
            </a:r>
          </a:p>
          <a:p>
            <a:pPr lvl="2"/>
            <a:r>
              <a:rPr lang="en-GB" dirty="0" smtClean="0"/>
              <a:t>Early Years Funding</a:t>
            </a:r>
          </a:p>
          <a:p>
            <a:pPr lvl="3"/>
            <a:r>
              <a:rPr lang="en-GB" dirty="0" smtClean="0"/>
              <a:t>High Needs Funding Block </a:t>
            </a:r>
          </a:p>
          <a:p>
            <a:pPr lvl="2"/>
            <a:r>
              <a:rPr lang="en-GB" dirty="0" smtClean="0"/>
              <a:t>Decision making forum e.g. Pre-school forum</a:t>
            </a:r>
          </a:p>
          <a:p>
            <a:pPr lvl="2"/>
            <a:r>
              <a:rPr lang="en-GB" dirty="0" smtClean="0"/>
              <a:t>What settings are available to you?  Differences between rural / urban provision</a:t>
            </a:r>
          </a:p>
          <a:p>
            <a:pPr lvl="2"/>
            <a:r>
              <a:rPr lang="en-GB" dirty="0" smtClean="0"/>
              <a:t>Communication approach used – who makes this decision? (what’s on offer?)</a:t>
            </a:r>
          </a:p>
          <a:p>
            <a:pPr lvl="2"/>
            <a:r>
              <a:rPr lang="en-GB" dirty="0" smtClean="0"/>
              <a:t>Day / residential support</a:t>
            </a:r>
          </a:p>
          <a:p>
            <a:pPr lvl="2"/>
            <a:r>
              <a:rPr lang="en-GB" dirty="0" smtClean="0"/>
              <a:t>Transport</a:t>
            </a:r>
          </a:p>
          <a:p>
            <a:pPr lvl="1"/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Pre-School</a:t>
            </a:r>
          </a:p>
          <a:p>
            <a:pPr lvl="1"/>
            <a:r>
              <a:rPr lang="en-GB" b="1" dirty="0" smtClean="0"/>
              <a:t>Issues</a:t>
            </a:r>
            <a:endParaRPr lang="en-GB" dirty="0" smtClean="0"/>
          </a:p>
          <a:p>
            <a:pPr lvl="2"/>
            <a:r>
              <a:rPr lang="en-GB" dirty="0" smtClean="0"/>
              <a:t>Parents returning to work, children in Early Years Settings sooner</a:t>
            </a:r>
          </a:p>
          <a:p>
            <a:pPr lvl="2"/>
            <a:r>
              <a:rPr lang="en-GB" dirty="0" smtClean="0"/>
              <a:t>Who becomes the ‘main’ trainer in language acquisition?</a:t>
            </a:r>
          </a:p>
          <a:p>
            <a:pPr lvl="3"/>
            <a:r>
              <a:rPr lang="en-GB" dirty="0" smtClean="0"/>
              <a:t>Parent / carer, Childminder, </a:t>
            </a:r>
            <a:r>
              <a:rPr lang="en-GB" dirty="0" err="1" smtClean="0"/>
              <a:t>ToD</a:t>
            </a:r>
            <a:r>
              <a:rPr lang="en-GB" dirty="0" smtClean="0"/>
              <a:t>, Specialist TA, EY setting TA etc. </a:t>
            </a:r>
          </a:p>
          <a:p>
            <a:pPr lvl="2"/>
            <a:r>
              <a:rPr lang="en-GB" dirty="0" smtClean="0"/>
              <a:t>What support / advice do you provide for parents / carers re primary school provision</a:t>
            </a:r>
          </a:p>
          <a:p>
            <a:pPr lvl="2"/>
            <a:r>
              <a:rPr lang="en-GB" dirty="0" smtClean="0"/>
              <a:t>What is your relationship with your Speech and Language Therapy Service? </a:t>
            </a:r>
          </a:p>
          <a:p>
            <a:pPr lvl="2"/>
            <a:r>
              <a:rPr lang="en-GB" dirty="0" smtClean="0"/>
              <a:t>Acoustics</a:t>
            </a:r>
          </a:p>
          <a:p>
            <a:pPr lvl="2"/>
            <a:r>
              <a:rPr lang="en-GB" dirty="0" smtClean="0"/>
              <a:t>Funding</a:t>
            </a:r>
          </a:p>
          <a:p>
            <a:pPr lvl="2">
              <a:buNone/>
            </a:pPr>
            <a:endParaRPr lang="en-GB" b="1" dirty="0" smtClean="0"/>
          </a:p>
          <a:p>
            <a:pPr lvl="2"/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b="1" dirty="0" smtClean="0"/>
              <a:t>Primary</a:t>
            </a:r>
          </a:p>
          <a:p>
            <a:pPr lvl="1"/>
            <a:r>
              <a:rPr lang="en-GB" b="1" dirty="0" smtClean="0"/>
              <a:t>Settings</a:t>
            </a:r>
          </a:p>
          <a:p>
            <a:pPr lvl="2"/>
            <a:r>
              <a:rPr lang="en-GB" dirty="0" smtClean="0"/>
              <a:t>Local Authority (LA)mainstream school, academies,  resource base / unit attached to mainstream school or academy, (funded via delegated budget to school – LA funded and run by HI service) LA school for the deaf, independent school for the deaf. LA and academy Special Schools,  independent  school, free school</a:t>
            </a:r>
          </a:p>
          <a:p>
            <a:pPr lvl="2"/>
            <a:r>
              <a:rPr lang="en-GB" dirty="0" smtClean="0"/>
              <a:t>Criteria for Involvement (NatSIP Eligibility Criteria)</a:t>
            </a:r>
          </a:p>
          <a:p>
            <a:pPr lvl="2">
              <a:buNone/>
            </a:pPr>
            <a:endParaRPr lang="en-GB" b="1" dirty="0" smtClean="0"/>
          </a:p>
          <a:p>
            <a:pPr lvl="2"/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b="1" dirty="0" smtClean="0"/>
              <a:t>Primary</a:t>
            </a:r>
          </a:p>
          <a:p>
            <a:pPr lvl="1"/>
            <a:r>
              <a:rPr lang="en-GB" b="1" dirty="0" smtClean="0"/>
              <a:t>Issues / Questions</a:t>
            </a:r>
          </a:p>
          <a:p>
            <a:pPr lvl="2"/>
            <a:r>
              <a:rPr lang="en-GB" dirty="0" smtClean="0"/>
              <a:t>Who  makes decisions re placement ?</a:t>
            </a:r>
          </a:p>
          <a:p>
            <a:pPr lvl="2"/>
            <a:r>
              <a:rPr lang="en-GB" dirty="0" smtClean="0"/>
              <a:t>Parental choice</a:t>
            </a:r>
          </a:p>
          <a:p>
            <a:pPr lvl="2"/>
            <a:r>
              <a:rPr lang="en-GB" dirty="0" smtClean="0"/>
              <a:t>Threshold for statements</a:t>
            </a:r>
          </a:p>
          <a:p>
            <a:pPr lvl="2"/>
            <a:r>
              <a:rPr lang="en-GB" dirty="0" smtClean="0"/>
              <a:t>What age would you expect to look at different provision for a child who is not acquiring spoken language as expected?</a:t>
            </a:r>
          </a:p>
          <a:p>
            <a:pPr lvl="2"/>
            <a:r>
              <a:rPr lang="en-GB" dirty="0" smtClean="0"/>
              <a:t>What age would you ‘allow’ a child to attend a residential placement? What choices are there?</a:t>
            </a:r>
          </a:p>
          <a:p>
            <a:pPr lvl="2">
              <a:buNone/>
            </a:pPr>
            <a:endParaRPr lang="en-GB" b="1" dirty="0" smtClean="0"/>
          </a:p>
          <a:p>
            <a:pPr lvl="2"/>
            <a:endParaRPr lang="en-GB" dirty="0" smtClean="0"/>
          </a:p>
          <a:p>
            <a:pPr lvl="1">
              <a:buNone/>
            </a:pPr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b="1" dirty="0" smtClean="0"/>
              <a:t>Secondary / High</a:t>
            </a:r>
          </a:p>
          <a:p>
            <a:pPr lvl="1"/>
            <a:r>
              <a:rPr lang="en-GB" b="1" dirty="0" smtClean="0"/>
              <a:t>Similar provision as with Primary </a:t>
            </a:r>
          </a:p>
          <a:p>
            <a:pPr lvl="2"/>
            <a:r>
              <a:rPr lang="en-GB" dirty="0" smtClean="0"/>
              <a:t>More likely to be supporting children / young people in academies</a:t>
            </a:r>
          </a:p>
          <a:p>
            <a:pPr lvl="2"/>
            <a:r>
              <a:rPr lang="en-GB" dirty="0" smtClean="0"/>
              <a:t>Different choice of provision maybe discussed / wanted / required, when transferring from primary to secondary provision</a:t>
            </a:r>
          </a:p>
          <a:p>
            <a:pPr lvl="3"/>
            <a:r>
              <a:rPr lang="en-GB" dirty="0" smtClean="0"/>
              <a:t>May depend on amount of support that can be provided from HI service</a:t>
            </a:r>
          </a:p>
          <a:p>
            <a:pPr lvl="2">
              <a:buNone/>
            </a:pPr>
            <a:endParaRPr lang="en-GB" b="1" dirty="0" smtClean="0"/>
          </a:p>
          <a:p>
            <a:pPr lvl="2"/>
            <a:endParaRPr lang="en-GB" dirty="0" smtClean="0"/>
          </a:p>
          <a:p>
            <a:pPr lvl="1">
              <a:buNone/>
            </a:pPr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b="1" dirty="0" smtClean="0"/>
              <a:t>Secondary / High</a:t>
            </a:r>
          </a:p>
          <a:p>
            <a:pPr lvl="1"/>
            <a:r>
              <a:rPr lang="en-GB" b="1" dirty="0" smtClean="0"/>
              <a:t>Issues</a:t>
            </a:r>
          </a:p>
          <a:p>
            <a:pPr lvl="2"/>
            <a:r>
              <a:rPr lang="en-GB" dirty="0" smtClean="0"/>
              <a:t>Transport / travelling times if not in young person is not attending local school</a:t>
            </a:r>
          </a:p>
          <a:p>
            <a:pPr lvl="2"/>
            <a:r>
              <a:rPr lang="en-GB" dirty="0" smtClean="0"/>
              <a:t>Peer Group</a:t>
            </a:r>
          </a:p>
          <a:p>
            <a:pPr lvl="2"/>
            <a:r>
              <a:rPr lang="en-GB" dirty="0" smtClean="0"/>
              <a:t>Out of school activities</a:t>
            </a:r>
          </a:p>
          <a:p>
            <a:pPr lvl="2"/>
            <a:r>
              <a:rPr lang="en-GB" dirty="0" smtClean="0"/>
              <a:t>Life chances</a:t>
            </a:r>
          </a:p>
          <a:p>
            <a:pPr lvl="2"/>
            <a:r>
              <a:rPr lang="en-GB" dirty="0" smtClean="0"/>
              <a:t>Limited choice of alternative provision</a:t>
            </a:r>
          </a:p>
          <a:p>
            <a:pPr lvl="2"/>
            <a:endParaRPr lang="en-GB" dirty="0" smtClean="0"/>
          </a:p>
          <a:p>
            <a:pPr lvl="2"/>
            <a:endParaRPr lang="en-GB" dirty="0" smtClean="0"/>
          </a:p>
          <a:p>
            <a:pPr lvl="1">
              <a:buNone/>
            </a:pPr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b="1" dirty="0" smtClean="0"/>
              <a:t>Further and Higher Education</a:t>
            </a:r>
          </a:p>
          <a:p>
            <a:pPr lvl="1"/>
            <a:r>
              <a:rPr lang="en-GB" b="1" dirty="0" smtClean="0"/>
              <a:t>Settings – FE</a:t>
            </a:r>
          </a:p>
          <a:p>
            <a:pPr lvl="2"/>
            <a:r>
              <a:rPr lang="en-GB" dirty="0" smtClean="0"/>
              <a:t>6</a:t>
            </a:r>
            <a:r>
              <a:rPr lang="en-GB" baseline="30000" dirty="0" smtClean="0"/>
              <a:t>th</a:t>
            </a:r>
            <a:r>
              <a:rPr lang="en-GB" dirty="0" smtClean="0"/>
              <a:t> Form attached to school, 6</a:t>
            </a:r>
            <a:r>
              <a:rPr lang="en-GB" baseline="30000" dirty="0" smtClean="0"/>
              <a:t>th</a:t>
            </a:r>
            <a:r>
              <a:rPr lang="en-GB" dirty="0" smtClean="0"/>
              <a:t> form College, College for the Deaf provision, day and residential LA and academy special school provision, work based training, apprenticeships.</a:t>
            </a:r>
          </a:p>
          <a:p>
            <a:pPr lvl="2"/>
            <a:r>
              <a:rPr lang="en-GB" dirty="0" smtClean="0"/>
              <a:t>Funding for support</a:t>
            </a:r>
          </a:p>
          <a:p>
            <a:pPr lvl="3"/>
            <a:r>
              <a:rPr lang="en-GB" dirty="0" smtClean="0"/>
              <a:t>Changes to FE funding – LA responsibility 0-25</a:t>
            </a:r>
          </a:p>
          <a:p>
            <a:pPr lvl="2"/>
            <a:r>
              <a:rPr lang="en-GB" dirty="0" smtClean="0"/>
              <a:t>Learning Difficulty Assessments (LDAs) conducted under section 139A of the Learning and Skills Act 2000</a:t>
            </a:r>
          </a:p>
          <a:p>
            <a:pPr lvl="2">
              <a:buNone/>
            </a:pPr>
            <a:endParaRPr lang="en-GB" b="1" dirty="0" smtClean="0"/>
          </a:p>
          <a:p>
            <a:pPr lvl="2"/>
            <a:endParaRPr lang="en-GB" dirty="0" smtClean="0"/>
          </a:p>
          <a:p>
            <a:pPr lvl="2"/>
            <a:endParaRPr lang="en-GB" dirty="0" smtClean="0"/>
          </a:p>
          <a:p>
            <a:pPr lvl="1">
              <a:buNone/>
            </a:pPr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b="1" dirty="0" smtClean="0"/>
              <a:t>Further and Higher Education</a:t>
            </a:r>
          </a:p>
          <a:p>
            <a:pPr lvl="1"/>
            <a:r>
              <a:rPr lang="en-GB" b="1" dirty="0" smtClean="0"/>
              <a:t>Issues – FE</a:t>
            </a:r>
          </a:p>
          <a:p>
            <a:pPr lvl="2"/>
            <a:r>
              <a:rPr lang="en-GB" dirty="0" smtClean="0"/>
              <a:t>What level of support does your  local FE college/s offer for Deaf learners (qualification of staff)</a:t>
            </a:r>
          </a:p>
          <a:p>
            <a:pPr lvl="3"/>
            <a:r>
              <a:rPr lang="en-GB" dirty="0" smtClean="0"/>
              <a:t>Bought in LA support, in-house support</a:t>
            </a:r>
          </a:p>
          <a:p>
            <a:pPr lvl="2"/>
            <a:r>
              <a:rPr lang="en-GB" dirty="0" smtClean="0"/>
              <a:t>LA attitude to residential Deaf College provision</a:t>
            </a:r>
          </a:p>
          <a:p>
            <a:pPr lvl="2"/>
            <a:r>
              <a:rPr lang="en-GB" dirty="0" smtClean="0"/>
              <a:t>Support for Deaf learners on apprenticeships and work-based training</a:t>
            </a:r>
          </a:p>
          <a:p>
            <a:pPr lvl="2"/>
            <a:r>
              <a:rPr lang="en-GB" dirty="0" smtClean="0"/>
              <a:t>LA staff in colleges need different approach to support</a:t>
            </a:r>
          </a:p>
          <a:p>
            <a:pPr lvl="2"/>
            <a:r>
              <a:rPr lang="en-GB" dirty="0" smtClean="0"/>
              <a:t>What about those without a statement / EHC plan?</a:t>
            </a:r>
          </a:p>
          <a:p>
            <a:pPr lvl="2">
              <a:buNone/>
            </a:pPr>
            <a:endParaRPr lang="en-GB" b="1" dirty="0" smtClean="0"/>
          </a:p>
          <a:p>
            <a:pPr lvl="2"/>
            <a:endParaRPr lang="en-GB" dirty="0" smtClean="0"/>
          </a:p>
          <a:p>
            <a:pPr lvl="2"/>
            <a:endParaRPr lang="en-GB" dirty="0" smtClean="0"/>
          </a:p>
          <a:p>
            <a:pPr lvl="1">
              <a:buNone/>
            </a:pPr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Continuum of Provision – Pre-School to FHE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b="1" dirty="0" smtClean="0"/>
              <a:t>Further and Higher Education</a:t>
            </a:r>
          </a:p>
          <a:p>
            <a:pPr lvl="1"/>
            <a:r>
              <a:rPr lang="en-GB" b="1" dirty="0" smtClean="0"/>
              <a:t>Settings - HE</a:t>
            </a:r>
          </a:p>
          <a:p>
            <a:pPr lvl="2"/>
            <a:r>
              <a:rPr lang="en-GB" dirty="0" smtClean="0"/>
              <a:t>Encourage the Deaf prospective student to ask what type of support is provided at that University or Higher Education setting. </a:t>
            </a:r>
            <a:endParaRPr lang="en-GB" dirty="0" smtClean="0"/>
          </a:p>
          <a:p>
            <a:pPr lvl="2"/>
            <a:r>
              <a:rPr lang="en-GB" dirty="0" smtClean="0"/>
              <a:t>Does the University expect the Deaf student to find own interpreting / note-taking support or </a:t>
            </a:r>
            <a:r>
              <a:rPr lang="en-GB" smtClean="0"/>
              <a:t>is there </a:t>
            </a:r>
            <a:r>
              <a:rPr lang="en-GB" dirty="0" smtClean="0"/>
              <a:t>in-house provision?</a:t>
            </a:r>
            <a:endParaRPr lang="en-GB" dirty="0" smtClean="0"/>
          </a:p>
          <a:p>
            <a:pPr lvl="2"/>
            <a:r>
              <a:rPr lang="en-GB" dirty="0" smtClean="0"/>
              <a:t>If the student gives you permission try and speak to the DSA assessor about the needs of the students regarding support.</a:t>
            </a:r>
            <a:endParaRPr lang="en-GB" b="1" dirty="0" smtClean="0"/>
          </a:p>
          <a:p>
            <a:pPr lvl="2"/>
            <a:endParaRPr lang="en-GB" dirty="0" smtClean="0"/>
          </a:p>
          <a:p>
            <a:pPr lvl="2"/>
            <a:endParaRPr lang="en-GB" dirty="0" smtClean="0"/>
          </a:p>
          <a:p>
            <a:pPr lvl="1">
              <a:buNone/>
            </a:pPr>
            <a:endParaRPr lang="en-GB" dirty="0"/>
          </a:p>
        </p:txBody>
      </p:sp>
      <p:pic>
        <p:nvPicPr>
          <p:cNvPr id="6" name="Picture 5" descr="C:\Users\User\AppData\Local\Microsoft\Windows\Temporary Internet Files\Content.Outlook\L6WS24T4\NATSIP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0"/>
            <a:ext cx="2043608" cy="62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730</Words>
  <Application>Microsoft Office PowerPoint</Application>
  <PresentationFormat>On-screen Show (4:3)</PresentationFormat>
  <Paragraphs>100</Paragraphs>
  <Slides>11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Heads of Services Training Hamilton House  28th February 2013  Continuum of Provision –  Pre-School to FHE</vt:lpstr>
      <vt:lpstr>Continuum of Provision – Pre-School to FHE</vt:lpstr>
      <vt:lpstr>Continuum of Provision – Pre-School to FHE</vt:lpstr>
      <vt:lpstr>Continuum of Provision – Pre-School to FHE</vt:lpstr>
      <vt:lpstr>Continuum of Provision – Pre-School to FHE</vt:lpstr>
      <vt:lpstr>Continuum of Provision – Pre-School to FHE</vt:lpstr>
      <vt:lpstr>Continuum of Provision – Pre-School to FHE</vt:lpstr>
      <vt:lpstr>Continuum of Provision – Pre-School to FHE</vt:lpstr>
      <vt:lpstr>Continuum of Provision – Pre-School to FHE</vt:lpstr>
      <vt:lpstr>Continuum of Provision – Pre-School to FHE</vt:lpstr>
      <vt:lpstr>Continuum of Provision – Pre-School to FHE</vt:lpstr>
    </vt:vector>
  </TitlesOfParts>
  <Company>Worcestershire County Council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bperry</dc:creator>
  <cp:lastModifiedBy>bperry</cp:lastModifiedBy>
  <cp:revision>42</cp:revision>
  <dcterms:created xsi:type="dcterms:W3CDTF">2013-02-15T14:09:00Z</dcterms:created>
  <dcterms:modified xsi:type="dcterms:W3CDTF">2013-03-03T20:10:54Z</dcterms:modified>
</cp:coreProperties>
</file>