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62" r:id="rId3"/>
    <p:sldId id="261" r:id="rId4"/>
    <p:sldId id="257" r:id="rId5"/>
    <p:sldId id="258" r:id="rId6"/>
    <p:sldId id="259" r:id="rId7"/>
    <p:sldId id="264" r:id="rId8"/>
    <p:sldId id="263" r:id="rId9"/>
    <p:sldId id="266" r:id="rId10"/>
    <p:sldId id="267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100127A-F0B4-491B-A871-5667DC08EE97}" type="datetimeFigureOut">
              <a:rPr lang="en-GB" smtClean="0"/>
              <a:t>06/01/2017</a:t>
            </a:fld>
            <a:endParaRPr lang="en-GB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0F7DF8E-C85A-4A58-9541-D135A1A0958C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00127A-F0B4-491B-A871-5667DC08EE97}" type="datetimeFigureOut">
              <a:rPr lang="en-GB" smtClean="0"/>
              <a:t>06/01/2017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F7DF8E-C85A-4A58-9541-D135A1A0958C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00127A-F0B4-491B-A871-5667DC08EE97}" type="datetimeFigureOut">
              <a:rPr lang="en-GB" smtClean="0"/>
              <a:t>06/01/2017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F7DF8E-C85A-4A58-9541-D135A1A0958C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00127A-F0B4-491B-A871-5667DC08EE97}" type="datetimeFigureOut">
              <a:rPr lang="en-GB" smtClean="0"/>
              <a:t>06/01/2017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F7DF8E-C85A-4A58-9541-D135A1A0958C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00127A-F0B4-491B-A871-5667DC08EE97}" type="datetimeFigureOut">
              <a:rPr lang="en-GB" smtClean="0"/>
              <a:t>06/01/2017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F7DF8E-C85A-4A58-9541-D135A1A0958C}" type="slidenum">
              <a:rPr lang="en-GB" smtClean="0"/>
              <a:t>‹#›</a:t>
            </a:fld>
            <a:endParaRPr lang="en-GB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00127A-F0B4-491B-A871-5667DC08EE97}" type="datetimeFigureOut">
              <a:rPr lang="en-GB" smtClean="0"/>
              <a:t>06/01/2017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F7DF8E-C85A-4A58-9541-D135A1A0958C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00127A-F0B4-491B-A871-5667DC08EE97}" type="datetimeFigureOut">
              <a:rPr lang="en-GB" smtClean="0"/>
              <a:t>06/01/2017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F7DF8E-C85A-4A58-9541-D135A1A0958C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100127A-F0B4-491B-A871-5667DC08EE97}" type="datetimeFigureOut">
              <a:rPr lang="en-GB" smtClean="0"/>
              <a:t>06/01/2017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F7DF8E-C85A-4A58-9541-D135A1A0958C}" type="slidenum">
              <a:rPr lang="en-GB" smtClean="0"/>
              <a:t>‹#›</a:t>
            </a:fld>
            <a:endParaRPr lang="en-GB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100127A-F0B4-491B-A871-5667DC08EE97}" type="datetimeFigureOut">
              <a:rPr lang="en-GB" smtClean="0"/>
              <a:t>06/01/2017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0F7DF8E-C85A-4A58-9541-D135A1A0958C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00127A-F0B4-491B-A871-5667DC08EE97}" type="datetimeFigureOut">
              <a:rPr lang="en-GB" smtClean="0"/>
              <a:t>06/01/2017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F7DF8E-C85A-4A58-9541-D135A1A0958C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00127A-F0B4-491B-A871-5667DC08EE97}" type="datetimeFigureOut">
              <a:rPr lang="en-GB" smtClean="0"/>
              <a:t>06/01/2017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F7DF8E-C85A-4A58-9541-D135A1A0958C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100127A-F0B4-491B-A871-5667DC08EE97}" type="datetimeFigureOut">
              <a:rPr lang="en-GB" smtClean="0"/>
              <a:t>06/01/2017</a:t>
            </a:fld>
            <a:endParaRPr lang="en-GB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40F7DF8E-C85A-4A58-9541-D135A1A0958C}" type="slidenum">
              <a:rPr lang="en-GB" smtClean="0"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3717032"/>
            <a:ext cx="4038600" cy="2409131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smtClean="0"/>
              <a:t>Jill Bussien</a:t>
            </a:r>
          </a:p>
          <a:p>
            <a:pPr marL="0" indent="0" algn="ctr">
              <a:buNone/>
            </a:pPr>
            <a:r>
              <a:rPr lang="en-GB" smtClean="0"/>
              <a:t>ToD </a:t>
            </a:r>
          </a:p>
          <a:p>
            <a:pPr marL="0" indent="0" algn="ctr">
              <a:buNone/>
            </a:pPr>
            <a:r>
              <a:rPr lang="en-GB" dirty="0" smtClean="0"/>
              <a:t>West Kent College</a:t>
            </a:r>
          </a:p>
          <a:p>
            <a:pPr marL="0" indent="0" algn="ctr">
              <a:buNone/>
            </a:pPr>
            <a:r>
              <a:rPr lang="en-GB" dirty="0" smtClean="0"/>
              <a:t>Chair of adept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648200" y="3717033"/>
            <a:ext cx="4038600" cy="2016224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smtClean="0"/>
              <a:t>Nicki Harris</a:t>
            </a:r>
          </a:p>
          <a:p>
            <a:pPr marL="0" indent="0" algn="ctr">
              <a:buNone/>
            </a:pPr>
            <a:r>
              <a:rPr lang="en-GB" dirty="0" smtClean="0"/>
              <a:t>RQI</a:t>
            </a:r>
          </a:p>
          <a:p>
            <a:pPr marL="0" indent="0" algn="ctr">
              <a:buNone/>
            </a:pPr>
            <a:r>
              <a:rPr lang="en-GB" dirty="0" smtClean="0"/>
              <a:t>Professional Lead Post 16, Surrey CC</a:t>
            </a:r>
          </a:p>
          <a:p>
            <a:pPr marL="0" indent="0" algn="ctr">
              <a:buNone/>
            </a:pP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2232248"/>
          </a:xfrm>
        </p:spPr>
        <p:txBody>
          <a:bodyPr>
            <a:normAutofit/>
          </a:bodyPr>
          <a:lstStyle/>
          <a:p>
            <a:r>
              <a:rPr lang="en-GB" b="1" dirty="0" smtClean="0"/>
              <a:t>Assessments of Need / </a:t>
            </a:r>
            <a:br>
              <a:rPr lang="en-GB" b="1" dirty="0" smtClean="0"/>
            </a:br>
            <a:r>
              <a:rPr lang="en-GB" b="1" dirty="0" smtClean="0"/>
              <a:t>Maths &amp; English Support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3859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Get into pairs</a:t>
            </a:r>
          </a:p>
          <a:p>
            <a:r>
              <a:rPr lang="en-GB" dirty="0" smtClean="0"/>
              <a:t>No talking once the exercise begins</a:t>
            </a:r>
          </a:p>
          <a:p>
            <a:r>
              <a:rPr lang="en-GB" dirty="0" smtClean="0"/>
              <a:t>Pen and paper required</a:t>
            </a:r>
          </a:p>
          <a:p>
            <a:r>
              <a:rPr lang="en-GB" dirty="0" smtClean="0"/>
              <a:t>Allow others to complete the task</a:t>
            </a:r>
          </a:p>
          <a:p>
            <a:endParaRPr lang="en-GB" dirty="0"/>
          </a:p>
          <a:p>
            <a:r>
              <a:rPr lang="en-GB" dirty="0" smtClean="0"/>
              <a:t>After the exercise:</a:t>
            </a:r>
          </a:p>
          <a:p>
            <a:r>
              <a:rPr lang="en-GB" dirty="0" smtClean="0"/>
              <a:t>What was difficult?</a:t>
            </a:r>
          </a:p>
          <a:p>
            <a:r>
              <a:rPr lang="en-GB" dirty="0" smtClean="0"/>
              <a:t>How did you feel?</a:t>
            </a:r>
          </a:p>
          <a:p>
            <a:r>
              <a:rPr lang="en-GB" dirty="0" smtClean="0"/>
              <a:t>What can you do to improve the process?</a:t>
            </a:r>
            <a:endParaRPr lang="en-GB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0098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>
          <a:xfrm>
            <a:off x="457200" y="1196752"/>
            <a:ext cx="4038600" cy="4810539"/>
          </a:xfrm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en-GB" dirty="0" smtClean="0"/>
              <a:t>Person A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 smtClean="0"/>
              <a:t>Facing the screen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 smtClean="0"/>
              <a:t>Reads from the screen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 smtClean="0"/>
              <a:t>Lipspeaks (without a sound) the phrases on the slide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 smtClean="0"/>
              <a:t>No gestures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 smtClean="0"/>
              <a:t>Swop roles for second slide</a:t>
            </a: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4648200" y="1124744"/>
            <a:ext cx="4038600" cy="4882547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Person B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 smtClean="0"/>
              <a:t>Stand with back to the screen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 smtClean="0"/>
              <a:t>Speechread your partner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 smtClean="0"/>
              <a:t>Set 1: Follow the instructions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 smtClean="0"/>
              <a:t>Set 2: Writes down the sentences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 smtClean="0"/>
              <a:t>Swop roles for second slide</a:t>
            </a:r>
          </a:p>
          <a:p>
            <a:pPr>
              <a:buFont typeface="Wingdings" panose="05000000000000000000" pitchFamily="2" charset="2"/>
              <a:buChar char="q"/>
            </a:pPr>
            <a:endParaRPr lang="en-GB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1648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i="1" dirty="0"/>
              <a:t>• Clap your hands</a:t>
            </a:r>
          </a:p>
          <a:p>
            <a:pPr marL="109728" indent="0">
              <a:buNone/>
            </a:pPr>
            <a:r>
              <a:rPr lang="en-GB" i="1" dirty="0"/>
              <a:t>• Blink your eyes</a:t>
            </a:r>
          </a:p>
          <a:p>
            <a:pPr marL="109728" indent="0">
              <a:buNone/>
            </a:pPr>
            <a:r>
              <a:rPr lang="en-GB" i="1" dirty="0"/>
              <a:t>• Touch your toes</a:t>
            </a:r>
          </a:p>
          <a:p>
            <a:pPr marL="109728" indent="0">
              <a:buNone/>
            </a:pPr>
            <a:r>
              <a:rPr lang="en-GB" i="1" dirty="0"/>
              <a:t>• Look over your </a:t>
            </a:r>
            <a:r>
              <a:rPr lang="en-GB" i="1" dirty="0" smtClean="0"/>
              <a:t>shoulder</a:t>
            </a:r>
          </a:p>
          <a:p>
            <a:pPr marL="109728" indent="0">
              <a:buNone/>
            </a:pPr>
            <a:endParaRPr lang="en-GB" dirty="0"/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I have eight green apples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 smtClean="0"/>
              <a:t>Benny </a:t>
            </a:r>
            <a:r>
              <a:rPr lang="en-GB" dirty="0"/>
              <a:t>has eighteen mugs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 smtClean="0"/>
              <a:t>Penny </a:t>
            </a:r>
            <a:r>
              <a:rPr lang="en-GB" dirty="0"/>
              <a:t>has eighty bugs!</a:t>
            </a:r>
          </a:p>
          <a:p>
            <a:endParaRPr lang="en-GB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Speechreading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5570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i="1" dirty="0" smtClean="0"/>
              <a:t>Put </a:t>
            </a:r>
            <a:r>
              <a:rPr lang="en-GB" i="1" dirty="0"/>
              <a:t>out your tongue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i="1" dirty="0" smtClean="0"/>
              <a:t>Touch </a:t>
            </a:r>
            <a:r>
              <a:rPr lang="en-GB" i="1" dirty="0"/>
              <a:t>your nose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i="1" dirty="0" smtClean="0"/>
              <a:t>Scratch </a:t>
            </a:r>
            <a:r>
              <a:rPr lang="en-GB" i="1" dirty="0"/>
              <a:t>your nose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i="1" dirty="0" smtClean="0"/>
              <a:t>Wiggle </a:t>
            </a:r>
            <a:r>
              <a:rPr lang="en-GB" i="1" dirty="0"/>
              <a:t>your fingers</a:t>
            </a:r>
          </a:p>
          <a:p>
            <a:endParaRPr lang="en-GB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I’m going to take a bath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 smtClean="0"/>
              <a:t>I’ve </a:t>
            </a:r>
            <a:r>
              <a:rPr lang="en-GB" dirty="0"/>
              <a:t>got to take that path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 smtClean="0"/>
              <a:t>I </a:t>
            </a:r>
            <a:r>
              <a:rPr lang="en-GB" dirty="0"/>
              <a:t>have five red apples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Speechreading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2215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GB" dirty="0"/>
              <a:t>When styling hair, why should it be allowed to cool before commencing dressing? </a:t>
            </a:r>
            <a:br>
              <a:rPr lang="en-GB" dirty="0"/>
            </a:br>
            <a:endParaRPr lang="en-GB" dirty="0"/>
          </a:p>
          <a:p>
            <a:pPr marL="109728" indent="0">
              <a:buNone/>
            </a:pP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Examination Questions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6243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These are wild animals in captivity and while they are inquisitive and friendly, freely approaching and contacting humans they will not tolerate restraint.  </a:t>
            </a:r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852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Two bakeries P and Q supply three wholesale depots X, Y   and Z. P can dispatch up to 87 loads per day, whilst Q can cope with up to 35. X, Y and Z currently deliver 22, 41, and 38 respectively. It costs £2, £30 and £11 to deliver one load from P to  X, Y and Z respectively, whilst from Q it would cost £12, £24 and £14. What is the cheapest system for delivering from bakery to wholesaler?  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386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 smtClean="0"/>
              <a:t>Bricklaying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r>
              <a:rPr lang="en-GB" dirty="0"/>
              <a:t>Body language can send out inflammatory messages to the people around you.  State THREE body actions that could offend and should be avoided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16870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Biology Exam　</a:t>
            </a:r>
            <a:endParaRPr lang="en-GB" dirty="0" smtClean="0"/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r>
              <a:rPr lang="en-GB" dirty="0"/>
              <a:t>Which region of the retina gives the most accurate interpretation of the image?</a:t>
            </a:r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7191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47</TotalTime>
  <Words>255</Words>
  <Application>Microsoft Office PowerPoint</Application>
  <PresentationFormat>On-screen Show (4:3)</PresentationFormat>
  <Paragraphs>58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Concourse</vt:lpstr>
      <vt:lpstr>Assessments of Need /  Maths &amp; English Support </vt:lpstr>
      <vt:lpstr>PowerPoint Presentation</vt:lpstr>
      <vt:lpstr>PowerPoint Presentation</vt:lpstr>
      <vt:lpstr>Speechreading 1</vt:lpstr>
      <vt:lpstr>Speechreading 2</vt:lpstr>
      <vt:lpstr>Examination Questions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Assessments of Need / Maths &amp; English Support </dc:title>
  <dc:creator>User</dc:creator>
  <cp:lastModifiedBy>User</cp:lastModifiedBy>
  <cp:revision>9</cp:revision>
  <dcterms:created xsi:type="dcterms:W3CDTF">2017-01-04T17:40:50Z</dcterms:created>
  <dcterms:modified xsi:type="dcterms:W3CDTF">2017-01-06T09:59:41Z</dcterms:modified>
</cp:coreProperties>
</file>