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6" r:id="rId13"/>
    <p:sldId id="264" r:id="rId14"/>
    <p:sldId id="265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10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A19D00-58DB-446A-8CDC-7D1A13440AC4}" v="15" dt="2026-05-03T19:53:37.7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42" y="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Sharp" userId="a896532b-51ac-4a0d-948b-4b724e08c3a5" providerId="ADAL" clId="{897727BF-B321-4CC7-A120-8D4D96DD3669}"/>
    <pc:docChg chg="custSel addSld delSld modSld">
      <pc:chgData name="Jane Sharp" userId="a896532b-51ac-4a0d-948b-4b724e08c3a5" providerId="ADAL" clId="{897727BF-B321-4CC7-A120-8D4D96DD3669}" dt="2026-05-05T10:54:35.986" v="3304" actId="403"/>
      <pc:docMkLst>
        <pc:docMk/>
      </pc:docMkLst>
      <pc:sldChg chg="addSp delSp modSp mod modClrScheme chgLayout">
        <pc:chgData name="Jane Sharp" userId="a896532b-51ac-4a0d-948b-4b724e08c3a5" providerId="ADAL" clId="{897727BF-B321-4CC7-A120-8D4D96DD3669}" dt="2026-05-03T19:56:27.532" v="2077" actId="1076"/>
        <pc:sldMkLst>
          <pc:docMk/>
          <pc:sldMk cId="3169209936" sldId="256"/>
        </pc:sldMkLst>
        <pc:spChg chg="mod ord">
          <ac:chgData name="Jane Sharp" userId="a896532b-51ac-4a0d-948b-4b724e08c3a5" providerId="ADAL" clId="{897727BF-B321-4CC7-A120-8D4D96DD3669}" dt="2026-05-03T19:56:27.532" v="2077" actId="1076"/>
          <ac:spMkLst>
            <pc:docMk/>
            <pc:sldMk cId="3169209936" sldId="256"/>
            <ac:spMk id="5" creationId="{A7AC782F-0791-4AFF-AADA-F01B4826DB1E}"/>
          </ac:spMkLst>
        </pc:spChg>
        <pc:picChg chg="add mod">
          <ac:chgData name="Jane Sharp" userId="a896532b-51ac-4a0d-948b-4b724e08c3a5" providerId="ADAL" clId="{897727BF-B321-4CC7-A120-8D4D96DD3669}" dt="2026-05-03T19:54:26.757" v="2056" actId="962"/>
          <ac:picMkLst>
            <pc:docMk/>
            <pc:sldMk cId="3169209936" sldId="256"/>
            <ac:picMk id="4" creationId="{FD51DE4D-8B66-DCE2-893D-6283845267C9}"/>
          </ac:picMkLst>
        </pc:picChg>
      </pc:sldChg>
      <pc:sldChg chg="addSp modSp new mod">
        <pc:chgData name="Jane Sharp" userId="a896532b-51ac-4a0d-948b-4b724e08c3a5" providerId="ADAL" clId="{897727BF-B321-4CC7-A120-8D4D96DD3669}" dt="2026-05-05T09:07:47.786" v="2551" actId="27636"/>
        <pc:sldMkLst>
          <pc:docMk/>
          <pc:sldMk cId="162726336" sldId="257"/>
        </pc:sldMkLst>
        <pc:spChg chg="mod">
          <ac:chgData name="Jane Sharp" userId="a896532b-51ac-4a0d-948b-4b724e08c3a5" providerId="ADAL" clId="{897727BF-B321-4CC7-A120-8D4D96DD3669}" dt="2026-05-03T19:47:50.054" v="1916" actId="403"/>
          <ac:spMkLst>
            <pc:docMk/>
            <pc:sldMk cId="162726336" sldId="257"/>
            <ac:spMk id="2" creationId="{E7310001-7C48-DD4B-149D-A9B7A85ED5D6}"/>
          </ac:spMkLst>
        </pc:spChg>
        <pc:spChg chg="mod">
          <ac:chgData name="Jane Sharp" userId="a896532b-51ac-4a0d-948b-4b724e08c3a5" providerId="ADAL" clId="{897727BF-B321-4CC7-A120-8D4D96DD3669}" dt="2026-05-05T09:07:47.786" v="2551" actId="27636"/>
          <ac:spMkLst>
            <pc:docMk/>
            <pc:sldMk cId="162726336" sldId="257"/>
            <ac:spMk id="3" creationId="{38FEA4E4-9FC6-3A09-5DD7-CDF2932C5B04}"/>
          </ac:spMkLst>
        </pc:spChg>
        <pc:picChg chg="add mod">
          <ac:chgData name="Jane Sharp" userId="a896532b-51ac-4a0d-948b-4b724e08c3a5" providerId="ADAL" clId="{897727BF-B321-4CC7-A120-8D4D96DD3669}" dt="2026-05-03T19:54:36.389" v="2058" actId="962"/>
          <ac:picMkLst>
            <pc:docMk/>
            <pc:sldMk cId="162726336" sldId="257"/>
            <ac:picMk id="4" creationId="{4CAE5657-CDA6-EB51-13B5-3A53A5AF9B26}"/>
          </ac:picMkLst>
        </pc:picChg>
      </pc:sldChg>
      <pc:sldChg chg="del">
        <pc:chgData name="Jane Sharp" userId="a896532b-51ac-4a0d-948b-4b724e08c3a5" providerId="ADAL" clId="{897727BF-B321-4CC7-A120-8D4D96DD3669}" dt="2026-05-03T19:24:54.391" v="0" actId="2696"/>
        <pc:sldMkLst>
          <pc:docMk/>
          <pc:sldMk cId="293690032" sldId="257"/>
        </pc:sldMkLst>
      </pc:sldChg>
      <pc:sldChg chg="addSp modSp new mod">
        <pc:chgData name="Jane Sharp" userId="a896532b-51ac-4a0d-948b-4b724e08c3a5" providerId="ADAL" clId="{897727BF-B321-4CC7-A120-8D4D96DD3669}" dt="2026-05-05T09:08:33.731" v="2605" actId="20577"/>
        <pc:sldMkLst>
          <pc:docMk/>
          <pc:sldMk cId="3719070930" sldId="258"/>
        </pc:sldMkLst>
        <pc:spChg chg="mod">
          <ac:chgData name="Jane Sharp" userId="a896532b-51ac-4a0d-948b-4b724e08c3a5" providerId="ADAL" clId="{897727BF-B321-4CC7-A120-8D4D96DD3669}" dt="2026-05-03T19:48:10.215" v="1924" actId="403"/>
          <ac:spMkLst>
            <pc:docMk/>
            <pc:sldMk cId="3719070930" sldId="258"/>
            <ac:spMk id="2" creationId="{1B2C3EFC-230A-125A-C488-3C9205C68396}"/>
          </ac:spMkLst>
        </pc:spChg>
        <pc:spChg chg="mod">
          <ac:chgData name="Jane Sharp" userId="a896532b-51ac-4a0d-948b-4b724e08c3a5" providerId="ADAL" clId="{897727BF-B321-4CC7-A120-8D4D96DD3669}" dt="2026-05-05T09:08:33.731" v="2605" actId="20577"/>
          <ac:spMkLst>
            <pc:docMk/>
            <pc:sldMk cId="3719070930" sldId="258"/>
            <ac:spMk id="3" creationId="{C6DF3774-DFFB-DCFB-AFD2-1E8623AF94FA}"/>
          </ac:spMkLst>
        </pc:spChg>
        <pc:picChg chg="add mod">
          <ac:chgData name="Jane Sharp" userId="a896532b-51ac-4a0d-948b-4b724e08c3a5" providerId="ADAL" clId="{897727BF-B321-4CC7-A120-8D4D96DD3669}" dt="2026-05-03T19:54:45.617" v="2060" actId="962"/>
          <ac:picMkLst>
            <pc:docMk/>
            <pc:sldMk cId="3719070930" sldId="258"/>
            <ac:picMk id="4" creationId="{DE14B42F-F317-1B28-DA5B-AC16F5A4E539}"/>
          </ac:picMkLst>
        </pc:picChg>
      </pc:sldChg>
      <pc:sldChg chg="addSp modSp new mod">
        <pc:chgData name="Jane Sharp" userId="a896532b-51ac-4a0d-948b-4b724e08c3a5" providerId="ADAL" clId="{897727BF-B321-4CC7-A120-8D4D96DD3669}" dt="2026-05-05T08:59:10.097" v="2174" actId="20577"/>
        <pc:sldMkLst>
          <pc:docMk/>
          <pc:sldMk cId="3715970132" sldId="259"/>
        </pc:sldMkLst>
        <pc:spChg chg="mod">
          <ac:chgData name="Jane Sharp" userId="a896532b-51ac-4a0d-948b-4b724e08c3a5" providerId="ADAL" clId="{897727BF-B321-4CC7-A120-8D4D96DD3669}" dt="2026-05-03T19:48:27.079" v="1932" actId="403"/>
          <ac:spMkLst>
            <pc:docMk/>
            <pc:sldMk cId="3715970132" sldId="259"/>
            <ac:spMk id="2" creationId="{6D75205B-812A-F8A0-D59D-4E3FC3F3E5CE}"/>
          </ac:spMkLst>
        </pc:spChg>
        <pc:spChg chg="mod">
          <ac:chgData name="Jane Sharp" userId="a896532b-51ac-4a0d-948b-4b724e08c3a5" providerId="ADAL" clId="{897727BF-B321-4CC7-A120-8D4D96DD3669}" dt="2026-05-05T08:59:10.097" v="2174" actId="20577"/>
          <ac:spMkLst>
            <pc:docMk/>
            <pc:sldMk cId="3715970132" sldId="259"/>
            <ac:spMk id="3" creationId="{8C69BD42-DC68-BB67-0866-A82BCF2D623D}"/>
          </ac:spMkLst>
        </pc:spChg>
        <pc:picChg chg="add mod">
          <ac:chgData name="Jane Sharp" userId="a896532b-51ac-4a0d-948b-4b724e08c3a5" providerId="ADAL" clId="{897727BF-B321-4CC7-A120-8D4D96DD3669}" dt="2026-05-03T19:55:00.696" v="2062" actId="962"/>
          <ac:picMkLst>
            <pc:docMk/>
            <pc:sldMk cId="3715970132" sldId="259"/>
            <ac:picMk id="4" creationId="{F560BF65-8178-1993-1A9B-9A5243451314}"/>
          </ac:picMkLst>
        </pc:picChg>
      </pc:sldChg>
      <pc:sldChg chg="addSp modSp new mod">
        <pc:chgData name="Jane Sharp" userId="a896532b-51ac-4a0d-948b-4b724e08c3a5" providerId="ADAL" clId="{897727BF-B321-4CC7-A120-8D4D96DD3669}" dt="2026-05-05T10:54:10.497" v="3293" actId="1076"/>
        <pc:sldMkLst>
          <pc:docMk/>
          <pc:sldMk cId="1643901684" sldId="260"/>
        </pc:sldMkLst>
        <pc:spChg chg="mod">
          <ac:chgData name="Jane Sharp" userId="a896532b-51ac-4a0d-948b-4b724e08c3a5" providerId="ADAL" clId="{897727BF-B321-4CC7-A120-8D4D96DD3669}" dt="2026-05-03T19:48:58.300" v="1938" actId="403"/>
          <ac:spMkLst>
            <pc:docMk/>
            <pc:sldMk cId="1643901684" sldId="260"/>
            <ac:spMk id="2" creationId="{BE8C645E-B61E-D9C9-3205-C53FF7E36925}"/>
          </ac:spMkLst>
        </pc:spChg>
        <pc:spChg chg="mod">
          <ac:chgData name="Jane Sharp" userId="a896532b-51ac-4a0d-948b-4b724e08c3a5" providerId="ADAL" clId="{897727BF-B321-4CC7-A120-8D4D96DD3669}" dt="2026-05-05T10:54:10.497" v="3293" actId="1076"/>
          <ac:spMkLst>
            <pc:docMk/>
            <pc:sldMk cId="1643901684" sldId="260"/>
            <ac:spMk id="3" creationId="{269D43DE-1F9F-FF2F-65D5-4C34370CC2A6}"/>
          </ac:spMkLst>
        </pc:spChg>
        <pc:picChg chg="add mod">
          <ac:chgData name="Jane Sharp" userId="a896532b-51ac-4a0d-948b-4b724e08c3a5" providerId="ADAL" clId="{897727BF-B321-4CC7-A120-8D4D96DD3669}" dt="2026-05-03T19:55:08.308" v="2064" actId="962"/>
          <ac:picMkLst>
            <pc:docMk/>
            <pc:sldMk cId="1643901684" sldId="260"/>
            <ac:picMk id="4" creationId="{FDCF3DCC-FBB6-A0E4-6375-941375A3C956}"/>
          </ac:picMkLst>
        </pc:picChg>
      </pc:sldChg>
      <pc:sldChg chg="addSp modSp new mod">
        <pc:chgData name="Jane Sharp" userId="a896532b-51ac-4a0d-948b-4b724e08c3a5" providerId="ADAL" clId="{897727BF-B321-4CC7-A120-8D4D96DD3669}" dt="2026-05-05T09:15:16.981" v="2909" actId="20577"/>
        <pc:sldMkLst>
          <pc:docMk/>
          <pc:sldMk cId="3965829666" sldId="261"/>
        </pc:sldMkLst>
        <pc:spChg chg="mod">
          <ac:chgData name="Jane Sharp" userId="a896532b-51ac-4a0d-948b-4b724e08c3a5" providerId="ADAL" clId="{897727BF-B321-4CC7-A120-8D4D96DD3669}" dt="2026-05-03T19:49:19.387" v="1947" actId="403"/>
          <ac:spMkLst>
            <pc:docMk/>
            <pc:sldMk cId="3965829666" sldId="261"/>
            <ac:spMk id="2" creationId="{3AB8C389-B24C-2B3A-295F-E89AA76D68FA}"/>
          </ac:spMkLst>
        </pc:spChg>
        <pc:spChg chg="mod">
          <ac:chgData name="Jane Sharp" userId="a896532b-51ac-4a0d-948b-4b724e08c3a5" providerId="ADAL" clId="{897727BF-B321-4CC7-A120-8D4D96DD3669}" dt="2026-05-05T09:15:16.981" v="2909" actId="20577"/>
          <ac:spMkLst>
            <pc:docMk/>
            <pc:sldMk cId="3965829666" sldId="261"/>
            <ac:spMk id="3" creationId="{FD0223D3-64E9-B47B-0950-A3F336CAA6AD}"/>
          </ac:spMkLst>
        </pc:spChg>
        <pc:picChg chg="add mod">
          <ac:chgData name="Jane Sharp" userId="a896532b-51ac-4a0d-948b-4b724e08c3a5" providerId="ADAL" clId="{897727BF-B321-4CC7-A120-8D4D96DD3669}" dt="2026-05-03T19:55:20.299" v="2066" actId="962"/>
          <ac:picMkLst>
            <pc:docMk/>
            <pc:sldMk cId="3965829666" sldId="261"/>
            <ac:picMk id="4" creationId="{338627D5-DAAE-EFDA-072C-75AE66A06467}"/>
          </ac:picMkLst>
        </pc:picChg>
      </pc:sldChg>
      <pc:sldChg chg="addSp modSp new mod">
        <pc:chgData name="Jane Sharp" userId="a896532b-51ac-4a0d-948b-4b724e08c3a5" providerId="ADAL" clId="{897727BF-B321-4CC7-A120-8D4D96DD3669}" dt="2026-05-05T09:15:59.423" v="2937" actId="20577"/>
        <pc:sldMkLst>
          <pc:docMk/>
          <pc:sldMk cId="2638969071" sldId="262"/>
        </pc:sldMkLst>
        <pc:spChg chg="mod">
          <ac:chgData name="Jane Sharp" userId="a896532b-51ac-4a0d-948b-4b724e08c3a5" providerId="ADAL" clId="{897727BF-B321-4CC7-A120-8D4D96DD3669}" dt="2026-05-03T19:50:17.032" v="1979" actId="403"/>
          <ac:spMkLst>
            <pc:docMk/>
            <pc:sldMk cId="2638969071" sldId="262"/>
            <ac:spMk id="2" creationId="{84230C35-F38F-DD64-319F-AA274D4C9169}"/>
          </ac:spMkLst>
        </pc:spChg>
        <pc:spChg chg="mod">
          <ac:chgData name="Jane Sharp" userId="a896532b-51ac-4a0d-948b-4b724e08c3a5" providerId="ADAL" clId="{897727BF-B321-4CC7-A120-8D4D96DD3669}" dt="2026-05-05T09:15:59.423" v="2937" actId="20577"/>
          <ac:spMkLst>
            <pc:docMk/>
            <pc:sldMk cId="2638969071" sldId="262"/>
            <ac:spMk id="3" creationId="{50D611C0-336B-194C-7F96-65B1910A291B}"/>
          </ac:spMkLst>
        </pc:spChg>
        <pc:picChg chg="add mod">
          <ac:chgData name="Jane Sharp" userId="a896532b-51ac-4a0d-948b-4b724e08c3a5" providerId="ADAL" clId="{897727BF-B321-4CC7-A120-8D4D96DD3669}" dt="2026-05-03T19:55:26.749" v="2068" actId="962"/>
          <ac:picMkLst>
            <pc:docMk/>
            <pc:sldMk cId="2638969071" sldId="262"/>
            <ac:picMk id="4" creationId="{D2AACB6A-7A23-3806-6045-1D83B174852E}"/>
          </ac:picMkLst>
        </pc:picChg>
      </pc:sldChg>
      <pc:sldChg chg="addSp modSp new mod">
        <pc:chgData name="Jane Sharp" userId="a896532b-51ac-4a0d-948b-4b724e08c3a5" providerId="ADAL" clId="{897727BF-B321-4CC7-A120-8D4D96DD3669}" dt="2026-05-03T19:55:33.441" v="2070" actId="962"/>
        <pc:sldMkLst>
          <pc:docMk/>
          <pc:sldMk cId="2382451166" sldId="263"/>
        </pc:sldMkLst>
        <pc:spChg chg="mod">
          <ac:chgData name="Jane Sharp" userId="a896532b-51ac-4a0d-948b-4b724e08c3a5" providerId="ADAL" clId="{897727BF-B321-4CC7-A120-8D4D96DD3669}" dt="2026-05-03T19:50:34.430" v="1986" actId="404"/>
          <ac:spMkLst>
            <pc:docMk/>
            <pc:sldMk cId="2382451166" sldId="263"/>
            <ac:spMk id="2" creationId="{8180CAD5-F3C7-23B8-812C-4AFFE077FA18}"/>
          </ac:spMkLst>
        </pc:spChg>
        <pc:spChg chg="mod">
          <ac:chgData name="Jane Sharp" userId="a896532b-51ac-4a0d-948b-4b724e08c3a5" providerId="ADAL" clId="{897727BF-B321-4CC7-A120-8D4D96DD3669}" dt="2026-05-03T19:51:13.081" v="2015" actId="20577"/>
          <ac:spMkLst>
            <pc:docMk/>
            <pc:sldMk cId="2382451166" sldId="263"/>
            <ac:spMk id="3" creationId="{E643EA9B-D53C-A258-F2D8-EC45D1960397}"/>
          </ac:spMkLst>
        </pc:spChg>
        <pc:picChg chg="add mod">
          <ac:chgData name="Jane Sharp" userId="a896532b-51ac-4a0d-948b-4b724e08c3a5" providerId="ADAL" clId="{897727BF-B321-4CC7-A120-8D4D96DD3669}" dt="2026-05-03T19:55:33.441" v="2070" actId="962"/>
          <ac:picMkLst>
            <pc:docMk/>
            <pc:sldMk cId="2382451166" sldId="263"/>
            <ac:picMk id="4" creationId="{D5E6E5DC-8FC7-91E0-A051-9E4FAE464CE1}"/>
          </ac:picMkLst>
        </pc:picChg>
      </pc:sldChg>
      <pc:sldChg chg="addSp modSp new mod">
        <pc:chgData name="Jane Sharp" userId="a896532b-51ac-4a0d-948b-4b724e08c3a5" providerId="ADAL" clId="{897727BF-B321-4CC7-A120-8D4D96DD3669}" dt="2026-05-05T09:24:21.885" v="3290" actId="20577"/>
        <pc:sldMkLst>
          <pc:docMk/>
          <pc:sldMk cId="1113825332" sldId="264"/>
        </pc:sldMkLst>
        <pc:spChg chg="mod">
          <ac:chgData name="Jane Sharp" userId="a896532b-51ac-4a0d-948b-4b724e08c3a5" providerId="ADAL" clId="{897727BF-B321-4CC7-A120-8D4D96DD3669}" dt="2026-05-03T19:51:28.534" v="2019" actId="404"/>
          <ac:spMkLst>
            <pc:docMk/>
            <pc:sldMk cId="1113825332" sldId="264"/>
            <ac:spMk id="2" creationId="{132FB765-C029-D10C-D355-D6B1A9856583}"/>
          </ac:spMkLst>
        </pc:spChg>
        <pc:spChg chg="mod">
          <ac:chgData name="Jane Sharp" userId="a896532b-51ac-4a0d-948b-4b724e08c3a5" providerId="ADAL" clId="{897727BF-B321-4CC7-A120-8D4D96DD3669}" dt="2026-05-05T09:24:21.885" v="3290" actId="20577"/>
          <ac:spMkLst>
            <pc:docMk/>
            <pc:sldMk cId="1113825332" sldId="264"/>
            <ac:spMk id="3" creationId="{AC8F4217-6F8E-8E21-F9A2-6917438396C6}"/>
          </ac:spMkLst>
        </pc:spChg>
        <pc:picChg chg="add mod">
          <ac:chgData name="Jane Sharp" userId="a896532b-51ac-4a0d-948b-4b724e08c3a5" providerId="ADAL" clId="{897727BF-B321-4CC7-A120-8D4D96DD3669}" dt="2026-05-03T19:55:40.224" v="2072" actId="962"/>
          <ac:picMkLst>
            <pc:docMk/>
            <pc:sldMk cId="1113825332" sldId="264"/>
            <ac:picMk id="4" creationId="{2424CEF9-D987-D893-4E75-BCA65E876B9F}"/>
          </ac:picMkLst>
        </pc:picChg>
      </pc:sldChg>
      <pc:sldChg chg="addSp modSp new mod">
        <pc:chgData name="Jane Sharp" userId="a896532b-51ac-4a0d-948b-4b724e08c3a5" providerId="ADAL" clId="{897727BF-B321-4CC7-A120-8D4D96DD3669}" dt="2026-05-05T09:04:31" v="2355" actId="14100"/>
        <pc:sldMkLst>
          <pc:docMk/>
          <pc:sldMk cId="950399950" sldId="265"/>
        </pc:sldMkLst>
        <pc:spChg chg="mod">
          <ac:chgData name="Jane Sharp" userId="a896532b-51ac-4a0d-948b-4b724e08c3a5" providerId="ADAL" clId="{897727BF-B321-4CC7-A120-8D4D96DD3669}" dt="2026-05-03T19:51:55.132" v="2036" actId="403"/>
          <ac:spMkLst>
            <pc:docMk/>
            <pc:sldMk cId="950399950" sldId="265"/>
            <ac:spMk id="2" creationId="{9AB4A742-BA9F-A118-D205-897237405077}"/>
          </ac:spMkLst>
        </pc:spChg>
        <pc:spChg chg="mod">
          <ac:chgData name="Jane Sharp" userId="a896532b-51ac-4a0d-948b-4b724e08c3a5" providerId="ADAL" clId="{897727BF-B321-4CC7-A120-8D4D96DD3669}" dt="2026-05-05T09:04:31" v="2355" actId="14100"/>
          <ac:spMkLst>
            <pc:docMk/>
            <pc:sldMk cId="950399950" sldId="265"/>
            <ac:spMk id="3" creationId="{1C5A4990-EA28-34C7-A312-ED546FA478F7}"/>
          </ac:spMkLst>
        </pc:spChg>
        <pc:picChg chg="add mod">
          <ac:chgData name="Jane Sharp" userId="a896532b-51ac-4a0d-948b-4b724e08c3a5" providerId="ADAL" clId="{897727BF-B321-4CC7-A120-8D4D96DD3669}" dt="2026-05-03T19:55:48.388" v="2074" actId="962"/>
          <ac:picMkLst>
            <pc:docMk/>
            <pc:sldMk cId="950399950" sldId="265"/>
            <ac:picMk id="4" creationId="{7C93F49E-0C08-97B4-9AFA-D389A58C5679}"/>
          </ac:picMkLst>
        </pc:picChg>
      </pc:sldChg>
      <pc:sldChg chg="modSp new mod">
        <pc:chgData name="Jane Sharp" userId="a896532b-51ac-4a0d-948b-4b724e08c3a5" providerId="ADAL" clId="{897727BF-B321-4CC7-A120-8D4D96DD3669}" dt="2026-05-05T10:54:35.986" v="3304" actId="403"/>
        <pc:sldMkLst>
          <pc:docMk/>
          <pc:sldMk cId="1235497916" sldId="266"/>
        </pc:sldMkLst>
        <pc:spChg chg="mod">
          <ac:chgData name="Jane Sharp" userId="a896532b-51ac-4a0d-948b-4b724e08c3a5" providerId="ADAL" clId="{897727BF-B321-4CC7-A120-8D4D96DD3669}" dt="2026-05-05T10:54:35.986" v="3304" actId="403"/>
          <ac:spMkLst>
            <pc:docMk/>
            <pc:sldMk cId="1235497916" sldId="266"/>
            <ac:spMk id="2" creationId="{407979C2-D684-542D-0D95-E1B2EF0C6B9B}"/>
          </ac:spMkLst>
        </pc:spChg>
        <pc:spChg chg="mod">
          <ac:chgData name="Jane Sharp" userId="a896532b-51ac-4a0d-948b-4b724e08c3a5" providerId="ADAL" clId="{897727BF-B321-4CC7-A120-8D4D96DD3669}" dt="2026-05-05T09:20:15.350" v="3194" actId="1076"/>
          <ac:spMkLst>
            <pc:docMk/>
            <pc:sldMk cId="1235497916" sldId="266"/>
            <ac:spMk id="3" creationId="{0D9D2895-AF4B-0950-62C9-0209965EE08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7772400" cy="1187450"/>
          </a:xfrm>
        </p:spPr>
        <p:txBody>
          <a:bodyPr>
            <a:normAutofit/>
          </a:bodyPr>
          <a:lstStyle>
            <a:lvl1pPr marL="0" indent="0" algn="l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5/5/2026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163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13284"/>
            <a:ext cx="8229600" cy="3833415"/>
          </a:xfrm>
        </p:spPr>
        <p:txBody>
          <a:bodyPr/>
          <a:lstStyle>
            <a:lvl1pPr>
              <a:defRPr sz="2600"/>
            </a:lvl1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5/5/2026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789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933450"/>
          </a:xfrm>
          <a:prstGeom prst="rect">
            <a:avLst/>
          </a:prstGeom>
        </p:spPr>
        <p:txBody>
          <a:bodyPr anchor="t"/>
          <a:lstStyle>
            <a:lvl1pPr algn="l">
              <a:defRPr sz="3000" b="1" cap="none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5/5/2026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38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86080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86080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5/5/2026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970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2700"/>
            <a:ext cx="4040188" cy="892175"/>
          </a:xfrm>
        </p:spPr>
        <p:txBody>
          <a:bodyPr anchor="b">
            <a:noAutofit/>
          </a:bodyPr>
          <a:lstStyle>
            <a:lvl1pPr marL="0" indent="0">
              <a:buNone/>
              <a:defRPr sz="2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1718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282700"/>
            <a:ext cx="4041775" cy="892175"/>
          </a:xfrm>
        </p:spPr>
        <p:txBody>
          <a:bodyPr anchor="b">
            <a:normAutofit/>
          </a:bodyPr>
          <a:lstStyle>
            <a:lvl1pPr marL="0" indent="0">
              <a:buNone/>
              <a:defRPr sz="2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1718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5/5/2026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847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5/5/2026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976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>
            <a:normAutofit/>
          </a:bodyPr>
          <a:lstStyle>
            <a:lvl1pPr marL="0" indent="0">
              <a:buNone/>
              <a:defRPr sz="2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5/5/2026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405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4950"/>
            <a:ext cx="8229600" cy="3663950"/>
          </a:xfrm>
        </p:spPr>
        <p:txBody>
          <a:bodyPr vert="eaVert">
            <a:normAutofit/>
          </a:bodyPr>
          <a:lstStyle>
            <a:lvl1pPr>
              <a:defRPr sz="2600"/>
            </a:lvl1pPr>
          </a:lstStyle>
          <a:p>
            <a:pPr lvl="0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5/5/2026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17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995862"/>
          </a:xfrm>
          <a:prstGeom prst="rect">
            <a:avLst/>
          </a:prstGeom>
        </p:spPr>
        <p:txBody>
          <a:bodyPr vert="eaVert"/>
          <a:lstStyle>
            <a:lvl1pPr algn="l">
              <a:defRPr sz="3000" b="1" i="0"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995862"/>
          </a:xfrm>
        </p:spPr>
        <p:txBody>
          <a:bodyPr vert="eaVert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82B7C-B2E5-254A-A994-CA5860A3911E}" type="datetimeFigureOut">
              <a:rPr lang="en-US" smtClean="0"/>
              <a:t>5/5/2026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61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RE180809 RNIB_Brand_PPT template v02.pdf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168"/>
            <a:ext cx="8229600" cy="4893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82B7C-B2E5-254A-A994-CA5860A3911E}" type="datetimeFigureOut">
              <a:rPr lang="en-US" smtClean="0"/>
              <a:t>5/5/2026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76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7" r:id="rId7"/>
    <p:sldLayoutId id="2147483658" r:id="rId8"/>
    <p:sldLayoutId id="2147483659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3000" b="1" i="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rnib.org.uk/professionals/education-professionals/cfvi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xip.uclb.com/product/DJVI_professiona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7AC782F-0791-4AFF-AADA-F01B4826D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12488"/>
            <a:ext cx="8229600" cy="1143000"/>
          </a:xfrm>
        </p:spPr>
        <p:txBody>
          <a:bodyPr/>
          <a:lstStyle/>
          <a:p>
            <a:r>
              <a:rPr lang="en-GB" dirty="0"/>
              <a:t>Reflections from VI education professionals on the white paper and SEND reforms</a:t>
            </a:r>
          </a:p>
        </p:txBody>
      </p:sp>
      <p:pic>
        <p:nvPicPr>
          <p:cNvPr id="4" name="Picture 3" descr="VIEW logo">
            <a:extLst>
              <a:ext uri="{FF2B5EF4-FFF2-40B4-BE49-F238E27FC236}">
                <a16:creationId xmlns:a16="http://schemas.microsoft.com/office/drawing/2014/main" id="{FD51DE4D-8B66-DCE2-893D-628384526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5396474"/>
            <a:ext cx="1346269" cy="13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209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10001-7C48-DD4B-149D-A9B7A85ED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/>
              <a:t>Broadening the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FEA4E4-9FC6-3A09-5DD7-CDF2932C5B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92537"/>
            <a:ext cx="8229600" cy="372899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An opportunity to improve outcomes through promoting personal development and specialist skills development.</a:t>
            </a:r>
          </a:p>
          <a:p>
            <a:endParaRPr lang="en-GB" dirty="0"/>
          </a:p>
          <a:p>
            <a:r>
              <a:rPr lang="en-GB" dirty="0"/>
              <a:t>Focus on wellbeing.</a:t>
            </a:r>
          </a:p>
          <a:p>
            <a:endParaRPr lang="en-GB" dirty="0"/>
          </a:p>
          <a:p>
            <a:r>
              <a:rPr lang="en-GB" dirty="0"/>
              <a:t>Potential enablers for best practice as set out in the </a:t>
            </a:r>
            <a:r>
              <a:rPr lang="en-GB" dirty="0">
                <a:hlinkClick r:id="rId2"/>
              </a:rPr>
              <a:t>Curriculum Framework for Children and Young People with Vision Impairment (CFVI)</a:t>
            </a:r>
            <a:endParaRPr lang="en-GB" dirty="0"/>
          </a:p>
        </p:txBody>
      </p:sp>
      <p:pic>
        <p:nvPicPr>
          <p:cNvPr id="4" name="Picture 3" descr="VIEW logo">
            <a:extLst>
              <a:ext uri="{FF2B5EF4-FFF2-40B4-BE49-F238E27FC236}">
                <a16:creationId xmlns:a16="http://schemas.microsoft.com/office/drawing/2014/main" id="{4CAE5657-CDA6-EB51-13B5-3A53A5AF9B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26" y="5221527"/>
            <a:ext cx="1346269" cy="13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26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C3EFC-230A-125A-C488-3C9205C68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/>
              <a:t>Specialist workforce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F3774-DFFB-DCFB-AFD2-1E8623AF94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62616"/>
            <a:ext cx="8229600" cy="338408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Vital role of Qualified Teachers of children and young people with Vision Impairment (QTVIs) and Qualified </a:t>
            </a:r>
            <a:r>
              <a:rPr lang="en-GB" dirty="0" err="1"/>
              <a:t>Habilitation</a:t>
            </a:r>
            <a:r>
              <a:rPr lang="en-GB" dirty="0"/>
              <a:t> Specialists (QHSs) in all layers of the support model.</a:t>
            </a:r>
          </a:p>
          <a:p>
            <a:endParaRPr lang="en-GB" dirty="0"/>
          </a:p>
          <a:p>
            <a:r>
              <a:rPr lang="en-GB" dirty="0"/>
              <a:t>Importance of Teaching Assistants with knowledge and skills to support children and young people with vision impairment.</a:t>
            </a:r>
          </a:p>
        </p:txBody>
      </p:sp>
      <p:pic>
        <p:nvPicPr>
          <p:cNvPr id="4" name="Picture 3" descr="VIEW logo">
            <a:extLst>
              <a:ext uri="{FF2B5EF4-FFF2-40B4-BE49-F238E27FC236}">
                <a16:creationId xmlns:a16="http://schemas.microsoft.com/office/drawing/2014/main" id="{DE14B42F-F317-1B28-DA5B-AC16F5A4E5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5218543"/>
            <a:ext cx="1346269" cy="13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070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5205B-812A-F8A0-D59D-4E3FC3F3E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/>
              <a:t>Early years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9BD42-DC68-BB67-0866-A82BCF2D62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21748"/>
            <a:ext cx="8229600" cy="3795875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Focus on early identification and intervention.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Specialist support in the home as well as in early years settings.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Effective collaboration between health services, the family and VI specialist professionals.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Early vision screening.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Clear referral pathways from health to education.</a:t>
            </a:r>
          </a:p>
        </p:txBody>
      </p:sp>
      <p:pic>
        <p:nvPicPr>
          <p:cNvPr id="4" name="Picture 3" descr="VIEW logo">
            <a:extLst>
              <a:ext uri="{FF2B5EF4-FFF2-40B4-BE49-F238E27FC236}">
                <a16:creationId xmlns:a16="http://schemas.microsoft.com/office/drawing/2014/main" id="{F560BF65-8178-1993-1A9B-9A5243451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5325106"/>
            <a:ext cx="1346269" cy="13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970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C645E-B61E-D9C9-3205-C53FF7E36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/>
              <a:t>Post-16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9D43DE-1F9F-FF2F-65D5-4C34370CC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35278"/>
            <a:ext cx="8229600" cy="2931979"/>
          </a:xfrm>
        </p:spPr>
        <p:txBody>
          <a:bodyPr>
            <a:normAutofit/>
          </a:bodyPr>
          <a:lstStyle/>
          <a:p>
            <a:r>
              <a:rPr lang="en-GB" dirty="0"/>
              <a:t>Access to specialists regardless of setting.</a:t>
            </a:r>
          </a:p>
          <a:p>
            <a:endParaRPr lang="en-GB" dirty="0"/>
          </a:p>
          <a:p>
            <a:r>
              <a:rPr lang="en-GB" dirty="0"/>
              <a:t>National Inclusion Standards to raise awareness of what effective support looks like.</a:t>
            </a:r>
          </a:p>
          <a:p>
            <a:endParaRPr lang="en-GB" dirty="0"/>
          </a:p>
        </p:txBody>
      </p:sp>
      <p:pic>
        <p:nvPicPr>
          <p:cNvPr id="4" name="Picture 3" descr="VIEW logo">
            <a:extLst>
              <a:ext uri="{FF2B5EF4-FFF2-40B4-BE49-F238E27FC236}">
                <a16:creationId xmlns:a16="http://schemas.microsoft.com/office/drawing/2014/main" id="{FDCF3DCC-FBB6-A0E4-6375-941375A3C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457" y="5237093"/>
            <a:ext cx="1346269" cy="13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901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8C389-B24C-2B3A-295F-E89AA76D6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/>
              <a:t>Consistency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223D3-64E9-B47B-0950-A3F336CAA6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9734"/>
            <a:ext cx="8229600" cy="364279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Across different phases of education</a:t>
            </a:r>
          </a:p>
          <a:p>
            <a:endParaRPr lang="en-GB" dirty="0"/>
          </a:p>
          <a:p>
            <a:r>
              <a:rPr lang="en-GB" dirty="0"/>
              <a:t>National training and National Inclusion Standards should: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Involve specialists in development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Be underpinned by the CFVI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Reference the </a:t>
            </a:r>
            <a:r>
              <a:rPr lang="en-GB" dirty="0">
                <a:hlinkClick r:id="rId2"/>
              </a:rPr>
              <a:t>Developmental Journal Babies Visual Impairment (DJVI)</a:t>
            </a:r>
            <a:endParaRPr lang="en-GB" dirty="0"/>
          </a:p>
        </p:txBody>
      </p:sp>
      <p:pic>
        <p:nvPicPr>
          <p:cNvPr id="4" name="Picture 3" descr="VIEW logo">
            <a:extLst>
              <a:ext uri="{FF2B5EF4-FFF2-40B4-BE49-F238E27FC236}">
                <a16:creationId xmlns:a16="http://schemas.microsoft.com/office/drawing/2014/main" id="{338627D5-DAAE-EFDA-072C-75AE66A064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5396474"/>
            <a:ext cx="1346269" cy="13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829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30C35-F38F-DD64-319F-AA274D4C9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/>
              <a:t>Accountability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D611C0-336B-194C-7F96-65B1910A29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265" y="2128832"/>
            <a:ext cx="8229600" cy="2567054"/>
          </a:xfrm>
        </p:spPr>
        <p:txBody>
          <a:bodyPr>
            <a:normAutofit/>
          </a:bodyPr>
          <a:lstStyle/>
          <a:p>
            <a:r>
              <a:rPr lang="en-GB" dirty="0"/>
              <a:t>Individual Support Plans – have potential but more information is needed on the duty to deliver.</a:t>
            </a:r>
          </a:p>
        </p:txBody>
      </p:sp>
      <p:pic>
        <p:nvPicPr>
          <p:cNvPr id="4" name="Picture 3" descr="VIEW logo">
            <a:extLst>
              <a:ext uri="{FF2B5EF4-FFF2-40B4-BE49-F238E27FC236}">
                <a16:creationId xmlns:a16="http://schemas.microsoft.com/office/drawing/2014/main" id="{D2AACB6A-7A23-3806-6045-1D83B1748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405" y="5351869"/>
            <a:ext cx="1346269" cy="13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969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0CAD5-F3C7-23B8-812C-4AFFE077F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Specialist Provision Packages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3EA9B-D53C-A258-F2D8-EC45D19603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3072"/>
            <a:ext cx="8229600" cy="3833415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Need to accommodate unique needs of each individual with VI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Recognise VI affects multiple areas of development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Funding must accommodate cost of specialist technology</a:t>
            </a:r>
          </a:p>
          <a:p>
            <a:endParaRPr lang="en-GB" dirty="0"/>
          </a:p>
          <a:p>
            <a:r>
              <a:rPr lang="en-GB" dirty="0"/>
              <a:t>Involve specialists in developing SPP for sensory impairment</a:t>
            </a:r>
          </a:p>
        </p:txBody>
      </p:sp>
      <p:pic>
        <p:nvPicPr>
          <p:cNvPr id="4" name="Picture 3" descr="VIEW logo">
            <a:extLst>
              <a:ext uri="{FF2B5EF4-FFF2-40B4-BE49-F238E27FC236}">
                <a16:creationId xmlns:a16="http://schemas.microsoft.com/office/drawing/2014/main" id="{D5E6E5DC-8FC7-91E0-A051-9E4FAE464C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5396474"/>
            <a:ext cx="1346269" cy="13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451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979C2-D684-542D-0D95-E1B2EF0C6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600" baseline="-25000" dirty="0"/>
              <a:t>Unintended consequences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9D2895-AF4B-0950-62C9-0209965EE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16493"/>
            <a:ext cx="8229600" cy="1754959"/>
          </a:xfrm>
        </p:spPr>
        <p:txBody>
          <a:bodyPr/>
          <a:lstStyle/>
          <a:p>
            <a:r>
              <a:rPr lang="en-GB" dirty="0"/>
              <a:t>Potential for support bases to incentivise withdrawal teaching instead of providing the right support for inclusion</a:t>
            </a:r>
          </a:p>
        </p:txBody>
      </p:sp>
    </p:spTree>
    <p:extLst>
      <p:ext uri="{BB962C8B-B14F-4D97-AF65-F5344CB8AC3E}">
        <p14:creationId xmlns:p14="http://schemas.microsoft.com/office/powerpoint/2010/main" val="1235497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FB765-C029-D10C-D355-D6B1A9856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VI services – capacity and funding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F4217-6F8E-8E21-F9A2-6917438396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949" y="1875995"/>
            <a:ext cx="8229600" cy="3520479"/>
          </a:xfrm>
        </p:spPr>
        <p:txBody>
          <a:bodyPr>
            <a:normAutofit/>
          </a:bodyPr>
          <a:lstStyle/>
          <a:p>
            <a:r>
              <a:rPr lang="en-GB" dirty="0"/>
              <a:t>Need sustainable funding for expanded role</a:t>
            </a:r>
          </a:p>
          <a:p>
            <a:endParaRPr lang="en-GB" dirty="0"/>
          </a:p>
          <a:p>
            <a:r>
              <a:rPr lang="en-GB" dirty="0"/>
              <a:t>Central funding model works well</a:t>
            </a:r>
          </a:p>
          <a:p>
            <a:endParaRPr lang="en-GB" dirty="0"/>
          </a:p>
          <a:p>
            <a:r>
              <a:rPr lang="en-GB" dirty="0"/>
              <a:t>Would like to see regional solutions for some aspects of VI support explored (assistive technology, peer support opportunities etc.)</a:t>
            </a:r>
          </a:p>
        </p:txBody>
      </p:sp>
      <p:pic>
        <p:nvPicPr>
          <p:cNvPr id="4" name="Picture 3" descr="VIEW logo">
            <a:extLst>
              <a:ext uri="{FF2B5EF4-FFF2-40B4-BE49-F238E27FC236}">
                <a16:creationId xmlns:a16="http://schemas.microsoft.com/office/drawing/2014/main" id="{2424CEF9-D987-D893-4E75-BCA65E876B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5396474"/>
            <a:ext cx="1346269" cy="13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8253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4A742-BA9F-A118-D205-897237405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A4990-EA28-34C7-A312-ED546FA47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56563"/>
            <a:ext cx="8229600" cy="4185232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We welcome: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dirty="0"/>
              <a:t>A broader curriculum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dirty="0"/>
              <a:t>Recognition of specialist expertise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dirty="0"/>
              <a:t>Stronger early identification and intervention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dirty="0"/>
              <a:t>Steps to improve transition and outcomes at post-16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dirty="0"/>
              <a:t>Greater consistency across education phases</a:t>
            </a:r>
          </a:p>
          <a:p>
            <a:pPr lvl="0"/>
            <a:endParaRPr lang="en-GB" dirty="0"/>
          </a:p>
          <a:p>
            <a:r>
              <a:rPr lang="en-GB" dirty="0"/>
              <a:t>Our key concerns remain: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dirty="0"/>
              <a:t>Sustainable funding for local authority vision impairment services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dirty="0"/>
              <a:t>Whether low‑incidence needs are adequately reflected in some aspects of the proposals</a:t>
            </a:r>
          </a:p>
          <a:p>
            <a:endParaRPr lang="en-GB" dirty="0"/>
          </a:p>
        </p:txBody>
      </p:sp>
      <p:pic>
        <p:nvPicPr>
          <p:cNvPr id="4" name="Picture 3" descr="VIEW logo">
            <a:extLst>
              <a:ext uri="{FF2B5EF4-FFF2-40B4-BE49-F238E27FC236}">
                <a16:creationId xmlns:a16="http://schemas.microsoft.com/office/drawing/2014/main" id="{7C93F49E-0C08-97B4-9AFA-D389A58C56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5396474"/>
            <a:ext cx="1346269" cy="134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3999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Properties xmlns="http://schemas.microsoft.com/sharepoint/v3" xsi:nil="true"/>
    <Purpose xmlns="b0e4687c-19a9-414f-90f4-5ad8fce5e918">Use this if you're giving a presentation</Purpose>
    <Document_x0020_type xmlns="b0e4687c-19a9-414f-90f4-5ad8fce5e918">Templates</Document_x0020_type>
    <_ip_UnifiedCompliancePolicyUIAction xmlns="http://schemas.microsoft.com/sharepoint/v3" xsi:nil="true"/>
    <Audience_x0020_ xmlns="b0e4687c-19a9-414f-90f4-5ad8fce5e918">All staff</Audience_x0020_>
    <SharedWithUsers xmlns="cc3341d6-4534-441f-8c3d-cfbdfb799495">
      <UserInfo>
        <DisplayName>Crystal Chiu</DisplayName>
        <AccountId>384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0B2D3731E3C246B7BBC9E1C1F19733" ma:contentTypeVersion="18" ma:contentTypeDescription="Create a new document." ma:contentTypeScope="" ma:versionID="1564b218eece118c4fce8810fcacf704">
  <xsd:schema xmlns:xsd="http://www.w3.org/2001/XMLSchema" xmlns:xs="http://www.w3.org/2001/XMLSchema" xmlns:p="http://schemas.microsoft.com/office/2006/metadata/properties" xmlns:ns1="http://schemas.microsoft.com/sharepoint/v3" xmlns:ns2="b0e4687c-19a9-414f-90f4-5ad8fce5e918" xmlns:ns3="cc3341d6-4534-441f-8c3d-cfbdfb799495" targetNamespace="http://schemas.microsoft.com/office/2006/metadata/properties" ma:root="true" ma:fieldsID="342143faf830215059b9093be45571b1" ns1:_="" ns2:_="" ns3:_="">
    <xsd:import namespace="http://schemas.microsoft.com/sharepoint/v3"/>
    <xsd:import namespace="b0e4687c-19a9-414f-90f4-5ad8fce5e918"/>
    <xsd:import namespace="cc3341d6-4534-441f-8c3d-cfbdfb79949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Audience_x0020_"/>
                <xsd:element ref="ns2:Document_x0020_type" minOccurs="0"/>
                <xsd:element ref="ns2:Purpose"/>
                <xsd:element ref="ns1:_ip_UnifiedCompliancePolicyProperties" minOccurs="0"/>
                <xsd:element ref="ns1:_ip_UnifiedCompliancePolicyUIActio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EventHashCode" minOccurs="0"/>
                <xsd:element ref="ns2:MediaServiceGenerationTime" minOccurs="0"/>
                <xsd:element ref="ns2:MediaServiceDateTake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e4687c-19a9-414f-90f4-5ad8fce5e91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Audience_x0020_" ma:index="10" ma:displayName="Audience" ma:description="Who is this document for?" ma:internalName="Audience_x0020_">
      <xsd:simpleType>
        <xsd:restriction base="dms:Text">
          <xsd:maxLength value="255"/>
        </xsd:restriction>
      </xsd:simpleType>
    </xsd:element>
    <xsd:element name="Document_x0020_type" ma:index="11" nillable="true" ma:displayName="Document type" ma:description="What sort of document is this?" ma:internalName="Document_x0020_type">
      <xsd:simpleType>
        <xsd:restriction base="dms:Choice">
          <xsd:enumeration value="Training"/>
          <xsd:enumeration value="Policy information"/>
          <xsd:enumeration value="Guidance"/>
          <xsd:enumeration value="Information"/>
          <xsd:enumeration value="Procedure"/>
          <xsd:enumeration value="Research"/>
          <xsd:enumeration value="Professional standards"/>
          <xsd:enumeration value="Report/ Evaluation"/>
          <xsd:enumeration value="Forms"/>
          <xsd:enumeration value="Templates"/>
          <xsd:enumeration value="Folder"/>
        </xsd:restriction>
      </xsd:simpleType>
    </xsd:element>
    <xsd:element name="Purpose" ma:index="12" ma:displayName="Purpose" ma:description="What's the point of this document?" ma:internalName="Purpose">
      <xsd:simpleType>
        <xsd:restriction base="dms:Text">
          <xsd:maxLength value="255"/>
        </xsd:restriction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2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341d6-4534-441f-8c3d-cfbdfb799495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150871-9AA1-447A-9162-CF0DF82A3C00}">
  <ds:schemaRefs>
    <ds:schemaRef ds:uri="http://purl.org/dc/terms/"/>
    <ds:schemaRef ds:uri="http://schemas.microsoft.com/office/2006/metadata/properties"/>
    <ds:schemaRef ds:uri="b0e4687c-19a9-414f-90f4-5ad8fce5e918"/>
    <ds:schemaRef ds:uri="http://schemas.microsoft.com/office/2006/documentManagement/types"/>
    <ds:schemaRef ds:uri="http://schemas.microsoft.com/sharepoint/v3"/>
    <ds:schemaRef ds:uri="cc3341d6-4534-441f-8c3d-cfbdfb799495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3C8FBD2-236D-453B-BF97-7C7A0EBA986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A14C65-66BF-47C8-B390-B65AF56512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0e4687c-19a9-414f-90f4-5ad8fce5e918"/>
    <ds:schemaRef ds:uri="cc3341d6-4534-441f-8c3d-cfbdfb79949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463</TotalTime>
  <Words>374</Words>
  <Application>Microsoft Office PowerPoint</Application>
  <PresentationFormat>On-screen Show (4:3)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Arial</vt:lpstr>
      <vt:lpstr>Office Theme</vt:lpstr>
      <vt:lpstr>Reflections from VI education professionals on the white paper and SEND reforms</vt:lpstr>
      <vt:lpstr>Broadening the curriculum</vt:lpstr>
      <vt:lpstr>Specialist workforce</vt:lpstr>
      <vt:lpstr>Early years</vt:lpstr>
      <vt:lpstr>Post-16</vt:lpstr>
      <vt:lpstr>Consistency</vt:lpstr>
      <vt:lpstr>Accountability</vt:lpstr>
      <vt:lpstr>Specialist Provision Packages</vt:lpstr>
      <vt:lpstr>Unintended consequences</vt:lpstr>
      <vt:lpstr>VI services – capacity and funding</vt:lpstr>
      <vt:lpstr>Summary</vt:lpstr>
    </vt:vector>
  </TitlesOfParts>
  <Company>RNIB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Alexandra Hoste</dc:creator>
  <cp:lastModifiedBy>Jane Sharp</cp:lastModifiedBy>
  <cp:revision>19</cp:revision>
  <dcterms:created xsi:type="dcterms:W3CDTF">2018-09-07T13:47:12Z</dcterms:created>
  <dcterms:modified xsi:type="dcterms:W3CDTF">2026-05-05T10:54:42Z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0x010100A80B2D3731E3C246B7BBC9E1C1F19733</vt:lpwstr>
  </property>
  <property fmtid="{D5CDD505-2E9C-101B-9397-08002B2CF9AE}" pid="3" name="Audience">
    <vt:lpwstr>All staff</vt:lpwstr>
  </property>
</Properties>
</file>