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6" r:id="rId5"/>
    <p:sldMasterId id="2147483660" r:id="rId6"/>
  </p:sldMasterIdLst>
  <p:notesMasterIdLst>
    <p:notesMasterId r:id="rId37"/>
  </p:notesMasterIdLst>
  <p:sldIdLst>
    <p:sldId id="323" r:id="rId7"/>
    <p:sldId id="365" r:id="rId8"/>
    <p:sldId id="366" r:id="rId9"/>
    <p:sldId id="258" r:id="rId10"/>
    <p:sldId id="259" r:id="rId11"/>
    <p:sldId id="335" r:id="rId12"/>
    <p:sldId id="337" r:id="rId13"/>
    <p:sldId id="1133" r:id="rId14"/>
    <p:sldId id="370" r:id="rId15"/>
    <p:sldId id="260" r:id="rId16"/>
    <p:sldId id="298" r:id="rId17"/>
    <p:sldId id="367" r:id="rId18"/>
    <p:sldId id="333" r:id="rId19"/>
    <p:sldId id="331" r:id="rId20"/>
    <p:sldId id="293" r:id="rId21"/>
    <p:sldId id="336" r:id="rId22"/>
    <p:sldId id="294" r:id="rId23"/>
    <p:sldId id="369" r:id="rId24"/>
    <p:sldId id="346" r:id="rId25"/>
    <p:sldId id="330" r:id="rId26"/>
    <p:sldId id="352" r:id="rId27"/>
    <p:sldId id="361" r:id="rId28"/>
    <p:sldId id="353" r:id="rId29"/>
    <p:sldId id="354" r:id="rId30"/>
    <p:sldId id="332" r:id="rId31"/>
    <p:sldId id="364" r:id="rId32"/>
    <p:sldId id="368" r:id="rId33"/>
    <p:sldId id="308" r:id="rId34"/>
    <p:sldId id="307" r:id="rId35"/>
    <p:sldId id="30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06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0BD136-D8EF-4037-88F4-ABBF1A9E7F1D}" v="166" dt="2025-12-09T16:40:30.279"/>
    <p1510:client id="{2950F9C9-BA0E-46B3-B3A5-E011F67F4663}" v="477" dt="2025-12-09T16:16:49.266"/>
    <p1510:client id="{C9CAC366-F319-DA22-6BFC-4F841A3C0164}" v="161" dt="2025-12-09T16:46:00.3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5103" autoAdjust="0"/>
  </p:normalViewPr>
  <p:slideViewPr>
    <p:cSldViewPr snapToGrid="0">
      <p:cViewPr varScale="1">
        <p:scale>
          <a:sx n="80" d="100"/>
          <a:sy n="80" d="100"/>
        </p:scale>
        <p:origin x="682"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viewProps" Target="viewProps.xml"/><Relationship Id="rId21" Type="http://schemas.openxmlformats.org/officeDocument/2006/relationships/slide" Target="slides/slide15.xml"/><Relationship Id="rId34" Type="http://schemas.openxmlformats.org/officeDocument/2006/relationships/slide" Target="slides/slide28.xml"/><Relationship Id="rId42" Type="http://schemas.microsoft.com/office/2015/10/relationships/revisionInfo" Target="revisionInfo.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1E6FAB-0701-4002-9514-CD1A3EC5F475}" type="datetimeFigureOut">
              <a:rPr lang="en-GB" smtClean="0"/>
              <a:t>11/12/2025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FD68BD-DD71-49CD-8537-5BE840C2590C}" type="slidenum">
              <a:rPr lang="en-GB" smtClean="0"/>
              <a:t>‹#›</a:t>
            </a:fld>
            <a:endParaRPr lang="en-GB"/>
          </a:p>
        </p:txBody>
      </p:sp>
    </p:spTree>
    <p:extLst>
      <p:ext uri="{BB962C8B-B14F-4D97-AF65-F5344CB8AC3E}">
        <p14:creationId xmlns:p14="http://schemas.microsoft.com/office/powerpoint/2010/main" val="19865182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9C21917-CA8F-324D-BC1A-89D2D80AE2D3}" type="slidenum">
              <a:rPr lang="en-US" smtClean="0"/>
              <a:t>4</a:t>
            </a:fld>
            <a:endParaRPr lang="en-US"/>
          </a:p>
        </p:txBody>
      </p:sp>
    </p:spTree>
    <p:extLst>
      <p:ext uri="{BB962C8B-B14F-4D97-AF65-F5344CB8AC3E}">
        <p14:creationId xmlns:p14="http://schemas.microsoft.com/office/powerpoint/2010/main" val="7509391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C21917-CA8F-324D-BC1A-89D2D80AE2D3}" type="slidenum">
              <a:rPr lang="en-US" smtClean="0"/>
              <a:t>8</a:t>
            </a:fld>
            <a:endParaRPr lang="en-US"/>
          </a:p>
        </p:txBody>
      </p:sp>
    </p:spTree>
    <p:extLst>
      <p:ext uri="{BB962C8B-B14F-4D97-AF65-F5344CB8AC3E}">
        <p14:creationId xmlns:p14="http://schemas.microsoft.com/office/powerpoint/2010/main" val="2750246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F2824D-9750-1949-9F7D-D970370F905D}" type="slidenum">
              <a:rPr lang="en-US" smtClean="0"/>
              <a:t>9</a:t>
            </a:fld>
            <a:endParaRPr lang="en-US"/>
          </a:p>
        </p:txBody>
      </p:sp>
    </p:spTree>
    <p:extLst>
      <p:ext uri="{BB962C8B-B14F-4D97-AF65-F5344CB8AC3E}">
        <p14:creationId xmlns:p14="http://schemas.microsoft.com/office/powerpoint/2010/main" val="22244031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F9C21917-CA8F-324D-BC1A-89D2D80AE2D3}" type="slidenum">
              <a:rPr lang="en-US" smtClean="0"/>
              <a:t>11</a:t>
            </a:fld>
            <a:endParaRPr lang="en-US"/>
          </a:p>
        </p:txBody>
      </p:sp>
    </p:spTree>
    <p:extLst>
      <p:ext uri="{BB962C8B-B14F-4D97-AF65-F5344CB8AC3E}">
        <p14:creationId xmlns:p14="http://schemas.microsoft.com/office/powerpoint/2010/main" val="38716526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C21917-CA8F-324D-BC1A-89D2D80AE2D3}" type="slidenum">
              <a:rPr lang="en-US" smtClean="0"/>
              <a:t>12</a:t>
            </a:fld>
            <a:endParaRPr lang="en-US"/>
          </a:p>
        </p:txBody>
      </p:sp>
    </p:spTree>
    <p:extLst>
      <p:ext uri="{BB962C8B-B14F-4D97-AF65-F5344CB8AC3E}">
        <p14:creationId xmlns:p14="http://schemas.microsoft.com/office/powerpoint/2010/main" val="30682391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C21917-CA8F-324D-BC1A-89D2D80AE2D3}" type="slidenum">
              <a:rPr lang="en-US" smtClean="0"/>
              <a:t>13</a:t>
            </a:fld>
            <a:endParaRPr lang="en-US"/>
          </a:p>
        </p:txBody>
      </p:sp>
    </p:spTree>
    <p:extLst>
      <p:ext uri="{BB962C8B-B14F-4D97-AF65-F5344CB8AC3E}">
        <p14:creationId xmlns:p14="http://schemas.microsoft.com/office/powerpoint/2010/main" val="37962972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C21917-CA8F-324D-BC1A-89D2D80AE2D3}" type="slidenum">
              <a:rPr lang="en-US" smtClean="0"/>
              <a:t>14</a:t>
            </a:fld>
            <a:endParaRPr lang="en-US"/>
          </a:p>
        </p:txBody>
      </p:sp>
    </p:spTree>
    <p:extLst>
      <p:ext uri="{BB962C8B-B14F-4D97-AF65-F5344CB8AC3E}">
        <p14:creationId xmlns:p14="http://schemas.microsoft.com/office/powerpoint/2010/main" val="6182902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CFD68BD-DD71-49CD-8537-5BE840C2590C}" type="slidenum">
              <a:rPr lang="en-GB" smtClean="0"/>
              <a:t>15</a:t>
            </a:fld>
            <a:endParaRPr lang="en-GB"/>
          </a:p>
        </p:txBody>
      </p:sp>
    </p:spTree>
    <p:extLst>
      <p:ext uri="{BB962C8B-B14F-4D97-AF65-F5344CB8AC3E}">
        <p14:creationId xmlns:p14="http://schemas.microsoft.com/office/powerpoint/2010/main" val="6875228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C21917-CA8F-324D-BC1A-89D2D80AE2D3}" type="slidenum">
              <a:rPr lang="en-US" smtClean="0"/>
              <a:t>16</a:t>
            </a:fld>
            <a:endParaRPr lang="en-US"/>
          </a:p>
        </p:txBody>
      </p:sp>
    </p:spTree>
    <p:extLst>
      <p:ext uri="{BB962C8B-B14F-4D97-AF65-F5344CB8AC3E}">
        <p14:creationId xmlns:p14="http://schemas.microsoft.com/office/powerpoint/2010/main" val="27326070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CFD68BD-DD71-49CD-8537-5BE840C2590C}" type="slidenum">
              <a:rPr lang="en-GB" smtClean="0"/>
              <a:t>17</a:t>
            </a:fld>
            <a:endParaRPr lang="en-GB"/>
          </a:p>
        </p:txBody>
      </p:sp>
    </p:spTree>
    <p:extLst>
      <p:ext uri="{BB962C8B-B14F-4D97-AF65-F5344CB8AC3E}">
        <p14:creationId xmlns:p14="http://schemas.microsoft.com/office/powerpoint/2010/main" val="4166349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FD68BD-DD71-49CD-8537-5BE840C2590C}" type="slidenum">
              <a:rPr lang="en-GB" smtClean="0"/>
              <a:t>20</a:t>
            </a:fld>
            <a:endParaRPr lang="en-GB"/>
          </a:p>
        </p:txBody>
      </p:sp>
    </p:spTree>
    <p:extLst>
      <p:ext uri="{BB962C8B-B14F-4D97-AF65-F5344CB8AC3E}">
        <p14:creationId xmlns:p14="http://schemas.microsoft.com/office/powerpoint/2010/main" val="19444751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FD68BD-DD71-49CD-8537-5BE840C2590C}" type="slidenum">
              <a:rPr lang="en-GB" smtClean="0"/>
              <a:t>21</a:t>
            </a:fld>
            <a:endParaRPr lang="en-GB"/>
          </a:p>
        </p:txBody>
      </p:sp>
    </p:spTree>
    <p:extLst>
      <p:ext uri="{BB962C8B-B14F-4D97-AF65-F5344CB8AC3E}">
        <p14:creationId xmlns:p14="http://schemas.microsoft.com/office/powerpoint/2010/main" val="30104912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CFD68BD-DD71-49CD-8537-5BE840C2590C}" type="slidenum">
              <a:rPr lang="en-GB" smtClean="0"/>
              <a:t>23</a:t>
            </a:fld>
            <a:endParaRPr lang="en-GB"/>
          </a:p>
        </p:txBody>
      </p:sp>
    </p:spTree>
    <p:extLst>
      <p:ext uri="{BB962C8B-B14F-4D97-AF65-F5344CB8AC3E}">
        <p14:creationId xmlns:p14="http://schemas.microsoft.com/office/powerpoint/2010/main" val="32682829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FD68BD-DD71-49CD-8537-5BE840C2590C}" type="slidenum">
              <a:rPr lang="en-GB" smtClean="0"/>
              <a:t>26</a:t>
            </a:fld>
            <a:endParaRPr lang="en-GB"/>
          </a:p>
        </p:txBody>
      </p:sp>
    </p:spTree>
    <p:extLst>
      <p:ext uri="{BB962C8B-B14F-4D97-AF65-F5344CB8AC3E}">
        <p14:creationId xmlns:p14="http://schemas.microsoft.com/office/powerpoint/2010/main" val="33750793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C21917-CA8F-324D-BC1A-89D2D80AE2D3}" type="slidenum">
              <a:rPr lang="en-US" smtClean="0"/>
              <a:t>27</a:t>
            </a:fld>
            <a:endParaRPr lang="en-US"/>
          </a:p>
        </p:txBody>
      </p:sp>
    </p:spTree>
    <p:extLst>
      <p:ext uri="{BB962C8B-B14F-4D97-AF65-F5344CB8AC3E}">
        <p14:creationId xmlns:p14="http://schemas.microsoft.com/office/powerpoint/2010/main" val="16244197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jpeg"/><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jpeg"/><Relationship Id="rId1" Type="http://schemas.openxmlformats.org/officeDocument/2006/relationships/slideMaster" Target="../slideMasters/slideMaster1.xml"/><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Master" Target="../slideMasters/slideMaster1.xml"/><Relationship Id="rId4" Type="http://schemas.openxmlformats.org/officeDocument/2006/relationships/image" Target="../media/image41.svg"/></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eg"/><Relationship Id="rId1" Type="http://schemas.openxmlformats.org/officeDocument/2006/relationships/slideMaster" Target="../slideMasters/slideMaster2.xml"/><Relationship Id="rId4" Type="http://schemas.openxmlformats.org/officeDocument/2006/relationships/image" Target="../media/image7.sv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Master" Target="../slideMasters/slideMaster2.xml"/><Relationship Id="rId4" Type="http://schemas.openxmlformats.org/officeDocument/2006/relationships/image" Target="../media/image7.sv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3" name="Title">
            <a:extLst>
              <a:ext uri="{FF2B5EF4-FFF2-40B4-BE49-F238E27FC236}">
                <a16:creationId xmlns:a16="http://schemas.microsoft.com/office/drawing/2014/main" id="{0D19BC2E-3C18-1750-F1E2-CC09FDA238F8}"/>
              </a:ext>
            </a:extLst>
          </p:cNvPr>
          <p:cNvSpPr>
            <a:spLocks noGrp="1"/>
          </p:cNvSpPr>
          <p:nvPr>
            <p:ph type="title" hasCustomPrompt="1"/>
          </p:nvPr>
        </p:nvSpPr>
        <p:spPr>
          <a:xfrm>
            <a:off x="909320" y="4154805"/>
            <a:ext cx="4729480" cy="1325563"/>
          </a:xfrm>
          <a:prstGeom prst="rect">
            <a:avLst/>
          </a:prstGeom>
        </p:spPr>
        <p:txBody>
          <a:bodyPr/>
          <a:lstStyle>
            <a:lvl1pPr>
              <a:lnSpc>
                <a:spcPct val="100000"/>
              </a:lnSpc>
              <a:defRPr sz="4500" b="1" i="0">
                <a:solidFill>
                  <a:schemeClr val="bg1"/>
                </a:solidFill>
                <a:latin typeface="Montserrat" pitchFamily="2" charset="77"/>
                <a:cs typeface="Poppins" pitchFamily="2" charset="77"/>
              </a:defRPr>
            </a:lvl1pPr>
          </a:lstStyle>
          <a:p>
            <a:r>
              <a:rPr lang="en-GB"/>
              <a:t>Presentation </a:t>
            </a:r>
            <a:br>
              <a:rPr lang="en-GB"/>
            </a:br>
            <a:r>
              <a:rPr lang="en-GB"/>
              <a:t>title goes here</a:t>
            </a:r>
            <a:endParaRPr lang="en-US"/>
          </a:p>
        </p:txBody>
      </p:sp>
      <p:sp>
        <p:nvSpPr>
          <p:cNvPr id="22" name="Subtitle">
            <a:extLst>
              <a:ext uri="{FF2B5EF4-FFF2-40B4-BE49-F238E27FC236}">
                <a16:creationId xmlns:a16="http://schemas.microsoft.com/office/drawing/2014/main" id="{7D6E6CA6-B2CD-6CF1-168E-81A15ADBB43E}"/>
              </a:ext>
            </a:extLst>
          </p:cNvPr>
          <p:cNvSpPr>
            <a:spLocks noGrp="1"/>
          </p:cNvSpPr>
          <p:nvPr>
            <p:ph type="body" sz="quarter" idx="10" hasCustomPrompt="1"/>
          </p:nvPr>
        </p:nvSpPr>
        <p:spPr>
          <a:xfrm>
            <a:off x="909320" y="5653723"/>
            <a:ext cx="3971925" cy="513397"/>
          </a:xfrm>
          <a:prstGeom prst="rect">
            <a:avLst/>
          </a:prstGeom>
        </p:spPr>
        <p:txBody>
          <a:bodyPr/>
          <a:lstStyle>
            <a:lvl1pPr marL="0" indent="0">
              <a:buNone/>
              <a:defRPr sz="3000" b="1" i="0">
                <a:solidFill>
                  <a:schemeClr val="bg1"/>
                </a:solidFill>
                <a:latin typeface="Montserrat" pitchFamily="2" charset="77"/>
                <a:cs typeface="Poppins" pitchFamily="2" charset="77"/>
              </a:defRPr>
            </a:lvl1pPr>
          </a:lstStyle>
          <a:p>
            <a:pPr lvl="0"/>
            <a:r>
              <a:rPr lang="en-US"/>
              <a:t>Subtitle goes here</a:t>
            </a:r>
          </a:p>
        </p:txBody>
      </p:sp>
      <p:sp>
        <p:nvSpPr>
          <p:cNvPr id="35" name="Picture">
            <a:extLst>
              <a:ext uri="{FF2B5EF4-FFF2-40B4-BE49-F238E27FC236}">
                <a16:creationId xmlns:a16="http://schemas.microsoft.com/office/drawing/2014/main" id="{9C28A9F2-B8A4-2064-651C-7B61161EC14F}"/>
              </a:ext>
            </a:extLst>
          </p:cNvPr>
          <p:cNvSpPr>
            <a:spLocks noGrp="1"/>
          </p:cNvSpPr>
          <p:nvPr>
            <p:ph type="pic" sz="quarter" idx="11" hasCustomPrompt="1"/>
          </p:nvPr>
        </p:nvSpPr>
        <p:spPr>
          <a:xfrm>
            <a:off x="5774340" y="0"/>
            <a:ext cx="6417660" cy="6858000"/>
          </a:xfrm>
          <a:custGeom>
            <a:avLst/>
            <a:gdLst>
              <a:gd name="connsiteX0" fmla="*/ 128493 w 6417660"/>
              <a:gd name="connsiteY0" fmla="*/ 0 h 6858000"/>
              <a:gd name="connsiteX1" fmla="*/ 6417660 w 6417660"/>
              <a:gd name="connsiteY1" fmla="*/ 0 h 6858000"/>
              <a:gd name="connsiteX2" fmla="*/ 6417660 w 6417660"/>
              <a:gd name="connsiteY2" fmla="*/ 6858000 h 6858000"/>
              <a:gd name="connsiteX3" fmla="*/ 128684 w 6417660"/>
              <a:gd name="connsiteY3" fmla="*/ 6858000 h 6858000"/>
              <a:gd name="connsiteX4" fmla="*/ 185770 w 6417660"/>
              <a:gd name="connsiteY4" fmla="*/ 3467100 h 6858000"/>
              <a:gd name="connsiteX5" fmla="*/ 128493 w 641766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17660" h="6858000">
                <a:moveTo>
                  <a:pt x="128493" y="0"/>
                </a:moveTo>
                <a:lnTo>
                  <a:pt x="6417660" y="0"/>
                </a:lnTo>
                <a:lnTo>
                  <a:pt x="6417660" y="6858000"/>
                </a:lnTo>
                <a:lnTo>
                  <a:pt x="128684" y="6858000"/>
                </a:lnTo>
                <a:cubicBezTo>
                  <a:pt x="128684" y="6858000"/>
                  <a:pt x="521876" y="5276279"/>
                  <a:pt x="185770" y="3467100"/>
                </a:cubicBezTo>
                <a:cubicBezTo>
                  <a:pt x="-195674" y="1413828"/>
                  <a:pt x="128493" y="0"/>
                  <a:pt x="128493" y="0"/>
                </a:cubicBezTo>
                <a:close/>
              </a:path>
            </a:pathLst>
          </a:custGeom>
          <a:solidFill>
            <a:srgbClr val="F1F0F8"/>
          </a:solidFill>
        </p:spPr>
        <p:txBody>
          <a:bodyPr wrap="square" anchor="ctr">
            <a:noAutofit/>
          </a:bodyPr>
          <a:lstStyle>
            <a:lvl1pPr marL="0" indent="0" algn="ctr">
              <a:buNone/>
              <a:defRPr sz="2000" b="0" i="0">
                <a:latin typeface="Poppins" pitchFamily="2" charset="77"/>
                <a:cs typeface="Poppins" pitchFamily="2" charset="77"/>
              </a:defRPr>
            </a:lvl1pPr>
          </a:lstStyle>
          <a:p>
            <a:r>
              <a:rPr lang="en-US"/>
              <a:t>Insert cover</a:t>
            </a:r>
            <a:br>
              <a:rPr lang="en-US"/>
            </a:br>
            <a:r>
              <a:rPr lang="en-US"/>
              <a:t>picture here</a:t>
            </a:r>
          </a:p>
        </p:txBody>
      </p:sp>
      <p:cxnSp>
        <p:nvCxnSpPr>
          <p:cNvPr id="24" name="Dotted line">
            <a:extLst>
              <a:ext uri="{FF2B5EF4-FFF2-40B4-BE49-F238E27FC236}">
                <a16:creationId xmlns:a16="http://schemas.microsoft.com/office/drawing/2014/main" id="{C9B71122-29B2-9BBA-A2A2-21461EF3F481}"/>
              </a:ext>
            </a:extLst>
          </p:cNvPr>
          <p:cNvCxnSpPr/>
          <p:nvPr userDrawn="1"/>
        </p:nvCxnSpPr>
        <p:spPr>
          <a:xfrm>
            <a:off x="656224" y="4310700"/>
            <a:ext cx="0" cy="1706880"/>
          </a:xfrm>
          <a:prstGeom prst="line">
            <a:avLst/>
          </a:prstGeom>
          <a:ln w="44450" cap="rnd">
            <a:solidFill>
              <a:schemeClr val="bg1"/>
            </a:solidFill>
            <a:prstDash val="sysDot"/>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81737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resentation overview">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18D312B2-B613-5A73-BFA4-A4816BCA610C}"/>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Presentation overview</a:t>
            </a:r>
            <a:endParaRPr lang="en-US"/>
          </a:p>
        </p:txBody>
      </p:sp>
      <p:sp>
        <p:nvSpPr>
          <p:cNvPr id="29" name="Number 1">
            <a:extLst>
              <a:ext uri="{FF2B5EF4-FFF2-40B4-BE49-F238E27FC236}">
                <a16:creationId xmlns:a16="http://schemas.microsoft.com/office/drawing/2014/main" id="{7BE55CA8-1D9D-21F9-7D0A-97FB42B0C7BC}"/>
              </a:ext>
            </a:extLst>
          </p:cNvPr>
          <p:cNvSpPr>
            <a:spLocks noGrp="1"/>
          </p:cNvSpPr>
          <p:nvPr>
            <p:ph type="body" sz="quarter" idx="16" hasCustomPrompt="1"/>
          </p:nvPr>
        </p:nvSpPr>
        <p:spPr>
          <a:xfrm>
            <a:off x="635193" y="1559112"/>
            <a:ext cx="436563" cy="436562"/>
          </a:xfrm>
          <a:prstGeom prst="rect">
            <a:avLst/>
          </a:prstGeom>
          <a:blipFill>
            <a:blip r:embed="rId2">
              <a:extLst>
                <a:ext uri="{96DAC541-7B7A-43D3-8B79-37D633B846F1}">
                  <asvg:svgBlip xmlns:asvg="http://schemas.microsoft.com/office/drawing/2016/SVG/main" r:embed="rId3"/>
                </a:ext>
              </a:extLst>
            </a:blip>
            <a:stretch>
              <a:fillRect/>
            </a:stretch>
          </a:blipFill>
        </p:spPr>
        <p:txBody>
          <a:bodyPr tIns="72000" anchor="ctr"/>
          <a:lstStyle>
            <a:lvl1pPr marL="0" indent="0" algn="ctr">
              <a:buNone/>
              <a:defRPr sz="1800" b="1" i="0">
                <a:solidFill>
                  <a:schemeClr val="bg1"/>
                </a:solidFill>
                <a:latin typeface="Montserrat" pitchFamily="2" charset="77"/>
                <a:cs typeface="Poppins" pitchFamily="2" charset="77"/>
              </a:defRPr>
            </a:lvl1pPr>
          </a:lstStyle>
          <a:p>
            <a:pPr lvl="0"/>
            <a:r>
              <a:rPr lang="en-US"/>
              <a:t>1</a:t>
            </a:r>
          </a:p>
        </p:txBody>
      </p:sp>
      <p:sp>
        <p:nvSpPr>
          <p:cNvPr id="14" name="Section title 1">
            <a:extLst>
              <a:ext uri="{FF2B5EF4-FFF2-40B4-BE49-F238E27FC236}">
                <a16:creationId xmlns:a16="http://schemas.microsoft.com/office/drawing/2014/main" id="{3D423966-FD8D-2E8C-EAE4-2907B2F3742A}"/>
              </a:ext>
            </a:extLst>
          </p:cNvPr>
          <p:cNvSpPr>
            <a:spLocks noGrp="1"/>
          </p:cNvSpPr>
          <p:nvPr>
            <p:ph type="body" sz="quarter" idx="10" hasCustomPrompt="1"/>
          </p:nvPr>
        </p:nvSpPr>
        <p:spPr>
          <a:xfrm>
            <a:off x="1159932" y="1617200"/>
            <a:ext cx="5585251" cy="313200"/>
          </a:xfrm>
          <a:prstGeom prst="rect">
            <a:avLst/>
          </a:prstGeom>
        </p:spPr>
        <p:txBody>
          <a:bodyPr/>
          <a:lstStyle>
            <a:lvl1pPr marL="0" indent="0">
              <a:buNone/>
              <a:defRPr sz="2000" b="0" i="0">
                <a:latin typeface="Montserrat" pitchFamily="2" charset="77"/>
                <a:cs typeface="Poppins" pitchFamily="2" charset="77"/>
              </a:defRPr>
            </a:lvl1pPr>
          </a:lstStyle>
          <a:p>
            <a:pPr lvl="0"/>
            <a:r>
              <a:rPr lang="en-US"/>
              <a:t>Section title goes here</a:t>
            </a:r>
          </a:p>
        </p:txBody>
      </p:sp>
      <p:sp>
        <p:nvSpPr>
          <p:cNvPr id="34" name="Number 2">
            <a:extLst>
              <a:ext uri="{FF2B5EF4-FFF2-40B4-BE49-F238E27FC236}">
                <a16:creationId xmlns:a16="http://schemas.microsoft.com/office/drawing/2014/main" id="{19E2DF83-779F-ABAF-4801-3D386329A876}"/>
              </a:ext>
            </a:extLst>
          </p:cNvPr>
          <p:cNvSpPr>
            <a:spLocks noGrp="1"/>
          </p:cNvSpPr>
          <p:nvPr>
            <p:ph type="body" sz="quarter" idx="18" hasCustomPrompt="1"/>
          </p:nvPr>
        </p:nvSpPr>
        <p:spPr>
          <a:xfrm>
            <a:off x="635193" y="2270312"/>
            <a:ext cx="436563" cy="436562"/>
          </a:xfrm>
          <a:prstGeom prst="rect">
            <a:avLst/>
          </a:prstGeom>
          <a:blipFill>
            <a:blip r:embed="rId2">
              <a:extLst>
                <a:ext uri="{96DAC541-7B7A-43D3-8B79-37D633B846F1}">
                  <asvg:svgBlip xmlns:asvg="http://schemas.microsoft.com/office/drawing/2016/SVG/main" r:embed="rId3"/>
                </a:ext>
              </a:extLst>
            </a:blip>
            <a:stretch>
              <a:fillRect/>
            </a:stretch>
          </a:blipFill>
        </p:spPr>
        <p:txBody>
          <a:bodyPr tIns="72000" anchor="ctr"/>
          <a:lstStyle>
            <a:lvl1pPr marL="0" indent="0" algn="ctr">
              <a:buNone/>
              <a:defRPr sz="1800" b="1" i="0">
                <a:solidFill>
                  <a:schemeClr val="bg1"/>
                </a:solidFill>
                <a:latin typeface="Montserrat" pitchFamily="2" charset="77"/>
                <a:cs typeface="Poppins" pitchFamily="2" charset="77"/>
              </a:defRPr>
            </a:lvl1pPr>
          </a:lstStyle>
          <a:p>
            <a:pPr lvl="0"/>
            <a:r>
              <a:rPr lang="en-US"/>
              <a:t>2</a:t>
            </a:r>
          </a:p>
        </p:txBody>
      </p:sp>
      <p:sp>
        <p:nvSpPr>
          <p:cNvPr id="33" name="Section title 2">
            <a:extLst>
              <a:ext uri="{FF2B5EF4-FFF2-40B4-BE49-F238E27FC236}">
                <a16:creationId xmlns:a16="http://schemas.microsoft.com/office/drawing/2014/main" id="{DDC8038A-882D-6591-FF84-E9E652E29F98}"/>
              </a:ext>
            </a:extLst>
          </p:cNvPr>
          <p:cNvSpPr>
            <a:spLocks noGrp="1"/>
          </p:cNvSpPr>
          <p:nvPr>
            <p:ph type="body" sz="quarter" idx="17" hasCustomPrompt="1"/>
          </p:nvPr>
        </p:nvSpPr>
        <p:spPr>
          <a:xfrm>
            <a:off x="1159932" y="2328400"/>
            <a:ext cx="5585251" cy="313200"/>
          </a:xfrm>
          <a:prstGeom prst="rect">
            <a:avLst/>
          </a:prstGeom>
        </p:spPr>
        <p:txBody>
          <a:bodyPr/>
          <a:lstStyle>
            <a:lvl1pPr marL="0" indent="0">
              <a:buNone/>
              <a:defRPr sz="2000" b="0" i="0">
                <a:latin typeface="Montserrat" pitchFamily="2" charset="77"/>
                <a:cs typeface="Poppins" pitchFamily="2" charset="77"/>
              </a:defRPr>
            </a:lvl1pPr>
          </a:lstStyle>
          <a:p>
            <a:pPr lvl="0"/>
            <a:r>
              <a:rPr lang="en-US"/>
              <a:t>Section title goes here</a:t>
            </a:r>
          </a:p>
        </p:txBody>
      </p:sp>
      <p:sp>
        <p:nvSpPr>
          <p:cNvPr id="36" name="Number 3">
            <a:extLst>
              <a:ext uri="{FF2B5EF4-FFF2-40B4-BE49-F238E27FC236}">
                <a16:creationId xmlns:a16="http://schemas.microsoft.com/office/drawing/2014/main" id="{AE376078-FB3C-1AE6-B3AB-4F6CB84BA704}"/>
              </a:ext>
            </a:extLst>
          </p:cNvPr>
          <p:cNvSpPr>
            <a:spLocks noGrp="1"/>
          </p:cNvSpPr>
          <p:nvPr>
            <p:ph type="body" sz="quarter" idx="20" hasCustomPrompt="1"/>
          </p:nvPr>
        </p:nvSpPr>
        <p:spPr>
          <a:xfrm>
            <a:off x="635193" y="2981512"/>
            <a:ext cx="436563" cy="436562"/>
          </a:xfrm>
          <a:prstGeom prst="rect">
            <a:avLst/>
          </a:prstGeom>
          <a:blipFill>
            <a:blip r:embed="rId2">
              <a:extLst>
                <a:ext uri="{96DAC541-7B7A-43D3-8B79-37D633B846F1}">
                  <asvg:svgBlip xmlns:asvg="http://schemas.microsoft.com/office/drawing/2016/SVG/main" r:embed="rId3"/>
                </a:ext>
              </a:extLst>
            </a:blip>
            <a:stretch>
              <a:fillRect/>
            </a:stretch>
          </a:blipFill>
        </p:spPr>
        <p:txBody>
          <a:bodyPr tIns="72000" anchor="ctr"/>
          <a:lstStyle>
            <a:lvl1pPr marL="0" indent="0" algn="ctr">
              <a:buNone/>
              <a:defRPr sz="1800" b="1" i="0">
                <a:solidFill>
                  <a:schemeClr val="bg1"/>
                </a:solidFill>
                <a:latin typeface="Montserrat" pitchFamily="2" charset="77"/>
                <a:cs typeface="Poppins" pitchFamily="2" charset="77"/>
              </a:defRPr>
            </a:lvl1pPr>
          </a:lstStyle>
          <a:p>
            <a:pPr lvl="0"/>
            <a:r>
              <a:rPr lang="en-US"/>
              <a:t>3</a:t>
            </a:r>
          </a:p>
        </p:txBody>
      </p:sp>
      <p:sp>
        <p:nvSpPr>
          <p:cNvPr id="35" name="Section title 3">
            <a:extLst>
              <a:ext uri="{FF2B5EF4-FFF2-40B4-BE49-F238E27FC236}">
                <a16:creationId xmlns:a16="http://schemas.microsoft.com/office/drawing/2014/main" id="{0B61F406-25D6-4CDE-6C8B-AEC50C4DA81C}"/>
              </a:ext>
            </a:extLst>
          </p:cNvPr>
          <p:cNvSpPr>
            <a:spLocks noGrp="1"/>
          </p:cNvSpPr>
          <p:nvPr>
            <p:ph type="body" sz="quarter" idx="19" hasCustomPrompt="1"/>
          </p:nvPr>
        </p:nvSpPr>
        <p:spPr>
          <a:xfrm>
            <a:off x="1159932" y="3039600"/>
            <a:ext cx="5585251" cy="313200"/>
          </a:xfrm>
          <a:prstGeom prst="rect">
            <a:avLst/>
          </a:prstGeom>
        </p:spPr>
        <p:txBody>
          <a:bodyPr/>
          <a:lstStyle>
            <a:lvl1pPr marL="0" indent="0">
              <a:buNone/>
              <a:defRPr sz="2000" b="0" i="0">
                <a:latin typeface="Montserrat" pitchFamily="2" charset="77"/>
                <a:cs typeface="Poppins" pitchFamily="2" charset="77"/>
              </a:defRPr>
            </a:lvl1pPr>
          </a:lstStyle>
          <a:p>
            <a:pPr lvl="0"/>
            <a:r>
              <a:rPr lang="en-US"/>
              <a:t>Section title goes here</a:t>
            </a:r>
          </a:p>
        </p:txBody>
      </p:sp>
      <p:sp>
        <p:nvSpPr>
          <p:cNvPr id="38" name="Number 4">
            <a:extLst>
              <a:ext uri="{FF2B5EF4-FFF2-40B4-BE49-F238E27FC236}">
                <a16:creationId xmlns:a16="http://schemas.microsoft.com/office/drawing/2014/main" id="{EF925A9C-E8B2-955D-C0D7-64B121A84C6D}"/>
              </a:ext>
            </a:extLst>
          </p:cNvPr>
          <p:cNvSpPr>
            <a:spLocks noGrp="1"/>
          </p:cNvSpPr>
          <p:nvPr>
            <p:ph type="body" sz="quarter" idx="22" hasCustomPrompt="1"/>
          </p:nvPr>
        </p:nvSpPr>
        <p:spPr>
          <a:xfrm>
            <a:off x="635193" y="3692712"/>
            <a:ext cx="436563" cy="436562"/>
          </a:xfrm>
          <a:prstGeom prst="rect">
            <a:avLst/>
          </a:prstGeom>
          <a:blipFill>
            <a:blip r:embed="rId2">
              <a:extLst>
                <a:ext uri="{96DAC541-7B7A-43D3-8B79-37D633B846F1}">
                  <asvg:svgBlip xmlns:asvg="http://schemas.microsoft.com/office/drawing/2016/SVG/main" r:embed="rId3"/>
                </a:ext>
              </a:extLst>
            </a:blip>
            <a:stretch>
              <a:fillRect/>
            </a:stretch>
          </a:blipFill>
        </p:spPr>
        <p:txBody>
          <a:bodyPr tIns="72000" anchor="ctr"/>
          <a:lstStyle>
            <a:lvl1pPr marL="0" indent="0" algn="ctr">
              <a:buNone/>
              <a:defRPr sz="1800" b="1" i="0">
                <a:solidFill>
                  <a:schemeClr val="bg1"/>
                </a:solidFill>
                <a:latin typeface="Montserrat" pitchFamily="2" charset="77"/>
                <a:cs typeface="Poppins" pitchFamily="2" charset="77"/>
              </a:defRPr>
            </a:lvl1pPr>
          </a:lstStyle>
          <a:p>
            <a:pPr lvl="0"/>
            <a:r>
              <a:rPr lang="en-US"/>
              <a:t>4</a:t>
            </a:r>
          </a:p>
        </p:txBody>
      </p:sp>
      <p:sp>
        <p:nvSpPr>
          <p:cNvPr id="37" name="Section title 4">
            <a:extLst>
              <a:ext uri="{FF2B5EF4-FFF2-40B4-BE49-F238E27FC236}">
                <a16:creationId xmlns:a16="http://schemas.microsoft.com/office/drawing/2014/main" id="{B1B741D4-709C-DCC3-9DED-E9847E2079D4}"/>
              </a:ext>
            </a:extLst>
          </p:cNvPr>
          <p:cNvSpPr>
            <a:spLocks noGrp="1"/>
          </p:cNvSpPr>
          <p:nvPr>
            <p:ph type="body" sz="quarter" idx="21" hasCustomPrompt="1"/>
          </p:nvPr>
        </p:nvSpPr>
        <p:spPr>
          <a:xfrm>
            <a:off x="1159932" y="3750800"/>
            <a:ext cx="5585251" cy="313200"/>
          </a:xfrm>
          <a:prstGeom prst="rect">
            <a:avLst/>
          </a:prstGeom>
        </p:spPr>
        <p:txBody>
          <a:bodyPr/>
          <a:lstStyle>
            <a:lvl1pPr marL="0" indent="0">
              <a:buNone/>
              <a:defRPr sz="2000" b="0" i="0">
                <a:latin typeface="Montserrat" pitchFamily="2" charset="77"/>
                <a:cs typeface="Poppins" pitchFamily="2" charset="77"/>
              </a:defRPr>
            </a:lvl1pPr>
          </a:lstStyle>
          <a:p>
            <a:pPr lvl="0"/>
            <a:r>
              <a:rPr lang="en-US"/>
              <a:t>Section title goes here</a:t>
            </a:r>
          </a:p>
        </p:txBody>
      </p:sp>
      <p:sp>
        <p:nvSpPr>
          <p:cNvPr id="40" name="Number 5">
            <a:extLst>
              <a:ext uri="{FF2B5EF4-FFF2-40B4-BE49-F238E27FC236}">
                <a16:creationId xmlns:a16="http://schemas.microsoft.com/office/drawing/2014/main" id="{9E3151E0-FB80-7A01-B727-DAE1BE2600E2}"/>
              </a:ext>
            </a:extLst>
          </p:cNvPr>
          <p:cNvSpPr>
            <a:spLocks noGrp="1"/>
          </p:cNvSpPr>
          <p:nvPr>
            <p:ph type="body" sz="quarter" idx="24" hasCustomPrompt="1"/>
          </p:nvPr>
        </p:nvSpPr>
        <p:spPr>
          <a:xfrm>
            <a:off x="635193" y="4403912"/>
            <a:ext cx="436563" cy="436562"/>
          </a:xfrm>
          <a:prstGeom prst="rect">
            <a:avLst/>
          </a:prstGeom>
          <a:blipFill>
            <a:blip r:embed="rId2">
              <a:extLst>
                <a:ext uri="{96DAC541-7B7A-43D3-8B79-37D633B846F1}">
                  <asvg:svgBlip xmlns:asvg="http://schemas.microsoft.com/office/drawing/2016/SVG/main" r:embed="rId3"/>
                </a:ext>
              </a:extLst>
            </a:blip>
            <a:stretch>
              <a:fillRect/>
            </a:stretch>
          </a:blipFill>
        </p:spPr>
        <p:txBody>
          <a:bodyPr tIns="72000" anchor="ctr"/>
          <a:lstStyle>
            <a:lvl1pPr marL="0" indent="0" algn="ctr">
              <a:buNone/>
              <a:defRPr sz="1800" b="1" i="0">
                <a:solidFill>
                  <a:schemeClr val="bg1"/>
                </a:solidFill>
                <a:latin typeface="Montserrat" pitchFamily="2" charset="77"/>
                <a:cs typeface="Poppins" pitchFamily="2" charset="77"/>
              </a:defRPr>
            </a:lvl1pPr>
          </a:lstStyle>
          <a:p>
            <a:pPr lvl="0"/>
            <a:r>
              <a:rPr lang="en-US"/>
              <a:t>5</a:t>
            </a:r>
          </a:p>
        </p:txBody>
      </p:sp>
      <p:sp>
        <p:nvSpPr>
          <p:cNvPr id="39" name="Section title 5">
            <a:extLst>
              <a:ext uri="{FF2B5EF4-FFF2-40B4-BE49-F238E27FC236}">
                <a16:creationId xmlns:a16="http://schemas.microsoft.com/office/drawing/2014/main" id="{89CB59C4-ED0A-74FF-65A6-5832927ADAF5}"/>
              </a:ext>
            </a:extLst>
          </p:cNvPr>
          <p:cNvSpPr>
            <a:spLocks noGrp="1"/>
          </p:cNvSpPr>
          <p:nvPr>
            <p:ph type="body" sz="quarter" idx="23" hasCustomPrompt="1"/>
          </p:nvPr>
        </p:nvSpPr>
        <p:spPr>
          <a:xfrm>
            <a:off x="1159932" y="4462000"/>
            <a:ext cx="5585251" cy="313200"/>
          </a:xfrm>
          <a:prstGeom prst="rect">
            <a:avLst/>
          </a:prstGeom>
        </p:spPr>
        <p:txBody>
          <a:bodyPr/>
          <a:lstStyle>
            <a:lvl1pPr marL="0" indent="0">
              <a:buNone/>
              <a:defRPr sz="2000" b="0" i="0">
                <a:latin typeface="Montserrat" pitchFamily="2" charset="77"/>
                <a:cs typeface="Poppins" pitchFamily="2" charset="77"/>
              </a:defRPr>
            </a:lvl1pPr>
          </a:lstStyle>
          <a:p>
            <a:pPr lvl="0"/>
            <a:r>
              <a:rPr lang="en-US"/>
              <a:t>Section title goes here</a:t>
            </a:r>
          </a:p>
        </p:txBody>
      </p:sp>
      <p:sp>
        <p:nvSpPr>
          <p:cNvPr id="42" name="Number 6">
            <a:extLst>
              <a:ext uri="{FF2B5EF4-FFF2-40B4-BE49-F238E27FC236}">
                <a16:creationId xmlns:a16="http://schemas.microsoft.com/office/drawing/2014/main" id="{C1810137-66B0-8D7D-20F9-A2E91E8BF1AB}"/>
              </a:ext>
            </a:extLst>
          </p:cNvPr>
          <p:cNvSpPr>
            <a:spLocks noGrp="1"/>
          </p:cNvSpPr>
          <p:nvPr>
            <p:ph type="body" sz="quarter" idx="26" hasCustomPrompt="1"/>
          </p:nvPr>
        </p:nvSpPr>
        <p:spPr>
          <a:xfrm>
            <a:off x="635193" y="5115112"/>
            <a:ext cx="436563" cy="436562"/>
          </a:xfrm>
          <a:prstGeom prst="rect">
            <a:avLst/>
          </a:prstGeom>
          <a:blipFill>
            <a:blip r:embed="rId2">
              <a:extLst>
                <a:ext uri="{96DAC541-7B7A-43D3-8B79-37D633B846F1}">
                  <asvg:svgBlip xmlns:asvg="http://schemas.microsoft.com/office/drawing/2016/SVG/main" r:embed="rId3"/>
                </a:ext>
              </a:extLst>
            </a:blip>
            <a:stretch>
              <a:fillRect/>
            </a:stretch>
          </a:blipFill>
        </p:spPr>
        <p:txBody>
          <a:bodyPr tIns="72000" anchor="ctr"/>
          <a:lstStyle>
            <a:lvl1pPr marL="0" indent="0" algn="ctr">
              <a:buNone/>
              <a:defRPr sz="1800" b="1" i="0">
                <a:solidFill>
                  <a:schemeClr val="bg1"/>
                </a:solidFill>
                <a:latin typeface="Montserrat" pitchFamily="2" charset="77"/>
                <a:cs typeface="Poppins" pitchFamily="2" charset="77"/>
              </a:defRPr>
            </a:lvl1pPr>
          </a:lstStyle>
          <a:p>
            <a:pPr lvl="0"/>
            <a:r>
              <a:rPr lang="en-US"/>
              <a:t>6</a:t>
            </a:r>
          </a:p>
        </p:txBody>
      </p:sp>
      <p:sp>
        <p:nvSpPr>
          <p:cNvPr id="41" name="Section title 6">
            <a:extLst>
              <a:ext uri="{FF2B5EF4-FFF2-40B4-BE49-F238E27FC236}">
                <a16:creationId xmlns:a16="http://schemas.microsoft.com/office/drawing/2014/main" id="{32B3068A-89CF-A965-6BC6-C89C73052E03}"/>
              </a:ext>
            </a:extLst>
          </p:cNvPr>
          <p:cNvSpPr>
            <a:spLocks noGrp="1"/>
          </p:cNvSpPr>
          <p:nvPr>
            <p:ph type="body" sz="quarter" idx="25" hasCustomPrompt="1"/>
          </p:nvPr>
        </p:nvSpPr>
        <p:spPr>
          <a:xfrm>
            <a:off x="1159932" y="5173200"/>
            <a:ext cx="5585251" cy="313200"/>
          </a:xfrm>
          <a:prstGeom prst="rect">
            <a:avLst/>
          </a:prstGeom>
        </p:spPr>
        <p:txBody>
          <a:bodyPr/>
          <a:lstStyle>
            <a:lvl1pPr marL="0" indent="0">
              <a:buNone/>
              <a:defRPr sz="2000" b="0" i="0">
                <a:latin typeface="Montserrat" pitchFamily="2" charset="77"/>
                <a:cs typeface="Poppins" pitchFamily="2" charset="77"/>
              </a:defRPr>
            </a:lvl1pPr>
          </a:lstStyle>
          <a:p>
            <a:pPr lvl="0"/>
            <a:r>
              <a:rPr lang="en-US"/>
              <a:t>Section title goes here</a:t>
            </a:r>
          </a:p>
        </p:txBody>
      </p:sp>
      <p:pic>
        <p:nvPicPr>
          <p:cNvPr id="4" name="Wavy border">
            <a:extLst>
              <a:ext uri="{FF2B5EF4-FFF2-40B4-BE49-F238E27FC236}">
                <a16:creationId xmlns:a16="http://schemas.microsoft.com/office/drawing/2014/main" id="{8C2DD900-1838-8F73-90A9-F807175D900B}"/>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0" y="6231468"/>
            <a:ext cx="12192000" cy="626532"/>
          </a:xfrm>
          <a:prstGeom prst="rect">
            <a:avLst/>
          </a:prstGeom>
        </p:spPr>
      </p:pic>
      <p:sp>
        <p:nvSpPr>
          <p:cNvPr id="13" name="Picture">
            <a:extLst>
              <a:ext uri="{FF2B5EF4-FFF2-40B4-BE49-F238E27FC236}">
                <a16:creationId xmlns:a16="http://schemas.microsoft.com/office/drawing/2014/main" id="{4DE3870F-DB30-1EC4-6A1E-901CFA62DB0B}"/>
              </a:ext>
            </a:extLst>
          </p:cNvPr>
          <p:cNvSpPr>
            <a:spLocks noGrp="1"/>
          </p:cNvSpPr>
          <p:nvPr>
            <p:ph type="pic" sz="quarter" idx="27" hasCustomPrompt="1"/>
          </p:nvPr>
        </p:nvSpPr>
        <p:spPr>
          <a:xfrm>
            <a:off x="6231010" y="1730996"/>
            <a:ext cx="5960990" cy="5127004"/>
          </a:xfrm>
          <a:custGeom>
            <a:avLst/>
            <a:gdLst>
              <a:gd name="connsiteX0" fmla="*/ 5960990 w 5960990"/>
              <a:gd name="connsiteY0" fmla="*/ 0 h 5127004"/>
              <a:gd name="connsiteX1" fmla="*/ 5960990 w 5960990"/>
              <a:gd name="connsiteY1" fmla="*/ 5127004 h 5127004"/>
              <a:gd name="connsiteX2" fmla="*/ 485160 w 5960990"/>
              <a:gd name="connsiteY2" fmla="*/ 5127004 h 5127004"/>
              <a:gd name="connsiteX3" fmla="*/ 5635 w 5960990"/>
              <a:gd name="connsiteY3" fmla="*/ 2567341 h 5127004"/>
              <a:gd name="connsiteX4" fmla="*/ 467141 w 5960990"/>
              <a:gd name="connsiteY4" fmla="*/ 1277611 h 5127004"/>
              <a:gd name="connsiteX5" fmla="*/ 2729497 w 5960990"/>
              <a:gd name="connsiteY5" fmla="*/ 556167 h 5127004"/>
              <a:gd name="connsiteX6" fmla="*/ 4651212 w 5960990"/>
              <a:gd name="connsiteY6" fmla="*/ 233545 h 5127004"/>
              <a:gd name="connsiteX7" fmla="*/ 5960990 w 5960990"/>
              <a:gd name="connsiteY7" fmla="*/ 0 h 512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60990" h="5127004">
                <a:moveTo>
                  <a:pt x="5960990" y="0"/>
                </a:moveTo>
                <a:lnTo>
                  <a:pt x="5960990" y="5127004"/>
                </a:lnTo>
                <a:lnTo>
                  <a:pt x="485160" y="5127004"/>
                </a:lnTo>
                <a:cubicBezTo>
                  <a:pt x="298692" y="4265027"/>
                  <a:pt x="62229" y="3460533"/>
                  <a:pt x="5635" y="2567341"/>
                </a:cubicBezTo>
                <a:cubicBezTo>
                  <a:pt x="-25200" y="2081471"/>
                  <a:pt x="62610" y="1590273"/>
                  <a:pt x="467141" y="1277611"/>
                </a:cubicBezTo>
                <a:cubicBezTo>
                  <a:pt x="1105788" y="799609"/>
                  <a:pt x="1969859" y="669926"/>
                  <a:pt x="2729497" y="556167"/>
                </a:cubicBezTo>
                <a:cubicBezTo>
                  <a:pt x="3372458" y="459920"/>
                  <a:pt x="4013136" y="355805"/>
                  <a:pt x="4651212" y="233545"/>
                </a:cubicBezTo>
                <a:cubicBezTo>
                  <a:pt x="5086641" y="150113"/>
                  <a:pt x="5522642" y="66935"/>
                  <a:pt x="5960990" y="0"/>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pic>
        <p:nvPicPr>
          <p:cNvPr id="16" name="NDCS logo">
            <a:extLst>
              <a:ext uri="{FF2B5EF4-FFF2-40B4-BE49-F238E27FC236}">
                <a16:creationId xmlns:a16="http://schemas.microsoft.com/office/drawing/2014/main" id="{A8E821F6-70C4-8B20-AAD5-F744A810DB0D}"/>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32809229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break option 1 - ultraviolet">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D5F7AE17-68B8-EA2C-7199-989A97791F28}"/>
              </a:ext>
            </a:extLst>
          </p:cNvPr>
          <p:cNvPicPr>
            <a:picLocks noChangeAspect="1"/>
          </p:cNvPicPr>
          <p:nvPr userDrawn="1"/>
        </p:nvPicPr>
        <p:blipFill>
          <a:blip r:embed="rId2"/>
          <a:srcRect/>
          <a:stretch/>
        </p:blipFill>
        <p:spPr>
          <a:xfrm>
            <a:off x="0" y="0"/>
            <a:ext cx="12192000" cy="6858000"/>
          </a:xfrm>
          <a:prstGeom prst="rect">
            <a:avLst/>
          </a:prstGeom>
        </p:spPr>
      </p:pic>
      <p:sp>
        <p:nvSpPr>
          <p:cNvPr id="8" name="Number">
            <a:extLst>
              <a:ext uri="{FF2B5EF4-FFF2-40B4-BE49-F238E27FC236}">
                <a16:creationId xmlns:a16="http://schemas.microsoft.com/office/drawing/2014/main" id="{086407E4-1F9D-24AD-BD35-E0B3CF79FC79}"/>
              </a:ext>
            </a:extLst>
          </p:cNvPr>
          <p:cNvSpPr>
            <a:spLocks noGrp="1"/>
          </p:cNvSpPr>
          <p:nvPr>
            <p:ph type="body" sz="quarter" idx="10" hasCustomPrompt="1"/>
          </p:nvPr>
        </p:nvSpPr>
        <p:spPr>
          <a:xfrm>
            <a:off x="5219261" y="1385253"/>
            <a:ext cx="1753480" cy="1769427"/>
          </a:xfrm>
          <a:prstGeom prst="rect">
            <a:avLst/>
          </a:prstGeom>
        </p:spPr>
        <p:txBody>
          <a:bodyPr lIns="90000" tIns="108000" anchor="ctr"/>
          <a:lstStyle>
            <a:lvl1pPr marL="0" indent="0" algn="ctr">
              <a:buNone/>
              <a:defRPr sz="7400" b="1" i="0">
                <a:latin typeface="Montserrat" pitchFamily="2" charset="77"/>
                <a:cs typeface="Poppins" pitchFamily="2" charset="77"/>
              </a:defRPr>
            </a:lvl1pPr>
          </a:lstStyle>
          <a:p>
            <a:pPr lvl="0"/>
            <a:r>
              <a:rPr lang="en-US"/>
              <a:t>1</a:t>
            </a:r>
          </a:p>
        </p:txBody>
      </p:sp>
      <p:sp>
        <p:nvSpPr>
          <p:cNvPr id="5" name="Title">
            <a:extLst>
              <a:ext uri="{FF2B5EF4-FFF2-40B4-BE49-F238E27FC236}">
                <a16:creationId xmlns:a16="http://schemas.microsoft.com/office/drawing/2014/main" id="{D0E93582-3340-7EB8-7DFB-AFD07E7D5BCD}"/>
              </a:ext>
            </a:extLst>
          </p:cNvPr>
          <p:cNvSpPr>
            <a:spLocks noGrp="1"/>
          </p:cNvSpPr>
          <p:nvPr>
            <p:ph type="title" hasCustomPrompt="1"/>
          </p:nvPr>
        </p:nvSpPr>
        <p:spPr>
          <a:xfrm>
            <a:off x="2455164" y="3321685"/>
            <a:ext cx="7281672" cy="1325563"/>
          </a:xfrm>
          <a:prstGeom prst="rect">
            <a:avLst/>
          </a:prstGeom>
        </p:spPr>
        <p:txBody>
          <a:bodyPr lIns="90000"/>
          <a:lstStyle>
            <a:lvl1pPr algn="ctr">
              <a:lnSpc>
                <a:spcPct val="100000"/>
              </a:lnSpc>
              <a:defRPr b="1" i="0">
                <a:solidFill>
                  <a:schemeClr val="bg1"/>
                </a:solidFill>
                <a:latin typeface="Montserrat" pitchFamily="2" charset="77"/>
                <a:cs typeface="Poppins" pitchFamily="2" charset="77"/>
              </a:defRPr>
            </a:lvl1pPr>
          </a:lstStyle>
          <a:p>
            <a:r>
              <a:rPr lang="en-GB"/>
              <a:t>Section title</a:t>
            </a:r>
            <a:br>
              <a:rPr lang="en-GB"/>
            </a:br>
            <a:r>
              <a:rPr lang="en-GB"/>
              <a:t>goes here</a:t>
            </a:r>
            <a:endParaRPr lang="en-US"/>
          </a:p>
        </p:txBody>
      </p:sp>
    </p:spTree>
    <p:extLst>
      <p:ext uri="{BB962C8B-B14F-4D97-AF65-F5344CB8AC3E}">
        <p14:creationId xmlns:p14="http://schemas.microsoft.com/office/powerpoint/2010/main" val="1485777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option 1 - aquamarine">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22CC7DB7-92D0-EA5B-7C19-D993776FF870}"/>
              </a:ext>
            </a:extLst>
          </p:cNvPr>
          <p:cNvPicPr>
            <a:picLocks noChangeAspect="1"/>
          </p:cNvPicPr>
          <p:nvPr userDrawn="1"/>
        </p:nvPicPr>
        <p:blipFill>
          <a:blip r:embed="rId2"/>
          <a:srcRect/>
          <a:stretch/>
        </p:blipFill>
        <p:spPr>
          <a:xfrm>
            <a:off x="0" y="0"/>
            <a:ext cx="12192000" cy="6858000"/>
          </a:xfrm>
          <a:prstGeom prst="rect">
            <a:avLst/>
          </a:prstGeom>
        </p:spPr>
      </p:pic>
      <p:sp>
        <p:nvSpPr>
          <p:cNvPr id="10" name="Number">
            <a:extLst>
              <a:ext uri="{FF2B5EF4-FFF2-40B4-BE49-F238E27FC236}">
                <a16:creationId xmlns:a16="http://schemas.microsoft.com/office/drawing/2014/main" id="{88454A0D-68C0-58BD-FF97-8B6C92DA71EE}"/>
              </a:ext>
            </a:extLst>
          </p:cNvPr>
          <p:cNvSpPr>
            <a:spLocks noGrp="1"/>
          </p:cNvSpPr>
          <p:nvPr>
            <p:ph type="body" sz="quarter" idx="10" hasCustomPrompt="1"/>
          </p:nvPr>
        </p:nvSpPr>
        <p:spPr>
          <a:xfrm>
            <a:off x="5219261" y="1385253"/>
            <a:ext cx="1753480" cy="1769427"/>
          </a:xfrm>
          <a:prstGeom prst="rect">
            <a:avLst/>
          </a:prstGeom>
        </p:spPr>
        <p:txBody>
          <a:bodyPr lIns="90000" tIns="108000" anchor="ctr"/>
          <a:lstStyle>
            <a:lvl1pPr marL="0" indent="0" algn="ctr">
              <a:buNone/>
              <a:defRPr sz="7400" b="1" i="0">
                <a:latin typeface="Montserrat" pitchFamily="2" charset="77"/>
                <a:cs typeface="Poppins" pitchFamily="2" charset="77"/>
              </a:defRPr>
            </a:lvl1pPr>
          </a:lstStyle>
          <a:p>
            <a:pPr lvl="0"/>
            <a:r>
              <a:rPr lang="en-US"/>
              <a:t>2</a:t>
            </a:r>
          </a:p>
        </p:txBody>
      </p:sp>
      <p:sp>
        <p:nvSpPr>
          <p:cNvPr id="4" name="Title">
            <a:extLst>
              <a:ext uri="{FF2B5EF4-FFF2-40B4-BE49-F238E27FC236}">
                <a16:creationId xmlns:a16="http://schemas.microsoft.com/office/drawing/2014/main" id="{3A0F92FD-05AC-0507-ABF4-3E0DC2E70124}"/>
              </a:ext>
            </a:extLst>
          </p:cNvPr>
          <p:cNvSpPr>
            <a:spLocks noGrp="1"/>
          </p:cNvSpPr>
          <p:nvPr>
            <p:ph type="title" hasCustomPrompt="1"/>
          </p:nvPr>
        </p:nvSpPr>
        <p:spPr>
          <a:xfrm>
            <a:off x="2455164" y="3321685"/>
            <a:ext cx="7281672" cy="1325563"/>
          </a:xfrm>
          <a:prstGeom prst="rect">
            <a:avLst/>
          </a:prstGeom>
        </p:spPr>
        <p:txBody>
          <a:bodyPr lIns="90000"/>
          <a:lstStyle>
            <a:lvl1pPr algn="ctr">
              <a:lnSpc>
                <a:spcPct val="100000"/>
              </a:lnSpc>
              <a:defRPr b="1" i="0">
                <a:solidFill>
                  <a:schemeClr val="tx1"/>
                </a:solidFill>
                <a:latin typeface="Montserrat" pitchFamily="2" charset="77"/>
                <a:cs typeface="Poppins" pitchFamily="2" charset="77"/>
              </a:defRPr>
            </a:lvl1pPr>
          </a:lstStyle>
          <a:p>
            <a:r>
              <a:rPr lang="en-GB"/>
              <a:t>Section title</a:t>
            </a:r>
            <a:br>
              <a:rPr lang="en-GB"/>
            </a:br>
            <a:r>
              <a:rPr lang="en-GB"/>
              <a:t>goes here</a:t>
            </a:r>
            <a:endParaRPr lang="en-US"/>
          </a:p>
        </p:txBody>
      </p:sp>
    </p:spTree>
    <p:extLst>
      <p:ext uri="{BB962C8B-B14F-4D97-AF65-F5344CB8AC3E}">
        <p14:creationId xmlns:p14="http://schemas.microsoft.com/office/powerpoint/2010/main" val="2083613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break option 1 - raspberry">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8D15890E-0BD9-3BF6-432D-37EF583EC820}"/>
              </a:ext>
            </a:extLst>
          </p:cNvPr>
          <p:cNvPicPr>
            <a:picLocks noChangeAspect="1"/>
          </p:cNvPicPr>
          <p:nvPr userDrawn="1"/>
        </p:nvPicPr>
        <p:blipFill>
          <a:blip r:embed="rId2"/>
          <a:srcRect/>
          <a:stretch/>
        </p:blipFill>
        <p:spPr>
          <a:xfrm>
            <a:off x="0" y="0"/>
            <a:ext cx="12192000" cy="6858000"/>
          </a:xfrm>
          <a:prstGeom prst="rect">
            <a:avLst/>
          </a:prstGeom>
        </p:spPr>
      </p:pic>
      <p:sp>
        <p:nvSpPr>
          <p:cNvPr id="9" name="Number">
            <a:extLst>
              <a:ext uri="{FF2B5EF4-FFF2-40B4-BE49-F238E27FC236}">
                <a16:creationId xmlns:a16="http://schemas.microsoft.com/office/drawing/2014/main" id="{8A99D58A-3BE9-CA9F-76A6-4376A981DD4F}"/>
              </a:ext>
            </a:extLst>
          </p:cNvPr>
          <p:cNvSpPr>
            <a:spLocks noGrp="1"/>
          </p:cNvSpPr>
          <p:nvPr>
            <p:ph type="body" sz="quarter" idx="10" hasCustomPrompt="1"/>
          </p:nvPr>
        </p:nvSpPr>
        <p:spPr>
          <a:xfrm>
            <a:off x="5219261" y="1385253"/>
            <a:ext cx="1753480" cy="1769427"/>
          </a:xfrm>
          <a:prstGeom prst="rect">
            <a:avLst/>
          </a:prstGeom>
        </p:spPr>
        <p:txBody>
          <a:bodyPr lIns="90000" tIns="108000" anchor="ctr"/>
          <a:lstStyle>
            <a:lvl1pPr marL="0" indent="0" algn="ctr">
              <a:buNone/>
              <a:defRPr sz="7400" b="1" i="0">
                <a:latin typeface="Montserrat" pitchFamily="2" charset="77"/>
                <a:cs typeface="Poppins" pitchFamily="2" charset="77"/>
              </a:defRPr>
            </a:lvl1pPr>
          </a:lstStyle>
          <a:p>
            <a:pPr lvl="0"/>
            <a:r>
              <a:rPr lang="en-US"/>
              <a:t>3</a:t>
            </a:r>
          </a:p>
        </p:txBody>
      </p:sp>
      <p:sp>
        <p:nvSpPr>
          <p:cNvPr id="5" name="Title">
            <a:extLst>
              <a:ext uri="{FF2B5EF4-FFF2-40B4-BE49-F238E27FC236}">
                <a16:creationId xmlns:a16="http://schemas.microsoft.com/office/drawing/2014/main" id="{956EAA28-C421-B957-BF33-EF9077D39D1C}"/>
              </a:ext>
            </a:extLst>
          </p:cNvPr>
          <p:cNvSpPr>
            <a:spLocks noGrp="1"/>
          </p:cNvSpPr>
          <p:nvPr>
            <p:ph type="title" hasCustomPrompt="1"/>
          </p:nvPr>
        </p:nvSpPr>
        <p:spPr>
          <a:xfrm>
            <a:off x="2455164" y="3321685"/>
            <a:ext cx="7281672" cy="1325563"/>
          </a:xfrm>
          <a:prstGeom prst="rect">
            <a:avLst/>
          </a:prstGeom>
        </p:spPr>
        <p:txBody>
          <a:bodyPr lIns="90000"/>
          <a:lstStyle>
            <a:lvl1pPr algn="ctr">
              <a:lnSpc>
                <a:spcPct val="100000"/>
              </a:lnSpc>
              <a:defRPr b="1" i="0">
                <a:solidFill>
                  <a:schemeClr val="bg1"/>
                </a:solidFill>
                <a:latin typeface="Montserrat" pitchFamily="2" charset="77"/>
                <a:cs typeface="Poppins" pitchFamily="2" charset="77"/>
              </a:defRPr>
            </a:lvl1pPr>
          </a:lstStyle>
          <a:p>
            <a:r>
              <a:rPr lang="en-GB"/>
              <a:t>Section title</a:t>
            </a:r>
            <a:br>
              <a:rPr lang="en-GB"/>
            </a:br>
            <a:r>
              <a:rPr lang="en-GB"/>
              <a:t>goes here</a:t>
            </a:r>
            <a:endParaRPr lang="en-US"/>
          </a:p>
        </p:txBody>
      </p:sp>
    </p:spTree>
    <p:extLst>
      <p:ext uri="{BB962C8B-B14F-4D97-AF65-F5344CB8AC3E}">
        <p14:creationId xmlns:p14="http://schemas.microsoft.com/office/powerpoint/2010/main" val="1813558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break option 1 - mustard">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191EF3B4-46E2-A452-828E-F55857FB6178}"/>
              </a:ext>
            </a:extLst>
          </p:cNvPr>
          <p:cNvPicPr>
            <a:picLocks noChangeAspect="1"/>
          </p:cNvPicPr>
          <p:nvPr userDrawn="1"/>
        </p:nvPicPr>
        <p:blipFill>
          <a:blip r:embed="rId2"/>
          <a:srcRect/>
          <a:stretch/>
        </p:blipFill>
        <p:spPr>
          <a:xfrm>
            <a:off x="0" y="0"/>
            <a:ext cx="12192000" cy="6858000"/>
          </a:xfrm>
          <a:prstGeom prst="rect">
            <a:avLst/>
          </a:prstGeom>
        </p:spPr>
      </p:pic>
      <p:sp>
        <p:nvSpPr>
          <p:cNvPr id="9" name="Number">
            <a:extLst>
              <a:ext uri="{FF2B5EF4-FFF2-40B4-BE49-F238E27FC236}">
                <a16:creationId xmlns:a16="http://schemas.microsoft.com/office/drawing/2014/main" id="{45633ADB-A1E4-4C48-78F6-32520A1864CE}"/>
              </a:ext>
            </a:extLst>
          </p:cNvPr>
          <p:cNvSpPr>
            <a:spLocks noGrp="1"/>
          </p:cNvSpPr>
          <p:nvPr>
            <p:ph type="body" sz="quarter" idx="10" hasCustomPrompt="1"/>
          </p:nvPr>
        </p:nvSpPr>
        <p:spPr>
          <a:xfrm>
            <a:off x="5219261" y="1385253"/>
            <a:ext cx="1753480" cy="1769427"/>
          </a:xfrm>
          <a:prstGeom prst="rect">
            <a:avLst/>
          </a:prstGeom>
        </p:spPr>
        <p:txBody>
          <a:bodyPr tIns="108000" anchor="ctr"/>
          <a:lstStyle>
            <a:lvl1pPr marL="0" indent="0" algn="ctr">
              <a:buNone/>
              <a:defRPr sz="7400" b="1" i="0">
                <a:latin typeface="Montserrat" pitchFamily="2" charset="77"/>
                <a:cs typeface="Poppins" pitchFamily="2" charset="77"/>
              </a:defRPr>
            </a:lvl1pPr>
          </a:lstStyle>
          <a:p>
            <a:pPr lvl="0"/>
            <a:r>
              <a:rPr lang="en-US"/>
              <a:t>4</a:t>
            </a:r>
          </a:p>
        </p:txBody>
      </p:sp>
      <p:sp>
        <p:nvSpPr>
          <p:cNvPr id="4" name="Title">
            <a:extLst>
              <a:ext uri="{FF2B5EF4-FFF2-40B4-BE49-F238E27FC236}">
                <a16:creationId xmlns:a16="http://schemas.microsoft.com/office/drawing/2014/main" id="{817144C4-88F5-320B-2DFC-13DEC300005B}"/>
              </a:ext>
            </a:extLst>
          </p:cNvPr>
          <p:cNvSpPr>
            <a:spLocks noGrp="1"/>
          </p:cNvSpPr>
          <p:nvPr>
            <p:ph type="title" hasCustomPrompt="1"/>
          </p:nvPr>
        </p:nvSpPr>
        <p:spPr>
          <a:xfrm>
            <a:off x="2455164" y="3321685"/>
            <a:ext cx="7281672" cy="1325563"/>
          </a:xfrm>
          <a:prstGeom prst="rect">
            <a:avLst/>
          </a:prstGeom>
        </p:spPr>
        <p:txBody>
          <a:bodyPr lIns="90000"/>
          <a:lstStyle>
            <a:lvl1pPr algn="ctr">
              <a:lnSpc>
                <a:spcPct val="100000"/>
              </a:lnSpc>
              <a:defRPr b="1" i="0">
                <a:solidFill>
                  <a:schemeClr val="tx1"/>
                </a:solidFill>
                <a:latin typeface="Montserrat" pitchFamily="2" charset="77"/>
                <a:cs typeface="Poppins" pitchFamily="2" charset="77"/>
              </a:defRPr>
            </a:lvl1pPr>
          </a:lstStyle>
          <a:p>
            <a:r>
              <a:rPr lang="en-GB"/>
              <a:t>Section title</a:t>
            </a:r>
            <a:br>
              <a:rPr lang="en-GB"/>
            </a:br>
            <a:r>
              <a:rPr lang="en-GB"/>
              <a:t>goes here</a:t>
            </a:r>
            <a:endParaRPr lang="en-US"/>
          </a:p>
        </p:txBody>
      </p:sp>
    </p:spTree>
    <p:extLst>
      <p:ext uri="{BB962C8B-B14F-4D97-AF65-F5344CB8AC3E}">
        <p14:creationId xmlns:p14="http://schemas.microsoft.com/office/powerpoint/2010/main" val="3264244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ssion presenter">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BD72DEFF-6FC8-3BD0-9C26-B9788FFF5871}"/>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Session presenter</a:t>
            </a:r>
            <a:endParaRPr lang="en-US"/>
          </a:p>
        </p:txBody>
      </p:sp>
      <p:pic>
        <p:nvPicPr>
          <p:cNvPr id="7" name="Background graphic">
            <a:extLst>
              <a:ext uri="{FF2B5EF4-FFF2-40B4-BE49-F238E27FC236}">
                <a16:creationId xmlns:a16="http://schemas.microsoft.com/office/drawing/2014/main" id="{F110AC11-2F83-5311-1E5B-6EDAA630CDD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029808" y="1989887"/>
            <a:ext cx="9528208" cy="3773885"/>
          </a:xfrm>
          <a:prstGeom prst="rect">
            <a:avLst/>
          </a:prstGeom>
        </p:spPr>
      </p:pic>
      <p:sp>
        <p:nvSpPr>
          <p:cNvPr id="16" name="Picture">
            <a:extLst>
              <a:ext uri="{FF2B5EF4-FFF2-40B4-BE49-F238E27FC236}">
                <a16:creationId xmlns:a16="http://schemas.microsoft.com/office/drawing/2014/main" id="{6D4424A5-BFA3-4B4B-C5D7-C266273B0FFB}"/>
              </a:ext>
            </a:extLst>
          </p:cNvPr>
          <p:cNvSpPr>
            <a:spLocks noGrp="1"/>
          </p:cNvSpPr>
          <p:nvPr>
            <p:ph type="pic" sz="quarter" idx="10" hasCustomPrompt="1"/>
          </p:nvPr>
        </p:nvSpPr>
        <p:spPr>
          <a:xfrm>
            <a:off x="633984" y="1748983"/>
            <a:ext cx="4265202" cy="4255693"/>
          </a:xfrm>
          <a:custGeom>
            <a:avLst/>
            <a:gdLst>
              <a:gd name="connsiteX0" fmla="*/ 2122371 w 4265202"/>
              <a:gd name="connsiteY0" fmla="*/ 0 h 4255693"/>
              <a:gd name="connsiteX1" fmla="*/ 3626618 w 4265202"/>
              <a:gd name="connsiteY1" fmla="*/ 683539 h 4255693"/>
              <a:gd name="connsiteX2" fmla="*/ 4265202 w 4265202"/>
              <a:gd name="connsiteY2" fmla="*/ 2187786 h 4255693"/>
              <a:gd name="connsiteX3" fmla="*/ 3609616 w 4265202"/>
              <a:gd name="connsiteY3" fmla="*/ 3675030 h 4255693"/>
              <a:gd name="connsiteX4" fmla="*/ 2122371 w 4265202"/>
              <a:gd name="connsiteY4" fmla="*/ 4255693 h 4255693"/>
              <a:gd name="connsiteX5" fmla="*/ 575187 w 4265202"/>
              <a:gd name="connsiteY5" fmla="*/ 3735258 h 4255693"/>
              <a:gd name="connsiteX6" fmla="*/ 0 w 4265202"/>
              <a:gd name="connsiteY6" fmla="*/ 2187786 h 4255693"/>
              <a:gd name="connsiteX7" fmla="*/ 669419 w 4265202"/>
              <a:gd name="connsiteY7" fmla="*/ 734833 h 4255693"/>
              <a:gd name="connsiteX8" fmla="*/ 2122371 w 4265202"/>
              <a:gd name="connsiteY8" fmla="*/ 0 h 425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65202" h="4255693">
                <a:moveTo>
                  <a:pt x="2122371" y="0"/>
                </a:moveTo>
                <a:cubicBezTo>
                  <a:pt x="2711102" y="0"/>
                  <a:pt x="3240470" y="297679"/>
                  <a:pt x="3626618" y="683539"/>
                </a:cubicBezTo>
                <a:cubicBezTo>
                  <a:pt x="4012477" y="1069398"/>
                  <a:pt x="4265202" y="1598766"/>
                  <a:pt x="4265202" y="2187786"/>
                </a:cubicBezTo>
                <a:cubicBezTo>
                  <a:pt x="4265202" y="2776517"/>
                  <a:pt x="3995475" y="3289171"/>
                  <a:pt x="3609616" y="3675030"/>
                </a:cubicBezTo>
                <a:cubicBezTo>
                  <a:pt x="3223756" y="4060890"/>
                  <a:pt x="2711102" y="4255693"/>
                  <a:pt x="2122371" y="4255693"/>
                </a:cubicBezTo>
                <a:cubicBezTo>
                  <a:pt x="1533640" y="4255693"/>
                  <a:pt x="961046" y="4121117"/>
                  <a:pt x="575187" y="3735258"/>
                </a:cubicBezTo>
                <a:cubicBezTo>
                  <a:pt x="189328" y="3349110"/>
                  <a:pt x="0" y="2776517"/>
                  <a:pt x="0" y="2187786"/>
                </a:cubicBezTo>
                <a:cubicBezTo>
                  <a:pt x="0" y="1599055"/>
                  <a:pt x="283559" y="1120693"/>
                  <a:pt x="669419" y="734833"/>
                </a:cubicBezTo>
                <a:cubicBezTo>
                  <a:pt x="1055566" y="348974"/>
                  <a:pt x="1533640" y="0"/>
                  <a:pt x="2122371" y="0"/>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sp>
        <p:nvSpPr>
          <p:cNvPr id="20" name="Name">
            <a:extLst>
              <a:ext uri="{FF2B5EF4-FFF2-40B4-BE49-F238E27FC236}">
                <a16:creationId xmlns:a16="http://schemas.microsoft.com/office/drawing/2014/main" id="{EA6064C8-F184-4A34-B867-BA0B56403399}"/>
              </a:ext>
            </a:extLst>
          </p:cNvPr>
          <p:cNvSpPr>
            <a:spLocks noGrp="1"/>
          </p:cNvSpPr>
          <p:nvPr>
            <p:ph type="body" sz="quarter" idx="11" hasCustomPrompt="1"/>
          </p:nvPr>
        </p:nvSpPr>
        <p:spPr>
          <a:xfrm>
            <a:off x="5339334" y="2390395"/>
            <a:ext cx="4265202" cy="389382"/>
          </a:xfrm>
          <a:prstGeom prst="rect">
            <a:avLst/>
          </a:prstGeom>
        </p:spPr>
        <p:txBody>
          <a:bodyPr/>
          <a:lstStyle>
            <a:lvl1pPr marL="0" indent="0">
              <a:buNone/>
              <a:defRPr sz="2500" b="1" i="0">
                <a:latin typeface="Montserrat" pitchFamily="2" charset="77"/>
                <a:cs typeface="Poppins" pitchFamily="2" charset="77"/>
              </a:defRPr>
            </a:lvl1pPr>
          </a:lstStyle>
          <a:p>
            <a:pPr lvl="0"/>
            <a:r>
              <a:rPr lang="en-US"/>
              <a:t>Name goes here</a:t>
            </a:r>
          </a:p>
        </p:txBody>
      </p:sp>
      <p:sp>
        <p:nvSpPr>
          <p:cNvPr id="21" name="Job title">
            <a:extLst>
              <a:ext uri="{FF2B5EF4-FFF2-40B4-BE49-F238E27FC236}">
                <a16:creationId xmlns:a16="http://schemas.microsoft.com/office/drawing/2014/main" id="{0234E611-091B-EBB4-6BDE-CB780AA13001}"/>
              </a:ext>
            </a:extLst>
          </p:cNvPr>
          <p:cNvSpPr>
            <a:spLocks noGrp="1"/>
          </p:cNvSpPr>
          <p:nvPr>
            <p:ph type="body" sz="quarter" idx="12" hasCustomPrompt="1"/>
          </p:nvPr>
        </p:nvSpPr>
        <p:spPr>
          <a:xfrm>
            <a:off x="5339334" y="2829307"/>
            <a:ext cx="4265202" cy="389382"/>
          </a:xfrm>
          <a:prstGeom prst="rect">
            <a:avLst/>
          </a:prstGeom>
        </p:spPr>
        <p:txBody>
          <a:bodyPr/>
          <a:lstStyle>
            <a:lvl1pPr marL="0" indent="0">
              <a:buNone/>
              <a:defRPr sz="2000" b="0" i="0">
                <a:latin typeface="Montserrat" pitchFamily="2" charset="77"/>
                <a:cs typeface="Poppins" pitchFamily="2" charset="77"/>
              </a:defRPr>
            </a:lvl1pPr>
          </a:lstStyle>
          <a:p>
            <a:pPr lvl="0"/>
            <a:r>
              <a:rPr lang="en-US"/>
              <a:t>Job title goes here</a:t>
            </a:r>
          </a:p>
        </p:txBody>
      </p:sp>
      <p:sp>
        <p:nvSpPr>
          <p:cNvPr id="8" name="Text">
            <a:extLst>
              <a:ext uri="{FF2B5EF4-FFF2-40B4-BE49-F238E27FC236}">
                <a16:creationId xmlns:a16="http://schemas.microsoft.com/office/drawing/2014/main" id="{7D388DC3-5E49-8FAD-DF8B-7146C63062A3}"/>
              </a:ext>
            </a:extLst>
          </p:cNvPr>
          <p:cNvSpPr>
            <a:spLocks noGrp="1"/>
          </p:cNvSpPr>
          <p:nvPr>
            <p:ph type="body" sz="quarter" idx="14" hasCustomPrompt="1"/>
          </p:nvPr>
        </p:nvSpPr>
        <p:spPr>
          <a:xfrm>
            <a:off x="5338763" y="3560763"/>
            <a:ext cx="5853112" cy="2035175"/>
          </a:xfrm>
          <a:prstGeom prst="rect">
            <a:avLst/>
          </a:prstGeom>
        </p:spPr>
        <p:txBody>
          <a:bodyPr/>
          <a:lstStyle>
            <a:lvl1pPr marL="0" indent="0">
              <a:buNone/>
              <a:defRPr sz="1800" b="0" i="0">
                <a:latin typeface="Montserrat" pitchFamily="2" charset="77"/>
              </a:defRPr>
            </a:lvl1pPr>
          </a:lstStyle>
          <a:p>
            <a:pPr lvl="0"/>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sed</a:t>
            </a:r>
            <a:r>
              <a:rPr lang="en-GB"/>
              <a:t> do </a:t>
            </a:r>
            <a:r>
              <a:rPr lang="en-GB" err="1"/>
              <a:t>eiusmod</a:t>
            </a:r>
            <a:r>
              <a:rPr lang="en-GB"/>
              <a:t> </a:t>
            </a:r>
            <a:r>
              <a:rPr lang="en-GB" err="1"/>
              <a:t>tempor</a:t>
            </a:r>
            <a:r>
              <a:rPr lang="en-GB"/>
              <a:t> </a:t>
            </a:r>
            <a:r>
              <a:rPr lang="en-GB" err="1"/>
              <a:t>incididunt</a:t>
            </a:r>
            <a:r>
              <a:rPr lang="en-GB"/>
              <a:t> </a:t>
            </a:r>
            <a:r>
              <a:rPr lang="en-GB" err="1"/>
              <a:t>ut</a:t>
            </a:r>
            <a:r>
              <a:rPr lang="en-GB"/>
              <a:t> labore et dolore magna </a:t>
            </a:r>
            <a:r>
              <a:rPr lang="en-GB" err="1"/>
              <a:t>aliqua</a:t>
            </a:r>
            <a:r>
              <a:rPr lang="en-GB"/>
              <a:t>. Ut </a:t>
            </a:r>
            <a:r>
              <a:rPr lang="en-GB" err="1"/>
              <a:t>enim</a:t>
            </a:r>
            <a:r>
              <a:rPr lang="en-GB"/>
              <a:t> ad minim </a:t>
            </a:r>
            <a:r>
              <a:rPr lang="en-GB" err="1"/>
              <a:t>veniam</a:t>
            </a:r>
            <a:r>
              <a:rPr lang="en-GB"/>
              <a:t>, </a:t>
            </a:r>
            <a:r>
              <a:rPr lang="en-GB" err="1"/>
              <a:t>quis</a:t>
            </a:r>
            <a:r>
              <a:rPr lang="en-GB"/>
              <a:t> </a:t>
            </a:r>
            <a:r>
              <a:rPr lang="en-GB" err="1"/>
              <a:t>nostrud</a:t>
            </a:r>
            <a:r>
              <a:rPr lang="en-GB"/>
              <a:t> exercitation </a:t>
            </a:r>
            <a:r>
              <a:rPr lang="en-GB" err="1"/>
              <a:t>ullamco</a:t>
            </a:r>
            <a:r>
              <a:rPr lang="en-GB"/>
              <a:t> </a:t>
            </a:r>
            <a:r>
              <a:rPr lang="en-GB" err="1"/>
              <a:t>laboris</a:t>
            </a:r>
            <a:r>
              <a:rPr lang="en-GB"/>
              <a:t> nisi </a:t>
            </a:r>
            <a:r>
              <a:rPr lang="en-GB" err="1"/>
              <a:t>ut</a:t>
            </a:r>
            <a:r>
              <a:rPr lang="en-GB"/>
              <a:t> </a:t>
            </a:r>
            <a:r>
              <a:rPr lang="en-GB" err="1"/>
              <a:t>aliquip</a:t>
            </a:r>
            <a:r>
              <a:rPr lang="en-GB"/>
              <a:t> ex </a:t>
            </a:r>
            <a:r>
              <a:rPr lang="en-GB" err="1"/>
              <a:t>ea</a:t>
            </a:r>
            <a:r>
              <a:rPr lang="en-GB"/>
              <a:t> </a:t>
            </a:r>
            <a:r>
              <a:rPr lang="en-GB" err="1"/>
              <a:t>commodo</a:t>
            </a:r>
            <a:r>
              <a:rPr lang="en-GB"/>
              <a:t> </a:t>
            </a:r>
            <a:r>
              <a:rPr lang="en-GB" err="1"/>
              <a:t>consequat</a:t>
            </a:r>
            <a:r>
              <a:rPr lang="en-GB"/>
              <a:t>. Duis </a:t>
            </a:r>
            <a:r>
              <a:rPr lang="en-GB" err="1"/>
              <a:t>aute</a:t>
            </a:r>
            <a:r>
              <a:rPr lang="en-GB"/>
              <a:t> </a:t>
            </a:r>
            <a:r>
              <a:rPr lang="en-GB" err="1"/>
              <a:t>irure</a:t>
            </a:r>
            <a:r>
              <a:rPr lang="en-GB"/>
              <a:t> </a:t>
            </a:r>
            <a:r>
              <a:rPr lang="en-GB" err="1"/>
              <a:t>dolor</a:t>
            </a:r>
            <a:r>
              <a:rPr lang="en-GB"/>
              <a:t> in </a:t>
            </a:r>
            <a:r>
              <a:rPr lang="en-GB" err="1"/>
              <a:t>reprehenderit</a:t>
            </a:r>
            <a:r>
              <a:rPr lang="en-GB"/>
              <a:t> in </a:t>
            </a:r>
            <a:r>
              <a:rPr lang="en-GB" err="1"/>
              <a:t>voluptate</a:t>
            </a:r>
            <a:r>
              <a:rPr lang="en-GB"/>
              <a:t> </a:t>
            </a:r>
            <a:r>
              <a:rPr lang="en-GB" err="1"/>
              <a:t>velit</a:t>
            </a:r>
            <a:r>
              <a:rPr lang="en-GB"/>
              <a:t> </a:t>
            </a:r>
            <a:r>
              <a:rPr lang="en-GB" err="1"/>
              <a:t>esse</a:t>
            </a:r>
            <a:r>
              <a:rPr lang="en-GB"/>
              <a:t>.</a:t>
            </a:r>
          </a:p>
        </p:txBody>
      </p:sp>
      <p:pic>
        <p:nvPicPr>
          <p:cNvPr id="3" name="NDCS logo">
            <a:extLst>
              <a:ext uri="{FF2B5EF4-FFF2-40B4-BE49-F238E27FC236}">
                <a16:creationId xmlns:a16="http://schemas.microsoft.com/office/drawing/2014/main" id="{791352F6-A31B-9BC8-49D6-3F7900EE855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1179124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ims for today">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A2CE9DB1-D53D-C298-D1DF-4E3DE40C3CB2}"/>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Aims for today</a:t>
            </a:r>
            <a:endParaRPr lang="en-US"/>
          </a:p>
        </p:txBody>
      </p:sp>
      <p:sp>
        <p:nvSpPr>
          <p:cNvPr id="7" name="Text 1">
            <a:extLst>
              <a:ext uri="{FF2B5EF4-FFF2-40B4-BE49-F238E27FC236}">
                <a16:creationId xmlns:a16="http://schemas.microsoft.com/office/drawing/2014/main" id="{D8E8C36B-73CE-12AA-E573-5F13050E187E}"/>
              </a:ext>
            </a:extLst>
          </p:cNvPr>
          <p:cNvSpPr>
            <a:spLocks noGrp="1"/>
          </p:cNvSpPr>
          <p:nvPr>
            <p:ph type="body" sz="quarter" idx="15" hasCustomPrompt="1"/>
          </p:nvPr>
        </p:nvSpPr>
        <p:spPr>
          <a:xfrm>
            <a:off x="1389063" y="1899760"/>
            <a:ext cx="7718425" cy="364934"/>
          </a:xfrm>
          <a:prstGeom prst="rect">
            <a:avLst/>
          </a:prstGeom>
        </p:spPr>
        <p:txBody>
          <a:bodyPr/>
          <a:lstStyle>
            <a:lvl1pPr marL="0" indent="0">
              <a:buNone/>
              <a:defRPr sz="2000" b="0" i="0">
                <a:latin typeface="Montserrat"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a:t>
            </a:r>
          </a:p>
        </p:txBody>
      </p:sp>
      <p:sp>
        <p:nvSpPr>
          <p:cNvPr id="13" name="Text 2">
            <a:extLst>
              <a:ext uri="{FF2B5EF4-FFF2-40B4-BE49-F238E27FC236}">
                <a16:creationId xmlns:a16="http://schemas.microsoft.com/office/drawing/2014/main" id="{274D795E-4B55-A5BA-0D35-73F74B7CF74D}"/>
              </a:ext>
            </a:extLst>
          </p:cNvPr>
          <p:cNvSpPr>
            <a:spLocks noGrp="1"/>
          </p:cNvSpPr>
          <p:nvPr>
            <p:ph type="body" sz="quarter" idx="16" hasCustomPrompt="1"/>
          </p:nvPr>
        </p:nvSpPr>
        <p:spPr>
          <a:xfrm>
            <a:off x="1389063" y="2692974"/>
            <a:ext cx="7718425" cy="364934"/>
          </a:xfrm>
          <a:prstGeom prst="rect">
            <a:avLst/>
          </a:prstGeom>
        </p:spPr>
        <p:txBody>
          <a:bodyPr/>
          <a:lstStyle>
            <a:lvl1pPr marL="0" indent="0">
              <a:buNone/>
              <a:defRPr sz="2000" b="0" i="0">
                <a:latin typeface="Montserrat"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a:t>
            </a:r>
          </a:p>
        </p:txBody>
      </p:sp>
      <p:sp>
        <p:nvSpPr>
          <p:cNvPr id="26" name="Text 3">
            <a:extLst>
              <a:ext uri="{FF2B5EF4-FFF2-40B4-BE49-F238E27FC236}">
                <a16:creationId xmlns:a16="http://schemas.microsoft.com/office/drawing/2014/main" id="{BC24A07B-4F4E-31B6-92E7-59BC9C3A1BCB}"/>
              </a:ext>
            </a:extLst>
          </p:cNvPr>
          <p:cNvSpPr>
            <a:spLocks noGrp="1"/>
          </p:cNvSpPr>
          <p:nvPr>
            <p:ph type="body" sz="quarter" idx="17" hasCustomPrompt="1"/>
          </p:nvPr>
        </p:nvSpPr>
        <p:spPr>
          <a:xfrm>
            <a:off x="1389063" y="3475171"/>
            <a:ext cx="7718425" cy="364934"/>
          </a:xfrm>
          <a:prstGeom prst="rect">
            <a:avLst/>
          </a:prstGeom>
        </p:spPr>
        <p:txBody>
          <a:bodyPr/>
          <a:lstStyle>
            <a:lvl1pPr marL="0" indent="0">
              <a:buNone/>
              <a:defRPr sz="2000" b="0" i="0">
                <a:latin typeface="Montserrat"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a:t>
            </a:r>
          </a:p>
        </p:txBody>
      </p:sp>
      <p:sp>
        <p:nvSpPr>
          <p:cNvPr id="30" name="Text 4">
            <a:extLst>
              <a:ext uri="{FF2B5EF4-FFF2-40B4-BE49-F238E27FC236}">
                <a16:creationId xmlns:a16="http://schemas.microsoft.com/office/drawing/2014/main" id="{A479EDBB-7E08-52B1-186E-6E7E59F2BCF2}"/>
              </a:ext>
            </a:extLst>
          </p:cNvPr>
          <p:cNvSpPr>
            <a:spLocks noGrp="1"/>
          </p:cNvSpPr>
          <p:nvPr>
            <p:ph type="body" sz="quarter" idx="18" hasCustomPrompt="1"/>
          </p:nvPr>
        </p:nvSpPr>
        <p:spPr>
          <a:xfrm>
            <a:off x="1389063" y="4257369"/>
            <a:ext cx="7718425" cy="364934"/>
          </a:xfrm>
          <a:prstGeom prst="rect">
            <a:avLst/>
          </a:prstGeom>
        </p:spPr>
        <p:txBody>
          <a:bodyPr/>
          <a:lstStyle>
            <a:lvl1pPr marL="0" indent="0">
              <a:buNone/>
              <a:defRPr sz="2000" b="0" i="0">
                <a:latin typeface="Montserrat"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a:t>
            </a:r>
          </a:p>
        </p:txBody>
      </p:sp>
      <p:sp>
        <p:nvSpPr>
          <p:cNvPr id="34" name="Text 5">
            <a:extLst>
              <a:ext uri="{FF2B5EF4-FFF2-40B4-BE49-F238E27FC236}">
                <a16:creationId xmlns:a16="http://schemas.microsoft.com/office/drawing/2014/main" id="{B23A4DF3-6617-F96C-C67D-A59E31EEF02E}"/>
              </a:ext>
            </a:extLst>
          </p:cNvPr>
          <p:cNvSpPr>
            <a:spLocks noGrp="1"/>
          </p:cNvSpPr>
          <p:nvPr>
            <p:ph type="body" sz="quarter" idx="19" hasCustomPrompt="1"/>
          </p:nvPr>
        </p:nvSpPr>
        <p:spPr>
          <a:xfrm>
            <a:off x="1389063" y="5039567"/>
            <a:ext cx="7718425" cy="364934"/>
          </a:xfrm>
          <a:prstGeom prst="rect">
            <a:avLst/>
          </a:prstGeom>
        </p:spPr>
        <p:txBody>
          <a:bodyPr/>
          <a:lstStyle>
            <a:lvl1pPr marL="0" indent="0">
              <a:buNone/>
              <a:defRPr sz="2000" b="0" i="0">
                <a:latin typeface="Montserrat"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a:t>
            </a:r>
          </a:p>
        </p:txBody>
      </p:sp>
      <p:pic>
        <p:nvPicPr>
          <p:cNvPr id="4" name="Wavy border">
            <a:extLst>
              <a:ext uri="{FF2B5EF4-FFF2-40B4-BE49-F238E27FC236}">
                <a16:creationId xmlns:a16="http://schemas.microsoft.com/office/drawing/2014/main" id="{7BBA127A-9CB3-63A7-7590-27812D9691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6231468"/>
            <a:ext cx="12192000" cy="626532"/>
          </a:xfrm>
          <a:prstGeom prst="rect">
            <a:avLst/>
          </a:prstGeom>
        </p:spPr>
      </p:pic>
      <p:pic>
        <p:nvPicPr>
          <p:cNvPr id="5" name="NDCS logo">
            <a:extLst>
              <a:ext uri="{FF2B5EF4-FFF2-40B4-BE49-F238E27FC236}">
                <a16:creationId xmlns:a16="http://schemas.microsoft.com/office/drawing/2014/main" id="{6170241D-6779-79D9-4360-C4AC84B11CD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1118504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layout with wavy border">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EFBB6D79-0EE4-DA74-FC82-D86CCB6B0B0A}"/>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pic>
        <p:nvPicPr>
          <p:cNvPr id="4" name="Wavy border">
            <a:extLst>
              <a:ext uri="{FF2B5EF4-FFF2-40B4-BE49-F238E27FC236}">
                <a16:creationId xmlns:a16="http://schemas.microsoft.com/office/drawing/2014/main" id="{8137E1E7-38B2-DBF3-5A04-CDC31777AD0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6231468"/>
            <a:ext cx="12192000" cy="626532"/>
          </a:xfrm>
          <a:prstGeom prst="rect">
            <a:avLst/>
          </a:prstGeom>
        </p:spPr>
      </p:pic>
      <p:pic>
        <p:nvPicPr>
          <p:cNvPr id="6" name="NDCS logo">
            <a:extLst>
              <a:ext uri="{FF2B5EF4-FFF2-40B4-BE49-F238E27FC236}">
                <a16:creationId xmlns:a16="http://schemas.microsoft.com/office/drawing/2014/main" id="{38F06692-F9A7-C214-BB86-665FECCA0D9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556535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layout">
    <p:bg>
      <p:bgPr>
        <a:solidFill>
          <a:srgbClr val="F1F0F8"/>
        </a:solidFill>
        <a:effectLst/>
      </p:bgPr>
    </p:bg>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6BD9B0C8-E203-D2D6-4A48-9B41E31BBC8A}"/>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pic>
        <p:nvPicPr>
          <p:cNvPr id="2" name="NDCS logo">
            <a:extLst>
              <a:ext uri="{FF2B5EF4-FFF2-40B4-BE49-F238E27FC236}">
                <a16:creationId xmlns:a16="http://schemas.microsoft.com/office/drawing/2014/main" id="{F37C410D-BFEF-DCEE-9685-A19FD3FFD67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1372873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 layout with character 1">
    <p:bg>
      <p:bgPr>
        <a:solidFill>
          <a:srgbClr val="F1F0F8"/>
        </a:solidFill>
        <a:effectLst/>
      </p:bgPr>
    </p:bg>
    <p:spTree>
      <p:nvGrpSpPr>
        <p:cNvPr id="1" name=""/>
        <p:cNvGrpSpPr/>
        <p:nvPr/>
      </p:nvGrpSpPr>
      <p:grpSpPr>
        <a:xfrm>
          <a:off x="0" y="0"/>
          <a:ext cx="0" cy="0"/>
          <a:chOff x="0" y="0"/>
          <a:chExt cx="0" cy="0"/>
        </a:xfrm>
      </p:grpSpPr>
      <p:pic>
        <p:nvPicPr>
          <p:cNvPr id="4" name="Background">
            <a:extLst>
              <a:ext uri="{FF2B5EF4-FFF2-40B4-BE49-F238E27FC236}">
                <a16:creationId xmlns:a16="http://schemas.microsoft.com/office/drawing/2014/main" id="{72F97FEC-6CE8-5D70-1198-373846DA5D0F}"/>
              </a:ext>
            </a:extLst>
          </p:cNvPr>
          <p:cNvPicPr>
            <a:picLocks noChangeAspect="1"/>
          </p:cNvPicPr>
          <p:nvPr userDrawn="1"/>
        </p:nvPicPr>
        <p:blipFill>
          <a:blip r:embed="rId2"/>
          <a:srcRect/>
          <a:stretch/>
        </p:blipFill>
        <p:spPr>
          <a:xfrm>
            <a:off x="0" y="0"/>
            <a:ext cx="12192000" cy="6858000"/>
          </a:xfrm>
          <a:prstGeom prst="rect">
            <a:avLst/>
          </a:prstGeom>
        </p:spPr>
      </p:pic>
      <p:sp>
        <p:nvSpPr>
          <p:cNvPr id="3" name="Title">
            <a:extLst>
              <a:ext uri="{FF2B5EF4-FFF2-40B4-BE49-F238E27FC236}">
                <a16:creationId xmlns:a16="http://schemas.microsoft.com/office/drawing/2014/main" id="{6BD9B0C8-E203-D2D6-4A48-9B41E31BBC8A}"/>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pic>
        <p:nvPicPr>
          <p:cNvPr id="2" name="NDCS logo">
            <a:extLst>
              <a:ext uri="{FF2B5EF4-FFF2-40B4-BE49-F238E27FC236}">
                <a16:creationId xmlns:a16="http://schemas.microsoft.com/office/drawing/2014/main" id="{F37C410D-BFEF-DCEE-9685-A19FD3FFD67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11292419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layout with character 2">
    <p:bg>
      <p:bgPr>
        <a:solidFill>
          <a:srgbClr val="F1F0F8"/>
        </a:solidFill>
        <a:effectLst/>
      </p:bgPr>
    </p:bg>
    <p:spTree>
      <p:nvGrpSpPr>
        <p:cNvPr id="1" name=""/>
        <p:cNvGrpSpPr/>
        <p:nvPr/>
      </p:nvGrpSpPr>
      <p:grpSpPr>
        <a:xfrm>
          <a:off x="0" y="0"/>
          <a:ext cx="0" cy="0"/>
          <a:chOff x="0" y="0"/>
          <a:chExt cx="0" cy="0"/>
        </a:xfrm>
      </p:grpSpPr>
      <p:pic>
        <p:nvPicPr>
          <p:cNvPr id="6" name="Background">
            <a:extLst>
              <a:ext uri="{FF2B5EF4-FFF2-40B4-BE49-F238E27FC236}">
                <a16:creationId xmlns:a16="http://schemas.microsoft.com/office/drawing/2014/main" id="{6A1023D0-5272-290C-0094-6ADD948DA559}"/>
              </a:ext>
            </a:extLst>
          </p:cNvPr>
          <p:cNvPicPr>
            <a:picLocks noChangeAspect="1"/>
          </p:cNvPicPr>
          <p:nvPr userDrawn="1"/>
        </p:nvPicPr>
        <p:blipFill>
          <a:blip r:embed="rId2"/>
          <a:srcRect/>
          <a:stretch/>
        </p:blipFill>
        <p:spPr>
          <a:xfrm>
            <a:off x="0" y="0"/>
            <a:ext cx="12192000" cy="6858000"/>
          </a:xfrm>
          <a:prstGeom prst="rect">
            <a:avLst/>
          </a:prstGeom>
        </p:spPr>
      </p:pic>
      <p:sp>
        <p:nvSpPr>
          <p:cNvPr id="3" name="Title">
            <a:extLst>
              <a:ext uri="{FF2B5EF4-FFF2-40B4-BE49-F238E27FC236}">
                <a16:creationId xmlns:a16="http://schemas.microsoft.com/office/drawing/2014/main" id="{6BD9B0C8-E203-D2D6-4A48-9B41E31BBC8A}"/>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pic>
        <p:nvPicPr>
          <p:cNvPr id="2" name="NDCS logo">
            <a:extLst>
              <a:ext uri="{FF2B5EF4-FFF2-40B4-BE49-F238E27FC236}">
                <a16:creationId xmlns:a16="http://schemas.microsoft.com/office/drawing/2014/main" id="{F37C410D-BFEF-DCEE-9685-A19FD3FFD67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31310361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layout with character 3">
    <p:bg>
      <p:bgPr>
        <a:solidFill>
          <a:srgbClr val="F1F0F8"/>
        </a:solidFill>
        <a:effectLst/>
      </p:bgPr>
    </p:bg>
    <p:spTree>
      <p:nvGrpSpPr>
        <p:cNvPr id="1" name=""/>
        <p:cNvGrpSpPr/>
        <p:nvPr/>
      </p:nvGrpSpPr>
      <p:grpSpPr>
        <a:xfrm>
          <a:off x="0" y="0"/>
          <a:ext cx="0" cy="0"/>
          <a:chOff x="0" y="0"/>
          <a:chExt cx="0" cy="0"/>
        </a:xfrm>
      </p:grpSpPr>
      <p:pic>
        <p:nvPicPr>
          <p:cNvPr id="4" name="Background">
            <a:extLst>
              <a:ext uri="{FF2B5EF4-FFF2-40B4-BE49-F238E27FC236}">
                <a16:creationId xmlns:a16="http://schemas.microsoft.com/office/drawing/2014/main" id="{10C3F2DA-84F5-FC69-9BB1-74DDA600EBB6}"/>
              </a:ext>
            </a:extLst>
          </p:cNvPr>
          <p:cNvPicPr>
            <a:picLocks noChangeAspect="1"/>
          </p:cNvPicPr>
          <p:nvPr userDrawn="1"/>
        </p:nvPicPr>
        <p:blipFill>
          <a:blip r:embed="rId2"/>
          <a:srcRect/>
          <a:stretch/>
        </p:blipFill>
        <p:spPr>
          <a:xfrm>
            <a:off x="0" y="0"/>
            <a:ext cx="12192000" cy="6858000"/>
          </a:xfrm>
          <a:prstGeom prst="rect">
            <a:avLst/>
          </a:prstGeom>
        </p:spPr>
      </p:pic>
      <p:sp>
        <p:nvSpPr>
          <p:cNvPr id="3" name="Title">
            <a:extLst>
              <a:ext uri="{FF2B5EF4-FFF2-40B4-BE49-F238E27FC236}">
                <a16:creationId xmlns:a16="http://schemas.microsoft.com/office/drawing/2014/main" id="{6BD9B0C8-E203-D2D6-4A48-9B41E31BBC8A}"/>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pic>
        <p:nvPicPr>
          <p:cNvPr id="2" name="NDCS logo">
            <a:extLst>
              <a:ext uri="{FF2B5EF4-FFF2-40B4-BE49-F238E27FC236}">
                <a16:creationId xmlns:a16="http://schemas.microsoft.com/office/drawing/2014/main" id="{F37C410D-BFEF-DCEE-9685-A19FD3FFD67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12023500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layout with character 4">
    <p:bg>
      <p:bgPr>
        <a:solidFill>
          <a:srgbClr val="F1F0F8"/>
        </a:solidFill>
        <a:effectLst/>
      </p:bgPr>
    </p:bg>
    <p:spTree>
      <p:nvGrpSpPr>
        <p:cNvPr id="1" name=""/>
        <p:cNvGrpSpPr/>
        <p:nvPr/>
      </p:nvGrpSpPr>
      <p:grpSpPr>
        <a:xfrm>
          <a:off x="0" y="0"/>
          <a:ext cx="0" cy="0"/>
          <a:chOff x="0" y="0"/>
          <a:chExt cx="0" cy="0"/>
        </a:xfrm>
      </p:grpSpPr>
      <p:pic>
        <p:nvPicPr>
          <p:cNvPr id="5" name="Background">
            <a:extLst>
              <a:ext uri="{FF2B5EF4-FFF2-40B4-BE49-F238E27FC236}">
                <a16:creationId xmlns:a16="http://schemas.microsoft.com/office/drawing/2014/main" id="{92B287AE-C3D8-87D2-1F30-360B34BF6284}"/>
              </a:ext>
            </a:extLst>
          </p:cNvPr>
          <p:cNvPicPr>
            <a:picLocks noChangeAspect="1"/>
          </p:cNvPicPr>
          <p:nvPr userDrawn="1"/>
        </p:nvPicPr>
        <p:blipFill>
          <a:blip r:embed="rId2"/>
          <a:srcRect/>
          <a:stretch/>
        </p:blipFill>
        <p:spPr>
          <a:xfrm>
            <a:off x="0" y="0"/>
            <a:ext cx="12192000" cy="6858000"/>
          </a:xfrm>
          <a:prstGeom prst="rect">
            <a:avLst/>
          </a:prstGeom>
        </p:spPr>
      </p:pic>
      <p:sp>
        <p:nvSpPr>
          <p:cNvPr id="3" name="Title">
            <a:extLst>
              <a:ext uri="{FF2B5EF4-FFF2-40B4-BE49-F238E27FC236}">
                <a16:creationId xmlns:a16="http://schemas.microsoft.com/office/drawing/2014/main" id="{6BD9B0C8-E203-D2D6-4A48-9B41E31BBC8A}"/>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pic>
        <p:nvPicPr>
          <p:cNvPr id="2" name="NDCS logo">
            <a:extLst>
              <a:ext uri="{FF2B5EF4-FFF2-40B4-BE49-F238E27FC236}">
                <a16:creationId xmlns:a16="http://schemas.microsoft.com/office/drawing/2014/main" id="{F37C410D-BFEF-DCEE-9685-A19FD3FFD67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2001090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ext single column">
    <p:bg>
      <p:bgPr>
        <a:solidFill>
          <a:srgbClr val="F1F0F8"/>
        </a:solidFill>
        <a:effectLst/>
      </p:bgPr>
    </p:bg>
    <p:spTree>
      <p:nvGrpSpPr>
        <p:cNvPr id="1" name=""/>
        <p:cNvGrpSpPr/>
        <p:nvPr/>
      </p:nvGrpSpPr>
      <p:grpSpPr>
        <a:xfrm>
          <a:off x="0" y="0"/>
          <a:ext cx="0" cy="0"/>
          <a:chOff x="0" y="0"/>
          <a:chExt cx="0" cy="0"/>
        </a:xfrm>
      </p:grpSpPr>
      <p:pic>
        <p:nvPicPr>
          <p:cNvPr id="6" name="Background">
            <a:extLst>
              <a:ext uri="{FF2B5EF4-FFF2-40B4-BE49-F238E27FC236}">
                <a16:creationId xmlns:a16="http://schemas.microsoft.com/office/drawing/2014/main" id="{A6E43FCA-8B3C-D82E-4E3A-F384BF6DF3AB}"/>
              </a:ext>
            </a:extLst>
          </p:cNvPr>
          <p:cNvPicPr>
            <a:picLocks noChangeAspect="1"/>
          </p:cNvPicPr>
          <p:nvPr userDrawn="1"/>
        </p:nvPicPr>
        <p:blipFill>
          <a:blip r:embed="rId2"/>
          <a:srcRect/>
          <a:stretch/>
        </p:blipFill>
        <p:spPr>
          <a:xfrm>
            <a:off x="0" y="0"/>
            <a:ext cx="12192000" cy="6858000"/>
          </a:xfrm>
          <a:prstGeom prst="rect">
            <a:avLst/>
          </a:prstGeom>
        </p:spPr>
      </p:pic>
      <p:sp>
        <p:nvSpPr>
          <p:cNvPr id="2" name="Title">
            <a:extLst>
              <a:ext uri="{FF2B5EF4-FFF2-40B4-BE49-F238E27FC236}">
                <a16:creationId xmlns:a16="http://schemas.microsoft.com/office/drawing/2014/main" id="{A76777F2-170B-05B7-D524-AFFE441DBFD6}"/>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4" name="Text 1">
            <a:extLst>
              <a:ext uri="{FF2B5EF4-FFF2-40B4-BE49-F238E27FC236}">
                <a16:creationId xmlns:a16="http://schemas.microsoft.com/office/drawing/2014/main" id="{5702162D-B03F-70C9-655F-85AF8B314831}"/>
              </a:ext>
            </a:extLst>
          </p:cNvPr>
          <p:cNvSpPr>
            <a:spLocks noGrp="1"/>
          </p:cNvSpPr>
          <p:nvPr>
            <p:ph type="body" sz="quarter" idx="10" hasCustomPrompt="1"/>
          </p:nvPr>
        </p:nvSpPr>
        <p:spPr>
          <a:xfrm>
            <a:off x="549275" y="1697355"/>
            <a:ext cx="7680325" cy="995045"/>
          </a:xfrm>
          <a:prstGeom prst="rect">
            <a:avLst/>
          </a:prstGeom>
        </p:spPr>
        <p:txBody>
          <a:bodyPr/>
          <a:lstStyle>
            <a:lvl1pPr marL="0" indent="0">
              <a:lnSpc>
                <a:spcPct val="100000"/>
              </a:lnSpc>
              <a:buNone/>
              <a:defRPr sz="2000" b="1"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Aenean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 </a:t>
            </a:r>
            <a:r>
              <a:rPr lang="en-US" err="1"/>
              <a:t>posuere</a:t>
            </a:r>
            <a:r>
              <a:rPr lang="en-US"/>
              <a:t> auctor </a:t>
            </a:r>
            <a:r>
              <a:rPr lang="en-US" err="1"/>
              <a:t>purus</a:t>
            </a:r>
            <a:r>
              <a:rPr lang="en-US"/>
              <a:t>.</a:t>
            </a:r>
          </a:p>
        </p:txBody>
      </p:sp>
      <p:sp>
        <p:nvSpPr>
          <p:cNvPr id="7" name="Text 2">
            <a:extLst>
              <a:ext uri="{FF2B5EF4-FFF2-40B4-BE49-F238E27FC236}">
                <a16:creationId xmlns:a16="http://schemas.microsoft.com/office/drawing/2014/main" id="{2EE1262A-CE3F-A93F-8C0C-3473F052665D}"/>
              </a:ext>
            </a:extLst>
          </p:cNvPr>
          <p:cNvSpPr>
            <a:spLocks noGrp="1"/>
          </p:cNvSpPr>
          <p:nvPr>
            <p:ph type="body" sz="quarter" idx="11" hasCustomPrompt="1"/>
          </p:nvPr>
        </p:nvSpPr>
        <p:spPr>
          <a:xfrm>
            <a:off x="549275" y="2855596"/>
            <a:ext cx="7680325" cy="3677284"/>
          </a:xfrm>
          <a:prstGeom prst="rect">
            <a:avLst/>
          </a:prstGeom>
        </p:spPr>
        <p:txBody>
          <a:bodyPr/>
          <a:lstStyle>
            <a:lvl1pPr marL="0" indent="0">
              <a:lnSpc>
                <a:spcPct val="100000"/>
              </a:lnSpc>
              <a:spcBef>
                <a:spcPts val="1600"/>
              </a:spcBef>
              <a:buNone/>
              <a:defRPr sz="2000" b="0" i="0">
                <a:latin typeface="Montserrat" pitchFamily="2" charset="77"/>
                <a:cs typeface="Poppins" pitchFamily="2" charset="77"/>
              </a:defRPr>
            </a:lvl1pPr>
          </a:lstStyle>
          <a:p>
            <a:pPr lvl="0"/>
            <a:r>
              <a:rPr lang="en-US"/>
              <a:t>Donec </a:t>
            </a:r>
            <a:r>
              <a:rPr lang="en-US" err="1"/>
              <a:t>lobortis</a:t>
            </a:r>
            <a:r>
              <a:rPr lang="en-US"/>
              <a:t> non nisi vel </a:t>
            </a:r>
            <a:r>
              <a:rPr lang="en-US" err="1"/>
              <a:t>luctus</a:t>
            </a:r>
            <a:r>
              <a:rPr lang="en-US"/>
              <a:t>. In id </a:t>
            </a:r>
            <a:r>
              <a:rPr lang="en-US" err="1"/>
              <a:t>tellus</a:t>
            </a:r>
            <a:r>
              <a:rPr lang="en-US"/>
              <a:t> vel </a:t>
            </a:r>
            <a:r>
              <a:rPr lang="en-US" err="1"/>
              <a:t>est</a:t>
            </a:r>
            <a:r>
              <a:rPr lang="en-US"/>
              <a:t> </a:t>
            </a:r>
            <a:r>
              <a:rPr lang="en-US" err="1"/>
              <a:t>molestie</a:t>
            </a:r>
            <a:r>
              <a:rPr lang="en-US"/>
              <a:t> </a:t>
            </a:r>
            <a:r>
              <a:rPr lang="en-US" err="1"/>
              <a:t>luctus</a:t>
            </a:r>
            <a:r>
              <a:rPr lang="en-US"/>
              <a:t> </a:t>
            </a:r>
            <a:r>
              <a:rPr lang="en-US" err="1"/>
              <a:t>eget</a:t>
            </a:r>
            <a:r>
              <a:rPr lang="en-US"/>
              <a:t> </a:t>
            </a:r>
            <a:r>
              <a:rPr lang="en-US" err="1"/>
              <a:t>eget</a:t>
            </a:r>
            <a:r>
              <a:rPr lang="en-US"/>
              <a:t> </a:t>
            </a:r>
            <a:r>
              <a:rPr lang="en-US" err="1"/>
              <a:t>massa</a:t>
            </a:r>
            <a:r>
              <a:rPr lang="en-US"/>
              <a:t>. </a:t>
            </a:r>
            <a:r>
              <a:rPr lang="en-US" err="1"/>
              <a:t>Phasellus</a:t>
            </a:r>
            <a:r>
              <a:rPr lang="en-US"/>
              <a:t> </a:t>
            </a:r>
            <a:r>
              <a:rPr lang="en-US" err="1"/>
              <a:t>viverra</a:t>
            </a:r>
            <a:r>
              <a:rPr lang="en-US"/>
              <a:t> ipsum </a:t>
            </a:r>
            <a:r>
              <a:rPr lang="en-US" err="1"/>
              <a:t>felis</a:t>
            </a:r>
            <a:r>
              <a:rPr lang="en-US"/>
              <a:t>, sit </a:t>
            </a:r>
            <a:r>
              <a:rPr lang="en-US" err="1"/>
              <a:t>amet</a:t>
            </a:r>
            <a:r>
              <a:rPr lang="en-US"/>
              <a:t> </a:t>
            </a:r>
            <a:r>
              <a:rPr lang="en-US" err="1"/>
              <a:t>malesuada</a:t>
            </a:r>
            <a:r>
              <a:rPr lang="en-US"/>
              <a:t> </a:t>
            </a:r>
            <a:r>
              <a:rPr lang="en-US" err="1"/>
              <a:t>nisl</a:t>
            </a:r>
            <a:r>
              <a:rPr lang="en-US"/>
              <a:t> porta a. Duis id </a:t>
            </a:r>
            <a:r>
              <a:rPr lang="en-US" err="1"/>
              <a:t>tellus</a:t>
            </a:r>
            <a:r>
              <a:rPr lang="en-US"/>
              <a:t> </a:t>
            </a:r>
            <a:r>
              <a:rPr lang="en-US" err="1"/>
              <a:t>quis</a:t>
            </a:r>
            <a:r>
              <a:rPr lang="en-US"/>
              <a:t> nisi </a:t>
            </a:r>
            <a:r>
              <a:rPr lang="en-US" err="1"/>
              <a:t>finibus</a:t>
            </a:r>
            <a:r>
              <a:rPr lang="en-US"/>
              <a:t> </a:t>
            </a:r>
            <a:r>
              <a:rPr lang="en-US" err="1"/>
              <a:t>porttitor</a:t>
            </a:r>
            <a:r>
              <a:rPr lang="en-US"/>
              <a:t>. </a:t>
            </a:r>
            <a:r>
              <a:rPr lang="en-US" err="1"/>
              <a:t>Suspendisse</a:t>
            </a:r>
            <a:r>
              <a:rPr lang="en-US"/>
              <a:t> </a:t>
            </a:r>
            <a:r>
              <a:rPr lang="en-US" err="1"/>
              <a:t>feugiat</a:t>
            </a:r>
            <a:r>
              <a:rPr lang="en-US"/>
              <a:t> </a:t>
            </a:r>
            <a:r>
              <a:rPr lang="en-US" err="1"/>
              <a:t>orci</a:t>
            </a:r>
            <a:r>
              <a:rPr lang="en-US"/>
              <a:t> sit </a:t>
            </a:r>
            <a:r>
              <a:rPr lang="en-US" err="1"/>
              <a:t>amet</a:t>
            </a:r>
            <a:r>
              <a:rPr lang="en-US"/>
              <a:t> </a:t>
            </a:r>
            <a:r>
              <a:rPr lang="en-US" err="1"/>
              <a:t>lacus</a:t>
            </a:r>
            <a:r>
              <a:rPr lang="en-US"/>
              <a:t> </a:t>
            </a:r>
            <a:r>
              <a:rPr lang="en-US" err="1"/>
              <a:t>imperdiet</a:t>
            </a:r>
            <a:r>
              <a:rPr lang="en-US"/>
              <a:t>, in </a:t>
            </a:r>
            <a:r>
              <a:rPr lang="en-US" err="1"/>
              <a:t>imperdiet</a:t>
            </a:r>
            <a:r>
              <a:rPr lang="en-US"/>
              <a:t> nisi </a:t>
            </a:r>
            <a:r>
              <a:rPr lang="en-US" err="1"/>
              <a:t>pellentesque</a:t>
            </a:r>
            <a:r>
              <a:rPr lang="en-US"/>
              <a:t>. Donec nec </a:t>
            </a:r>
            <a:r>
              <a:rPr lang="en-US" err="1"/>
              <a:t>sagittis</a:t>
            </a:r>
            <a:r>
              <a:rPr lang="en-US"/>
              <a:t> </a:t>
            </a:r>
            <a:r>
              <a:rPr lang="en-US" err="1"/>
              <a:t>tellus</a:t>
            </a:r>
            <a:r>
              <a:rPr lang="en-US"/>
              <a:t>, et </a:t>
            </a:r>
            <a:r>
              <a:rPr lang="en-US" err="1"/>
              <a:t>rutrum</a:t>
            </a:r>
            <a:r>
              <a:rPr lang="en-US"/>
              <a:t> </a:t>
            </a:r>
            <a:r>
              <a:rPr lang="en-US" err="1"/>
              <a:t>augue</a:t>
            </a:r>
            <a:r>
              <a:rPr lang="en-US"/>
              <a:t>. </a:t>
            </a:r>
            <a:r>
              <a:rPr lang="en-US" err="1"/>
              <a:t>Pellentesque</a:t>
            </a:r>
            <a:r>
              <a:rPr lang="en-US"/>
              <a:t> habitant </a:t>
            </a:r>
            <a:r>
              <a:rPr lang="en-US" err="1"/>
              <a:t>morbi</a:t>
            </a:r>
            <a:r>
              <a:rPr lang="en-US"/>
              <a:t> </a:t>
            </a:r>
            <a:r>
              <a:rPr lang="en-US" err="1"/>
              <a:t>tristique</a:t>
            </a:r>
            <a:r>
              <a:rPr lang="en-US"/>
              <a:t> </a:t>
            </a:r>
            <a:r>
              <a:rPr lang="en-US" err="1"/>
              <a:t>senectus</a:t>
            </a:r>
            <a:r>
              <a:rPr lang="en-US"/>
              <a:t> et </a:t>
            </a:r>
            <a:r>
              <a:rPr lang="en-US" err="1"/>
              <a:t>netus</a:t>
            </a:r>
            <a:r>
              <a:rPr lang="en-US"/>
              <a:t>.</a:t>
            </a:r>
          </a:p>
          <a:p>
            <a:pPr lvl="0"/>
            <a:r>
              <a:rPr lang="en-US"/>
              <a:t>Cras </a:t>
            </a:r>
            <a:r>
              <a:rPr lang="en-US" err="1"/>
              <a:t>porttitor</a:t>
            </a:r>
            <a:r>
              <a:rPr lang="en-US"/>
              <a:t> </a:t>
            </a:r>
            <a:r>
              <a:rPr lang="en-US" err="1"/>
              <a:t>blandit</a:t>
            </a:r>
            <a:r>
              <a:rPr lang="en-US"/>
              <a:t> lorem sit </a:t>
            </a:r>
            <a:r>
              <a:rPr lang="en-US" err="1"/>
              <a:t>amet</a:t>
            </a:r>
            <a:r>
              <a:rPr lang="en-US"/>
              <a:t> </a:t>
            </a:r>
            <a:r>
              <a:rPr lang="en-US" err="1"/>
              <a:t>pretium</a:t>
            </a:r>
            <a:r>
              <a:rPr lang="en-US"/>
              <a:t>. Proin </a:t>
            </a:r>
            <a:r>
              <a:rPr lang="en-US" err="1"/>
              <a:t>arcu</a:t>
            </a:r>
            <a:r>
              <a:rPr lang="en-US"/>
              <a:t> </a:t>
            </a:r>
            <a:r>
              <a:rPr lang="en-US" err="1"/>
              <a:t>augue</a:t>
            </a:r>
            <a:r>
              <a:rPr lang="en-US"/>
              <a:t>, </a:t>
            </a:r>
            <a:r>
              <a:rPr lang="en-US" err="1"/>
              <a:t>scelerisque</a:t>
            </a:r>
            <a:r>
              <a:rPr lang="en-US"/>
              <a:t> in ipsum et, </a:t>
            </a:r>
            <a:r>
              <a:rPr lang="en-US" err="1"/>
              <a:t>varius</a:t>
            </a:r>
            <a:r>
              <a:rPr lang="en-US"/>
              <a:t> </a:t>
            </a:r>
            <a:r>
              <a:rPr lang="en-US" err="1"/>
              <a:t>varius</a:t>
            </a:r>
            <a:r>
              <a:rPr lang="en-US"/>
              <a:t> </a:t>
            </a:r>
            <a:r>
              <a:rPr lang="en-US" err="1"/>
              <a:t>neque</a:t>
            </a:r>
            <a:r>
              <a:rPr lang="en-US"/>
              <a:t>. Mauris </a:t>
            </a:r>
            <a:r>
              <a:rPr lang="en-US" err="1"/>
              <a:t>lobortis</a:t>
            </a:r>
            <a:r>
              <a:rPr lang="en-US"/>
              <a:t> </a:t>
            </a:r>
            <a:r>
              <a:rPr lang="en-US" err="1"/>
              <a:t>felis</a:t>
            </a:r>
            <a:r>
              <a:rPr lang="en-US"/>
              <a:t> at </a:t>
            </a:r>
            <a:r>
              <a:rPr lang="en-US" err="1"/>
              <a:t>elit</a:t>
            </a:r>
            <a:r>
              <a:rPr lang="en-US"/>
              <a:t> </a:t>
            </a:r>
            <a:r>
              <a:rPr lang="en-US" err="1"/>
              <a:t>porttitor</a:t>
            </a:r>
            <a:r>
              <a:rPr lang="en-US"/>
              <a:t>, in </a:t>
            </a:r>
            <a:r>
              <a:rPr lang="en-US" err="1"/>
              <a:t>sollicitudin</a:t>
            </a:r>
            <a:r>
              <a:rPr lang="en-US"/>
              <a:t> </a:t>
            </a:r>
            <a:r>
              <a:rPr lang="en-US" err="1"/>
              <a:t>massa</a:t>
            </a:r>
            <a:r>
              <a:rPr lang="en-US"/>
              <a:t> </a:t>
            </a:r>
            <a:r>
              <a:rPr lang="en-US" err="1"/>
              <a:t>aliquet</a:t>
            </a:r>
            <a:r>
              <a:rPr lang="en-US"/>
              <a:t>. </a:t>
            </a:r>
          </a:p>
        </p:txBody>
      </p:sp>
      <p:pic>
        <p:nvPicPr>
          <p:cNvPr id="8" name="NDCS logo">
            <a:extLst>
              <a:ext uri="{FF2B5EF4-FFF2-40B4-BE49-F238E27FC236}">
                <a16:creationId xmlns:a16="http://schemas.microsoft.com/office/drawing/2014/main" id="{D0EF45A3-09E0-4038-0701-0E23A167FCF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30864587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ext two column">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0795BADE-CDBB-BA0F-183A-0F57DDE3A435}"/>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8" name="Text column 1">
            <a:extLst>
              <a:ext uri="{FF2B5EF4-FFF2-40B4-BE49-F238E27FC236}">
                <a16:creationId xmlns:a16="http://schemas.microsoft.com/office/drawing/2014/main" id="{9A2DDEE4-3A8C-412B-B505-8D1231B97F5F}"/>
              </a:ext>
            </a:extLst>
          </p:cNvPr>
          <p:cNvSpPr>
            <a:spLocks noGrp="1"/>
          </p:cNvSpPr>
          <p:nvPr>
            <p:ph type="body" sz="quarter" idx="12" hasCustomPrompt="1"/>
          </p:nvPr>
        </p:nvSpPr>
        <p:spPr>
          <a:xfrm>
            <a:off x="549275" y="1697038"/>
            <a:ext cx="5421867" cy="4593957"/>
          </a:xfrm>
          <a:prstGeom prst="rect">
            <a:avLst/>
          </a:prstGeom>
        </p:spPr>
        <p:txBody>
          <a:bodyPr lIns="90000"/>
          <a:lstStyle>
            <a:lvl1pPr marL="0" indent="0">
              <a:lnSpc>
                <a:spcPct val="100000"/>
              </a:lnSpc>
              <a:spcBef>
                <a:spcPts val="1600"/>
              </a:spcBef>
              <a:buNone/>
              <a:defRPr sz="20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Aenean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a:p>
            <a:pPr lvl="0"/>
            <a:r>
              <a:rPr lang="en-US"/>
              <a:t>Donec </a:t>
            </a:r>
            <a:r>
              <a:rPr lang="en-US" err="1"/>
              <a:t>lobortis</a:t>
            </a:r>
            <a:r>
              <a:rPr lang="en-US"/>
              <a:t> non nisi vel </a:t>
            </a:r>
            <a:r>
              <a:rPr lang="en-US" err="1"/>
              <a:t>luctus</a:t>
            </a:r>
            <a:r>
              <a:rPr lang="en-US"/>
              <a:t>. In id </a:t>
            </a:r>
            <a:r>
              <a:rPr lang="en-US" err="1"/>
              <a:t>tellus</a:t>
            </a:r>
            <a:r>
              <a:rPr lang="en-US"/>
              <a:t> vel </a:t>
            </a:r>
            <a:r>
              <a:rPr lang="en-US" err="1"/>
              <a:t>est</a:t>
            </a:r>
            <a:r>
              <a:rPr lang="en-US"/>
              <a:t> </a:t>
            </a:r>
            <a:r>
              <a:rPr lang="en-US" err="1"/>
              <a:t>molestie</a:t>
            </a:r>
            <a:r>
              <a:rPr lang="en-US"/>
              <a:t> </a:t>
            </a:r>
            <a:r>
              <a:rPr lang="en-US" err="1"/>
              <a:t>luctus</a:t>
            </a:r>
            <a:r>
              <a:rPr lang="en-US"/>
              <a:t> </a:t>
            </a:r>
            <a:r>
              <a:rPr lang="en-US" err="1"/>
              <a:t>eget</a:t>
            </a:r>
            <a:r>
              <a:rPr lang="en-US"/>
              <a:t> </a:t>
            </a:r>
            <a:r>
              <a:rPr lang="en-US" err="1"/>
              <a:t>eget</a:t>
            </a:r>
            <a:r>
              <a:rPr lang="en-US"/>
              <a:t> </a:t>
            </a:r>
            <a:r>
              <a:rPr lang="en-US" err="1"/>
              <a:t>massa</a:t>
            </a:r>
            <a:r>
              <a:rPr lang="en-US"/>
              <a:t>. </a:t>
            </a:r>
            <a:r>
              <a:rPr lang="en-US" err="1"/>
              <a:t>Phasellus</a:t>
            </a:r>
            <a:r>
              <a:rPr lang="en-US"/>
              <a:t> </a:t>
            </a:r>
            <a:r>
              <a:rPr lang="en-US" err="1"/>
              <a:t>viverra</a:t>
            </a:r>
            <a:r>
              <a:rPr lang="en-US"/>
              <a:t> ipsum </a:t>
            </a:r>
            <a:r>
              <a:rPr lang="en-US" err="1"/>
              <a:t>felis</a:t>
            </a:r>
            <a:r>
              <a:rPr lang="en-US"/>
              <a:t>, sit </a:t>
            </a:r>
            <a:r>
              <a:rPr lang="en-US" err="1"/>
              <a:t>amet</a:t>
            </a:r>
            <a:r>
              <a:rPr lang="en-US"/>
              <a:t> </a:t>
            </a:r>
            <a:r>
              <a:rPr lang="en-US" err="1"/>
              <a:t>malesuada</a:t>
            </a:r>
            <a:r>
              <a:rPr lang="en-US"/>
              <a:t> </a:t>
            </a:r>
            <a:r>
              <a:rPr lang="en-US" err="1"/>
              <a:t>nisl</a:t>
            </a:r>
            <a:r>
              <a:rPr lang="en-US"/>
              <a:t> porta a. Duis id </a:t>
            </a:r>
            <a:r>
              <a:rPr lang="en-US" err="1"/>
              <a:t>tellus</a:t>
            </a:r>
            <a:r>
              <a:rPr lang="en-US"/>
              <a:t> </a:t>
            </a:r>
            <a:r>
              <a:rPr lang="en-US" err="1"/>
              <a:t>quis</a:t>
            </a:r>
            <a:r>
              <a:rPr lang="en-US"/>
              <a:t> nisi </a:t>
            </a:r>
            <a:r>
              <a:rPr lang="en-US" err="1"/>
              <a:t>finibus</a:t>
            </a:r>
            <a:r>
              <a:rPr lang="en-US"/>
              <a:t> </a:t>
            </a:r>
            <a:r>
              <a:rPr lang="en-US" err="1"/>
              <a:t>porttitor</a:t>
            </a:r>
            <a:r>
              <a:rPr lang="en-US"/>
              <a:t>. </a:t>
            </a:r>
            <a:r>
              <a:rPr lang="en-US" err="1"/>
              <a:t>Suspendisse</a:t>
            </a:r>
            <a:r>
              <a:rPr lang="en-US"/>
              <a:t> </a:t>
            </a:r>
            <a:r>
              <a:rPr lang="en-US" err="1"/>
              <a:t>feugiat</a:t>
            </a:r>
            <a:r>
              <a:rPr lang="en-US"/>
              <a:t> </a:t>
            </a:r>
            <a:r>
              <a:rPr lang="en-US" err="1"/>
              <a:t>orci</a:t>
            </a:r>
            <a:r>
              <a:rPr lang="en-US"/>
              <a:t> sit </a:t>
            </a:r>
            <a:r>
              <a:rPr lang="en-US" err="1"/>
              <a:t>amet</a:t>
            </a:r>
            <a:r>
              <a:rPr lang="en-US"/>
              <a:t> </a:t>
            </a:r>
            <a:r>
              <a:rPr lang="en-US" err="1"/>
              <a:t>lacus</a:t>
            </a:r>
            <a:r>
              <a:rPr lang="en-US"/>
              <a:t> </a:t>
            </a:r>
            <a:r>
              <a:rPr lang="en-US" err="1"/>
              <a:t>imperdiet</a:t>
            </a:r>
            <a:r>
              <a:rPr lang="en-US"/>
              <a:t>, in </a:t>
            </a:r>
            <a:r>
              <a:rPr lang="en-US" err="1"/>
              <a:t>imperdiet</a:t>
            </a:r>
            <a:r>
              <a:rPr lang="en-US"/>
              <a:t> nisi </a:t>
            </a:r>
            <a:r>
              <a:rPr lang="en-US" err="1"/>
              <a:t>pellentesque</a:t>
            </a:r>
            <a:r>
              <a:rPr lang="en-US"/>
              <a:t>. Donec nec </a:t>
            </a:r>
            <a:r>
              <a:rPr lang="en-US" err="1"/>
              <a:t>sagittis</a:t>
            </a:r>
            <a:r>
              <a:rPr lang="en-US"/>
              <a:t> </a:t>
            </a:r>
            <a:r>
              <a:rPr lang="en-US" err="1"/>
              <a:t>tellus</a:t>
            </a:r>
            <a:r>
              <a:rPr lang="en-US"/>
              <a:t>, et </a:t>
            </a:r>
            <a:r>
              <a:rPr lang="en-US" err="1"/>
              <a:t>rutrum</a:t>
            </a:r>
            <a:r>
              <a:rPr lang="en-US"/>
              <a:t> </a:t>
            </a:r>
            <a:r>
              <a:rPr lang="en-US" err="1"/>
              <a:t>augue</a:t>
            </a:r>
            <a:r>
              <a:rPr lang="en-US"/>
              <a:t>.</a:t>
            </a:r>
          </a:p>
        </p:txBody>
      </p:sp>
      <p:sp>
        <p:nvSpPr>
          <p:cNvPr id="9" name="Text column 2">
            <a:extLst>
              <a:ext uri="{FF2B5EF4-FFF2-40B4-BE49-F238E27FC236}">
                <a16:creationId xmlns:a16="http://schemas.microsoft.com/office/drawing/2014/main" id="{A7B58AB9-B14C-3802-A50F-6595C1C3F2C8}"/>
              </a:ext>
            </a:extLst>
          </p:cNvPr>
          <p:cNvSpPr>
            <a:spLocks noGrp="1"/>
          </p:cNvSpPr>
          <p:nvPr>
            <p:ph type="body" sz="quarter" idx="13" hasCustomPrompt="1"/>
          </p:nvPr>
        </p:nvSpPr>
        <p:spPr>
          <a:xfrm>
            <a:off x="6313467" y="1697038"/>
            <a:ext cx="5330825" cy="4593957"/>
          </a:xfrm>
          <a:prstGeom prst="rect">
            <a:avLst/>
          </a:prstGeom>
        </p:spPr>
        <p:txBody>
          <a:bodyPr/>
          <a:lstStyle>
            <a:lvl1pPr marL="0" indent="0">
              <a:lnSpc>
                <a:spcPct val="100000"/>
              </a:lnSpc>
              <a:spcBef>
                <a:spcPts val="1600"/>
              </a:spcBef>
              <a:buNone/>
              <a:defRPr sz="2000" b="0" i="0">
                <a:latin typeface="Montserrat" pitchFamily="2" charset="77"/>
                <a:cs typeface="Poppins" pitchFamily="2" charset="77"/>
              </a:defRPr>
            </a:lvl1pPr>
          </a:lstStyle>
          <a:p>
            <a:pPr lvl="0"/>
            <a:r>
              <a:rPr lang="en-US"/>
              <a:t>Sed </a:t>
            </a:r>
            <a:r>
              <a:rPr lang="en-US" err="1"/>
              <a:t>laoreet</a:t>
            </a:r>
            <a:r>
              <a:rPr lang="en-US"/>
              <a:t> lorem nec </a:t>
            </a:r>
            <a:r>
              <a:rPr lang="en-US" err="1"/>
              <a:t>eleifend</a:t>
            </a:r>
            <a:r>
              <a:rPr lang="en-US"/>
              <a:t> </a:t>
            </a:r>
            <a:r>
              <a:rPr lang="en-US" err="1"/>
              <a:t>iaculis</a:t>
            </a:r>
            <a:r>
              <a:rPr lang="en-US"/>
              <a:t>. Duis </a:t>
            </a:r>
            <a:r>
              <a:rPr lang="en-US" err="1"/>
              <a:t>urna</a:t>
            </a:r>
            <a:r>
              <a:rPr lang="en-US"/>
              <a:t> </a:t>
            </a:r>
            <a:r>
              <a:rPr lang="en-US" err="1"/>
              <a:t>arcu</a:t>
            </a:r>
            <a:r>
              <a:rPr lang="en-US"/>
              <a:t>, </a:t>
            </a:r>
            <a:r>
              <a:rPr lang="en-US" err="1"/>
              <a:t>sodales</a:t>
            </a:r>
            <a:r>
              <a:rPr lang="en-US"/>
              <a:t> sit </a:t>
            </a:r>
            <a:r>
              <a:rPr lang="en-US" err="1"/>
              <a:t>amet</a:t>
            </a:r>
            <a:r>
              <a:rPr lang="en-US"/>
              <a:t> maximus sit </a:t>
            </a:r>
            <a:r>
              <a:rPr lang="en-US" err="1"/>
              <a:t>amet</a:t>
            </a:r>
            <a:r>
              <a:rPr lang="en-US"/>
              <a:t>, </a:t>
            </a:r>
            <a:r>
              <a:rPr lang="en-US" err="1"/>
              <a:t>aliquam</a:t>
            </a:r>
            <a:r>
              <a:rPr lang="en-US"/>
              <a:t> </a:t>
            </a:r>
            <a:r>
              <a:rPr lang="en-US" err="1"/>
              <a:t>eu</a:t>
            </a:r>
            <a:r>
              <a:rPr lang="en-US"/>
              <a:t> </a:t>
            </a:r>
            <a:r>
              <a:rPr lang="en-US" err="1"/>
              <a:t>augue</a:t>
            </a:r>
            <a:r>
              <a:rPr lang="en-US"/>
              <a:t>. Donec </a:t>
            </a:r>
            <a:r>
              <a:rPr lang="en-US" err="1"/>
              <a:t>leo</a:t>
            </a:r>
            <a:r>
              <a:rPr lang="en-US"/>
              <a:t> </a:t>
            </a:r>
            <a:r>
              <a:rPr lang="en-US" err="1"/>
              <a:t>enim</a:t>
            </a:r>
            <a:r>
              <a:rPr lang="en-US"/>
              <a:t>, </a:t>
            </a:r>
            <a:r>
              <a:rPr lang="en-US" err="1"/>
              <a:t>interdum</a:t>
            </a:r>
            <a:r>
              <a:rPr lang="en-US"/>
              <a:t> non </a:t>
            </a:r>
            <a:r>
              <a:rPr lang="en-US" err="1"/>
              <a:t>congue</a:t>
            </a:r>
            <a:r>
              <a:rPr lang="en-US"/>
              <a:t> </a:t>
            </a:r>
            <a:r>
              <a:rPr lang="en-US" err="1"/>
              <a:t>ut</a:t>
            </a:r>
            <a:r>
              <a:rPr lang="en-US"/>
              <a:t>, </a:t>
            </a:r>
            <a:r>
              <a:rPr lang="en-US" err="1"/>
              <a:t>feugiat</a:t>
            </a:r>
            <a:r>
              <a:rPr lang="en-US"/>
              <a:t> vitae </a:t>
            </a:r>
            <a:r>
              <a:rPr lang="en-US" err="1"/>
              <a:t>quam</a:t>
            </a:r>
            <a:r>
              <a:rPr lang="en-US"/>
              <a:t>. In </a:t>
            </a:r>
            <a:r>
              <a:rPr lang="en-US" err="1"/>
              <a:t>velit</a:t>
            </a:r>
            <a:r>
              <a:rPr lang="en-US"/>
              <a:t> ligula, </a:t>
            </a:r>
            <a:r>
              <a:rPr lang="en-US" err="1"/>
              <a:t>dignissim</a:t>
            </a:r>
            <a:r>
              <a:rPr lang="en-US"/>
              <a:t> </a:t>
            </a:r>
            <a:r>
              <a:rPr lang="en-US" err="1"/>
              <a:t>pretium</a:t>
            </a:r>
            <a:r>
              <a:rPr lang="en-US"/>
              <a:t> </a:t>
            </a:r>
            <a:r>
              <a:rPr lang="en-US" err="1"/>
              <a:t>erat</a:t>
            </a:r>
            <a:r>
              <a:rPr lang="en-US"/>
              <a:t> vitae. </a:t>
            </a:r>
          </a:p>
          <a:p>
            <a:pPr lvl="0"/>
            <a:r>
              <a:rPr lang="en-US" err="1"/>
              <a:t>Vivamus</a:t>
            </a:r>
            <a:r>
              <a:rPr lang="en-US"/>
              <a:t> </a:t>
            </a:r>
            <a:r>
              <a:rPr lang="en-US" err="1"/>
              <a:t>ut</a:t>
            </a:r>
            <a:r>
              <a:rPr lang="en-US"/>
              <a:t> </a:t>
            </a:r>
            <a:r>
              <a:rPr lang="en-US" err="1"/>
              <a:t>ultrices</a:t>
            </a:r>
            <a:r>
              <a:rPr lang="en-US"/>
              <a:t> diam. </a:t>
            </a:r>
            <a:r>
              <a:rPr lang="en-US" err="1"/>
              <a:t>Vivamus</a:t>
            </a:r>
            <a:r>
              <a:rPr lang="en-US"/>
              <a:t> </a:t>
            </a:r>
            <a:r>
              <a:rPr lang="en-US" err="1"/>
              <a:t>eget</a:t>
            </a:r>
            <a:r>
              <a:rPr lang="en-US"/>
              <a:t> </a:t>
            </a:r>
            <a:r>
              <a:rPr lang="en-US" err="1"/>
              <a:t>massa</a:t>
            </a:r>
            <a:r>
              <a:rPr lang="en-US"/>
              <a:t> libero. Maecenas </a:t>
            </a:r>
            <a:r>
              <a:rPr lang="en-US" err="1"/>
              <a:t>leo</a:t>
            </a:r>
            <a:r>
              <a:rPr lang="en-US"/>
              <a:t> </a:t>
            </a:r>
            <a:r>
              <a:rPr lang="en-US" err="1"/>
              <a:t>est</a:t>
            </a:r>
            <a:r>
              <a:rPr lang="en-US"/>
              <a:t>, </a:t>
            </a:r>
            <a:r>
              <a:rPr lang="en-US" err="1"/>
              <a:t>accumsan</a:t>
            </a:r>
            <a:r>
              <a:rPr lang="en-US"/>
              <a:t> sed dolor ac, pulvinar </a:t>
            </a:r>
            <a:r>
              <a:rPr lang="en-US" err="1"/>
              <a:t>hendrerit</a:t>
            </a:r>
            <a:r>
              <a:rPr lang="en-US"/>
              <a:t> </a:t>
            </a:r>
            <a:r>
              <a:rPr lang="en-US" err="1"/>
              <a:t>lectus</a:t>
            </a:r>
            <a:r>
              <a:rPr lang="en-US"/>
              <a:t>. Donec </a:t>
            </a:r>
            <a:r>
              <a:rPr lang="en-US" err="1"/>
              <a:t>consectetur</a:t>
            </a:r>
            <a:r>
              <a:rPr lang="en-US"/>
              <a:t> </a:t>
            </a:r>
            <a:r>
              <a:rPr lang="en-US" err="1"/>
              <a:t>volutpat</a:t>
            </a:r>
            <a:r>
              <a:rPr lang="en-US"/>
              <a:t> </a:t>
            </a:r>
            <a:r>
              <a:rPr lang="en-US" err="1"/>
              <a:t>nisl</a:t>
            </a:r>
            <a:r>
              <a:rPr lang="en-US"/>
              <a:t>. </a:t>
            </a:r>
            <a:r>
              <a:rPr lang="en-US" err="1"/>
              <a:t>Nulla</a:t>
            </a:r>
            <a:r>
              <a:rPr lang="en-US"/>
              <a:t> vel </a:t>
            </a:r>
            <a:r>
              <a:rPr lang="en-US" err="1"/>
              <a:t>mollis</a:t>
            </a:r>
            <a:r>
              <a:rPr lang="en-US"/>
              <a:t> ex. Morbi vel </a:t>
            </a:r>
            <a:r>
              <a:rPr lang="en-US" err="1"/>
              <a:t>vehicula</a:t>
            </a:r>
            <a:r>
              <a:rPr lang="en-US"/>
              <a:t> libero, at </a:t>
            </a:r>
            <a:r>
              <a:rPr lang="en-US" err="1"/>
              <a:t>sodales</a:t>
            </a:r>
            <a:r>
              <a:rPr lang="en-US"/>
              <a:t> </a:t>
            </a:r>
            <a:r>
              <a:rPr lang="en-US" err="1"/>
              <a:t>nunc</a:t>
            </a:r>
            <a:r>
              <a:rPr lang="en-US"/>
              <a:t>. </a:t>
            </a:r>
            <a:r>
              <a:rPr lang="en-US" err="1"/>
              <a:t>Pellentesque</a:t>
            </a:r>
            <a:r>
              <a:rPr lang="en-US"/>
              <a:t> ac </a:t>
            </a:r>
            <a:r>
              <a:rPr lang="en-US" err="1"/>
              <a:t>tincidunt</a:t>
            </a:r>
            <a:r>
              <a:rPr lang="en-US"/>
              <a:t> magna.</a:t>
            </a:r>
          </a:p>
        </p:txBody>
      </p:sp>
      <p:pic>
        <p:nvPicPr>
          <p:cNvPr id="4" name="NDCS logo">
            <a:extLst>
              <a:ext uri="{FF2B5EF4-FFF2-40B4-BE49-F238E27FC236}">
                <a16:creationId xmlns:a16="http://schemas.microsoft.com/office/drawing/2014/main" id="{C0131162-95F1-3A8B-A04D-1B776B77B05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40993887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ext with image">
    <p:bg>
      <p:bgPr>
        <a:solidFill>
          <a:srgbClr val="F1F0F8"/>
        </a:solidFill>
        <a:effectLst/>
      </p:bgPr>
    </p:bg>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E5EBF7EA-715F-87A6-D5DB-D6DAF4A7E404}"/>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8" name="Text">
            <a:extLst>
              <a:ext uri="{FF2B5EF4-FFF2-40B4-BE49-F238E27FC236}">
                <a16:creationId xmlns:a16="http://schemas.microsoft.com/office/drawing/2014/main" id="{FA6791C1-6011-E006-F282-0C4A3A3B3EAC}"/>
              </a:ext>
            </a:extLst>
          </p:cNvPr>
          <p:cNvSpPr>
            <a:spLocks noGrp="1"/>
          </p:cNvSpPr>
          <p:nvPr>
            <p:ph type="body" sz="quarter" idx="12" hasCustomPrompt="1"/>
          </p:nvPr>
        </p:nvSpPr>
        <p:spPr>
          <a:xfrm>
            <a:off x="549275" y="1697038"/>
            <a:ext cx="5421867" cy="4593957"/>
          </a:xfrm>
          <a:prstGeom prst="rect">
            <a:avLst/>
          </a:prstGeom>
        </p:spPr>
        <p:txBody>
          <a:bodyPr lIns="90000"/>
          <a:lstStyle>
            <a:lvl1pPr marL="0" indent="0">
              <a:lnSpc>
                <a:spcPct val="100000"/>
              </a:lnSpc>
              <a:spcBef>
                <a:spcPts val="1600"/>
              </a:spcBef>
              <a:buNone/>
              <a:defRPr sz="20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Aenean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a:p>
            <a:pPr lvl="0"/>
            <a:r>
              <a:rPr lang="en-US"/>
              <a:t>Donec </a:t>
            </a:r>
            <a:r>
              <a:rPr lang="en-US" err="1"/>
              <a:t>lobortis</a:t>
            </a:r>
            <a:r>
              <a:rPr lang="en-US"/>
              <a:t> non nisi vel </a:t>
            </a:r>
            <a:r>
              <a:rPr lang="en-US" err="1"/>
              <a:t>luctus</a:t>
            </a:r>
            <a:r>
              <a:rPr lang="en-US"/>
              <a:t>. In id </a:t>
            </a:r>
            <a:r>
              <a:rPr lang="en-US" err="1"/>
              <a:t>tellus</a:t>
            </a:r>
            <a:r>
              <a:rPr lang="en-US"/>
              <a:t> vel </a:t>
            </a:r>
            <a:r>
              <a:rPr lang="en-US" err="1"/>
              <a:t>est</a:t>
            </a:r>
            <a:r>
              <a:rPr lang="en-US"/>
              <a:t> </a:t>
            </a:r>
            <a:r>
              <a:rPr lang="en-US" err="1"/>
              <a:t>molestie</a:t>
            </a:r>
            <a:r>
              <a:rPr lang="en-US"/>
              <a:t> </a:t>
            </a:r>
            <a:r>
              <a:rPr lang="en-US" err="1"/>
              <a:t>luctus</a:t>
            </a:r>
            <a:r>
              <a:rPr lang="en-US"/>
              <a:t> </a:t>
            </a:r>
            <a:r>
              <a:rPr lang="en-US" err="1"/>
              <a:t>eget</a:t>
            </a:r>
            <a:r>
              <a:rPr lang="en-US"/>
              <a:t> </a:t>
            </a:r>
            <a:r>
              <a:rPr lang="en-US" err="1"/>
              <a:t>eget</a:t>
            </a:r>
            <a:r>
              <a:rPr lang="en-US"/>
              <a:t> </a:t>
            </a:r>
            <a:r>
              <a:rPr lang="en-US" err="1"/>
              <a:t>massa</a:t>
            </a:r>
            <a:r>
              <a:rPr lang="en-US"/>
              <a:t>. </a:t>
            </a:r>
            <a:r>
              <a:rPr lang="en-US" err="1"/>
              <a:t>Phasellus</a:t>
            </a:r>
            <a:r>
              <a:rPr lang="en-US"/>
              <a:t> </a:t>
            </a:r>
            <a:r>
              <a:rPr lang="en-US" err="1"/>
              <a:t>viverra</a:t>
            </a:r>
            <a:r>
              <a:rPr lang="en-US"/>
              <a:t> ipsum </a:t>
            </a:r>
            <a:r>
              <a:rPr lang="en-US" err="1"/>
              <a:t>felis</a:t>
            </a:r>
            <a:r>
              <a:rPr lang="en-US"/>
              <a:t>, sit </a:t>
            </a:r>
            <a:r>
              <a:rPr lang="en-US" err="1"/>
              <a:t>amet</a:t>
            </a:r>
            <a:r>
              <a:rPr lang="en-US"/>
              <a:t> </a:t>
            </a:r>
            <a:r>
              <a:rPr lang="en-US" err="1"/>
              <a:t>malesuada</a:t>
            </a:r>
            <a:r>
              <a:rPr lang="en-US"/>
              <a:t> </a:t>
            </a:r>
            <a:r>
              <a:rPr lang="en-US" err="1"/>
              <a:t>nisl</a:t>
            </a:r>
            <a:r>
              <a:rPr lang="en-US"/>
              <a:t> porta a. Duis id </a:t>
            </a:r>
            <a:r>
              <a:rPr lang="en-US" err="1"/>
              <a:t>tellus</a:t>
            </a:r>
            <a:r>
              <a:rPr lang="en-US"/>
              <a:t> </a:t>
            </a:r>
            <a:r>
              <a:rPr lang="en-US" err="1"/>
              <a:t>quis</a:t>
            </a:r>
            <a:r>
              <a:rPr lang="en-US"/>
              <a:t> nisi </a:t>
            </a:r>
            <a:r>
              <a:rPr lang="en-US" err="1"/>
              <a:t>finibus</a:t>
            </a:r>
            <a:r>
              <a:rPr lang="en-US"/>
              <a:t> </a:t>
            </a:r>
            <a:r>
              <a:rPr lang="en-US" err="1"/>
              <a:t>porttitor</a:t>
            </a:r>
            <a:r>
              <a:rPr lang="en-US"/>
              <a:t>. </a:t>
            </a:r>
            <a:r>
              <a:rPr lang="en-US" err="1"/>
              <a:t>Suspendisse</a:t>
            </a:r>
            <a:r>
              <a:rPr lang="en-US"/>
              <a:t> </a:t>
            </a:r>
            <a:r>
              <a:rPr lang="en-US" err="1"/>
              <a:t>feugiat</a:t>
            </a:r>
            <a:r>
              <a:rPr lang="en-US"/>
              <a:t> </a:t>
            </a:r>
            <a:r>
              <a:rPr lang="en-US" err="1"/>
              <a:t>orci</a:t>
            </a:r>
            <a:r>
              <a:rPr lang="en-US"/>
              <a:t> sit </a:t>
            </a:r>
            <a:r>
              <a:rPr lang="en-US" err="1"/>
              <a:t>amet</a:t>
            </a:r>
            <a:r>
              <a:rPr lang="en-US"/>
              <a:t> </a:t>
            </a:r>
            <a:r>
              <a:rPr lang="en-US" err="1"/>
              <a:t>lacus</a:t>
            </a:r>
            <a:r>
              <a:rPr lang="en-US"/>
              <a:t> </a:t>
            </a:r>
            <a:r>
              <a:rPr lang="en-US" err="1"/>
              <a:t>imperdiet</a:t>
            </a:r>
            <a:r>
              <a:rPr lang="en-US"/>
              <a:t>, in </a:t>
            </a:r>
            <a:r>
              <a:rPr lang="en-US" err="1"/>
              <a:t>imperdiet</a:t>
            </a:r>
            <a:r>
              <a:rPr lang="en-US"/>
              <a:t> nisi </a:t>
            </a:r>
            <a:r>
              <a:rPr lang="en-US" err="1"/>
              <a:t>pellentesque</a:t>
            </a:r>
            <a:r>
              <a:rPr lang="en-US"/>
              <a:t>. Donec nec </a:t>
            </a:r>
            <a:r>
              <a:rPr lang="en-US" err="1"/>
              <a:t>sagittis</a:t>
            </a:r>
            <a:r>
              <a:rPr lang="en-US"/>
              <a:t> </a:t>
            </a:r>
            <a:r>
              <a:rPr lang="en-US" err="1"/>
              <a:t>tellus</a:t>
            </a:r>
            <a:r>
              <a:rPr lang="en-US"/>
              <a:t>, et </a:t>
            </a:r>
            <a:r>
              <a:rPr lang="en-US" err="1"/>
              <a:t>rutrum</a:t>
            </a:r>
            <a:r>
              <a:rPr lang="en-US"/>
              <a:t> </a:t>
            </a:r>
            <a:r>
              <a:rPr lang="en-US" err="1"/>
              <a:t>augue</a:t>
            </a:r>
            <a:r>
              <a:rPr lang="en-US"/>
              <a:t>.</a:t>
            </a:r>
          </a:p>
        </p:txBody>
      </p:sp>
      <p:sp>
        <p:nvSpPr>
          <p:cNvPr id="12" name="Picture">
            <a:extLst>
              <a:ext uri="{FF2B5EF4-FFF2-40B4-BE49-F238E27FC236}">
                <a16:creationId xmlns:a16="http://schemas.microsoft.com/office/drawing/2014/main" id="{2F4E9F27-F018-6AD4-149A-A2F72BEB818C}"/>
              </a:ext>
            </a:extLst>
          </p:cNvPr>
          <p:cNvSpPr>
            <a:spLocks noGrp="1"/>
          </p:cNvSpPr>
          <p:nvPr>
            <p:ph type="pic" sz="quarter" idx="13" hasCustomPrompt="1"/>
          </p:nvPr>
        </p:nvSpPr>
        <p:spPr>
          <a:xfrm>
            <a:off x="6520417" y="1821442"/>
            <a:ext cx="4377521" cy="4396417"/>
          </a:xfrm>
          <a:custGeom>
            <a:avLst/>
            <a:gdLst>
              <a:gd name="connsiteX0" fmla="*/ 4197414 w 4584177"/>
              <a:gd name="connsiteY0" fmla="*/ 4474165 h 4603965"/>
              <a:gd name="connsiteX1" fmla="*/ 4196717 w 4584177"/>
              <a:gd name="connsiteY1" fmla="*/ 4474511 h 4603965"/>
              <a:gd name="connsiteX2" fmla="*/ 4196906 w 4584177"/>
              <a:gd name="connsiteY2" fmla="*/ 4474391 h 4603965"/>
              <a:gd name="connsiteX3" fmla="*/ 3226599 w 4584177"/>
              <a:gd name="connsiteY3" fmla="*/ 2 h 4603965"/>
              <a:gd name="connsiteX4" fmla="*/ 4185910 w 4584177"/>
              <a:gd name="connsiteY4" fmla="*/ 172470 h 4603965"/>
              <a:gd name="connsiteX5" fmla="*/ 4557849 w 4584177"/>
              <a:gd name="connsiteY5" fmla="*/ 813538 h 4603965"/>
              <a:gd name="connsiteX6" fmla="*/ 4544951 w 4584177"/>
              <a:gd name="connsiteY6" fmla="*/ 2367946 h 4603965"/>
              <a:gd name="connsiteX7" fmla="*/ 4563426 w 4584177"/>
              <a:gd name="connsiteY7" fmla="*/ 3417596 h 4603965"/>
              <a:gd name="connsiteX8" fmla="*/ 4520550 w 4584177"/>
              <a:gd name="connsiteY8" fmla="*/ 4073886 h 4603965"/>
              <a:gd name="connsiteX9" fmla="*/ 4304325 w 4584177"/>
              <a:gd name="connsiteY9" fmla="*/ 4406319 h 4603965"/>
              <a:gd name="connsiteX10" fmla="*/ 4196906 w 4584177"/>
              <a:gd name="connsiteY10" fmla="*/ 4474391 h 4603965"/>
              <a:gd name="connsiteX11" fmla="*/ 4094274 w 4584177"/>
              <a:gd name="connsiteY11" fmla="*/ 4520084 h 4603965"/>
              <a:gd name="connsiteX12" fmla="*/ 3319333 w 4584177"/>
              <a:gd name="connsiteY12" fmla="*/ 4597673 h 4603965"/>
              <a:gd name="connsiteX13" fmla="*/ 2059553 w 4584177"/>
              <a:gd name="connsiteY13" fmla="*/ 4582105 h 4603965"/>
              <a:gd name="connsiteX14" fmla="*/ 742606 w 4584177"/>
              <a:gd name="connsiteY14" fmla="*/ 4577261 h 4603965"/>
              <a:gd name="connsiteX15" fmla="*/ 32193 w 4584177"/>
              <a:gd name="connsiteY15" fmla="*/ 3898137 h 4603965"/>
              <a:gd name="connsiteX16" fmla="*/ 17901 w 4584177"/>
              <a:gd name="connsiteY16" fmla="*/ 2238556 h 4603965"/>
              <a:gd name="connsiteX17" fmla="*/ 84829 w 4584177"/>
              <a:gd name="connsiteY17" fmla="*/ 663390 h 4603965"/>
              <a:gd name="connsiteX18" fmla="*/ 762475 w 4584177"/>
              <a:gd name="connsiteY18" fmla="*/ 38582 h 4603965"/>
              <a:gd name="connsiteX19" fmla="*/ 1844826 w 4584177"/>
              <a:gd name="connsiteY19" fmla="*/ 19554 h 4603965"/>
              <a:gd name="connsiteX20" fmla="*/ 2904867 w 4584177"/>
              <a:gd name="connsiteY20" fmla="*/ 6408 h 4603965"/>
              <a:gd name="connsiteX21" fmla="*/ 3226599 w 4584177"/>
              <a:gd name="connsiteY21" fmla="*/ 2 h 4603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584177" h="4603965">
                <a:moveTo>
                  <a:pt x="4197414" y="4474165"/>
                </a:moveTo>
                <a:lnTo>
                  <a:pt x="4196717" y="4474511"/>
                </a:lnTo>
                <a:lnTo>
                  <a:pt x="4196906" y="4474391"/>
                </a:lnTo>
                <a:close/>
                <a:moveTo>
                  <a:pt x="3226599" y="2"/>
                </a:moveTo>
                <a:cubicBezTo>
                  <a:pt x="3554605" y="-209"/>
                  <a:pt x="3894669" y="27944"/>
                  <a:pt x="4185910" y="172470"/>
                </a:cubicBezTo>
                <a:cubicBezTo>
                  <a:pt x="4432707" y="299784"/>
                  <a:pt x="4527174" y="552336"/>
                  <a:pt x="4557849" y="813538"/>
                </a:cubicBezTo>
                <a:cubicBezTo>
                  <a:pt x="4619896" y="1343206"/>
                  <a:pt x="4554014" y="1836548"/>
                  <a:pt x="4544951" y="2367946"/>
                </a:cubicBezTo>
                <a:cubicBezTo>
                  <a:pt x="4539025" y="2718060"/>
                  <a:pt x="4560986" y="3067828"/>
                  <a:pt x="4563426" y="3417596"/>
                </a:cubicBezTo>
                <a:cubicBezTo>
                  <a:pt x="4564821" y="3636244"/>
                  <a:pt x="4577718" y="3860427"/>
                  <a:pt x="4520550" y="4073886"/>
                </a:cubicBezTo>
                <a:cubicBezTo>
                  <a:pt x="4481073" y="4221526"/>
                  <a:pt x="4404537" y="4328688"/>
                  <a:pt x="4304325" y="4406319"/>
                </a:cubicBezTo>
                <a:lnTo>
                  <a:pt x="4196906" y="4474391"/>
                </a:lnTo>
                <a:lnTo>
                  <a:pt x="4094274" y="4520084"/>
                </a:lnTo>
                <a:cubicBezTo>
                  <a:pt x="3849593" y="4612961"/>
                  <a:pt x="3578591" y="4610085"/>
                  <a:pt x="3319333" y="4597673"/>
                </a:cubicBezTo>
                <a:cubicBezTo>
                  <a:pt x="2899290" y="4577953"/>
                  <a:pt x="2479944" y="4575531"/>
                  <a:pt x="2059553" y="4582105"/>
                </a:cubicBezTo>
                <a:cubicBezTo>
                  <a:pt x="1690403" y="4587986"/>
                  <a:pt x="1112104" y="4599749"/>
                  <a:pt x="742606" y="4577261"/>
                </a:cubicBezTo>
                <a:cubicBezTo>
                  <a:pt x="336158" y="4552698"/>
                  <a:pt x="61125" y="4311217"/>
                  <a:pt x="32193" y="3898137"/>
                </a:cubicBezTo>
                <a:cubicBezTo>
                  <a:pt x="-5803" y="3360512"/>
                  <a:pt x="-9637" y="2782755"/>
                  <a:pt x="17901" y="2238556"/>
                </a:cubicBezTo>
                <a:cubicBezTo>
                  <a:pt x="44393" y="1715461"/>
                  <a:pt x="-3014" y="1179912"/>
                  <a:pt x="84829" y="663390"/>
                </a:cubicBezTo>
                <a:cubicBezTo>
                  <a:pt x="146180" y="303589"/>
                  <a:pt x="402040" y="64876"/>
                  <a:pt x="762475" y="38582"/>
                </a:cubicBezTo>
                <a:cubicBezTo>
                  <a:pt x="1122561" y="12289"/>
                  <a:pt x="1484042" y="15749"/>
                  <a:pt x="1844826" y="19554"/>
                </a:cubicBezTo>
                <a:cubicBezTo>
                  <a:pt x="2198289" y="23360"/>
                  <a:pt x="2551404" y="17133"/>
                  <a:pt x="2904867" y="6408"/>
                </a:cubicBezTo>
                <a:cubicBezTo>
                  <a:pt x="3009268" y="3294"/>
                  <a:pt x="3117263" y="73"/>
                  <a:pt x="3226599" y="2"/>
                </a:cubicBezTo>
                <a:close/>
              </a:path>
            </a:pathLst>
          </a:custGeom>
          <a:solidFill>
            <a:srgbClr val="D7DAE9"/>
          </a:solidFill>
        </p:spPr>
        <p:txBody>
          <a:bodyPr wrap="square" anchor="ctr">
            <a:noAutofit/>
          </a:bodyPr>
          <a:lstStyle>
            <a:lvl1pPr marL="0" indent="0" algn="ctr">
              <a:buNone/>
              <a:defRPr sz="2000" b="0" i="0">
                <a:latin typeface="Montserrat" pitchFamily="2" charset="77"/>
                <a:cs typeface="Poppins" pitchFamily="2" charset="77"/>
              </a:defRPr>
            </a:lvl1pPr>
          </a:lstStyle>
          <a:p>
            <a:r>
              <a:rPr lang="en-US"/>
              <a:t>Insert</a:t>
            </a:r>
            <a:br>
              <a:rPr lang="en-US"/>
            </a:br>
            <a:r>
              <a:rPr lang="en-US"/>
              <a:t>picture here</a:t>
            </a:r>
          </a:p>
        </p:txBody>
      </p:sp>
      <p:pic>
        <p:nvPicPr>
          <p:cNvPr id="7" name="NDCS logo">
            <a:extLst>
              <a:ext uri="{FF2B5EF4-FFF2-40B4-BE49-F238E27FC236}">
                <a16:creationId xmlns:a16="http://schemas.microsoft.com/office/drawing/2014/main" id="{35955511-31A9-A8F2-C1AE-5218B3AB706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6737155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ullets with image">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6EC4E09C-6C9E-3DBA-50A7-FB00FCE1EE5F}"/>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6" name="Text bullets">
            <a:extLst>
              <a:ext uri="{FF2B5EF4-FFF2-40B4-BE49-F238E27FC236}">
                <a16:creationId xmlns:a16="http://schemas.microsoft.com/office/drawing/2014/main" id="{136A6412-A473-2BBD-1ACD-D768A565A5F7}"/>
              </a:ext>
            </a:extLst>
          </p:cNvPr>
          <p:cNvSpPr>
            <a:spLocks noGrp="1"/>
          </p:cNvSpPr>
          <p:nvPr>
            <p:ph type="body" sz="quarter" idx="13" hasCustomPrompt="1"/>
          </p:nvPr>
        </p:nvSpPr>
        <p:spPr>
          <a:xfrm>
            <a:off x="553193" y="1697038"/>
            <a:ext cx="5330825" cy="4594225"/>
          </a:xfrm>
          <a:prstGeom prst="rect">
            <a:avLst/>
          </a:prstGeom>
        </p:spPr>
        <p:txBody>
          <a:bodyPr/>
          <a:lstStyle>
            <a:lvl1pPr marL="342900" indent="-342900">
              <a:lnSpc>
                <a:spcPct val="100000"/>
              </a:lnSpc>
              <a:spcBef>
                <a:spcPts val="2200"/>
              </a:spcBef>
              <a:buClr>
                <a:schemeClr val="accent2"/>
              </a:buClr>
              <a:buFont typeface="Arial" panose="020B0604020202020204" pitchFamily="34" charset="0"/>
              <a:buChar char="•"/>
              <a:defRPr sz="2000" b="0" i="0">
                <a:latin typeface="Montserrat" pitchFamily="2" charset="77"/>
                <a:cs typeface="Poppins" pitchFamily="2" charset="77"/>
              </a:defRPr>
            </a:lvl1pPr>
          </a:lstStyle>
          <a:p>
            <a:pPr lvl="0"/>
            <a:r>
              <a:rPr lang="en-US"/>
              <a:t>Lorem ipsum dolor sit </a:t>
            </a:r>
            <a:r>
              <a:rPr lang="en-US" err="1"/>
              <a:t>amet</a:t>
            </a:r>
            <a:r>
              <a:rPr lang="en-US"/>
              <a:t>, </a:t>
            </a:r>
            <a:r>
              <a:rPr lang="en-US" err="1"/>
              <a:t>vivamus</a:t>
            </a:r>
            <a:r>
              <a:rPr lang="en-US"/>
              <a:t> nec </a:t>
            </a:r>
            <a:r>
              <a:rPr lang="en-US" err="1"/>
              <a:t>turpis</a:t>
            </a:r>
            <a:r>
              <a:rPr lang="en-US"/>
              <a:t> sit </a:t>
            </a:r>
            <a:r>
              <a:rPr lang="en-US" err="1"/>
              <a:t>amet</a:t>
            </a:r>
            <a:r>
              <a:rPr lang="en-US"/>
              <a:t> libero </a:t>
            </a:r>
            <a:r>
              <a:rPr lang="en-US" err="1"/>
              <a:t>viverra</a:t>
            </a:r>
            <a:r>
              <a:rPr lang="en-US"/>
              <a:t>.</a:t>
            </a:r>
          </a:p>
          <a:p>
            <a:pPr lvl="0"/>
            <a:r>
              <a:rPr lang="en-US"/>
              <a:t>Lorem ipsum dolor sit </a:t>
            </a:r>
            <a:r>
              <a:rPr lang="en-US" err="1"/>
              <a:t>amet</a:t>
            </a:r>
            <a:r>
              <a:rPr lang="en-US"/>
              <a:t>, </a:t>
            </a:r>
            <a:r>
              <a:rPr lang="en-US" err="1"/>
              <a:t>vivamus</a:t>
            </a:r>
            <a:r>
              <a:rPr lang="en-US"/>
              <a:t> nec </a:t>
            </a:r>
            <a:r>
              <a:rPr lang="en-US" err="1"/>
              <a:t>turpis</a:t>
            </a:r>
            <a:r>
              <a:rPr lang="en-US"/>
              <a:t> sit </a:t>
            </a:r>
            <a:r>
              <a:rPr lang="en-US" err="1"/>
              <a:t>amet</a:t>
            </a:r>
            <a:r>
              <a:rPr lang="en-US"/>
              <a:t> libero </a:t>
            </a:r>
            <a:r>
              <a:rPr lang="en-US" err="1"/>
              <a:t>viverra</a:t>
            </a:r>
            <a:r>
              <a:rPr lang="en-US"/>
              <a:t>.</a:t>
            </a:r>
          </a:p>
          <a:p>
            <a:pPr lvl="0"/>
            <a:r>
              <a:rPr lang="en-US"/>
              <a:t>Lorem ipsum dolor sit </a:t>
            </a:r>
            <a:r>
              <a:rPr lang="en-US" err="1"/>
              <a:t>amet</a:t>
            </a:r>
            <a:r>
              <a:rPr lang="en-US"/>
              <a:t>, </a:t>
            </a:r>
            <a:r>
              <a:rPr lang="en-US" err="1"/>
              <a:t>vivamus</a:t>
            </a:r>
            <a:r>
              <a:rPr lang="en-US"/>
              <a:t> nec </a:t>
            </a:r>
            <a:r>
              <a:rPr lang="en-US" err="1"/>
              <a:t>turpis</a:t>
            </a:r>
            <a:r>
              <a:rPr lang="en-US"/>
              <a:t> sit </a:t>
            </a:r>
            <a:r>
              <a:rPr lang="en-US" err="1"/>
              <a:t>amet</a:t>
            </a:r>
            <a:r>
              <a:rPr lang="en-US"/>
              <a:t> libero </a:t>
            </a:r>
            <a:r>
              <a:rPr lang="en-US" err="1"/>
              <a:t>viverra</a:t>
            </a:r>
            <a:r>
              <a:rPr lang="en-US"/>
              <a:t>.</a:t>
            </a:r>
          </a:p>
          <a:p>
            <a:pPr lvl="0"/>
            <a:r>
              <a:rPr lang="en-US"/>
              <a:t>Lorem ipsum dolor sit </a:t>
            </a:r>
            <a:r>
              <a:rPr lang="en-US" err="1"/>
              <a:t>amet</a:t>
            </a:r>
            <a:r>
              <a:rPr lang="en-US"/>
              <a:t>, </a:t>
            </a:r>
            <a:r>
              <a:rPr lang="en-US" err="1"/>
              <a:t>vivamus</a:t>
            </a:r>
            <a:r>
              <a:rPr lang="en-US"/>
              <a:t> nec </a:t>
            </a:r>
            <a:r>
              <a:rPr lang="en-US" err="1"/>
              <a:t>turpis</a:t>
            </a:r>
            <a:r>
              <a:rPr lang="en-US"/>
              <a:t> sit </a:t>
            </a:r>
            <a:r>
              <a:rPr lang="en-US" err="1"/>
              <a:t>amet</a:t>
            </a:r>
            <a:r>
              <a:rPr lang="en-US"/>
              <a:t> libero </a:t>
            </a:r>
            <a:r>
              <a:rPr lang="en-US" err="1"/>
              <a:t>viverra</a:t>
            </a:r>
            <a:r>
              <a:rPr lang="en-US"/>
              <a:t>.</a:t>
            </a:r>
          </a:p>
          <a:p>
            <a:pPr lvl="0"/>
            <a:r>
              <a:rPr lang="en-US"/>
              <a:t>Lorem ipsum dolor sit </a:t>
            </a:r>
            <a:r>
              <a:rPr lang="en-US" err="1"/>
              <a:t>amet</a:t>
            </a:r>
            <a:r>
              <a:rPr lang="en-US"/>
              <a:t>, </a:t>
            </a:r>
            <a:r>
              <a:rPr lang="en-US" err="1"/>
              <a:t>vivamus</a:t>
            </a:r>
            <a:r>
              <a:rPr lang="en-US"/>
              <a:t> nec </a:t>
            </a:r>
            <a:r>
              <a:rPr lang="en-US" err="1"/>
              <a:t>turpis</a:t>
            </a:r>
            <a:r>
              <a:rPr lang="en-US"/>
              <a:t> sit </a:t>
            </a:r>
            <a:r>
              <a:rPr lang="en-US" err="1"/>
              <a:t>amet</a:t>
            </a:r>
            <a:r>
              <a:rPr lang="en-US"/>
              <a:t> libero </a:t>
            </a:r>
            <a:r>
              <a:rPr lang="en-US" err="1"/>
              <a:t>viverra</a:t>
            </a:r>
            <a:r>
              <a:rPr lang="en-US"/>
              <a:t>.</a:t>
            </a:r>
          </a:p>
          <a:p>
            <a:pPr lvl="0"/>
            <a:endParaRPr lang="en-US"/>
          </a:p>
        </p:txBody>
      </p:sp>
      <p:sp>
        <p:nvSpPr>
          <p:cNvPr id="14" name="Picture">
            <a:extLst>
              <a:ext uri="{FF2B5EF4-FFF2-40B4-BE49-F238E27FC236}">
                <a16:creationId xmlns:a16="http://schemas.microsoft.com/office/drawing/2014/main" id="{B5AA54DC-1F7D-330B-A59D-519F917D2963}"/>
              </a:ext>
            </a:extLst>
          </p:cNvPr>
          <p:cNvSpPr>
            <a:spLocks noGrp="1"/>
          </p:cNvSpPr>
          <p:nvPr>
            <p:ph type="pic" sz="quarter" idx="14" hasCustomPrompt="1"/>
          </p:nvPr>
        </p:nvSpPr>
        <p:spPr>
          <a:xfrm>
            <a:off x="7080294" y="1745527"/>
            <a:ext cx="4211995" cy="4462962"/>
          </a:xfrm>
          <a:custGeom>
            <a:avLst/>
            <a:gdLst>
              <a:gd name="connsiteX0" fmla="*/ 2117309 w 4257757"/>
              <a:gd name="connsiteY0" fmla="*/ 0 h 4511451"/>
              <a:gd name="connsiteX1" fmla="*/ 4112753 w 4257757"/>
              <a:gd name="connsiteY1" fmla="*/ 1780906 h 4511451"/>
              <a:gd name="connsiteX2" fmla="*/ 4252252 w 4257757"/>
              <a:gd name="connsiteY2" fmla="*/ 3261092 h 4511451"/>
              <a:gd name="connsiteX3" fmla="*/ 3988755 w 4257757"/>
              <a:gd name="connsiteY3" fmla="*/ 4413700 h 4511451"/>
              <a:gd name="connsiteX4" fmla="*/ 3141846 w 4257757"/>
              <a:gd name="connsiteY4" fmla="*/ 4493642 h 4511451"/>
              <a:gd name="connsiteX5" fmla="*/ 774407 w 4257757"/>
              <a:gd name="connsiteY5" fmla="*/ 4511442 h 4511451"/>
              <a:gd name="connsiteX6" fmla="*/ 298873 w 4257757"/>
              <a:gd name="connsiteY6" fmla="*/ 4412138 h 4511451"/>
              <a:gd name="connsiteX7" fmla="*/ 37 w 4257757"/>
              <a:gd name="connsiteY7" fmla="*/ 3811321 h 4511451"/>
              <a:gd name="connsiteX8" fmla="*/ 533850 w 4257757"/>
              <a:gd name="connsiteY8" fmla="*/ 929331 h 4511451"/>
              <a:gd name="connsiteX9" fmla="*/ 2117309 w 4257757"/>
              <a:gd name="connsiteY9" fmla="*/ 0 h 45114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57757" h="4511451">
                <a:moveTo>
                  <a:pt x="2117309" y="0"/>
                </a:moveTo>
                <a:cubicBezTo>
                  <a:pt x="3196095" y="0"/>
                  <a:pt x="3886457" y="848452"/>
                  <a:pt x="4112753" y="1780906"/>
                </a:cubicBezTo>
                <a:cubicBezTo>
                  <a:pt x="4228692" y="2258688"/>
                  <a:pt x="4245742" y="2771444"/>
                  <a:pt x="4252252" y="3261092"/>
                </a:cubicBezTo>
                <a:cubicBezTo>
                  <a:pt x="4256592" y="3566497"/>
                  <a:pt x="4307431" y="4189486"/>
                  <a:pt x="3988755" y="4413700"/>
                </a:cubicBezTo>
                <a:cubicBezTo>
                  <a:pt x="3800587" y="4546417"/>
                  <a:pt x="3511671" y="4502699"/>
                  <a:pt x="3141846" y="4493642"/>
                </a:cubicBezTo>
                <a:cubicBezTo>
                  <a:pt x="2247198" y="4471471"/>
                  <a:pt x="1669055" y="4504572"/>
                  <a:pt x="774407" y="4511442"/>
                </a:cubicBezTo>
                <a:cubicBezTo>
                  <a:pt x="698148" y="4512067"/>
                  <a:pt x="472161" y="4482713"/>
                  <a:pt x="298873" y="4412138"/>
                </a:cubicBezTo>
                <a:cubicBezTo>
                  <a:pt x="45296" y="4308775"/>
                  <a:pt x="-1513" y="4028352"/>
                  <a:pt x="37" y="3811321"/>
                </a:cubicBezTo>
                <a:cubicBezTo>
                  <a:pt x="7477" y="2820159"/>
                  <a:pt x="-30963" y="1797145"/>
                  <a:pt x="533850" y="929331"/>
                </a:cubicBezTo>
                <a:cubicBezTo>
                  <a:pt x="886625" y="387221"/>
                  <a:pt x="1459808" y="0"/>
                  <a:pt x="2117309" y="0"/>
                </a:cubicBezTo>
                <a:close/>
              </a:path>
            </a:pathLst>
          </a:custGeom>
          <a:solidFill>
            <a:srgbClr val="D7DAE9"/>
          </a:solidFill>
        </p:spPr>
        <p:txBody>
          <a:bodyPr wrap="square" anchor="ctr">
            <a:noAutofit/>
          </a:bodyPr>
          <a:lstStyle>
            <a:lvl1pPr marL="0" indent="0" algn="ctr">
              <a:buNone/>
              <a:defRPr sz="2000" b="0" i="0">
                <a:latin typeface="Poppins" pitchFamily="2" charset="77"/>
                <a:cs typeface="Poppins" pitchFamily="2" charset="77"/>
              </a:defRPr>
            </a:lvl1pPr>
          </a:lstStyle>
          <a:p>
            <a:r>
              <a:rPr lang="en-US"/>
              <a:t>Insert</a:t>
            </a:r>
            <a:br>
              <a:rPr lang="en-US"/>
            </a:br>
            <a:r>
              <a:rPr lang="en-US"/>
              <a:t>picture here</a:t>
            </a:r>
          </a:p>
        </p:txBody>
      </p:sp>
      <p:pic>
        <p:nvPicPr>
          <p:cNvPr id="4" name="NDCS logo">
            <a:extLst>
              <a:ext uri="{FF2B5EF4-FFF2-40B4-BE49-F238E27FC236}">
                <a16:creationId xmlns:a16="http://schemas.microsoft.com/office/drawing/2014/main" id="{62B930F2-B349-78EC-FEBD-CAA49E4011D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859378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layout with picture 1">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6EC4E09C-6C9E-3DBA-50A7-FB00FCE1EE5F}"/>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12" name="Picture">
            <a:extLst>
              <a:ext uri="{FF2B5EF4-FFF2-40B4-BE49-F238E27FC236}">
                <a16:creationId xmlns:a16="http://schemas.microsoft.com/office/drawing/2014/main" id="{F573A7F4-641A-13A3-5556-84612985AC75}"/>
              </a:ext>
            </a:extLst>
          </p:cNvPr>
          <p:cNvSpPr>
            <a:spLocks noGrp="1"/>
          </p:cNvSpPr>
          <p:nvPr>
            <p:ph type="pic" sz="quarter" idx="14" hasCustomPrompt="1"/>
          </p:nvPr>
        </p:nvSpPr>
        <p:spPr>
          <a:xfrm>
            <a:off x="6915446" y="1761321"/>
            <a:ext cx="4457114" cy="4447177"/>
          </a:xfrm>
          <a:custGeom>
            <a:avLst/>
            <a:gdLst>
              <a:gd name="connsiteX0" fmla="*/ 2217862 w 4457114"/>
              <a:gd name="connsiteY0" fmla="*/ 0 h 4447177"/>
              <a:gd name="connsiteX1" fmla="*/ 3789795 w 4457114"/>
              <a:gd name="connsiteY1" fmla="*/ 714297 h 4447177"/>
              <a:gd name="connsiteX2" fmla="*/ 4457114 w 4457114"/>
              <a:gd name="connsiteY2" fmla="*/ 2286221 h 4447177"/>
              <a:gd name="connsiteX3" fmla="*/ 3772032 w 4457114"/>
              <a:gd name="connsiteY3" fmla="*/ 3840382 h 4447177"/>
              <a:gd name="connsiteX4" fmla="*/ 2217862 w 4457114"/>
              <a:gd name="connsiteY4" fmla="*/ 4447177 h 4447177"/>
              <a:gd name="connsiteX5" fmla="*/ 601064 w 4457114"/>
              <a:gd name="connsiteY5" fmla="*/ 3903322 h 4447177"/>
              <a:gd name="connsiteX6" fmla="*/ 0 w 4457114"/>
              <a:gd name="connsiteY6" fmla="*/ 2286221 h 4447177"/>
              <a:gd name="connsiteX7" fmla="*/ 699538 w 4457114"/>
              <a:gd name="connsiteY7" fmla="*/ 767897 h 4447177"/>
              <a:gd name="connsiteX8" fmla="*/ 2217862 w 4457114"/>
              <a:gd name="connsiteY8" fmla="*/ 0 h 4447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57114" h="4447177">
                <a:moveTo>
                  <a:pt x="2217862" y="0"/>
                </a:moveTo>
                <a:cubicBezTo>
                  <a:pt x="2833088" y="0"/>
                  <a:pt x="3386275" y="311071"/>
                  <a:pt x="3789795" y="714297"/>
                </a:cubicBezTo>
                <a:cubicBezTo>
                  <a:pt x="4193021" y="1117514"/>
                  <a:pt x="4457114" y="1670701"/>
                  <a:pt x="4457114" y="2286221"/>
                </a:cubicBezTo>
                <a:cubicBezTo>
                  <a:pt x="4457114" y="2901447"/>
                  <a:pt x="4175249" y="3437165"/>
                  <a:pt x="3772032" y="3840382"/>
                </a:cubicBezTo>
                <a:cubicBezTo>
                  <a:pt x="3368806" y="4243608"/>
                  <a:pt x="2833088" y="4447177"/>
                  <a:pt x="2217862" y="4447177"/>
                </a:cubicBezTo>
                <a:cubicBezTo>
                  <a:pt x="1602645" y="4447177"/>
                  <a:pt x="1004290" y="4306548"/>
                  <a:pt x="601064" y="3903322"/>
                </a:cubicBezTo>
                <a:cubicBezTo>
                  <a:pt x="197848" y="3499802"/>
                  <a:pt x="0" y="2901447"/>
                  <a:pt x="0" y="2286221"/>
                </a:cubicBezTo>
                <a:cubicBezTo>
                  <a:pt x="0" y="1671004"/>
                  <a:pt x="296321" y="1171113"/>
                  <a:pt x="699538" y="767897"/>
                </a:cubicBezTo>
                <a:cubicBezTo>
                  <a:pt x="1103058" y="364680"/>
                  <a:pt x="1602645" y="0"/>
                  <a:pt x="2217862" y="0"/>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sz="2000" b="0" i="0">
                <a:latin typeface="Montserrat" pitchFamily="2" charset="77"/>
              </a:rPr>
              <a:t>Insert</a:t>
            </a:r>
            <a:br>
              <a:rPr lang="en-US" sz="2000" b="0" i="0">
                <a:latin typeface="Montserrat" pitchFamily="2" charset="77"/>
              </a:rPr>
            </a:br>
            <a:r>
              <a:rPr lang="en-US" sz="2000" b="0" i="0">
                <a:latin typeface="Montserrat" pitchFamily="2" charset="77"/>
              </a:rPr>
              <a:t>picture here</a:t>
            </a:r>
            <a:endParaRPr lang="en-US"/>
          </a:p>
        </p:txBody>
      </p:sp>
      <p:pic>
        <p:nvPicPr>
          <p:cNvPr id="4" name="NDCS logo">
            <a:extLst>
              <a:ext uri="{FF2B5EF4-FFF2-40B4-BE49-F238E27FC236}">
                <a16:creationId xmlns:a16="http://schemas.microsoft.com/office/drawing/2014/main" id="{62B930F2-B349-78EC-FEBD-CAA49E4011D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15451293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layout with picture 2">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6EC4E09C-6C9E-3DBA-50A7-FB00FCE1EE5F}"/>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8" name="Picture">
            <a:extLst>
              <a:ext uri="{FF2B5EF4-FFF2-40B4-BE49-F238E27FC236}">
                <a16:creationId xmlns:a16="http://schemas.microsoft.com/office/drawing/2014/main" id="{3808A7F4-83BD-46A4-BD3A-7EEF16294B5C}"/>
              </a:ext>
            </a:extLst>
          </p:cNvPr>
          <p:cNvSpPr>
            <a:spLocks noGrp="1"/>
          </p:cNvSpPr>
          <p:nvPr>
            <p:ph type="pic" sz="quarter" idx="14" hasCustomPrompt="1"/>
          </p:nvPr>
        </p:nvSpPr>
        <p:spPr>
          <a:xfrm>
            <a:off x="6096000" y="2154616"/>
            <a:ext cx="5488242" cy="3249745"/>
          </a:xfrm>
          <a:custGeom>
            <a:avLst/>
            <a:gdLst>
              <a:gd name="connsiteX0" fmla="*/ 2748323 w 5488242"/>
              <a:gd name="connsiteY0" fmla="*/ 141 h 3249745"/>
              <a:gd name="connsiteX1" fmla="*/ 4514854 w 5488242"/>
              <a:gd name="connsiteY1" fmla="*/ 770230 h 3249745"/>
              <a:gd name="connsiteX2" fmla="*/ 5450538 w 5488242"/>
              <a:gd name="connsiteY2" fmla="*/ 2473260 h 3249745"/>
              <a:gd name="connsiteX3" fmla="*/ 5229918 w 5488242"/>
              <a:gd name="connsiteY3" fmla="*/ 3183394 h 3249745"/>
              <a:gd name="connsiteX4" fmla="*/ 5211210 w 5488242"/>
              <a:gd name="connsiteY4" fmla="*/ 3191734 h 3249745"/>
              <a:gd name="connsiteX5" fmla="*/ 5211210 w 5488242"/>
              <a:gd name="connsiteY5" fmla="*/ 3191410 h 3249745"/>
              <a:gd name="connsiteX6" fmla="*/ 4795782 w 5488242"/>
              <a:gd name="connsiteY6" fmla="*/ 3248160 h 3249745"/>
              <a:gd name="connsiteX7" fmla="*/ 1195298 w 5488242"/>
              <a:gd name="connsiteY7" fmla="*/ 3227640 h 3249745"/>
              <a:gd name="connsiteX8" fmla="*/ 623123 w 5488242"/>
              <a:gd name="connsiteY8" fmla="*/ 3246553 h 3249745"/>
              <a:gd name="connsiteX9" fmla="*/ 189634 w 5488242"/>
              <a:gd name="connsiteY9" fmla="*/ 3133700 h 3249745"/>
              <a:gd name="connsiteX10" fmla="*/ 196729 w 5488242"/>
              <a:gd name="connsiteY10" fmla="*/ 1953886 h 3249745"/>
              <a:gd name="connsiteX11" fmla="*/ 865989 w 5488242"/>
              <a:gd name="connsiteY11" fmla="*/ 842366 h 3249745"/>
              <a:gd name="connsiteX12" fmla="*/ 2748323 w 5488242"/>
              <a:gd name="connsiteY12" fmla="*/ 141 h 3249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88242" h="3249745">
                <a:moveTo>
                  <a:pt x="2748323" y="141"/>
                </a:moveTo>
                <a:cubicBezTo>
                  <a:pt x="3407264" y="7844"/>
                  <a:pt x="4045567" y="310488"/>
                  <a:pt x="4514854" y="770230"/>
                </a:cubicBezTo>
                <a:cubicBezTo>
                  <a:pt x="4984142" y="1229973"/>
                  <a:pt x="5291529" y="1837515"/>
                  <a:pt x="5450538" y="2473260"/>
                </a:cubicBezTo>
                <a:cubicBezTo>
                  <a:pt x="5518588" y="2744809"/>
                  <a:pt x="5520852" y="3048423"/>
                  <a:pt x="5229918" y="3183394"/>
                </a:cubicBezTo>
                <a:cubicBezTo>
                  <a:pt x="5223470" y="3186275"/>
                  <a:pt x="5217345" y="3189166"/>
                  <a:pt x="5211210" y="3191734"/>
                </a:cubicBezTo>
                <a:lnTo>
                  <a:pt x="5211210" y="3191410"/>
                </a:lnTo>
                <a:cubicBezTo>
                  <a:pt x="5081874" y="3245916"/>
                  <a:pt x="4936731" y="3253923"/>
                  <a:pt x="4795782" y="3248160"/>
                </a:cubicBezTo>
                <a:cubicBezTo>
                  <a:pt x="3596918" y="3200063"/>
                  <a:pt x="2396426" y="3191087"/>
                  <a:pt x="1195298" y="3227640"/>
                </a:cubicBezTo>
                <a:cubicBezTo>
                  <a:pt x="1005007" y="3233412"/>
                  <a:pt x="814060" y="3250718"/>
                  <a:pt x="623123" y="3246553"/>
                </a:cubicBezTo>
                <a:cubicBezTo>
                  <a:pt x="471855" y="3243349"/>
                  <a:pt x="315423" y="3217703"/>
                  <a:pt x="189634" y="3133700"/>
                </a:cubicBezTo>
                <a:cubicBezTo>
                  <a:pt x="-176130" y="2889727"/>
                  <a:pt x="79005" y="2277050"/>
                  <a:pt x="196729" y="1953886"/>
                </a:cubicBezTo>
                <a:cubicBezTo>
                  <a:pt x="345096" y="1545445"/>
                  <a:pt x="567324" y="1160719"/>
                  <a:pt x="865989" y="842366"/>
                </a:cubicBezTo>
                <a:cubicBezTo>
                  <a:pt x="1348830" y="327157"/>
                  <a:pt x="2040031" y="-7875"/>
                  <a:pt x="2748323" y="141"/>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pic>
        <p:nvPicPr>
          <p:cNvPr id="4" name="NDCS logo">
            <a:extLst>
              <a:ext uri="{FF2B5EF4-FFF2-40B4-BE49-F238E27FC236}">
                <a16:creationId xmlns:a16="http://schemas.microsoft.com/office/drawing/2014/main" id="{62B930F2-B349-78EC-FEBD-CAA49E4011D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4957829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lank layout with picture 3">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6EC4E09C-6C9E-3DBA-50A7-FB00FCE1EE5F}"/>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9" name="Picture">
            <a:extLst>
              <a:ext uri="{FF2B5EF4-FFF2-40B4-BE49-F238E27FC236}">
                <a16:creationId xmlns:a16="http://schemas.microsoft.com/office/drawing/2014/main" id="{2683A972-069F-F2B9-CFA9-ED289AADEE72}"/>
              </a:ext>
            </a:extLst>
          </p:cNvPr>
          <p:cNvSpPr>
            <a:spLocks noGrp="1"/>
          </p:cNvSpPr>
          <p:nvPr>
            <p:ph type="pic" sz="quarter" idx="14" hasCustomPrompt="1"/>
          </p:nvPr>
        </p:nvSpPr>
        <p:spPr>
          <a:xfrm>
            <a:off x="6573659" y="1778903"/>
            <a:ext cx="4436948" cy="4430494"/>
          </a:xfrm>
          <a:custGeom>
            <a:avLst/>
            <a:gdLst>
              <a:gd name="connsiteX0" fmla="*/ 2295917 w 4436948"/>
              <a:gd name="connsiteY0" fmla="*/ 317 h 4430494"/>
              <a:gd name="connsiteX1" fmla="*/ 2641105 w 4436948"/>
              <a:gd name="connsiteY1" fmla="*/ 141845 h 4430494"/>
              <a:gd name="connsiteX2" fmla="*/ 3235405 w 4436948"/>
              <a:gd name="connsiteY2" fmla="*/ 715445 h 4430494"/>
              <a:gd name="connsiteX3" fmla="*/ 3814453 w 4436948"/>
              <a:gd name="connsiteY3" fmla="*/ 1280057 h 4430494"/>
              <a:gd name="connsiteX4" fmla="*/ 4415289 w 4436948"/>
              <a:gd name="connsiteY4" fmla="*/ 2061473 h 4430494"/>
              <a:gd name="connsiteX5" fmla="*/ 4267395 w 4436948"/>
              <a:gd name="connsiteY5" fmla="*/ 2610559 h 4430494"/>
              <a:gd name="connsiteX6" fmla="*/ 3415439 w 4436948"/>
              <a:gd name="connsiteY6" fmla="*/ 3448626 h 4430494"/>
              <a:gd name="connsiteX7" fmla="*/ 2854912 w 4436948"/>
              <a:gd name="connsiteY7" fmla="*/ 4029308 h 4430494"/>
              <a:gd name="connsiteX8" fmla="*/ 2475235 w 4436948"/>
              <a:gd name="connsiteY8" fmla="*/ 4362955 h 4430494"/>
              <a:gd name="connsiteX9" fmla="*/ 2082757 w 4436948"/>
              <a:gd name="connsiteY9" fmla="*/ 4405989 h 4430494"/>
              <a:gd name="connsiteX10" fmla="*/ 2083301 w 4436948"/>
              <a:gd name="connsiteY10" fmla="*/ 4405716 h 4430494"/>
              <a:gd name="connsiteX11" fmla="*/ 1542385 w 4436948"/>
              <a:gd name="connsiteY11" fmla="*/ 3999348 h 4430494"/>
              <a:gd name="connsiteX12" fmla="*/ 871007 w 4436948"/>
              <a:gd name="connsiteY12" fmla="*/ 3311354 h 4430494"/>
              <a:gd name="connsiteX13" fmla="*/ 162857 w 4436948"/>
              <a:gd name="connsiteY13" fmla="*/ 2598304 h 4430494"/>
              <a:gd name="connsiteX14" fmla="*/ 148695 w 4436948"/>
              <a:gd name="connsiteY14" fmla="*/ 1846031 h 4430494"/>
              <a:gd name="connsiteX15" fmla="*/ 1043141 w 4436948"/>
              <a:gd name="connsiteY15" fmla="*/ 936061 h 4430494"/>
              <a:gd name="connsiteX16" fmla="*/ 1935408 w 4436948"/>
              <a:gd name="connsiteY16" fmla="*/ 115970 h 4430494"/>
              <a:gd name="connsiteX17" fmla="*/ 2295917 w 4436948"/>
              <a:gd name="connsiteY17" fmla="*/ 317 h 4430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436948" h="4430494">
                <a:moveTo>
                  <a:pt x="2295917" y="317"/>
                </a:moveTo>
                <a:cubicBezTo>
                  <a:pt x="2417630" y="4573"/>
                  <a:pt x="2536790" y="51692"/>
                  <a:pt x="2641105" y="141845"/>
                </a:cubicBezTo>
                <a:cubicBezTo>
                  <a:pt x="2849736" y="321878"/>
                  <a:pt x="3042843" y="518797"/>
                  <a:pt x="3235405" y="715445"/>
                </a:cubicBezTo>
                <a:cubicBezTo>
                  <a:pt x="3424154" y="908007"/>
                  <a:pt x="3618078" y="1095122"/>
                  <a:pt x="3814453" y="1280057"/>
                </a:cubicBezTo>
                <a:cubicBezTo>
                  <a:pt x="4046507" y="1498494"/>
                  <a:pt x="4310701" y="1747164"/>
                  <a:pt x="4415289" y="2061473"/>
                </a:cubicBezTo>
                <a:cubicBezTo>
                  <a:pt x="4479295" y="2263839"/>
                  <a:pt x="4392955" y="2452044"/>
                  <a:pt x="4267395" y="2610559"/>
                </a:cubicBezTo>
                <a:cubicBezTo>
                  <a:pt x="4013007" y="2931951"/>
                  <a:pt x="3709320" y="3164549"/>
                  <a:pt x="3415439" y="3448626"/>
                </a:cubicBezTo>
                <a:cubicBezTo>
                  <a:pt x="3222059" y="3635740"/>
                  <a:pt x="3043660" y="3837836"/>
                  <a:pt x="2854912" y="4029308"/>
                </a:cubicBezTo>
                <a:cubicBezTo>
                  <a:pt x="2736978" y="4148876"/>
                  <a:pt x="2622039" y="4277706"/>
                  <a:pt x="2475235" y="4362955"/>
                </a:cubicBezTo>
                <a:cubicBezTo>
                  <a:pt x="2339870" y="4441396"/>
                  <a:pt x="2207772" y="4445482"/>
                  <a:pt x="2082757" y="4405989"/>
                </a:cubicBezTo>
                <a:lnTo>
                  <a:pt x="2083301" y="4405716"/>
                </a:lnTo>
                <a:cubicBezTo>
                  <a:pt x="1861869" y="4335719"/>
                  <a:pt x="1694637" y="4166581"/>
                  <a:pt x="1542385" y="3999348"/>
                </a:cubicBezTo>
                <a:cubicBezTo>
                  <a:pt x="1326672" y="3762118"/>
                  <a:pt x="1101427" y="3534149"/>
                  <a:pt x="871007" y="3311354"/>
                </a:cubicBezTo>
                <a:cubicBezTo>
                  <a:pt x="668639" y="3115524"/>
                  <a:pt x="350244" y="2809931"/>
                  <a:pt x="162857" y="2598304"/>
                </a:cubicBezTo>
                <a:cubicBezTo>
                  <a:pt x="-43050" y="2365704"/>
                  <a:pt x="-60210" y="2085985"/>
                  <a:pt x="148695" y="1846031"/>
                </a:cubicBezTo>
                <a:cubicBezTo>
                  <a:pt x="420514" y="1533356"/>
                  <a:pt x="732372" y="1217141"/>
                  <a:pt x="1043141" y="936061"/>
                </a:cubicBezTo>
                <a:cubicBezTo>
                  <a:pt x="1341925" y="665875"/>
                  <a:pt x="1607209" y="349115"/>
                  <a:pt x="1935408" y="115970"/>
                </a:cubicBezTo>
                <a:cubicBezTo>
                  <a:pt x="2049938" y="34669"/>
                  <a:pt x="2174204" y="-3939"/>
                  <a:pt x="2295917" y="317"/>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pic>
        <p:nvPicPr>
          <p:cNvPr id="4" name="NDCS logo">
            <a:extLst>
              <a:ext uri="{FF2B5EF4-FFF2-40B4-BE49-F238E27FC236}">
                <a16:creationId xmlns:a16="http://schemas.microsoft.com/office/drawing/2014/main" id="{62B930F2-B349-78EC-FEBD-CAA49E4011D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4841149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layout with picture 4">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6EC4E09C-6C9E-3DBA-50A7-FB00FCE1EE5F}"/>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10" name="Picture">
            <a:extLst>
              <a:ext uri="{FF2B5EF4-FFF2-40B4-BE49-F238E27FC236}">
                <a16:creationId xmlns:a16="http://schemas.microsoft.com/office/drawing/2014/main" id="{67027615-6A3E-3405-45C7-24BC4A639772}"/>
              </a:ext>
            </a:extLst>
          </p:cNvPr>
          <p:cNvSpPr>
            <a:spLocks noGrp="1"/>
          </p:cNvSpPr>
          <p:nvPr>
            <p:ph type="pic" sz="quarter" idx="14" hasCustomPrompt="1"/>
          </p:nvPr>
        </p:nvSpPr>
        <p:spPr>
          <a:xfrm>
            <a:off x="6586541" y="1697039"/>
            <a:ext cx="4417793" cy="4332109"/>
          </a:xfrm>
          <a:custGeom>
            <a:avLst/>
            <a:gdLst>
              <a:gd name="connsiteX0" fmla="*/ 2251911 w 4417793"/>
              <a:gd name="connsiteY0" fmla="*/ 477 h 4332109"/>
              <a:gd name="connsiteX1" fmla="*/ 2673217 w 4417793"/>
              <a:gd name="connsiteY1" fmla="*/ 202953 h 4332109"/>
              <a:gd name="connsiteX2" fmla="*/ 2673786 w 4417793"/>
              <a:gd name="connsiteY2" fmla="*/ 202953 h 4332109"/>
              <a:gd name="connsiteX3" fmla="*/ 3074754 w 4417793"/>
              <a:gd name="connsiteY3" fmla="*/ 482727 h 4332109"/>
              <a:gd name="connsiteX4" fmla="*/ 3571075 w 4417793"/>
              <a:gd name="connsiteY4" fmla="*/ 630386 h 4332109"/>
              <a:gd name="connsiteX5" fmla="*/ 3888461 w 4417793"/>
              <a:gd name="connsiteY5" fmla="*/ 756174 h 4332109"/>
              <a:gd name="connsiteX6" fmla="*/ 4090385 w 4417793"/>
              <a:gd name="connsiteY6" fmla="*/ 1390856 h 4332109"/>
              <a:gd name="connsiteX7" fmla="*/ 4195215 w 4417793"/>
              <a:gd name="connsiteY7" fmla="*/ 2056616 h 4332109"/>
              <a:gd name="connsiteX8" fmla="*/ 4417239 w 4417793"/>
              <a:gd name="connsiteY8" fmla="*/ 2680936 h 4332109"/>
              <a:gd name="connsiteX9" fmla="*/ 4122834 w 4417793"/>
              <a:gd name="connsiteY9" fmla="*/ 3128524 h 4332109"/>
              <a:gd name="connsiteX10" fmla="*/ 3600663 w 4417793"/>
              <a:gd name="connsiteY10" fmla="*/ 3676564 h 4332109"/>
              <a:gd name="connsiteX11" fmla="*/ 3309705 w 4417793"/>
              <a:gd name="connsiteY11" fmla="*/ 4199566 h 4332109"/>
              <a:gd name="connsiteX12" fmla="*/ 2081815 w 4417793"/>
              <a:gd name="connsiteY12" fmla="*/ 4207338 h 4332109"/>
              <a:gd name="connsiteX13" fmla="*/ 1155228 w 4417793"/>
              <a:gd name="connsiteY13" fmla="*/ 4234389 h 4332109"/>
              <a:gd name="connsiteX14" fmla="*/ 843880 w 4417793"/>
              <a:gd name="connsiteY14" fmla="*/ 3732111 h 4332109"/>
              <a:gd name="connsiteX15" fmla="*/ 454691 w 4417793"/>
              <a:gd name="connsiteY15" fmla="*/ 3247976 h 4332109"/>
              <a:gd name="connsiteX16" fmla="*/ 5758 w 4417793"/>
              <a:gd name="connsiteY16" fmla="*/ 2680936 h 4332109"/>
              <a:gd name="connsiteX17" fmla="*/ 176370 w 4417793"/>
              <a:gd name="connsiteY17" fmla="*/ 2121667 h 4332109"/>
              <a:gd name="connsiteX18" fmla="*/ 334057 w 4417793"/>
              <a:gd name="connsiteY18" fmla="*/ 1634941 h 4332109"/>
              <a:gd name="connsiteX19" fmla="*/ 327161 w 4417793"/>
              <a:gd name="connsiteY19" fmla="*/ 1131229 h 4332109"/>
              <a:gd name="connsiteX20" fmla="*/ 1451935 w 4417793"/>
              <a:gd name="connsiteY20" fmla="*/ 430051 h 4332109"/>
              <a:gd name="connsiteX21" fmla="*/ 1967499 w 4417793"/>
              <a:gd name="connsiteY21" fmla="*/ 70260 h 4332109"/>
              <a:gd name="connsiteX22" fmla="*/ 2251911 w 4417793"/>
              <a:gd name="connsiteY22" fmla="*/ 477 h 4332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417793" h="4332109">
                <a:moveTo>
                  <a:pt x="2251911" y="477"/>
                </a:moveTo>
                <a:cubicBezTo>
                  <a:pt x="2400846" y="7178"/>
                  <a:pt x="2537143" y="84039"/>
                  <a:pt x="2673217" y="202953"/>
                </a:cubicBezTo>
                <a:lnTo>
                  <a:pt x="2673786" y="202953"/>
                </a:lnTo>
                <a:cubicBezTo>
                  <a:pt x="2796722" y="310319"/>
                  <a:pt x="2928558" y="409047"/>
                  <a:pt x="3074754" y="482727"/>
                </a:cubicBezTo>
                <a:cubicBezTo>
                  <a:pt x="3231863" y="561887"/>
                  <a:pt x="3401329" y="590671"/>
                  <a:pt x="3571075" y="630386"/>
                </a:cubicBezTo>
                <a:cubicBezTo>
                  <a:pt x="3682521" y="656291"/>
                  <a:pt x="3794255" y="691123"/>
                  <a:pt x="3888461" y="756174"/>
                </a:cubicBezTo>
                <a:cubicBezTo>
                  <a:pt x="4091820" y="896928"/>
                  <a:pt x="4123700" y="1162603"/>
                  <a:pt x="4090385" y="1390856"/>
                </a:cubicBezTo>
                <a:cubicBezTo>
                  <a:pt x="4057349" y="1617665"/>
                  <a:pt x="4105025" y="1848229"/>
                  <a:pt x="4195215" y="2056616"/>
                </a:cubicBezTo>
                <a:cubicBezTo>
                  <a:pt x="4283111" y="2259253"/>
                  <a:pt x="4427872" y="2448368"/>
                  <a:pt x="4417239" y="2680936"/>
                </a:cubicBezTo>
                <a:cubicBezTo>
                  <a:pt x="4408339" y="2875801"/>
                  <a:pt x="4273633" y="3020581"/>
                  <a:pt x="4122834" y="3128524"/>
                </a:cubicBezTo>
                <a:cubicBezTo>
                  <a:pt x="3905981" y="3283954"/>
                  <a:pt x="3726180" y="3435070"/>
                  <a:pt x="3600663" y="3676564"/>
                </a:cubicBezTo>
                <a:cubicBezTo>
                  <a:pt x="3509038" y="3853008"/>
                  <a:pt x="3463655" y="4062261"/>
                  <a:pt x="3309705" y="4199566"/>
                </a:cubicBezTo>
                <a:cubicBezTo>
                  <a:pt x="2956133" y="4514741"/>
                  <a:pt x="2482206" y="4163010"/>
                  <a:pt x="2081815" y="4207338"/>
                </a:cubicBezTo>
                <a:cubicBezTo>
                  <a:pt x="1789134" y="4239859"/>
                  <a:pt x="1426662" y="4442785"/>
                  <a:pt x="1155228" y="4234389"/>
                </a:cubicBezTo>
                <a:cubicBezTo>
                  <a:pt x="994102" y="4110623"/>
                  <a:pt x="924881" y="3910287"/>
                  <a:pt x="843880" y="3732111"/>
                </a:cubicBezTo>
                <a:cubicBezTo>
                  <a:pt x="758863" y="3544738"/>
                  <a:pt x="617550" y="3373187"/>
                  <a:pt x="454691" y="3247976"/>
                </a:cubicBezTo>
                <a:cubicBezTo>
                  <a:pt x="259663" y="3098016"/>
                  <a:pt x="46258" y="2941719"/>
                  <a:pt x="5758" y="2680936"/>
                </a:cubicBezTo>
                <a:cubicBezTo>
                  <a:pt x="-26122" y="2475131"/>
                  <a:pt x="80440" y="2294662"/>
                  <a:pt x="176370" y="2121667"/>
                </a:cubicBezTo>
                <a:cubicBezTo>
                  <a:pt x="261098" y="1969116"/>
                  <a:pt x="321989" y="1810518"/>
                  <a:pt x="334057" y="1634941"/>
                </a:cubicBezTo>
                <a:cubicBezTo>
                  <a:pt x="345547" y="1466559"/>
                  <a:pt x="290975" y="1299900"/>
                  <a:pt x="327161" y="1131229"/>
                </a:cubicBezTo>
                <a:cubicBezTo>
                  <a:pt x="448084" y="567356"/>
                  <a:pt x="1048674" y="649097"/>
                  <a:pt x="1451935" y="430051"/>
                </a:cubicBezTo>
                <a:cubicBezTo>
                  <a:pt x="1636908" y="329599"/>
                  <a:pt x="1779657" y="167832"/>
                  <a:pt x="1967499" y="70260"/>
                </a:cubicBezTo>
                <a:cubicBezTo>
                  <a:pt x="2068640" y="17694"/>
                  <a:pt x="2162550" y="-3543"/>
                  <a:pt x="2251911" y="477"/>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pic>
        <p:nvPicPr>
          <p:cNvPr id="4" name="NDCS logo">
            <a:extLst>
              <a:ext uri="{FF2B5EF4-FFF2-40B4-BE49-F238E27FC236}">
                <a16:creationId xmlns:a16="http://schemas.microsoft.com/office/drawing/2014/main" id="{62B930F2-B349-78EC-FEBD-CAA49E4011D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25357487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Icons and text">
    <p:bg>
      <p:bgPr>
        <a:solidFill>
          <a:srgbClr val="F1F0F8"/>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AD20A8F3-3808-0287-B375-3FC37671FE67}"/>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13" name="Text 1">
            <a:extLst>
              <a:ext uri="{FF2B5EF4-FFF2-40B4-BE49-F238E27FC236}">
                <a16:creationId xmlns:a16="http://schemas.microsoft.com/office/drawing/2014/main" id="{692F028C-0AC8-8AEF-87D1-6DAC8C34E918}"/>
              </a:ext>
            </a:extLst>
          </p:cNvPr>
          <p:cNvSpPr>
            <a:spLocks noGrp="1"/>
          </p:cNvSpPr>
          <p:nvPr>
            <p:ph type="body" sz="quarter" idx="10" hasCustomPrompt="1"/>
          </p:nvPr>
        </p:nvSpPr>
        <p:spPr>
          <a:xfrm>
            <a:off x="1640541" y="1734671"/>
            <a:ext cx="9682163" cy="672353"/>
          </a:xfrm>
          <a:prstGeom prst="rect">
            <a:avLst/>
          </a:prstGeom>
        </p:spPr>
        <p:txBody>
          <a:bodyPr/>
          <a:lstStyle>
            <a:lvl1pPr marL="0" indent="0">
              <a:buNone/>
              <a:defRPr sz="20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Aenean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p:txBody>
      </p:sp>
      <p:sp>
        <p:nvSpPr>
          <p:cNvPr id="14" name="Text 2">
            <a:extLst>
              <a:ext uri="{FF2B5EF4-FFF2-40B4-BE49-F238E27FC236}">
                <a16:creationId xmlns:a16="http://schemas.microsoft.com/office/drawing/2014/main" id="{C46CF87E-E7FB-D8BE-ACD8-B4ACA741A2A8}"/>
              </a:ext>
            </a:extLst>
          </p:cNvPr>
          <p:cNvSpPr>
            <a:spLocks noGrp="1"/>
          </p:cNvSpPr>
          <p:nvPr>
            <p:ph type="body" sz="quarter" idx="11" hasCustomPrompt="1"/>
          </p:nvPr>
        </p:nvSpPr>
        <p:spPr>
          <a:xfrm>
            <a:off x="1640541" y="2662518"/>
            <a:ext cx="9682163" cy="672353"/>
          </a:xfrm>
          <a:prstGeom prst="rect">
            <a:avLst/>
          </a:prstGeom>
        </p:spPr>
        <p:txBody>
          <a:bodyPr/>
          <a:lstStyle>
            <a:lvl1pPr marL="0" indent="0">
              <a:buNone/>
              <a:defRPr sz="20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Aenean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p:txBody>
      </p:sp>
      <p:sp>
        <p:nvSpPr>
          <p:cNvPr id="15" name="Text 3">
            <a:extLst>
              <a:ext uri="{FF2B5EF4-FFF2-40B4-BE49-F238E27FC236}">
                <a16:creationId xmlns:a16="http://schemas.microsoft.com/office/drawing/2014/main" id="{C2864941-9B7C-0F83-1479-10AC6AAFF346}"/>
              </a:ext>
            </a:extLst>
          </p:cNvPr>
          <p:cNvSpPr>
            <a:spLocks noGrp="1"/>
          </p:cNvSpPr>
          <p:nvPr>
            <p:ph type="body" sz="quarter" idx="12" hasCustomPrompt="1"/>
          </p:nvPr>
        </p:nvSpPr>
        <p:spPr>
          <a:xfrm>
            <a:off x="1640541" y="3590365"/>
            <a:ext cx="9682163" cy="672353"/>
          </a:xfrm>
          <a:prstGeom prst="rect">
            <a:avLst/>
          </a:prstGeom>
        </p:spPr>
        <p:txBody>
          <a:bodyPr/>
          <a:lstStyle>
            <a:lvl1pPr marL="0" indent="0">
              <a:buNone/>
              <a:defRPr sz="20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Aenean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p:txBody>
      </p:sp>
      <p:sp>
        <p:nvSpPr>
          <p:cNvPr id="16" name="Text 4">
            <a:extLst>
              <a:ext uri="{FF2B5EF4-FFF2-40B4-BE49-F238E27FC236}">
                <a16:creationId xmlns:a16="http://schemas.microsoft.com/office/drawing/2014/main" id="{972747F0-5A8E-C503-3A15-3BC851A4440D}"/>
              </a:ext>
            </a:extLst>
          </p:cNvPr>
          <p:cNvSpPr>
            <a:spLocks noGrp="1"/>
          </p:cNvSpPr>
          <p:nvPr>
            <p:ph type="body" sz="quarter" idx="13" hasCustomPrompt="1"/>
          </p:nvPr>
        </p:nvSpPr>
        <p:spPr>
          <a:xfrm>
            <a:off x="1640541" y="4504765"/>
            <a:ext cx="9682163" cy="672353"/>
          </a:xfrm>
          <a:prstGeom prst="rect">
            <a:avLst/>
          </a:prstGeom>
        </p:spPr>
        <p:txBody>
          <a:bodyPr/>
          <a:lstStyle>
            <a:lvl1pPr marL="0" indent="0">
              <a:buNone/>
              <a:defRPr sz="20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Aenean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p:txBody>
      </p:sp>
      <p:sp>
        <p:nvSpPr>
          <p:cNvPr id="17" name="Text 5">
            <a:extLst>
              <a:ext uri="{FF2B5EF4-FFF2-40B4-BE49-F238E27FC236}">
                <a16:creationId xmlns:a16="http://schemas.microsoft.com/office/drawing/2014/main" id="{86D3FEEC-299E-FE30-FD45-26C75D91CEAA}"/>
              </a:ext>
            </a:extLst>
          </p:cNvPr>
          <p:cNvSpPr>
            <a:spLocks noGrp="1"/>
          </p:cNvSpPr>
          <p:nvPr>
            <p:ph type="body" sz="quarter" idx="14" hasCustomPrompt="1"/>
          </p:nvPr>
        </p:nvSpPr>
        <p:spPr>
          <a:xfrm>
            <a:off x="1640541" y="5432612"/>
            <a:ext cx="9682163" cy="672353"/>
          </a:xfrm>
          <a:prstGeom prst="rect">
            <a:avLst/>
          </a:prstGeom>
        </p:spPr>
        <p:txBody>
          <a:bodyPr/>
          <a:lstStyle>
            <a:lvl1pPr marL="0" indent="0">
              <a:buNone/>
              <a:defRPr sz="20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Aenean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p:txBody>
      </p:sp>
      <p:pic>
        <p:nvPicPr>
          <p:cNvPr id="3" name="NDCS logo">
            <a:extLst>
              <a:ext uri="{FF2B5EF4-FFF2-40B4-BE49-F238E27FC236}">
                <a16:creationId xmlns:a16="http://schemas.microsoft.com/office/drawing/2014/main" id="{DB3F324C-A434-F3D9-1806-727982DC9CC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2077564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Icons and text 3 column">
    <p:bg>
      <p:bgPr>
        <a:solidFill>
          <a:srgbClr val="F1F0F8"/>
        </a:solidFill>
        <a:effectLst/>
      </p:bgPr>
    </p:bg>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64AB8FC8-FCC7-B467-5867-75F440B7C916}"/>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
        <p:nvSpPr>
          <p:cNvPr id="14" name="Text 1">
            <a:extLst>
              <a:ext uri="{FF2B5EF4-FFF2-40B4-BE49-F238E27FC236}">
                <a16:creationId xmlns:a16="http://schemas.microsoft.com/office/drawing/2014/main" id="{AC8770D4-59BE-B29B-E6C2-3CF52972A51B}"/>
              </a:ext>
            </a:extLst>
          </p:cNvPr>
          <p:cNvSpPr>
            <a:spLocks noGrp="1"/>
          </p:cNvSpPr>
          <p:nvPr>
            <p:ph type="body" sz="quarter" idx="13" hasCustomPrompt="1"/>
          </p:nvPr>
        </p:nvSpPr>
        <p:spPr>
          <a:xfrm>
            <a:off x="860425" y="4033802"/>
            <a:ext cx="2958446" cy="1949450"/>
          </a:xfrm>
          <a:prstGeom prst="rect">
            <a:avLst/>
          </a:prstGeom>
        </p:spPr>
        <p:txBody>
          <a:bodyPr/>
          <a:lstStyle>
            <a:lvl1pPr marL="0" indent="0" algn="ctr">
              <a:buNone/>
              <a:defRPr sz="2000" b="0" i="0">
                <a:latin typeface="Montserrat" pitchFamily="2" charset="77"/>
              </a:defRPr>
            </a:lvl1pPr>
          </a:lstStyle>
          <a:p>
            <a:pPr lvl="0"/>
            <a:r>
              <a:rPr lang="en-US"/>
              <a:t>Lorem ipsum dolor sit </a:t>
            </a:r>
            <a:r>
              <a:rPr lang="en-US" err="1"/>
              <a:t>amet</a:t>
            </a:r>
            <a:r>
              <a:rPr lang="en-US"/>
              <a:t>, </a:t>
            </a:r>
            <a:r>
              <a:rPr lang="en-US" err="1"/>
              <a:t>aenean</a:t>
            </a:r>
            <a:r>
              <a:rPr lang="en-US"/>
              <a:t>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p:txBody>
      </p:sp>
      <p:sp>
        <p:nvSpPr>
          <p:cNvPr id="15" name="Text 2">
            <a:extLst>
              <a:ext uri="{FF2B5EF4-FFF2-40B4-BE49-F238E27FC236}">
                <a16:creationId xmlns:a16="http://schemas.microsoft.com/office/drawing/2014/main" id="{5943C5C2-356E-F019-4668-39598EA587C4}"/>
              </a:ext>
            </a:extLst>
          </p:cNvPr>
          <p:cNvSpPr>
            <a:spLocks noGrp="1"/>
          </p:cNvSpPr>
          <p:nvPr>
            <p:ph type="body" sz="quarter" idx="14" hasCustomPrompt="1"/>
          </p:nvPr>
        </p:nvSpPr>
        <p:spPr>
          <a:xfrm>
            <a:off x="4617176" y="4033802"/>
            <a:ext cx="2958446" cy="1949450"/>
          </a:xfrm>
          <a:prstGeom prst="rect">
            <a:avLst/>
          </a:prstGeom>
        </p:spPr>
        <p:txBody>
          <a:bodyPr/>
          <a:lstStyle>
            <a:lvl1pPr marL="0" indent="0" algn="ctr">
              <a:buNone/>
              <a:defRPr sz="2000" b="0" i="0">
                <a:latin typeface="Montserrat" pitchFamily="2" charset="77"/>
              </a:defRPr>
            </a:lvl1pPr>
          </a:lstStyle>
          <a:p>
            <a:pPr lvl="0"/>
            <a:r>
              <a:rPr lang="en-US"/>
              <a:t>Lorem ipsum dolor sit </a:t>
            </a:r>
            <a:r>
              <a:rPr lang="en-US" err="1"/>
              <a:t>amet</a:t>
            </a:r>
            <a:r>
              <a:rPr lang="en-US"/>
              <a:t>, </a:t>
            </a:r>
            <a:r>
              <a:rPr lang="en-US" err="1"/>
              <a:t>aenean</a:t>
            </a:r>
            <a:r>
              <a:rPr lang="en-US"/>
              <a:t>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p:txBody>
      </p:sp>
      <p:sp>
        <p:nvSpPr>
          <p:cNvPr id="16" name="Text 3">
            <a:extLst>
              <a:ext uri="{FF2B5EF4-FFF2-40B4-BE49-F238E27FC236}">
                <a16:creationId xmlns:a16="http://schemas.microsoft.com/office/drawing/2014/main" id="{2D1FD56D-54DF-E2D5-D15B-57AD2BCBCD6D}"/>
              </a:ext>
            </a:extLst>
          </p:cNvPr>
          <p:cNvSpPr>
            <a:spLocks noGrp="1"/>
          </p:cNvSpPr>
          <p:nvPr>
            <p:ph type="body" sz="quarter" idx="15" hasCustomPrompt="1"/>
          </p:nvPr>
        </p:nvSpPr>
        <p:spPr>
          <a:xfrm>
            <a:off x="8373928" y="4033802"/>
            <a:ext cx="2958446" cy="1949450"/>
          </a:xfrm>
          <a:prstGeom prst="rect">
            <a:avLst/>
          </a:prstGeom>
        </p:spPr>
        <p:txBody>
          <a:bodyPr/>
          <a:lstStyle>
            <a:lvl1pPr marL="0" indent="0" algn="ctr">
              <a:buNone/>
              <a:defRPr sz="2000" b="0" i="0">
                <a:latin typeface="Montserrat" pitchFamily="2" charset="77"/>
              </a:defRPr>
            </a:lvl1pPr>
          </a:lstStyle>
          <a:p>
            <a:pPr lvl="0"/>
            <a:r>
              <a:rPr lang="en-US"/>
              <a:t>Lorem ipsum dolor sit </a:t>
            </a:r>
            <a:r>
              <a:rPr lang="en-US" err="1"/>
              <a:t>amet</a:t>
            </a:r>
            <a:r>
              <a:rPr lang="en-US"/>
              <a:t>, </a:t>
            </a:r>
            <a:r>
              <a:rPr lang="en-US" err="1"/>
              <a:t>aenean</a:t>
            </a:r>
            <a:r>
              <a:rPr lang="en-US"/>
              <a:t> </a:t>
            </a:r>
            <a:r>
              <a:rPr lang="en-US" err="1"/>
              <a:t>rutrum</a:t>
            </a:r>
            <a:r>
              <a:rPr lang="en-US"/>
              <a:t> sit </a:t>
            </a:r>
            <a:r>
              <a:rPr lang="en-US" err="1"/>
              <a:t>amet</a:t>
            </a:r>
            <a:r>
              <a:rPr lang="en-US"/>
              <a:t> </a:t>
            </a:r>
            <a:r>
              <a:rPr lang="en-US" err="1"/>
              <a:t>urna</a:t>
            </a:r>
            <a:r>
              <a:rPr lang="en-US"/>
              <a:t> </a:t>
            </a:r>
            <a:r>
              <a:rPr lang="en-US" err="1"/>
              <a:t>dignissim</a:t>
            </a:r>
            <a:r>
              <a:rPr lang="en-US"/>
              <a:t> pulvinar. Cras </a:t>
            </a:r>
            <a:r>
              <a:rPr lang="en-US" err="1"/>
              <a:t>lacus</a:t>
            </a:r>
            <a:r>
              <a:rPr lang="en-US"/>
              <a:t> </a:t>
            </a:r>
            <a:r>
              <a:rPr lang="en-US" err="1"/>
              <a:t>sem</a:t>
            </a:r>
            <a:r>
              <a:rPr lang="en-US"/>
              <a:t>, </a:t>
            </a:r>
            <a:r>
              <a:rPr lang="en-US" err="1"/>
              <a:t>sodales</a:t>
            </a:r>
            <a:r>
              <a:rPr lang="en-US"/>
              <a:t> in diam </a:t>
            </a:r>
            <a:r>
              <a:rPr lang="en-US" err="1"/>
              <a:t>eget</a:t>
            </a:r>
            <a:r>
              <a:rPr lang="en-US"/>
              <a:t>.</a:t>
            </a:r>
          </a:p>
        </p:txBody>
      </p:sp>
      <p:pic>
        <p:nvPicPr>
          <p:cNvPr id="6" name="NDCS logo">
            <a:extLst>
              <a:ext uri="{FF2B5EF4-FFF2-40B4-BE49-F238E27FC236}">
                <a16:creationId xmlns:a16="http://schemas.microsoft.com/office/drawing/2014/main" id="{522D06B7-902A-646E-4315-17B793F89EF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8739542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Quote ultraviolet">
    <p:bg>
      <p:bgPr>
        <a:solidFill>
          <a:srgbClr val="F1F0F8"/>
        </a:solidFill>
        <a:effectLst/>
      </p:bgPr>
    </p:bg>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9614A83F-683E-9D20-2964-C79D461062A3}"/>
              </a:ext>
            </a:extLst>
          </p:cNvPr>
          <p:cNvPicPr>
            <a:picLocks noChangeAspect="1"/>
          </p:cNvPicPr>
          <p:nvPr userDrawn="1"/>
        </p:nvPicPr>
        <p:blipFill>
          <a:blip r:embed="rId2"/>
          <a:srcRect/>
          <a:stretch/>
        </p:blipFill>
        <p:spPr>
          <a:xfrm>
            <a:off x="0" y="0"/>
            <a:ext cx="12192000" cy="6858000"/>
          </a:xfrm>
          <a:prstGeom prst="rect">
            <a:avLst/>
          </a:prstGeom>
        </p:spPr>
      </p:pic>
      <p:sp>
        <p:nvSpPr>
          <p:cNvPr id="10" name="Quote">
            <a:extLst>
              <a:ext uri="{FF2B5EF4-FFF2-40B4-BE49-F238E27FC236}">
                <a16:creationId xmlns:a16="http://schemas.microsoft.com/office/drawing/2014/main" id="{23EB8A5C-5141-B6F0-1260-AAE647D41AF0}"/>
              </a:ext>
            </a:extLst>
          </p:cNvPr>
          <p:cNvSpPr>
            <a:spLocks noGrp="1"/>
          </p:cNvSpPr>
          <p:nvPr>
            <p:ph type="body" sz="quarter" idx="10" hasCustomPrompt="1"/>
          </p:nvPr>
        </p:nvSpPr>
        <p:spPr>
          <a:xfrm>
            <a:off x="1546039" y="2710572"/>
            <a:ext cx="8888879" cy="2098488"/>
          </a:xfrm>
          <a:prstGeom prst="rect">
            <a:avLst/>
          </a:prstGeom>
        </p:spPr>
        <p:txBody>
          <a:bodyPr/>
          <a:lstStyle>
            <a:lvl1pPr marL="0" indent="0">
              <a:lnSpc>
                <a:spcPct val="100000"/>
              </a:lnSpc>
              <a:buNone/>
              <a:defRPr sz="25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 Ut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a:t>
            </a:r>
          </a:p>
        </p:txBody>
      </p:sp>
      <p:sp>
        <p:nvSpPr>
          <p:cNvPr id="11" name="Byline">
            <a:extLst>
              <a:ext uri="{FF2B5EF4-FFF2-40B4-BE49-F238E27FC236}">
                <a16:creationId xmlns:a16="http://schemas.microsoft.com/office/drawing/2014/main" id="{15261A8B-5814-C6F3-CB8C-D47FF86DCB51}"/>
              </a:ext>
            </a:extLst>
          </p:cNvPr>
          <p:cNvSpPr>
            <a:spLocks noGrp="1"/>
          </p:cNvSpPr>
          <p:nvPr>
            <p:ph type="body" sz="quarter" idx="11" hasCustomPrompt="1"/>
          </p:nvPr>
        </p:nvSpPr>
        <p:spPr>
          <a:xfrm>
            <a:off x="1546039" y="5025896"/>
            <a:ext cx="8888879" cy="431053"/>
          </a:xfrm>
          <a:prstGeom prst="rect">
            <a:avLst/>
          </a:prstGeom>
        </p:spPr>
        <p:txBody>
          <a:bodyPr/>
          <a:lstStyle>
            <a:lvl1pPr marL="0" indent="0">
              <a:lnSpc>
                <a:spcPct val="100000"/>
              </a:lnSpc>
              <a:buNone/>
              <a:defRPr sz="2000" b="1" i="0">
                <a:latin typeface="Montserrat" pitchFamily="2" charset="77"/>
                <a:cs typeface="Poppins SemiBold" pitchFamily="2" charset="77"/>
              </a:defRPr>
            </a:lvl1pPr>
          </a:lstStyle>
          <a:p>
            <a:pPr lvl="0"/>
            <a:r>
              <a:rPr lang="en-US"/>
              <a:t>Name April 2025</a:t>
            </a:r>
          </a:p>
        </p:txBody>
      </p:sp>
      <p:pic>
        <p:nvPicPr>
          <p:cNvPr id="5" name="NDCS logo">
            <a:extLst>
              <a:ext uri="{FF2B5EF4-FFF2-40B4-BE49-F238E27FC236}">
                <a16:creationId xmlns:a16="http://schemas.microsoft.com/office/drawing/2014/main" id="{787ED019-6507-35F7-BDF3-8F0B4911DCC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27576095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Quote with image ultraviolet">
    <p:bg>
      <p:bgPr>
        <a:solidFill>
          <a:srgbClr val="F1F0F8"/>
        </a:solidFill>
        <a:effectLst/>
      </p:bgPr>
    </p:bg>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79BE087A-149D-5872-5496-22F54EAA9A19}"/>
              </a:ext>
            </a:extLst>
          </p:cNvPr>
          <p:cNvPicPr>
            <a:picLocks noChangeAspect="1"/>
          </p:cNvPicPr>
          <p:nvPr userDrawn="1"/>
        </p:nvPicPr>
        <p:blipFill>
          <a:blip r:embed="rId2"/>
          <a:srcRect/>
          <a:stretch/>
        </p:blipFill>
        <p:spPr>
          <a:xfrm>
            <a:off x="0" y="0"/>
            <a:ext cx="12192000" cy="6858000"/>
          </a:xfrm>
          <a:prstGeom prst="rect">
            <a:avLst/>
          </a:prstGeom>
        </p:spPr>
      </p:pic>
      <p:sp>
        <p:nvSpPr>
          <p:cNvPr id="8" name="Quote">
            <a:extLst>
              <a:ext uri="{FF2B5EF4-FFF2-40B4-BE49-F238E27FC236}">
                <a16:creationId xmlns:a16="http://schemas.microsoft.com/office/drawing/2014/main" id="{9ADA4547-B244-D387-1DBA-25AAE9346BB7}"/>
              </a:ext>
            </a:extLst>
          </p:cNvPr>
          <p:cNvSpPr>
            <a:spLocks noGrp="1"/>
          </p:cNvSpPr>
          <p:nvPr>
            <p:ph type="body" sz="quarter" idx="10" hasCustomPrompt="1"/>
          </p:nvPr>
        </p:nvSpPr>
        <p:spPr>
          <a:xfrm>
            <a:off x="1546039" y="1789562"/>
            <a:ext cx="6099667" cy="2859555"/>
          </a:xfrm>
          <a:prstGeom prst="rect">
            <a:avLst/>
          </a:prstGeom>
        </p:spPr>
        <p:txBody>
          <a:bodyPr/>
          <a:lstStyle>
            <a:lvl1pPr marL="0" indent="0">
              <a:lnSpc>
                <a:spcPct val="100000"/>
              </a:lnSpc>
              <a:buNone/>
              <a:defRPr sz="25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 Ut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a:t>
            </a:r>
          </a:p>
        </p:txBody>
      </p:sp>
      <p:sp>
        <p:nvSpPr>
          <p:cNvPr id="9" name="Byline">
            <a:extLst>
              <a:ext uri="{FF2B5EF4-FFF2-40B4-BE49-F238E27FC236}">
                <a16:creationId xmlns:a16="http://schemas.microsoft.com/office/drawing/2014/main" id="{549D1359-74FF-8620-E9B8-F3D465B658C5}"/>
              </a:ext>
            </a:extLst>
          </p:cNvPr>
          <p:cNvSpPr>
            <a:spLocks noGrp="1"/>
          </p:cNvSpPr>
          <p:nvPr>
            <p:ph type="body" sz="quarter" idx="11" hasCustomPrompt="1"/>
          </p:nvPr>
        </p:nvSpPr>
        <p:spPr>
          <a:xfrm>
            <a:off x="1546039" y="4854034"/>
            <a:ext cx="6099667" cy="431053"/>
          </a:xfrm>
          <a:prstGeom prst="rect">
            <a:avLst/>
          </a:prstGeom>
        </p:spPr>
        <p:txBody>
          <a:bodyPr/>
          <a:lstStyle>
            <a:lvl1pPr marL="0" indent="0">
              <a:lnSpc>
                <a:spcPct val="100000"/>
              </a:lnSpc>
              <a:buNone/>
              <a:defRPr sz="2000" b="1" i="0">
                <a:latin typeface="Montserrat" pitchFamily="2" charset="77"/>
                <a:cs typeface="Poppins SemiBold" pitchFamily="2" charset="77"/>
              </a:defRPr>
            </a:lvl1pPr>
          </a:lstStyle>
          <a:p>
            <a:pPr lvl="0"/>
            <a:r>
              <a:rPr lang="en-US"/>
              <a:t>Name April 2025</a:t>
            </a:r>
          </a:p>
        </p:txBody>
      </p:sp>
      <p:sp>
        <p:nvSpPr>
          <p:cNvPr id="19" name="Picture">
            <a:extLst>
              <a:ext uri="{FF2B5EF4-FFF2-40B4-BE49-F238E27FC236}">
                <a16:creationId xmlns:a16="http://schemas.microsoft.com/office/drawing/2014/main" id="{175D8059-2336-E12D-E446-74615C293697}"/>
              </a:ext>
            </a:extLst>
          </p:cNvPr>
          <p:cNvSpPr>
            <a:spLocks noGrp="1"/>
          </p:cNvSpPr>
          <p:nvPr>
            <p:ph type="pic" sz="quarter" idx="12" hasCustomPrompt="1"/>
          </p:nvPr>
        </p:nvSpPr>
        <p:spPr>
          <a:xfrm>
            <a:off x="7669954" y="1914562"/>
            <a:ext cx="3865851" cy="4134244"/>
          </a:xfrm>
          <a:custGeom>
            <a:avLst/>
            <a:gdLst>
              <a:gd name="connsiteX0" fmla="*/ 2221728 w 3865851"/>
              <a:gd name="connsiteY0" fmla="*/ 939 h 4134244"/>
              <a:gd name="connsiteX1" fmla="*/ 2432076 w 3865851"/>
              <a:gd name="connsiteY1" fmla="*/ 23928 h 4134244"/>
              <a:gd name="connsiteX2" fmla="*/ 3860801 w 3865851"/>
              <a:gd name="connsiteY2" fmla="*/ 1863315 h 4134244"/>
              <a:gd name="connsiteX3" fmla="*/ 3747291 w 3865851"/>
              <a:gd name="connsiteY3" fmla="*/ 3153012 h 4134244"/>
              <a:gd name="connsiteX4" fmla="*/ 3340190 w 3865851"/>
              <a:gd name="connsiteY4" fmla="*/ 4098714 h 4134244"/>
              <a:gd name="connsiteX5" fmla="*/ 2602252 w 3865851"/>
              <a:gd name="connsiteY5" fmla="*/ 4033877 h 4134244"/>
              <a:gd name="connsiteX6" fmla="*/ 571801 w 3865851"/>
              <a:gd name="connsiteY6" fmla="*/ 3676480 h 4134244"/>
              <a:gd name="connsiteX7" fmla="*/ 180151 w 3865851"/>
              <a:gd name="connsiteY7" fmla="*/ 3516579 h 4134244"/>
              <a:gd name="connsiteX8" fmla="*/ 18775 w 3865851"/>
              <a:gd name="connsiteY8" fmla="*/ 2954957 h 4134244"/>
              <a:gd name="connsiteX9" fmla="*/ 929605 w 3865851"/>
              <a:gd name="connsiteY9" fmla="*/ 570634 h 4134244"/>
              <a:gd name="connsiteX10" fmla="*/ 2221728 w 3865851"/>
              <a:gd name="connsiteY10" fmla="*/ 939 h 4134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65851" h="4134244">
                <a:moveTo>
                  <a:pt x="2221728" y="939"/>
                </a:moveTo>
                <a:cubicBezTo>
                  <a:pt x="2291469" y="3444"/>
                  <a:pt x="2361684" y="10991"/>
                  <a:pt x="2432076" y="23928"/>
                </a:cubicBezTo>
                <a:cubicBezTo>
                  <a:pt x="3356027" y="193732"/>
                  <a:pt x="3813755" y="1029073"/>
                  <a:pt x="3860801" y="1863315"/>
                </a:cubicBezTo>
                <a:cubicBezTo>
                  <a:pt x="3884895" y="2290771"/>
                  <a:pt x="3818788" y="2732616"/>
                  <a:pt x="3747291" y="3153012"/>
                </a:cubicBezTo>
                <a:cubicBezTo>
                  <a:pt x="3702937" y="3415266"/>
                  <a:pt x="3648419" y="3956843"/>
                  <a:pt x="3340190" y="4098714"/>
                </a:cubicBezTo>
                <a:cubicBezTo>
                  <a:pt x="3158139" y="4182765"/>
                  <a:pt x="2917572" y="4099845"/>
                  <a:pt x="2602252" y="4033877"/>
                </a:cubicBezTo>
                <a:cubicBezTo>
                  <a:pt x="1839499" y="3874067"/>
                  <a:pt x="1339126" y="3811416"/>
                  <a:pt x="571801" y="3676480"/>
                </a:cubicBezTo>
                <a:cubicBezTo>
                  <a:pt x="506389" y="3665012"/>
                  <a:pt x="317457" y="3604300"/>
                  <a:pt x="180151" y="3516579"/>
                </a:cubicBezTo>
                <a:cubicBezTo>
                  <a:pt x="-20761" y="3388137"/>
                  <a:pt x="-16714" y="3140594"/>
                  <a:pt x="18775" y="2954957"/>
                </a:cubicBezTo>
                <a:cubicBezTo>
                  <a:pt x="181159" y="2107224"/>
                  <a:pt x="309262" y="1224989"/>
                  <a:pt x="929605" y="570634"/>
                </a:cubicBezTo>
                <a:cubicBezTo>
                  <a:pt x="1268643" y="212956"/>
                  <a:pt x="1733545" y="-16594"/>
                  <a:pt x="2221728" y="939"/>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pic>
        <p:nvPicPr>
          <p:cNvPr id="5" name="NDCS logo">
            <a:extLst>
              <a:ext uri="{FF2B5EF4-FFF2-40B4-BE49-F238E27FC236}">
                <a16:creationId xmlns:a16="http://schemas.microsoft.com/office/drawing/2014/main" id="{5D357E5C-E6EE-D4E2-C223-4CFA0B68B93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273930504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Quote raspberry">
    <p:bg>
      <p:bgPr>
        <a:solidFill>
          <a:srgbClr val="F1F0F8"/>
        </a:solidFill>
        <a:effectLst/>
      </p:bgPr>
    </p:bg>
    <p:spTree>
      <p:nvGrpSpPr>
        <p:cNvPr id="1" name=""/>
        <p:cNvGrpSpPr/>
        <p:nvPr/>
      </p:nvGrpSpPr>
      <p:grpSpPr>
        <a:xfrm>
          <a:off x="0" y="0"/>
          <a:ext cx="0" cy="0"/>
          <a:chOff x="0" y="0"/>
          <a:chExt cx="0" cy="0"/>
        </a:xfrm>
      </p:grpSpPr>
      <p:pic>
        <p:nvPicPr>
          <p:cNvPr id="8" name="Background">
            <a:extLst>
              <a:ext uri="{FF2B5EF4-FFF2-40B4-BE49-F238E27FC236}">
                <a16:creationId xmlns:a16="http://schemas.microsoft.com/office/drawing/2014/main" id="{A4AA0021-8D45-3B69-B1E7-4AF0B6C91FFE}"/>
              </a:ext>
            </a:extLst>
          </p:cNvPr>
          <p:cNvPicPr>
            <a:picLocks noChangeAspect="1"/>
          </p:cNvPicPr>
          <p:nvPr userDrawn="1"/>
        </p:nvPicPr>
        <p:blipFill>
          <a:blip r:embed="rId2"/>
          <a:srcRect/>
          <a:stretch/>
        </p:blipFill>
        <p:spPr>
          <a:xfrm>
            <a:off x="0" y="0"/>
            <a:ext cx="12192000" cy="6858000"/>
          </a:xfrm>
          <a:prstGeom prst="rect">
            <a:avLst/>
          </a:prstGeom>
        </p:spPr>
      </p:pic>
      <p:sp>
        <p:nvSpPr>
          <p:cNvPr id="2" name="Quote">
            <a:extLst>
              <a:ext uri="{FF2B5EF4-FFF2-40B4-BE49-F238E27FC236}">
                <a16:creationId xmlns:a16="http://schemas.microsoft.com/office/drawing/2014/main" id="{993CC273-9DE3-CA2B-2B86-E65887BD5758}"/>
              </a:ext>
            </a:extLst>
          </p:cNvPr>
          <p:cNvSpPr>
            <a:spLocks noGrp="1"/>
          </p:cNvSpPr>
          <p:nvPr>
            <p:ph type="body" sz="quarter" idx="10" hasCustomPrompt="1"/>
          </p:nvPr>
        </p:nvSpPr>
        <p:spPr>
          <a:xfrm>
            <a:off x="1546039" y="2710572"/>
            <a:ext cx="8888879" cy="2098488"/>
          </a:xfrm>
          <a:prstGeom prst="rect">
            <a:avLst/>
          </a:prstGeom>
        </p:spPr>
        <p:txBody>
          <a:bodyPr/>
          <a:lstStyle>
            <a:lvl1pPr marL="0" indent="0">
              <a:lnSpc>
                <a:spcPct val="100000"/>
              </a:lnSpc>
              <a:buNone/>
              <a:defRPr sz="25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 Ut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a:t>
            </a:r>
          </a:p>
        </p:txBody>
      </p:sp>
      <p:sp>
        <p:nvSpPr>
          <p:cNvPr id="3" name="Byline">
            <a:extLst>
              <a:ext uri="{FF2B5EF4-FFF2-40B4-BE49-F238E27FC236}">
                <a16:creationId xmlns:a16="http://schemas.microsoft.com/office/drawing/2014/main" id="{6851B1C6-6200-7A41-0593-444C43D7FC2B}"/>
              </a:ext>
            </a:extLst>
          </p:cNvPr>
          <p:cNvSpPr>
            <a:spLocks noGrp="1"/>
          </p:cNvSpPr>
          <p:nvPr>
            <p:ph type="body" sz="quarter" idx="11" hasCustomPrompt="1"/>
          </p:nvPr>
        </p:nvSpPr>
        <p:spPr>
          <a:xfrm>
            <a:off x="1546039" y="5025896"/>
            <a:ext cx="8888879" cy="431053"/>
          </a:xfrm>
          <a:prstGeom prst="rect">
            <a:avLst/>
          </a:prstGeom>
        </p:spPr>
        <p:txBody>
          <a:bodyPr/>
          <a:lstStyle>
            <a:lvl1pPr marL="0" indent="0">
              <a:lnSpc>
                <a:spcPct val="100000"/>
              </a:lnSpc>
              <a:buNone/>
              <a:defRPr sz="2000" b="1" i="0">
                <a:latin typeface="Montserrat" pitchFamily="2" charset="77"/>
                <a:cs typeface="Poppins SemiBold" pitchFamily="2" charset="77"/>
              </a:defRPr>
            </a:lvl1pPr>
          </a:lstStyle>
          <a:p>
            <a:pPr lvl="0"/>
            <a:r>
              <a:rPr lang="en-US"/>
              <a:t>Name April 2025</a:t>
            </a:r>
          </a:p>
        </p:txBody>
      </p:sp>
      <p:pic>
        <p:nvPicPr>
          <p:cNvPr id="9" name="NDCS logo">
            <a:extLst>
              <a:ext uri="{FF2B5EF4-FFF2-40B4-BE49-F238E27FC236}">
                <a16:creationId xmlns:a16="http://schemas.microsoft.com/office/drawing/2014/main" id="{4D0B9222-DA51-5389-BD1D-3C53536FD54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10756708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Quote with image raspberry">
    <p:bg>
      <p:bgPr>
        <a:solidFill>
          <a:srgbClr val="F1F0F8"/>
        </a:solidFill>
        <a:effectLst/>
      </p:bgPr>
    </p:bg>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060EC9B8-555F-59CB-DFBD-2710E0684148}"/>
              </a:ext>
            </a:extLst>
          </p:cNvPr>
          <p:cNvPicPr>
            <a:picLocks noChangeAspect="1"/>
          </p:cNvPicPr>
          <p:nvPr userDrawn="1"/>
        </p:nvPicPr>
        <p:blipFill>
          <a:blip r:embed="rId2"/>
          <a:srcRect/>
          <a:stretch/>
        </p:blipFill>
        <p:spPr>
          <a:xfrm>
            <a:off x="0" y="0"/>
            <a:ext cx="12192000" cy="6858000"/>
          </a:xfrm>
          <a:prstGeom prst="rect">
            <a:avLst/>
          </a:prstGeom>
        </p:spPr>
      </p:pic>
      <p:sp>
        <p:nvSpPr>
          <p:cNvPr id="6" name="Quote">
            <a:extLst>
              <a:ext uri="{FF2B5EF4-FFF2-40B4-BE49-F238E27FC236}">
                <a16:creationId xmlns:a16="http://schemas.microsoft.com/office/drawing/2014/main" id="{DFA76DA4-E1F0-258C-52A5-F9C936938840}"/>
              </a:ext>
            </a:extLst>
          </p:cNvPr>
          <p:cNvSpPr>
            <a:spLocks noGrp="1"/>
          </p:cNvSpPr>
          <p:nvPr>
            <p:ph type="body" sz="quarter" idx="10" hasCustomPrompt="1"/>
          </p:nvPr>
        </p:nvSpPr>
        <p:spPr>
          <a:xfrm>
            <a:off x="1546039" y="1789562"/>
            <a:ext cx="6099667" cy="2859555"/>
          </a:xfrm>
          <a:prstGeom prst="rect">
            <a:avLst/>
          </a:prstGeom>
        </p:spPr>
        <p:txBody>
          <a:bodyPr/>
          <a:lstStyle>
            <a:lvl1pPr marL="0" indent="0">
              <a:lnSpc>
                <a:spcPct val="100000"/>
              </a:lnSpc>
              <a:buNone/>
              <a:defRPr sz="25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 Ut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a:t>
            </a:r>
          </a:p>
        </p:txBody>
      </p:sp>
      <p:sp>
        <p:nvSpPr>
          <p:cNvPr id="7" name="Byline">
            <a:extLst>
              <a:ext uri="{FF2B5EF4-FFF2-40B4-BE49-F238E27FC236}">
                <a16:creationId xmlns:a16="http://schemas.microsoft.com/office/drawing/2014/main" id="{570E02F4-7581-4ED9-7B58-F81AA8F90310}"/>
              </a:ext>
            </a:extLst>
          </p:cNvPr>
          <p:cNvSpPr>
            <a:spLocks noGrp="1"/>
          </p:cNvSpPr>
          <p:nvPr>
            <p:ph type="body" sz="quarter" idx="11" hasCustomPrompt="1"/>
          </p:nvPr>
        </p:nvSpPr>
        <p:spPr>
          <a:xfrm>
            <a:off x="1546039" y="4854034"/>
            <a:ext cx="6099667" cy="431053"/>
          </a:xfrm>
          <a:prstGeom prst="rect">
            <a:avLst/>
          </a:prstGeom>
        </p:spPr>
        <p:txBody>
          <a:bodyPr/>
          <a:lstStyle>
            <a:lvl1pPr marL="0" indent="0">
              <a:lnSpc>
                <a:spcPct val="100000"/>
              </a:lnSpc>
              <a:buNone/>
              <a:defRPr sz="2000" b="1" i="0">
                <a:latin typeface="Montserrat" pitchFamily="2" charset="77"/>
                <a:cs typeface="Poppins SemiBold" pitchFamily="2" charset="77"/>
              </a:defRPr>
            </a:lvl1pPr>
          </a:lstStyle>
          <a:p>
            <a:pPr lvl="0"/>
            <a:r>
              <a:rPr lang="en-US"/>
              <a:t>Name April 2025</a:t>
            </a:r>
          </a:p>
        </p:txBody>
      </p:sp>
      <p:sp>
        <p:nvSpPr>
          <p:cNvPr id="8" name="Picture">
            <a:extLst>
              <a:ext uri="{FF2B5EF4-FFF2-40B4-BE49-F238E27FC236}">
                <a16:creationId xmlns:a16="http://schemas.microsoft.com/office/drawing/2014/main" id="{6410EDD9-FD58-F60F-3959-45191201F504}"/>
              </a:ext>
            </a:extLst>
          </p:cNvPr>
          <p:cNvSpPr>
            <a:spLocks noGrp="1"/>
          </p:cNvSpPr>
          <p:nvPr>
            <p:ph type="pic" sz="quarter" idx="12" hasCustomPrompt="1"/>
          </p:nvPr>
        </p:nvSpPr>
        <p:spPr>
          <a:xfrm>
            <a:off x="7669954" y="1914562"/>
            <a:ext cx="3865851" cy="4134244"/>
          </a:xfrm>
          <a:custGeom>
            <a:avLst/>
            <a:gdLst>
              <a:gd name="connsiteX0" fmla="*/ 2221728 w 3865851"/>
              <a:gd name="connsiteY0" fmla="*/ 939 h 4134244"/>
              <a:gd name="connsiteX1" fmla="*/ 2432076 w 3865851"/>
              <a:gd name="connsiteY1" fmla="*/ 23928 h 4134244"/>
              <a:gd name="connsiteX2" fmla="*/ 3860801 w 3865851"/>
              <a:gd name="connsiteY2" fmla="*/ 1863315 h 4134244"/>
              <a:gd name="connsiteX3" fmla="*/ 3747291 w 3865851"/>
              <a:gd name="connsiteY3" fmla="*/ 3153012 h 4134244"/>
              <a:gd name="connsiteX4" fmla="*/ 3340190 w 3865851"/>
              <a:gd name="connsiteY4" fmla="*/ 4098714 h 4134244"/>
              <a:gd name="connsiteX5" fmla="*/ 2602252 w 3865851"/>
              <a:gd name="connsiteY5" fmla="*/ 4033877 h 4134244"/>
              <a:gd name="connsiteX6" fmla="*/ 571801 w 3865851"/>
              <a:gd name="connsiteY6" fmla="*/ 3676480 h 4134244"/>
              <a:gd name="connsiteX7" fmla="*/ 180151 w 3865851"/>
              <a:gd name="connsiteY7" fmla="*/ 3516579 h 4134244"/>
              <a:gd name="connsiteX8" fmla="*/ 18775 w 3865851"/>
              <a:gd name="connsiteY8" fmla="*/ 2954957 h 4134244"/>
              <a:gd name="connsiteX9" fmla="*/ 929605 w 3865851"/>
              <a:gd name="connsiteY9" fmla="*/ 570634 h 4134244"/>
              <a:gd name="connsiteX10" fmla="*/ 2221728 w 3865851"/>
              <a:gd name="connsiteY10" fmla="*/ 939 h 4134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65851" h="4134244">
                <a:moveTo>
                  <a:pt x="2221728" y="939"/>
                </a:moveTo>
                <a:cubicBezTo>
                  <a:pt x="2291469" y="3444"/>
                  <a:pt x="2361684" y="10991"/>
                  <a:pt x="2432076" y="23928"/>
                </a:cubicBezTo>
                <a:cubicBezTo>
                  <a:pt x="3356027" y="193732"/>
                  <a:pt x="3813755" y="1029073"/>
                  <a:pt x="3860801" y="1863315"/>
                </a:cubicBezTo>
                <a:cubicBezTo>
                  <a:pt x="3884895" y="2290771"/>
                  <a:pt x="3818788" y="2732616"/>
                  <a:pt x="3747291" y="3153012"/>
                </a:cubicBezTo>
                <a:cubicBezTo>
                  <a:pt x="3702937" y="3415266"/>
                  <a:pt x="3648419" y="3956843"/>
                  <a:pt x="3340190" y="4098714"/>
                </a:cubicBezTo>
                <a:cubicBezTo>
                  <a:pt x="3158139" y="4182765"/>
                  <a:pt x="2917572" y="4099845"/>
                  <a:pt x="2602252" y="4033877"/>
                </a:cubicBezTo>
                <a:cubicBezTo>
                  <a:pt x="1839499" y="3874067"/>
                  <a:pt x="1339126" y="3811416"/>
                  <a:pt x="571801" y="3676480"/>
                </a:cubicBezTo>
                <a:cubicBezTo>
                  <a:pt x="506389" y="3665012"/>
                  <a:pt x="317457" y="3604300"/>
                  <a:pt x="180151" y="3516579"/>
                </a:cubicBezTo>
                <a:cubicBezTo>
                  <a:pt x="-20761" y="3388137"/>
                  <a:pt x="-16714" y="3140594"/>
                  <a:pt x="18775" y="2954957"/>
                </a:cubicBezTo>
                <a:cubicBezTo>
                  <a:pt x="181159" y="2107224"/>
                  <a:pt x="309262" y="1224989"/>
                  <a:pt x="929605" y="570634"/>
                </a:cubicBezTo>
                <a:cubicBezTo>
                  <a:pt x="1268643" y="212956"/>
                  <a:pt x="1733545" y="-16594"/>
                  <a:pt x="2221728" y="939"/>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pic>
        <p:nvPicPr>
          <p:cNvPr id="5" name="NDCS logo">
            <a:extLst>
              <a:ext uri="{FF2B5EF4-FFF2-40B4-BE49-F238E27FC236}">
                <a16:creationId xmlns:a16="http://schemas.microsoft.com/office/drawing/2014/main" id="{3E481A04-B357-F6E3-8159-22C0DDF4BB7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361018938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Quote aquamarine">
    <p:bg>
      <p:bgPr>
        <a:solidFill>
          <a:srgbClr val="F1F0F8"/>
        </a:solidFill>
        <a:effectLst/>
      </p:bgPr>
    </p:bg>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69C7A01D-4CD0-A600-A427-628D5434D2CD}"/>
              </a:ext>
            </a:extLst>
          </p:cNvPr>
          <p:cNvPicPr>
            <a:picLocks noChangeAspect="1"/>
          </p:cNvPicPr>
          <p:nvPr userDrawn="1"/>
        </p:nvPicPr>
        <p:blipFill>
          <a:blip r:embed="rId2"/>
          <a:srcRect/>
          <a:stretch/>
        </p:blipFill>
        <p:spPr>
          <a:xfrm>
            <a:off x="0" y="0"/>
            <a:ext cx="12192000" cy="6858000"/>
          </a:xfrm>
          <a:prstGeom prst="rect">
            <a:avLst/>
          </a:prstGeom>
        </p:spPr>
      </p:pic>
      <p:sp>
        <p:nvSpPr>
          <p:cNvPr id="5" name="Quote">
            <a:extLst>
              <a:ext uri="{FF2B5EF4-FFF2-40B4-BE49-F238E27FC236}">
                <a16:creationId xmlns:a16="http://schemas.microsoft.com/office/drawing/2014/main" id="{7C93932B-CAD0-B94E-B436-846805F936C3}"/>
              </a:ext>
            </a:extLst>
          </p:cNvPr>
          <p:cNvSpPr>
            <a:spLocks noGrp="1"/>
          </p:cNvSpPr>
          <p:nvPr>
            <p:ph type="body" sz="quarter" idx="10" hasCustomPrompt="1"/>
          </p:nvPr>
        </p:nvSpPr>
        <p:spPr>
          <a:xfrm>
            <a:off x="1546039" y="2710572"/>
            <a:ext cx="8888879" cy="2098488"/>
          </a:xfrm>
          <a:prstGeom prst="rect">
            <a:avLst/>
          </a:prstGeom>
        </p:spPr>
        <p:txBody>
          <a:bodyPr/>
          <a:lstStyle>
            <a:lvl1pPr marL="0" indent="0">
              <a:lnSpc>
                <a:spcPct val="100000"/>
              </a:lnSpc>
              <a:buNone/>
              <a:defRPr sz="25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 Ut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a:t>
            </a:r>
          </a:p>
        </p:txBody>
      </p:sp>
      <p:sp>
        <p:nvSpPr>
          <p:cNvPr id="6" name="Byline">
            <a:extLst>
              <a:ext uri="{FF2B5EF4-FFF2-40B4-BE49-F238E27FC236}">
                <a16:creationId xmlns:a16="http://schemas.microsoft.com/office/drawing/2014/main" id="{8C1D5ADB-BF87-5659-2C99-2F26A063BFA5}"/>
              </a:ext>
            </a:extLst>
          </p:cNvPr>
          <p:cNvSpPr>
            <a:spLocks noGrp="1"/>
          </p:cNvSpPr>
          <p:nvPr>
            <p:ph type="body" sz="quarter" idx="11" hasCustomPrompt="1"/>
          </p:nvPr>
        </p:nvSpPr>
        <p:spPr>
          <a:xfrm>
            <a:off x="1546039" y="5025896"/>
            <a:ext cx="8888879" cy="431053"/>
          </a:xfrm>
          <a:prstGeom prst="rect">
            <a:avLst/>
          </a:prstGeom>
        </p:spPr>
        <p:txBody>
          <a:bodyPr/>
          <a:lstStyle>
            <a:lvl1pPr marL="0" indent="0">
              <a:lnSpc>
                <a:spcPct val="100000"/>
              </a:lnSpc>
              <a:buNone/>
              <a:defRPr sz="2000" b="1" i="0">
                <a:latin typeface="Montserrat" pitchFamily="2" charset="77"/>
                <a:cs typeface="Poppins SemiBold" pitchFamily="2" charset="77"/>
              </a:defRPr>
            </a:lvl1pPr>
          </a:lstStyle>
          <a:p>
            <a:pPr lvl="0"/>
            <a:r>
              <a:rPr lang="en-US"/>
              <a:t>Name April 2025</a:t>
            </a:r>
          </a:p>
        </p:txBody>
      </p:sp>
      <p:pic>
        <p:nvPicPr>
          <p:cNvPr id="7" name="NDCS logo">
            <a:extLst>
              <a:ext uri="{FF2B5EF4-FFF2-40B4-BE49-F238E27FC236}">
                <a16:creationId xmlns:a16="http://schemas.microsoft.com/office/drawing/2014/main" id="{4BD30229-2D8E-CA5A-3120-9BE161D5902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9447610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Quote with image aquamarine">
    <p:bg>
      <p:bgPr>
        <a:solidFill>
          <a:srgbClr val="F1F0F8"/>
        </a:solidFill>
        <a:effectLst/>
      </p:bgPr>
    </p:bg>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D8B32284-8FF0-42E7-1755-EC6EF7B171A0}"/>
              </a:ext>
            </a:extLst>
          </p:cNvPr>
          <p:cNvPicPr>
            <a:picLocks noChangeAspect="1"/>
          </p:cNvPicPr>
          <p:nvPr userDrawn="1"/>
        </p:nvPicPr>
        <p:blipFill>
          <a:blip r:embed="rId2"/>
          <a:srcRect/>
          <a:stretch/>
        </p:blipFill>
        <p:spPr>
          <a:xfrm>
            <a:off x="0" y="0"/>
            <a:ext cx="12192000" cy="6858000"/>
          </a:xfrm>
          <a:prstGeom prst="rect">
            <a:avLst/>
          </a:prstGeom>
        </p:spPr>
      </p:pic>
      <p:sp>
        <p:nvSpPr>
          <p:cNvPr id="6" name="Quote">
            <a:extLst>
              <a:ext uri="{FF2B5EF4-FFF2-40B4-BE49-F238E27FC236}">
                <a16:creationId xmlns:a16="http://schemas.microsoft.com/office/drawing/2014/main" id="{55259831-4F1F-9A7E-C5C8-4ED06D7707F6}"/>
              </a:ext>
            </a:extLst>
          </p:cNvPr>
          <p:cNvSpPr>
            <a:spLocks noGrp="1"/>
          </p:cNvSpPr>
          <p:nvPr>
            <p:ph type="body" sz="quarter" idx="10" hasCustomPrompt="1"/>
          </p:nvPr>
        </p:nvSpPr>
        <p:spPr>
          <a:xfrm>
            <a:off x="1546039" y="1789562"/>
            <a:ext cx="6099667" cy="2859555"/>
          </a:xfrm>
          <a:prstGeom prst="rect">
            <a:avLst/>
          </a:prstGeom>
        </p:spPr>
        <p:txBody>
          <a:bodyPr/>
          <a:lstStyle>
            <a:lvl1pPr marL="0" indent="0">
              <a:lnSpc>
                <a:spcPct val="100000"/>
              </a:lnSpc>
              <a:buNone/>
              <a:defRPr sz="25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 Ut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a:t>
            </a:r>
          </a:p>
        </p:txBody>
      </p:sp>
      <p:sp>
        <p:nvSpPr>
          <p:cNvPr id="7" name="Byline">
            <a:extLst>
              <a:ext uri="{FF2B5EF4-FFF2-40B4-BE49-F238E27FC236}">
                <a16:creationId xmlns:a16="http://schemas.microsoft.com/office/drawing/2014/main" id="{2C880FE1-1598-6A04-BE91-C9E938BDD3F4}"/>
              </a:ext>
            </a:extLst>
          </p:cNvPr>
          <p:cNvSpPr>
            <a:spLocks noGrp="1"/>
          </p:cNvSpPr>
          <p:nvPr>
            <p:ph type="body" sz="quarter" idx="11" hasCustomPrompt="1"/>
          </p:nvPr>
        </p:nvSpPr>
        <p:spPr>
          <a:xfrm>
            <a:off x="1546039" y="4854034"/>
            <a:ext cx="6099667" cy="431053"/>
          </a:xfrm>
          <a:prstGeom prst="rect">
            <a:avLst/>
          </a:prstGeom>
        </p:spPr>
        <p:txBody>
          <a:bodyPr/>
          <a:lstStyle>
            <a:lvl1pPr marL="0" indent="0">
              <a:lnSpc>
                <a:spcPct val="100000"/>
              </a:lnSpc>
              <a:buNone/>
              <a:defRPr sz="2000" b="1" i="0">
                <a:latin typeface="Montserrat" pitchFamily="2" charset="77"/>
                <a:cs typeface="Poppins SemiBold" pitchFamily="2" charset="77"/>
              </a:defRPr>
            </a:lvl1pPr>
          </a:lstStyle>
          <a:p>
            <a:pPr lvl="0"/>
            <a:r>
              <a:rPr lang="en-US"/>
              <a:t>Name April 2025</a:t>
            </a:r>
          </a:p>
        </p:txBody>
      </p:sp>
      <p:sp>
        <p:nvSpPr>
          <p:cNvPr id="8" name="Picture">
            <a:extLst>
              <a:ext uri="{FF2B5EF4-FFF2-40B4-BE49-F238E27FC236}">
                <a16:creationId xmlns:a16="http://schemas.microsoft.com/office/drawing/2014/main" id="{C4738127-3821-582B-5C7D-B1C07BF56999}"/>
              </a:ext>
            </a:extLst>
          </p:cNvPr>
          <p:cNvSpPr>
            <a:spLocks noGrp="1"/>
          </p:cNvSpPr>
          <p:nvPr>
            <p:ph type="pic" sz="quarter" idx="12" hasCustomPrompt="1"/>
          </p:nvPr>
        </p:nvSpPr>
        <p:spPr>
          <a:xfrm>
            <a:off x="7669954" y="1914562"/>
            <a:ext cx="3865851" cy="4134244"/>
          </a:xfrm>
          <a:custGeom>
            <a:avLst/>
            <a:gdLst>
              <a:gd name="connsiteX0" fmla="*/ 2221728 w 3865851"/>
              <a:gd name="connsiteY0" fmla="*/ 939 h 4134244"/>
              <a:gd name="connsiteX1" fmla="*/ 2432076 w 3865851"/>
              <a:gd name="connsiteY1" fmla="*/ 23928 h 4134244"/>
              <a:gd name="connsiteX2" fmla="*/ 3860801 w 3865851"/>
              <a:gd name="connsiteY2" fmla="*/ 1863315 h 4134244"/>
              <a:gd name="connsiteX3" fmla="*/ 3747291 w 3865851"/>
              <a:gd name="connsiteY3" fmla="*/ 3153012 h 4134244"/>
              <a:gd name="connsiteX4" fmla="*/ 3340190 w 3865851"/>
              <a:gd name="connsiteY4" fmla="*/ 4098714 h 4134244"/>
              <a:gd name="connsiteX5" fmla="*/ 2602252 w 3865851"/>
              <a:gd name="connsiteY5" fmla="*/ 4033877 h 4134244"/>
              <a:gd name="connsiteX6" fmla="*/ 571801 w 3865851"/>
              <a:gd name="connsiteY6" fmla="*/ 3676480 h 4134244"/>
              <a:gd name="connsiteX7" fmla="*/ 180151 w 3865851"/>
              <a:gd name="connsiteY7" fmla="*/ 3516579 h 4134244"/>
              <a:gd name="connsiteX8" fmla="*/ 18775 w 3865851"/>
              <a:gd name="connsiteY8" fmla="*/ 2954957 h 4134244"/>
              <a:gd name="connsiteX9" fmla="*/ 929605 w 3865851"/>
              <a:gd name="connsiteY9" fmla="*/ 570634 h 4134244"/>
              <a:gd name="connsiteX10" fmla="*/ 2221728 w 3865851"/>
              <a:gd name="connsiteY10" fmla="*/ 939 h 4134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65851" h="4134244">
                <a:moveTo>
                  <a:pt x="2221728" y="939"/>
                </a:moveTo>
                <a:cubicBezTo>
                  <a:pt x="2291469" y="3444"/>
                  <a:pt x="2361684" y="10991"/>
                  <a:pt x="2432076" y="23928"/>
                </a:cubicBezTo>
                <a:cubicBezTo>
                  <a:pt x="3356027" y="193732"/>
                  <a:pt x="3813755" y="1029073"/>
                  <a:pt x="3860801" y="1863315"/>
                </a:cubicBezTo>
                <a:cubicBezTo>
                  <a:pt x="3884895" y="2290771"/>
                  <a:pt x="3818788" y="2732616"/>
                  <a:pt x="3747291" y="3153012"/>
                </a:cubicBezTo>
                <a:cubicBezTo>
                  <a:pt x="3702937" y="3415266"/>
                  <a:pt x="3648419" y="3956843"/>
                  <a:pt x="3340190" y="4098714"/>
                </a:cubicBezTo>
                <a:cubicBezTo>
                  <a:pt x="3158139" y="4182765"/>
                  <a:pt x="2917572" y="4099845"/>
                  <a:pt x="2602252" y="4033877"/>
                </a:cubicBezTo>
                <a:cubicBezTo>
                  <a:pt x="1839499" y="3874067"/>
                  <a:pt x="1339126" y="3811416"/>
                  <a:pt x="571801" y="3676480"/>
                </a:cubicBezTo>
                <a:cubicBezTo>
                  <a:pt x="506389" y="3665012"/>
                  <a:pt x="317457" y="3604300"/>
                  <a:pt x="180151" y="3516579"/>
                </a:cubicBezTo>
                <a:cubicBezTo>
                  <a:pt x="-20761" y="3388137"/>
                  <a:pt x="-16714" y="3140594"/>
                  <a:pt x="18775" y="2954957"/>
                </a:cubicBezTo>
                <a:cubicBezTo>
                  <a:pt x="181159" y="2107224"/>
                  <a:pt x="309262" y="1224989"/>
                  <a:pt x="929605" y="570634"/>
                </a:cubicBezTo>
                <a:cubicBezTo>
                  <a:pt x="1268643" y="212956"/>
                  <a:pt x="1733545" y="-16594"/>
                  <a:pt x="2221728" y="939"/>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pic>
        <p:nvPicPr>
          <p:cNvPr id="5" name="NDCS logo">
            <a:extLst>
              <a:ext uri="{FF2B5EF4-FFF2-40B4-BE49-F238E27FC236}">
                <a16:creationId xmlns:a16="http://schemas.microsoft.com/office/drawing/2014/main" id="{52998A44-6C88-9E6F-2307-767ECA3A161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71196086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Quote mustard">
    <p:bg>
      <p:bgPr>
        <a:solidFill>
          <a:srgbClr val="F1F0F8"/>
        </a:solidFill>
        <a:effectLst/>
      </p:bgPr>
    </p:bg>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CF7A474A-A6B3-95B5-60AA-BBA19C332B13}"/>
              </a:ext>
            </a:extLst>
          </p:cNvPr>
          <p:cNvPicPr>
            <a:picLocks noChangeAspect="1"/>
          </p:cNvPicPr>
          <p:nvPr userDrawn="1"/>
        </p:nvPicPr>
        <p:blipFill>
          <a:blip r:embed="rId2"/>
          <a:srcRect/>
          <a:stretch/>
        </p:blipFill>
        <p:spPr>
          <a:xfrm>
            <a:off x="0" y="0"/>
            <a:ext cx="12192000" cy="6858000"/>
          </a:xfrm>
          <a:prstGeom prst="rect">
            <a:avLst/>
          </a:prstGeom>
        </p:spPr>
      </p:pic>
      <p:sp>
        <p:nvSpPr>
          <p:cNvPr id="5" name="Quote">
            <a:extLst>
              <a:ext uri="{FF2B5EF4-FFF2-40B4-BE49-F238E27FC236}">
                <a16:creationId xmlns:a16="http://schemas.microsoft.com/office/drawing/2014/main" id="{9384E28F-E175-743A-0E4C-DB6188E40D2E}"/>
              </a:ext>
            </a:extLst>
          </p:cNvPr>
          <p:cNvSpPr>
            <a:spLocks noGrp="1"/>
          </p:cNvSpPr>
          <p:nvPr>
            <p:ph type="body" sz="quarter" idx="10" hasCustomPrompt="1"/>
          </p:nvPr>
        </p:nvSpPr>
        <p:spPr>
          <a:xfrm>
            <a:off x="1546039" y="2710572"/>
            <a:ext cx="8888879" cy="2098488"/>
          </a:xfrm>
          <a:prstGeom prst="rect">
            <a:avLst/>
          </a:prstGeom>
        </p:spPr>
        <p:txBody>
          <a:bodyPr/>
          <a:lstStyle>
            <a:lvl1pPr marL="0" indent="0">
              <a:lnSpc>
                <a:spcPct val="100000"/>
              </a:lnSpc>
              <a:buNone/>
              <a:defRPr sz="25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 Ut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a:t>
            </a:r>
          </a:p>
        </p:txBody>
      </p:sp>
      <p:sp>
        <p:nvSpPr>
          <p:cNvPr id="6" name="Byline">
            <a:extLst>
              <a:ext uri="{FF2B5EF4-FFF2-40B4-BE49-F238E27FC236}">
                <a16:creationId xmlns:a16="http://schemas.microsoft.com/office/drawing/2014/main" id="{3CDC401D-F2CF-A02C-6A52-EE81A40B2F62}"/>
              </a:ext>
            </a:extLst>
          </p:cNvPr>
          <p:cNvSpPr>
            <a:spLocks noGrp="1"/>
          </p:cNvSpPr>
          <p:nvPr>
            <p:ph type="body" sz="quarter" idx="11" hasCustomPrompt="1"/>
          </p:nvPr>
        </p:nvSpPr>
        <p:spPr>
          <a:xfrm>
            <a:off x="1546039" y="5025896"/>
            <a:ext cx="8888879" cy="431053"/>
          </a:xfrm>
          <a:prstGeom prst="rect">
            <a:avLst/>
          </a:prstGeom>
        </p:spPr>
        <p:txBody>
          <a:bodyPr/>
          <a:lstStyle>
            <a:lvl1pPr marL="0" indent="0">
              <a:lnSpc>
                <a:spcPct val="100000"/>
              </a:lnSpc>
              <a:buNone/>
              <a:defRPr sz="2000" b="1" i="0">
                <a:latin typeface="Montserrat" pitchFamily="2" charset="77"/>
                <a:cs typeface="Poppins SemiBold" pitchFamily="2" charset="77"/>
              </a:defRPr>
            </a:lvl1pPr>
          </a:lstStyle>
          <a:p>
            <a:pPr lvl="0"/>
            <a:r>
              <a:rPr lang="en-US"/>
              <a:t>Name April 2025</a:t>
            </a:r>
          </a:p>
        </p:txBody>
      </p:sp>
      <p:pic>
        <p:nvPicPr>
          <p:cNvPr id="7" name="NDCS logo">
            <a:extLst>
              <a:ext uri="{FF2B5EF4-FFF2-40B4-BE49-F238E27FC236}">
                <a16:creationId xmlns:a16="http://schemas.microsoft.com/office/drawing/2014/main" id="{5D46357B-41DE-53D3-4D9C-91F8A87E8D6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10006981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Quote with image mustard">
    <p:bg>
      <p:bgPr>
        <a:solidFill>
          <a:srgbClr val="F1F0F8"/>
        </a:solidFill>
        <a:effectLst/>
      </p:bgPr>
    </p:bg>
    <p:spTree>
      <p:nvGrpSpPr>
        <p:cNvPr id="1" name=""/>
        <p:cNvGrpSpPr/>
        <p:nvPr/>
      </p:nvGrpSpPr>
      <p:grpSpPr>
        <a:xfrm>
          <a:off x="0" y="0"/>
          <a:ext cx="0" cy="0"/>
          <a:chOff x="0" y="0"/>
          <a:chExt cx="0" cy="0"/>
        </a:xfrm>
      </p:grpSpPr>
      <p:pic>
        <p:nvPicPr>
          <p:cNvPr id="3" name="Background">
            <a:extLst>
              <a:ext uri="{FF2B5EF4-FFF2-40B4-BE49-F238E27FC236}">
                <a16:creationId xmlns:a16="http://schemas.microsoft.com/office/drawing/2014/main" id="{C5E4A46D-D51A-B93D-8681-563E241B9141}"/>
              </a:ext>
            </a:extLst>
          </p:cNvPr>
          <p:cNvPicPr>
            <a:picLocks noChangeAspect="1"/>
          </p:cNvPicPr>
          <p:nvPr userDrawn="1"/>
        </p:nvPicPr>
        <p:blipFill>
          <a:blip r:embed="rId2"/>
          <a:srcRect/>
          <a:stretch/>
        </p:blipFill>
        <p:spPr>
          <a:xfrm>
            <a:off x="0" y="0"/>
            <a:ext cx="12192000" cy="6858000"/>
          </a:xfrm>
          <a:prstGeom prst="rect">
            <a:avLst/>
          </a:prstGeom>
        </p:spPr>
      </p:pic>
      <p:sp>
        <p:nvSpPr>
          <p:cNvPr id="6" name="Quote">
            <a:extLst>
              <a:ext uri="{FF2B5EF4-FFF2-40B4-BE49-F238E27FC236}">
                <a16:creationId xmlns:a16="http://schemas.microsoft.com/office/drawing/2014/main" id="{6C5D4F7B-296D-BDF1-203C-1F1D162C0820}"/>
              </a:ext>
            </a:extLst>
          </p:cNvPr>
          <p:cNvSpPr>
            <a:spLocks noGrp="1"/>
          </p:cNvSpPr>
          <p:nvPr>
            <p:ph type="body" sz="quarter" idx="10" hasCustomPrompt="1"/>
          </p:nvPr>
        </p:nvSpPr>
        <p:spPr>
          <a:xfrm>
            <a:off x="1546039" y="1789562"/>
            <a:ext cx="6099667" cy="2859555"/>
          </a:xfrm>
          <a:prstGeom prst="rect">
            <a:avLst/>
          </a:prstGeom>
        </p:spPr>
        <p:txBody>
          <a:bodyPr/>
          <a:lstStyle>
            <a:lvl1pPr marL="0" indent="0">
              <a:lnSpc>
                <a:spcPct val="100000"/>
              </a:lnSpc>
              <a:buNone/>
              <a:defRPr sz="2500" b="0" i="0">
                <a:latin typeface="Montserrat" pitchFamily="2" charset="77"/>
                <a:cs typeface="Poppins" pitchFamily="2" charset="77"/>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 Ut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a:t>
            </a:r>
          </a:p>
        </p:txBody>
      </p:sp>
      <p:sp>
        <p:nvSpPr>
          <p:cNvPr id="7" name="Byline">
            <a:extLst>
              <a:ext uri="{FF2B5EF4-FFF2-40B4-BE49-F238E27FC236}">
                <a16:creationId xmlns:a16="http://schemas.microsoft.com/office/drawing/2014/main" id="{E4E2E5A0-467A-CF92-6F83-673A25983DF1}"/>
              </a:ext>
            </a:extLst>
          </p:cNvPr>
          <p:cNvSpPr>
            <a:spLocks noGrp="1"/>
          </p:cNvSpPr>
          <p:nvPr>
            <p:ph type="body" sz="quarter" idx="11" hasCustomPrompt="1"/>
          </p:nvPr>
        </p:nvSpPr>
        <p:spPr>
          <a:xfrm>
            <a:off x="1546039" y="4854034"/>
            <a:ext cx="6099667" cy="431053"/>
          </a:xfrm>
          <a:prstGeom prst="rect">
            <a:avLst/>
          </a:prstGeom>
        </p:spPr>
        <p:txBody>
          <a:bodyPr/>
          <a:lstStyle>
            <a:lvl1pPr marL="0" indent="0">
              <a:lnSpc>
                <a:spcPct val="100000"/>
              </a:lnSpc>
              <a:buNone/>
              <a:defRPr sz="2000" b="1" i="0">
                <a:latin typeface="Montserrat" pitchFamily="2" charset="77"/>
                <a:cs typeface="Poppins SemiBold" pitchFamily="2" charset="77"/>
              </a:defRPr>
            </a:lvl1pPr>
          </a:lstStyle>
          <a:p>
            <a:pPr lvl="0"/>
            <a:r>
              <a:rPr lang="en-US"/>
              <a:t>Name April 2025</a:t>
            </a:r>
          </a:p>
        </p:txBody>
      </p:sp>
      <p:sp>
        <p:nvSpPr>
          <p:cNvPr id="8" name="Picture">
            <a:extLst>
              <a:ext uri="{FF2B5EF4-FFF2-40B4-BE49-F238E27FC236}">
                <a16:creationId xmlns:a16="http://schemas.microsoft.com/office/drawing/2014/main" id="{F274396F-5183-FBEC-6010-D91829D6ACB7}"/>
              </a:ext>
            </a:extLst>
          </p:cNvPr>
          <p:cNvSpPr>
            <a:spLocks noGrp="1"/>
          </p:cNvSpPr>
          <p:nvPr>
            <p:ph type="pic" sz="quarter" idx="12" hasCustomPrompt="1"/>
          </p:nvPr>
        </p:nvSpPr>
        <p:spPr>
          <a:xfrm>
            <a:off x="7669954" y="1914562"/>
            <a:ext cx="3865851" cy="4134244"/>
          </a:xfrm>
          <a:custGeom>
            <a:avLst/>
            <a:gdLst>
              <a:gd name="connsiteX0" fmla="*/ 2221728 w 3865851"/>
              <a:gd name="connsiteY0" fmla="*/ 939 h 4134244"/>
              <a:gd name="connsiteX1" fmla="*/ 2432076 w 3865851"/>
              <a:gd name="connsiteY1" fmla="*/ 23928 h 4134244"/>
              <a:gd name="connsiteX2" fmla="*/ 3860801 w 3865851"/>
              <a:gd name="connsiteY2" fmla="*/ 1863315 h 4134244"/>
              <a:gd name="connsiteX3" fmla="*/ 3747291 w 3865851"/>
              <a:gd name="connsiteY3" fmla="*/ 3153012 h 4134244"/>
              <a:gd name="connsiteX4" fmla="*/ 3340190 w 3865851"/>
              <a:gd name="connsiteY4" fmla="*/ 4098714 h 4134244"/>
              <a:gd name="connsiteX5" fmla="*/ 2602252 w 3865851"/>
              <a:gd name="connsiteY5" fmla="*/ 4033877 h 4134244"/>
              <a:gd name="connsiteX6" fmla="*/ 571801 w 3865851"/>
              <a:gd name="connsiteY6" fmla="*/ 3676480 h 4134244"/>
              <a:gd name="connsiteX7" fmla="*/ 180151 w 3865851"/>
              <a:gd name="connsiteY7" fmla="*/ 3516579 h 4134244"/>
              <a:gd name="connsiteX8" fmla="*/ 18775 w 3865851"/>
              <a:gd name="connsiteY8" fmla="*/ 2954957 h 4134244"/>
              <a:gd name="connsiteX9" fmla="*/ 929605 w 3865851"/>
              <a:gd name="connsiteY9" fmla="*/ 570634 h 4134244"/>
              <a:gd name="connsiteX10" fmla="*/ 2221728 w 3865851"/>
              <a:gd name="connsiteY10" fmla="*/ 939 h 4134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65851" h="4134244">
                <a:moveTo>
                  <a:pt x="2221728" y="939"/>
                </a:moveTo>
                <a:cubicBezTo>
                  <a:pt x="2291469" y="3444"/>
                  <a:pt x="2361684" y="10991"/>
                  <a:pt x="2432076" y="23928"/>
                </a:cubicBezTo>
                <a:cubicBezTo>
                  <a:pt x="3356027" y="193732"/>
                  <a:pt x="3813755" y="1029073"/>
                  <a:pt x="3860801" y="1863315"/>
                </a:cubicBezTo>
                <a:cubicBezTo>
                  <a:pt x="3884895" y="2290771"/>
                  <a:pt x="3818788" y="2732616"/>
                  <a:pt x="3747291" y="3153012"/>
                </a:cubicBezTo>
                <a:cubicBezTo>
                  <a:pt x="3702937" y="3415266"/>
                  <a:pt x="3648419" y="3956843"/>
                  <a:pt x="3340190" y="4098714"/>
                </a:cubicBezTo>
                <a:cubicBezTo>
                  <a:pt x="3158139" y="4182765"/>
                  <a:pt x="2917572" y="4099845"/>
                  <a:pt x="2602252" y="4033877"/>
                </a:cubicBezTo>
                <a:cubicBezTo>
                  <a:pt x="1839499" y="3874067"/>
                  <a:pt x="1339126" y="3811416"/>
                  <a:pt x="571801" y="3676480"/>
                </a:cubicBezTo>
                <a:cubicBezTo>
                  <a:pt x="506389" y="3665012"/>
                  <a:pt x="317457" y="3604300"/>
                  <a:pt x="180151" y="3516579"/>
                </a:cubicBezTo>
                <a:cubicBezTo>
                  <a:pt x="-20761" y="3388137"/>
                  <a:pt x="-16714" y="3140594"/>
                  <a:pt x="18775" y="2954957"/>
                </a:cubicBezTo>
                <a:cubicBezTo>
                  <a:pt x="181159" y="2107224"/>
                  <a:pt x="309262" y="1224989"/>
                  <a:pt x="929605" y="570634"/>
                </a:cubicBezTo>
                <a:cubicBezTo>
                  <a:pt x="1268643" y="212956"/>
                  <a:pt x="1733545" y="-16594"/>
                  <a:pt x="2221728" y="939"/>
                </a:cubicBezTo>
                <a:close/>
              </a:path>
            </a:pathLst>
          </a:custGeom>
          <a:solidFill>
            <a:srgbClr val="D7DAE9"/>
          </a:solidFill>
        </p:spPr>
        <p:txBody>
          <a:bodyPr wrap="square" anchor="ctr">
            <a:noAutofit/>
          </a:bodyPr>
          <a:lstStyle>
            <a:lvl1pPr marL="0" indent="0" algn="ctr">
              <a:buNone/>
              <a:defRPr sz="2000" b="0" i="0">
                <a:latin typeface="Montserrat" pitchFamily="2" charset="77"/>
              </a:defRPr>
            </a:lvl1pPr>
          </a:lstStyle>
          <a:p>
            <a:r>
              <a:rPr lang="en-US"/>
              <a:t>Insert</a:t>
            </a:r>
            <a:br>
              <a:rPr lang="en-US"/>
            </a:br>
            <a:r>
              <a:rPr lang="en-US"/>
              <a:t>picture here</a:t>
            </a:r>
          </a:p>
        </p:txBody>
      </p:sp>
      <p:pic>
        <p:nvPicPr>
          <p:cNvPr id="5" name="NDCS logo">
            <a:extLst>
              <a:ext uri="{FF2B5EF4-FFF2-40B4-BE49-F238E27FC236}">
                <a16:creationId xmlns:a16="http://schemas.microsoft.com/office/drawing/2014/main" id="{1D1B7DC7-DFFE-A255-69E0-1BAA6B0D2523}"/>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20997380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Questions">
    <p:bg>
      <p:bgPr>
        <a:solidFill>
          <a:srgbClr val="F1F0F8"/>
        </a:solidFill>
        <a:effectLst/>
      </p:bgPr>
    </p:bg>
    <p:spTree>
      <p:nvGrpSpPr>
        <p:cNvPr id="1" name=""/>
        <p:cNvGrpSpPr/>
        <p:nvPr/>
      </p:nvGrpSpPr>
      <p:grpSpPr>
        <a:xfrm>
          <a:off x="0" y="0"/>
          <a:ext cx="0" cy="0"/>
          <a:chOff x="0" y="0"/>
          <a:chExt cx="0" cy="0"/>
        </a:xfrm>
      </p:grpSpPr>
      <p:pic>
        <p:nvPicPr>
          <p:cNvPr id="2" name="Background">
            <a:extLst>
              <a:ext uri="{FF2B5EF4-FFF2-40B4-BE49-F238E27FC236}">
                <a16:creationId xmlns:a16="http://schemas.microsoft.com/office/drawing/2014/main" id="{731B585A-A2CB-DD8A-86AA-2BD209D46E4D}"/>
              </a:ext>
            </a:extLst>
          </p:cNvPr>
          <p:cNvPicPr>
            <a:picLocks noChangeAspect="1"/>
          </p:cNvPicPr>
          <p:nvPr userDrawn="1"/>
        </p:nvPicPr>
        <p:blipFill>
          <a:blip r:embed="rId2"/>
          <a:srcRect/>
          <a:stretch/>
        </p:blipFill>
        <p:spPr>
          <a:xfrm>
            <a:off x="0" y="0"/>
            <a:ext cx="12192000" cy="6858000"/>
          </a:xfrm>
          <a:prstGeom prst="rect">
            <a:avLst/>
          </a:prstGeom>
        </p:spPr>
      </p:pic>
    </p:spTree>
    <p:extLst>
      <p:ext uri="{BB962C8B-B14F-4D97-AF65-F5344CB8AC3E}">
        <p14:creationId xmlns:p14="http://schemas.microsoft.com/office/powerpoint/2010/main" val="12772782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rgbClr val="F1F0F8"/>
        </a:solidFill>
        <a:effectLst/>
      </p:bgPr>
    </p:bg>
    <p:spTree>
      <p:nvGrpSpPr>
        <p:cNvPr id="1" name=""/>
        <p:cNvGrpSpPr/>
        <p:nvPr/>
      </p:nvGrpSpPr>
      <p:grpSpPr>
        <a:xfrm>
          <a:off x="0" y="0"/>
          <a:ext cx="0" cy="0"/>
          <a:chOff x="0" y="0"/>
          <a:chExt cx="0" cy="0"/>
        </a:xfrm>
      </p:grpSpPr>
      <p:pic>
        <p:nvPicPr>
          <p:cNvPr id="2" name="Background">
            <a:extLst>
              <a:ext uri="{FF2B5EF4-FFF2-40B4-BE49-F238E27FC236}">
                <a16:creationId xmlns:a16="http://schemas.microsoft.com/office/drawing/2014/main" id="{684D52C0-4BCF-B9E7-5546-4D8777319307}"/>
              </a:ext>
            </a:extLst>
          </p:cNvPr>
          <p:cNvPicPr>
            <a:picLocks noChangeAspect="1"/>
          </p:cNvPicPr>
          <p:nvPr userDrawn="1"/>
        </p:nvPicPr>
        <p:blipFill>
          <a:blip r:embed="rId2"/>
          <a:srcRect/>
          <a:stretch/>
        </p:blipFill>
        <p:spPr>
          <a:xfrm>
            <a:off x="0" y="0"/>
            <a:ext cx="12192000" cy="6858000"/>
          </a:xfrm>
          <a:prstGeom prst="rect">
            <a:avLst/>
          </a:prstGeom>
        </p:spPr>
      </p:pic>
    </p:spTree>
    <p:extLst>
      <p:ext uri="{BB962C8B-B14F-4D97-AF65-F5344CB8AC3E}">
        <p14:creationId xmlns:p14="http://schemas.microsoft.com/office/powerpoint/2010/main" val="257505995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4" name="Background">
            <a:extLst>
              <a:ext uri="{FF2B5EF4-FFF2-40B4-BE49-F238E27FC236}">
                <a16:creationId xmlns:a16="http://schemas.microsoft.com/office/drawing/2014/main" id="{A83D2052-7269-D55C-5A36-F7CCD1FA1744}"/>
              </a:ext>
            </a:extLst>
          </p:cNvPr>
          <p:cNvPicPr>
            <a:picLocks noChangeAspect="1"/>
          </p:cNvPicPr>
          <p:nvPr userDrawn="1"/>
        </p:nvPicPr>
        <p:blipFill>
          <a:blip r:embed="rId2"/>
          <a:srcRect/>
          <a:stretch/>
        </p:blipFill>
        <p:spPr>
          <a:xfrm>
            <a:off x="0" y="0"/>
            <a:ext cx="12192000" cy="6858000"/>
          </a:xfrm>
          <a:prstGeom prst="rect">
            <a:avLst/>
          </a:prstGeom>
        </p:spPr>
      </p:pic>
      <p:pic>
        <p:nvPicPr>
          <p:cNvPr id="8" name="NDCS logo">
            <a:extLst>
              <a:ext uri="{FF2B5EF4-FFF2-40B4-BE49-F238E27FC236}">
                <a16:creationId xmlns:a16="http://schemas.microsoft.com/office/drawing/2014/main" id="{242514F5-37B6-3B20-DA71-28263D670E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636682" y="639512"/>
            <a:ext cx="3274305" cy="976142"/>
          </a:xfrm>
          <a:prstGeom prst="rect">
            <a:avLst/>
          </a:prstGeom>
        </p:spPr>
      </p:pic>
      <p:sp>
        <p:nvSpPr>
          <p:cNvPr id="9" name="Title">
            <a:extLst>
              <a:ext uri="{FF2B5EF4-FFF2-40B4-BE49-F238E27FC236}">
                <a16:creationId xmlns:a16="http://schemas.microsoft.com/office/drawing/2014/main" id="{39869CC5-F072-313F-7FF2-75AA0305422C}"/>
              </a:ext>
            </a:extLst>
          </p:cNvPr>
          <p:cNvSpPr>
            <a:spLocks noGrp="1"/>
          </p:cNvSpPr>
          <p:nvPr>
            <p:ph type="title" hasCustomPrompt="1"/>
          </p:nvPr>
        </p:nvSpPr>
        <p:spPr>
          <a:xfrm>
            <a:off x="5420756" y="629029"/>
            <a:ext cx="6230957" cy="986625"/>
          </a:xfrm>
          <a:prstGeom prst="rect">
            <a:avLst/>
          </a:prstGeom>
        </p:spPr>
        <p:txBody>
          <a:bodyPr/>
          <a:lstStyle>
            <a:lvl1pPr algn="r">
              <a:defRPr sz="3300" b="1" i="0">
                <a:solidFill>
                  <a:schemeClr val="bg1"/>
                </a:solidFill>
                <a:latin typeface="Montserrat" pitchFamily="2" charset="77"/>
              </a:defRPr>
            </a:lvl1pPr>
          </a:lstStyle>
          <a:p>
            <a:r>
              <a:rPr lang="en-GB"/>
              <a:t>For every deaf child, with any level of hearing loss</a:t>
            </a:r>
            <a:endParaRPr lang="en-US"/>
          </a:p>
        </p:txBody>
      </p:sp>
      <p:cxnSp>
        <p:nvCxnSpPr>
          <p:cNvPr id="17" name="Dotted divider">
            <a:extLst>
              <a:ext uri="{FF2B5EF4-FFF2-40B4-BE49-F238E27FC236}">
                <a16:creationId xmlns:a16="http://schemas.microsoft.com/office/drawing/2014/main" id="{78284470-7287-9626-8871-A92E609B489E}"/>
              </a:ext>
            </a:extLst>
          </p:cNvPr>
          <p:cNvCxnSpPr>
            <a:cxnSpLocks/>
          </p:cNvCxnSpPr>
          <p:nvPr userDrawn="1"/>
        </p:nvCxnSpPr>
        <p:spPr>
          <a:xfrm flipH="1">
            <a:off x="6671725" y="1912638"/>
            <a:ext cx="4816518" cy="0"/>
          </a:xfrm>
          <a:prstGeom prst="line">
            <a:avLst/>
          </a:prstGeom>
          <a:ln w="44450" cap="rnd">
            <a:solidFill>
              <a:schemeClr val="bg1"/>
            </a:solidFill>
            <a:prstDash val="sysDot"/>
          </a:ln>
        </p:spPr>
        <p:style>
          <a:lnRef idx="2">
            <a:schemeClr val="accent1"/>
          </a:lnRef>
          <a:fillRef idx="0">
            <a:schemeClr val="accent1"/>
          </a:fillRef>
          <a:effectRef idx="1">
            <a:schemeClr val="accent1"/>
          </a:effectRef>
          <a:fontRef idx="minor">
            <a:schemeClr val="tx1"/>
          </a:fontRef>
        </p:style>
      </p:cxnSp>
      <p:sp>
        <p:nvSpPr>
          <p:cNvPr id="15" name="Contact details">
            <a:extLst>
              <a:ext uri="{FF2B5EF4-FFF2-40B4-BE49-F238E27FC236}">
                <a16:creationId xmlns:a16="http://schemas.microsoft.com/office/drawing/2014/main" id="{33F56FD1-EA64-D425-4CE1-D2ABC513685C}"/>
              </a:ext>
            </a:extLst>
          </p:cNvPr>
          <p:cNvSpPr>
            <a:spLocks noGrp="1"/>
          </p:cNvSpPr>
          <p:nvPr>
            <p:ph type="body" sz="quarter" idx="11" hasCustomPrompt="1"/>
          </p:nvPr>
        </p:nvSpPr>
        <p:spPr>
          <a:xfrm>
            <a:off x="6671725" y="2244683"/>
            <a:ext cx="4979988" cy="1443037"/>
          </a:xfrm>
          <a:prstGeom prst="rect">
            <a:avLst/>
          </a:prstGeom>
        </p:spPr>
        <p:txBody>
          <a:bodyPr/>
          <a:lstStyle>
            <a:lvl1pPr marL="0" indent="0" algn="r">
              <a:buNone/>
              <a:defRPr sz="2000" b="0" i="0">
                <a:solidFill>
                  <a:schemeClr val="bg1"/>
                </a:solidFill>
                <a:latin typeface="Montserrat" pitchFamily="2" charset="77"/>
              </a:defRPr>
            </a:lvl1pPr>
          </a:lstStyle>
          <a:p>
            <a:pPr lvl="0"/>
            <a:r>
              <a:rPr lang="en-US"/>
              <a:t>Freephone Helpline 0808 800 8880</a:t>
            </a:r>
            <a:br>
              <a:rPr lang="en-US"/>
            </a:br>
            <a:r>
              <a:rPr lang="en-US" err="1"/>
              <a:t>helpline@ndcs.org.uk</a:t>
            </a:r>
            <a:br>
              <a:rPr lang="en-US"/>
            </a:br>
            <a:r>
              <a:rPr lang="en-US" err="1"/>
              <a:t>ndcs.org.uk</a:t>
            </a:r>
            <a:endParaRPr lang="en-US"/>
          </a:p>
        </p:txBody>
      </p:sp>
      <p:pic>
        <p:nvPicPr>
          <p:cNvPr id="21" name="Star 1">
            <a:extLst>
              <a:ext uri="{FF2B5EF4-FFF2-40B4-BE49-F238E27FC236}">
                <a16:creationId xmlns:a16="http://schemas.microsoft.com/office/drawing/2014/main" id="{52B36EF8-2C90-551E-4303-819D54DD26C2}"/>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0388906" y="3839343"/>
            <a:ext cx="557958" cy="552931"/>
          </a:xfrm>
          <a:prstGeom prst="rect">
            <a:avLst/>
          </a:prstGeom>
        </p:spPr>
      </p:pic>
      <p:pic>
        <p:nvPicPr>
          <p:cNvPr id="22" name="Star 2">
            <a:extLst>
              <a:ext uri="{FF2B5EF4-FFF2-40B4-BE49-F238E27FC236}">
                <a16:creationId xmlns:a16="http://schemas.microsoft.com/office/drawing/2014/main" id="{2454C6E7-DA1C-45FD-F131-06B2D7605988}"/>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11128756" y="4242954"/>
            <a:ext cx="429657" cy="425786"/>
          </a:xfrm>
          <a:prstGeom prst="rect">
            <a:avLst/>
          </a:prstGeom>
        </p:spPr>
      </p:pic>
      <p:pic>
        <p:nvPicPr>
          <p:cNvPr id="23" name="Star 3">
            <a:extLst>
              <a:ext uri="{FF2B5EF4-FFF2-40B4-BE49-F238E27FC236}">
                <a16:creationId xmlns:a16="http://schemas.microsoft.com/office/drawing/2014/main" id="{811A5400-EE70-D740-B6BB-6389025A77BA}"/>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11051638" y="3537875"/>
            <a:ext cx="315326" cy="312485"/>
          </a:xfrm>
          <a:prstGeom prst="rect">
            <a:avLst/>
          </a:prstGeom>
        </p:spPr>
      </p:pic>
      <p:sp>
        <p:nvSpPr>
          <p:cNvPr id="11" name="Registered charity details">
            <a:extLst>
              <a:ext uri="{FF2B5EF4-FFF2-40B4-BE49-F238E27FC236}">
                <a16:creationId xmlns:a16="http://schemas.microsoft.com/office/drawing/2014/main" id="{9902AA8C-E411-9B3A-2F94-8E7F7DA45801}"/>
              </a:ext>
            </a:extLst>
          </p:cNvPr>
          <p:cNvSpPr>
            <a:spLocks noGrp="1"/>
          </p:cNvSpPr>
          <p:nvPr>
            <p:ph type="body" sz="quarter" idx="10" hasCustomPrompt="1"/>
          </p:nvPr>
        </p:nvSpPr>
        <p:spPr>
          <a:xfrm>
            <a:off x="545170" y="5827063"/>
            <a:ext cx="6621463" cy="518654"/>
          </a:xfrm>
          <a:prstGeom prst="rect">
            <a:avLst/>
          </a:prstGeom>
        </p:spPr>
        <p:txBody>
          <a:bodyPr/>
          <a:lstStyle>
            <a:lvl1pPr marL="0" indent="0">
              <a:buNone/>
              <a:defRPr sz="1500" b="0" i="0">
                <a:solidFill>
                  <a:schemeClr val="bg1"/>
                </a:solidFill>
                <a:latin typeface="Montserrat" pitchFamily="2" charset="77"/>
              </a:defRPr>
            </a:lvl1pPr>
          </a:lstStyle>
          <a:p>
            <a:pPr lvl="0"/>
            <a:r>
              <a:rPr lang="en-US"/>
              <a:t>The National Deaf Children’s Society is a registered charity in England and Wales no. 1016532 and in Scotland no. SC040779.</a:t>
            </a:r>
          </a:p>
        </p:txBody>
      </p:sp>
      <p:pic>
        <p:nvPicPr>
          <p:cNvPr id="13" name="Fundraising regulator logo" descr="A black and white sign with white text&#10;&#10;AI-generated content may be incorrect.">
            <a:extLst>
              <a:ext uri="{FF2B5EF4-FFF2-40B4-BE49-F238E27FC236}">
                <a16:creationId xmlns:a16="http://schemas.microsoft.com/office/drawing/2014/main" id="{C7B9A1B5-2948-11FF-3442-442E2077A7C7}"/>
              </a:ext>
            </a:extLst>
          </p:cNvPr>
          <p:cNvPicPr>
            <a:picLocks noChangeAspect="1"/>
          </p:cNvPicPr>
          <p:nvPr userDrawn="1"/>
        </p:nvPicPr>
        <p:blipFill>
          <a:blip r:embed="rId11"/>
          <a:stretch>
            <a:fillRect/>
          </a:stretch>
        </p:blipFill>
        <p:spPr>
          <a:xfrm>
            <a:off x="9254169" y="5693828"/>
            <a:ext cx="2291508" cy="699620"/>
          </a:xfrm>
          <a:prstGeom prst="rect">
            <a:avLst/>
          </a:prstGeom>
        </p:spPr>
      </p:pic>
    </p:spTree>
    <p:extLst>
      <p:ext uri="{BB962C8B-B14F-4D97-AF65-F5344CB8AC3E}">
        <p14:creationId xmlns:p14="http://schemas.microsoft.com/office/powerpoint/2010/main" val="87927472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lank layout no logo">
    <p:bg>
      <p:bgPr>
        <a:solidFill>
          <a:srgbClr val="F1F0F8"/>
        </a:solidFill>
        <a:effectLst/>
      </p:bgPr>
    </p:bg>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0E11D558-AF25-F966-498F-F2F85B1A68A6}"/>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spTree>
    <p:extLst>
      <p:ext uri="{BB962C8B-B14F-4D97-AF65-F5344CB8AC3E}">
        <p14:creationId xmlns:p14="http://schemas.microsoft.com/office/powerpoint/2010/main" val="68805852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1_Questions">
    <p:bg>
      <p:bgPr>
        <a:solidFill>
          <a:srgbClr val="F1F0F8"/>
        </a:solidFill>
        <a:effectLst/>
      </p:bgPr>
    </p:bg>
    <p:spTree>
      <p:nvGrpSpPr>
        <p:cNvPr id="1" name=""/>
        <p:cNvGrpSpPr/>
        <p:nvPr/>
      </p:nvGrpSpPr>
      <p:grpSpPr>
        <a:xfrm>
          <a:off x="0" y="0"/>
          <a:ext cx="0" cy="0"/>
          <a:chOff x="0" y="0"/>
          <a:chExt cx="0" cy="0"/>
        </a:xfrm>
      </p:grpSpPr>
      <p:pic>
        <p:nvPicPr>
          <p:cNvPr id="4" name="Background">
            <a:extLst>
              <a:ext uri="{FF2B5EF4-FFF2-40B4-BE49-F238E27FC236}">
                <a16:creationId xmlns:a16="http://schemas.microsoft.com/office/drawing/2014/main" id="{8344946F-DBDE-CB0A-3A15-02DF2995B0D0}"/>
              </a:ext>
            </a:extLst>
          </p:cNvPr>
          <p:cNvPicPr>
            <a:picLocks noChangeAspect="1"/>
          </p:cNvPicPr>
          <p:nvPr userDrawn="1"/>
        </p:nvPicPr>
        <p:blipFill>
          <a:blip r:embed="rId2"/>
          <a:srcRect/>
          <a:stretch/>
        </p:blipFill>
        <p:spPr>
          <a:xfrm>
            <a:off x="0" y="0"/>
            <a:ext cx="12192000" cy="6858000"/>
          </a:xfrm>
          <a:prstGeom prst="rect">
            <a:avLst/>
          </a:prstGeom>
        </p:spPr>
      </p:pic>
      <p:sp>
        <p:nvSpPr>
          <p:cNvPr id="7" name="Title">
            <a:extLst>
              <a:ext uri="{FF2B5EF4-FFF2-40B4-BE49-F238E27FC236}">
                <a16:creationId xmlns:a16="http://schemas.microsoft.com/office/drawing/2014/main" id="{2DC05468-A422-82D6-3C86-02D8205256EC}"/>
              </a:ext>
            </a:extLst>
          </p:cNvPr>
          <p:cNvSpPr>
            <a:spLocks noGrp="1"/>
          </p:cNvSpPr>
          <p:nvPr>
            <p:ph type="title" hasCustomPrompt="1"/>
          </p:nvPr>
        </p:nvSpPr>
        <p:spPr>
          <a:xfrm>
            <a:off x="2828698" y="3596005"/>
            <a:ext cx="6534600" cy="1325563"/>
          </a:xfrm>
          <a:prstGeom prst="rect">
            <a:avLst/>
          </a:prstGeom>
        </p:spPr>
        <p:txBody>
          <a:bodyPr lIns="90000"/>
          <a:lstStyle>
            <a:lvl1pPr algn="ctr">
              <a:lnSpc>
                <a:spcPct val="100000"/>
              </a:lnSpc>
              <a:defRPr b="1" i="0">
                <a:solidFill>
                  <a:schemeClr val="tx1"/>
                </a:solidFill>
                <a:latin typeface="Montserrat" pitchFamily="2" charset="77"/>
                <a:cs typeface="Poppins" pitchFamily="2" charset="77"/>
              </a:defRPr>
            </a:lvl1pPr>
          </a:lstStyle>
          <a:p>
            <a:r>
              <a:rPr lang="en-GB"/>
              <a:t>Are there any questions</a:t>
            </a:r>
            <a:endParaRPr lang="en-US"/>
          </a:p>
        </p:txBody>
      </p:sp>
      <p:pic>
        <p:nvPicPr>
          <p:cNvPr id="9" name="Question marks">
            <a:extLst>
              <a:ext uri="{FF2B5EF4-FFF2-40B4-BE49-F238E27FC236}">
                <a16:creationId xmlns:a16="http://schemas.microsoft.com/office/drawing/2014/main" id="{B2E3FFC4-49E7-407E-E80F-F924A7256636}"/>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848795" y="1262130"/>
            <a:ext cx="2494405" cy="2494405"/>
          </a:xfrm>
          <a:prstGeom prst="rect">
            <a:avLst/>
          </a:prstGeom>
        </p:spPr>
      </p:pic>
    </p:spTree>
    <p:extLst>
      <p:ext uri="{BB962C8B-B14F-4D97-AF65-F5344CB8AC3E}">
        <p14:creationId xmlns:p14="http://schemas.microsoft.com/office/powerpoint/2010/main" val="289967669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Generic Slide">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452523E3-AD77-938C-DD17-4CA50082DA1D}"/>
              </a:ext>
            </a:extLst>
          </p:cNvPr>
          <p:cNvCxnSpPr/>
          <p:nvPr userDrawn="1"/>
        </p:nvCxnSpPr>
        <p:spPr>
          <a:xfrm>
            <a:off x="381965" y="6226496"/>
            <a:ext cx="10106628" cy="0"/>
          </a:xfrm>
          <a:prstGeom prst="line">
            <a:avLst/>
          </a:prstGeom>
          <a:ln w="34925" cap="rnd">
            <a:solidFill>
              <a:schemeClr val="bg2"/>
            </a:solidFill>
            <a:prstDash val="sysDot"/>
          </a:ln>
        </p:spPr>
        <p:style>
          <a:lnRef idx="1">
            <a:schemeClr val="accent1"/>
          </a:lnRef>
          <a:fillRef idx="0">
            <a:schemeClr val="accent1"/>
          </a:fillRef>
          <a:effectRef idx="0">
            <a:schemeClr val="accent1"/>
          </a:effectRef>
          <a:fontRef idx="minor">
            <a:schemeClr val="tx1"/>
          </a:fontRef>
        </p:style>
      </p:cxnSp>
      <p:sp>
        <p:nvSpPr>
          <p:cNvPr id="19" name="Text Placeholder 21">
            <a:extLst>
              <a:ext uri="{FF2B5EF4-FFF2-40B4-BE49-F238E27FC236}">
                <a16:creationId xmlns:a16="http://schemas.microsoft.com/office/drawing/2014/main" id="{B1AA7DB4-8CC0-A77A-282C-115FAE1C15BE}"/>
              </a:ext>
            </a:extLst>
          </p:cNvPr>
          <p:cNvSpPr>
            <a:spLocks noGrp="1"/>
          </p:cNvSpPr>
          <p:nvPr>
            <p:ph type="body" sz="quarter" idx="11" hasCustomPrompt="1"/>
          </p:nvPr>
        </p:nvSpPr>
        <p:spPr>
          <a:xfrm>
            <a:off x="551723" y="561032"/>
            <a:ext cx="11185005" cy="735331"/>
          </a:xfrm>
          <a:prstGeom prst="rect">
            <a:avLst/>
          </a:prstGeom>
        </p:spPr>
        <p:txBody>
          <a:bodyPr>
            <a:noAutofit/>
          </a:bodyPr>
          <a:lstStyle>
            <a:lvl1pPr marL="0" indent="0">
              <a:lnSpc>
                <a:spcPct val="90000"/>
              </a:lnSpc>
              <a:buNone/>
              <a:defRPr sz="4800" b="1" i="0">
                <a:solidFill>
                  <a:schemeClr val="bg2"/>
                </a:solidFill>
                <a:latin typeface="Calibri" panose="020F0502020204030204" pitchFamily="34" charset="0"/>
                <a:cs typeface="Calibri" panose="020F0502020204030204" pitchFamily="34" charset="0"/>
              </a:defRPr>
            </a:lvl1pPr>
          </a:lstStyle>
          <a:p>
            <a:pPr lvl="0"/>
            <a:r>
              <a:rPr lang="en-US"/>
              <a:t>Page Title Goes Here</a:t>
            </a:r>
          </a:p>
        </p:txBody>
      </p:sp>
      <p:pic>
        <p:nvPicPr>
          <p:cNvPr id="25" name="Picture 24" descr="Logo&#10;&#10;Description automatically generated">
            <a:extLst>
              <a:ext uri="{FF2B5EF4-FFF2-40B4-BE49-F238E27FC236}">
                <a16:creationId xmlns:a16="http://schemas.microsoft.com/office/drawing/2014/main" id="{412BD80E-A202-489A-4B1D-3E1FBBA2057E}"/>
              </a:ext>
            </a:extLst>
          </p:cNvPr>
          <p:cNvPicPr>
            <a:picLocks noChangeAspect="1"/>
          </p:cNvPicPr>
          <p:nvPr userDrawn="1"/>
        </p:nvPicPr>
        <p:blipFill>
          <a:blip r:embed="rId2"/>
          <a:stretch>
            <a:fillRect/>
          </a:stretch>
        </p:blipFill>
        <p:spPr>
          <a:xfrm>
            <a:off x="10663417" y="5579970"/>
            <a:ext cx="1174118" cy="920877"/>
          </a:xfrm>
          <a:prstGeom prst="rect">
            <a:avLst/>
          </a:prstGeom>
        </p:spPr>
      </p:pic>
    </p:spTree>
    <p:extLst>
      <p:ext uri="{BB962C8B-B14F-4D97-AF65-F5344CB8AC3E}">
        <p14:creationId xmlns:p14="http://schemas.microsoft.com/office/powerpoint/2010/main" val="43306531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Aims For Today">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452523E3-AD77-938C-DD17-4CA50082DA1D}"/>
              </a:ext>
            </a:extLst>
          </p:cNvPr>
          <p:cNvCxnSpPr/>
          <p:nvPr userDrawn="1"/>
        </p:nvCxnSpPr>
        <p:spPr>
          <a:xfrm>
            <a:off x="381965" y="6226496"/>
            <a:ext cx="10106628" cy="0"/>
          </a:xfrm>
          <a:prstGeom prst="line">
            <a:avLst/>
          </a:prstGeom>
          <a:ln w="34925" cap="rnd">
            <a:solidFill>
              <a:schemeClr val="bg2"/>
            </a:solidFill>
            <a:prstDash val="sysDot"/>
          </a:ln>
        </p:spPr>
        <p:style>
          <a:lnRef idx="1">
            <a:schemeClr val="accent1"/>
          </a:lnRef>
          <a:fillRef idx="0">
            <a:schemeClr val="accent1"/>
          </a:fillRef>
          <a:effectRef idx="0">
            <a:schemeClr val="accent1"/>
          </a:effectRef>
          <a:fontRef idx="minor">
            <a:schemeClr val="tx1"/>
          </a:fontRef>
        </p:style>
      </p:cxnSp>
      <p:sp>
        <p:nvSpPr>
          <p:cNvPr id="19" name="Text Placeholder 21">
            <a:extLst>
              <a:ext uri="{FF2B5EF4-FFF2-40B4-BE49-F238E27FC236}">
                <a16:creationId xmlns:a16="http://schemas.microsoft.com/office/drawing/2014/main" id="{B1AA7DB4-8CC0-A77A-282C-115FAE1C15BE}"/>
              </a:ext>
            </a:extLst>
          </p:cNvPr>
          <p:cNvSpPr>
            <a:spLocks noGrp="1"/>
          </p:cNvSpPr>
          <p:nvPr>
            <p:ph type="body" sz="quarter" idx="11" hasCustomPrompt="1"/>
          </p:nvPr>
        </p:nvSpPr>
        <p:spPr>
          <a:xfrm>
            <a:off x="551723" y="561031"/>
            <a:ext cx="11185005" cy="735331"/>
          </a:xfrm>
          <a:prstGeom prst="rect">
            <a:avLst/>
          </a:prstGeom>
        </p:spPr>
        <p:txBody>
          <a:bodyPr>
            <a:noAutofit/>
          </a:bodyPr>
          <a:lstStyle>
            <a:lvl1pPr marL="0" indent="0">
              <a:lnSpc>
                <a:spcPct val="90000"/>
              </a:lnSpc>
              <a:buNone/>
              <a:defRPr sz="4800" b="1" i="0">
                <a:solidFill>
                  <a:schemeClr val="bg2"/>
                </a:solidFill>
                <a:latin typeface="Calibri" panose="020F0502020204030204" pitchFamily="34" charset="0"/>
                <a:cs typeface="Calibri" panose="020F0502020204030204" pitchFamily="34" charset="0"/>
              </a:defRPr>
            </a:lvl1pPr>
          </a:lstStyle>
          <a:p>
            <a:pPr lvl="0"/>
            <a:r>
              <a:rPr lang="en-US"/>
              <a:t>Page Title Goes Here</a:t>
            </a:r>
          </a:p>
        </p:txBody>
      </p:sp>
      <p:sp>
        <p:nvSpPr>
          <p:cNvPr id="8" name="Text Placeholder 21">
            <a:extLst>
              <a:ext uri="{FF2B5EF4-FFF2-40B4-BE49-F238E27FC236}">
                <a16:creationId xmlns:a16="http://schemas.microsoft.com/office/drawing/2014/main" id="{E9052482-A83D-D125-5FE0-5F3F73A3357A}"/>
              </a:ext>
            </a:extLst>
          </p:cNvPr>
          <p:cNvSpPr>
            <a:spLocks noGrp="1"/>
          </p:cNvSpPr>
          <p:nvPr>
            <p:ph type="body" sz="quarter" idx="13" hasCustomPrompt="1"/>
          </p:nvPr>
        </p:nvSpPr>
        <p:spPr>
          <a:xfrm>
            <a:off x="1331463" y="1913674"/>
            <a:ext cx="7650491" cy="444591"/>
          </a:xfrm>
          <a:prstGeom prst="rect">
            <a:avLst/>
          </a:prstGeom>
        </p:spPr>
        <p:txBody>
          <a:bodyPr>
            <a:noAutofit/>
          </a:bodyPr>
          <a:lstStyle>
            <a:lvl1pPr marL="0" indent="0">
              <a:lnSpc>
                <a:spcPct val="90000"/>
              </a:lnSpc>
              <a:buNone/>
              <a:defRPr sz="2500" b="0" i="0">
                <a:solidFill>
                  <a:schemeClr val="tx1"/>
                </a:solidFill>
                <a:latin typeface="Calibri" panose="020F0502020204030204" pitchFamily="34" charset="0"/>
                <a:cs typeface="Calibri" panose="020F0502020204030204" pitchFamily="34" charset="0"/>
              </a:defRPr>
            </a:lvl1pPr>
          </a:lstStyle>
          <a:p>
            <a:r>
              <a:rPr lang="en-GB" err="1">
                <a:effectLst/>
                <a:latin typeface="Calibri" panose="020F0502020204030204" pitchFamily="34" charset="0"/>
              </a:rPr>
              <a:t>Soluptate</a:t>
            </a:r>
            <a:r>
              <a:rPr lang="en-GB">
                <a:effectLst/>
                <a:latin typeface="Calibri" panose="020F0502020204030204" pitchFamily="34" charset="0"/>
              </a:rPr>
              <a:t> </a:t>
            </a:r>
            <a:r>
              <a:rPr lang="en-GB" err="1">
                <a:effectLst/>
                <a:latin typeface="Calibri" panose="020F0502020204030204" pitchFamily="34" charset="0"/>
              </a:rPr>
              <a:t>nectotate</a:t>
            </a:r>
            <a:r>
              <a:rPr lang="en-GB">
                <a:effectLst/>
                <a:latin typeface="Calibri" panose="020F0502020204030204" pitchFamily="34" charset="0"/>
              </a:rPr>
              <a:t> </a:t>
            </a:r>
            <a:r>
              <a:rPr lang="en-GB" err="1">
                <a:effectLst/>
                <a:latin typeface="Calibri" panose="020F0502020204030204" pitchFamily="34" charset="0"/>
              </a:rPr>
              <a:t>natescid</a:t>
            </a:r>
            <a:r>
              <a:rPr lang="en-GB">
                <a:effectLst/>
                <a:latin typeface="Calibri" panose="020F0502020204030204" pitchFamily="34" charset="0"/>
              </a:rPr>
              <a:t> </a:t>
            </a:r>
            <a:r>
              <a:rPr lang="en-GB" err="1">
                <a:effectLst/>
                <a:latin typeface="Calibri" panose="020F0502020204030204" pitchFamily="34" charset="0"/>
              </a:rPr>
              <a:t>quatem</a:t>
            </a:r>
            <a:r>
              <a:rPr lang="en-GB">
                <a:effectLst/>
                <a:latin typeface="Calibri" panose="020F0502020204030204" pitchFamily="34" charset="0"/>
              </a:rPr>
              <a:t> </a:t>
            </a:r>
            <a:r>
              <a:rPr lang="en-GB" err="1">
                <a:effectLst/>
                <a:latin typeface="Calibri" panose="020F0502020204030204" pitchFamily="34" charset="0"/>
              </a:rPr>
              <a:t>quostes</a:t>
            </a:r>
            <a:r>
              <a:rPr lang="en-GB">
                <a:effectLst/>
                <a:latin typeface="Calibri" panose="020F0502020204030204" pitchFamily="34" charset="0"/>
              </a:rPr>
              <a:t> </a:t>
            </a:r>
            <a:r>
              <a:rPr lang="en-GB" err="1">
                <a:effectLst/>
                <a:latin typeface="Calibri" panose="020F0502020204030204" pitchFamily="34" charset="0"/>
              </a:rPr>
              <a:t>trumqui</a:t>
            </a:r>
            <a:endParaRPr lang="en-GB">
              <a:effectLst/>
              <a:latin typeface="Calibri" panose="020F0502020204030204" pitchFamily="34" charset="0"/>
            </a:endParaRPr>
          </a:p>
        </p:txBody>
      </p:sp>
      <p:sp>
        <p:nvSpPr>
          <p:cNvPr id="9" name="Text Placeholder 21">
            <a:extLst>
              <a:ext uri="{FF2B5EF4-FFF2-40B4-BE49-F238E27FC236}">
                <a16:creationId xmlns:a16="http://schemas.microsoft.com/office/drawing/2014/main" id="{A7E91D3C-C3C4-1CB8-AA9E-94565C2661C8}"/>
              </a:ext>
            </a:extLst>
          </p:cNvPr>
          <p:cNvSpPr>
            <a:spLocks noGrp="1"/>
          </p:cNvSpPr>
          <p:nvPr>
            <p:ph type="body" sz="quarter" idx="14" hasCustomPrompt="1"/>
          </p:nvPr>
        </p:nvSpPr>
        <p:spPr>
          <a:xfrm>
            <a:off x="1331463" y="2666029"/>
            <a:ext cx="7650491" cy="444591"/>
          </a:xfrm>
          <a:prstGeom prst="rect">
            <a:avLst/>
          </a:prstGeom>
        </p:spPr>
        <p:txBody>
          <a:bodyPr>
            <a:noAutofit/>
          </a:bodyPr>
          <a:lstStyle>
            <a:lvl1pPr marL="0" indent="0">
              <a:lnSpc>
                <a:spcPct val="90000"/>
              </a:lnSpc>
              <a:buNone/>
              <a:defRPr sz="2500" b="0" i="0">
                <a:solidFill>
                  <a:schemeClr val="tx1"/>
                </a:solidFill>
                <a:latin typeface="Calibri" panose="020F0502020204030204" pitchFamily="34" charset="0"/>
                <a:cs typeface="Calibri" panose="020F0502020204030204" pitchFamily="34" charset="0"/>
              </a:defRPr>
            </a:lvl1pPr>
          </a:lstStyle>
          <a:p>
            <a:r>
              <a:rPr lang="en-GB" err="1">
                <a:effectLst/>
                <a:latin typeface="Calibri" panose="020F0502020204030204" pitchFamily="34" charset="0"/>
              </a:rPr>
              <a:t>Soluptate</a:t>
            </a:r>
            <a:r>
              <a:rPr lang="en-GB">
                <a:effectLst/>
                <a:latin typeface="Calibri" panose="020F0502020204030204" pitchFamily="34" charset="0"/>
              </a:rPr>
              <a:t> </a:t>
            </a:r>
            <a:r>
              <a:rPr lang="en-GB" err="1">
                <a:effectLst/>
                <a:latin typeface="Calibri" panose="020F0502020204030204" pitchFamily="34" charset="0"/>
              </a:rPr>
              <a:t>nectotate</a:t>
            </a:r>
            <a:r>
              <a:rPr lang="en-GB">
                <a:effectLst/>
                <a:latin typeface="Calibri" panose="020F0502020204030204" pitchFamily="34" charset="0"/>
              </a:rPr>
              <a:t> </a:t>
            </a:r>
            <a:r>
              <a:rPr lang="en-GB" err="1">
                <a:effectLst/>
                <a:latin typeface="Calibri" panose="020F0502020204030204" pitchFamily="34" charset="0"/>
              </a:rPr>
              <a:t>natescid</a:t>
            </a:r>
            <a:r>
              <a:rPr lang="en-GB">
                <a:effectLst/>
                <a:latin typeface="Calibri" panose="020F0502020204030204" pitchFamily="34" charset="0"/>
              </a:rPr>
              <a:t> </a:t>
            </a:r>
            <a:r>
              <a:rPr lang="en-GB" err="1">
                <a:effectLst/>
                <a:latin typeface="Calibri" panose="020F0502020204030204" pitchFamily="34" charset="0"/>
              </a:rPr>
              <a:t>quatem</a:t>
            </a:r>
            <a:r>
              <a:rPr lang="en-GB">
                <a:effectLst/>
                <a:latin typeface="Calibri" panose="020F0502020204030204" pitchFamily="34" charset="0"/>
              </a:rPr>
              <a:t> </a:t>
            </a:r>
            <a:r>
              <a:rPr lang="en-GB" err="1">
                <a:effectLst/>
                <a:latin typeface="Calibri" panose="020F0502020204030204" pitchFamily="34" charset="0"/>
              </a:rPr>
              <a:t>quostes</a:t>
            </a:r>
            <a:r>
              <a:rPr lang="en-GB">
                <a:effectLst/>
                <a:latin typeface="Calibri" panose="020F0502020204030204" pitchFamily="34" charset="0"/>
              </a:rPr>
              <a:t> </a:t>
            </a:r>
            <a:r>
              <a:rPr lang="en-GB" err="1">
                <a:effectLst/>
                <a:latin typeface="Calibri" panose="020F0502020204030204" pitchFamily="34" charset="0"/>
              </a:rPr>
              <a:t>trumqui</a:t>
            </a:r>
            <a:endParaRPr lang="en-GB">
              <a:effectLst/>
              <a:latin typeface="Calibri" panose="020F0502020204030204" pitchFamily="34" charset="0"/>
            </a:endParaRPr>
          </a:p>
        </p:txBody>
      </p:sp>
      <p:sp>
        <p:nvSpPr>
          <p:cNvPr id="10" name="Text Placeholder 21">
            <a:extLst>
              <a:ext uri="{FF2B5EF4-FFF2-40B4-BE49-F238E27FC236}">
                <a16:creationId xmlns:a16="http://schemas.microsoft.com/office/drawing/2014/main" id="{A9005316-404D-99F4-8039-8CD6B141EE0A}"/>
              </a:ext>
            </a:extLst>
          </p:cNvPr>
          <p:cNvSpPr>
            <a:spLocks noGrp="1"/>
          </p:cNvSpPr>
          <p:nvPr>
            <p:ph type="body" sz="quarter" idx="15" hasCustomPrompt="1"/>
          </p:nvPr>
        </p:nvSpPr>
        <p:spPr>
          <a:xfrm>
            <a:off x="1331463" y="3418383"/>
            <a:ext cx="7650491" cy="444591"/>
          </a:xfrm>
          <a:prstGeom prst="rect">
            <a:avLst/>
          </a:prstGeom>
        </p:spPr>
        <p:txBody>
          <a:bodyPr>
            <a:noAutofit/>
          </a:bodyPr>
          <a:lstStyle>
            <a:lvl1pPr marL="0" indent="0">
              <a:lnSpc>
                <a:spcPct val="90000"/>
              </a:lnSpc>
              <a:buNone/>
              <a:defRPr sz="2500" b="0" i="0">
                <a:solidFill>
                  <a:schemeClr val="tx1"/>
                </a:solidFill>
                <a:latin typeface="Calibri" panose="020F0502020204030204" pitchFamily="34" charset="0"/>
                <a:cs typeface="Calibri" panose="020F0502020204030204" pitchFamily="34" charset="0"/>
              </a:defRPr>
            </a:lvl1pPr>
          </a:lstStyle>
          <a:p>
            <a:r>
              <a:rPr lang="en-GB" err="1">
                <a:effectLst/>
                <a:latin typeface="Calibri" panose="020F0502020204030204" pitchFamily="34" charset="0"/>
              </a:rPr>
              <a:t>Soluptate</a:t>
            </a:r>
            <a:r>
              <a:rPr lang="en-GB">
                <a:effectLst/>
                <a:latin typeface="Calibri" panose="020F0502020204030204" pitchFamily="34" charset="0"/>
              </a:rPr>
              <a:t> </a:t>
            </a:r>
            <a:r>
              <a:rPr lang="en-GB" err="1">
                <a:effectLst/>
                <a:latin typeface="Calibri" panose="020F0502020204030204" pitchFamily="34" charset="0"/>
              </a:rPr>
              <a:t>nectotate</a:t>
            </a:r>
            <a:r>
              <a:rPr lang="en-GB">
                <a:effectLst/>
                <a:latin typeface="Calibri" panose="020F0502020204030204" pitchFamily="34" charset="0"/>
              </a:rPr>
              <a:t> </a:t>
            </a:r>
            <a:r>
              <a:rPr lang="en-GB" err="1">
                <a:effectLst/>
                <a:latin typeface="Calibri" panose="020F0502020204030204" pitchFamily="34" charset="0"/>
              </a:rPr>
              <a:t>natescid</a:t>
            </a:r>
            <a:r>
              <a:rPr lang="en-GB">
                <a:effectLst/>
                <a:latin typeface="Calibri" panose="020F0502020204030204" pitchFamily="34" charset="0"/>
              </a:rPr>
              <a:t> </a:t>
            </a:r>
            <a:r>
              <a:rPr lang="en-GB" err="1">
                <a:effectLst/>
                <a:latin typeface="Calibri" panose="020F0502020204030204" pitchFamily="34" charset="0"/>
              </a:rPr>
              <a:t>quatem</a:t>
            </a:r>
            <a:r>
              <a:rPr lang="en-GB">
                <a:effectLst/>
                <a:latin typeface="Calibri" panose="020F0502020204030204" pitchFamily="34" charset="0"/>
              </a:rPr>
              <a:t> </a:t>
            </a:r>
            <a:r>
              <a:rPr lang="en-GB" err="1">
                <a:effectLst/>
                <a:latin typeface="Calibri" panose="020F0502020204030204" pitchFamily="34" charset="0"/>
              </a:rPr>
              <a:t>quostes</a:t>
            </a:r>
            <a:r>
              <a:rPr lang="en-GB">
                <a:effectLst/>
                <a:latin typeface="Calibri" panose="020F0502020204030204" pitchFamily="34" charset="0"/>
              </a:rPr>
              <a:t> </a:t>
            </a:r>
            <a:r>
              <a:rPr lang="en-GB" err="1">
                <a:effectLst/>
                <a:latin typeface="Calibri" panose="020F0502020204030204" pitchFamily="34" charset="0"/>
              </a:rPr>
              <a:t>trumqui</a:t>
            </a:r>
            <a:endParaRPr lang="en-GB">
              <a:effectLst/>
              <a:latin typeface="Calibri" panose="020F0502020204030204" pitchFamily="34" charset="0"/>
            </a:endParaRPr>
          </a:p>
        </p:txBody>
      </p:sp>
      <p:sp>
        <p:nvSpPr>
          <p:cNvPr id="12" name="Text Placeholder 21">
            <a:extLst>
              <a:ext uri="{FF2B5EF4-FFF2-40B4-BE49-F238E27FC236}">
                <a16:creationId xmlns:a16="http://schemas.microsoft.com/office/drawing/2014/main" id="{F20A5675-300F-90D1-8DFC-7D0AF864C05A}"/>
              </a:ext>
            </a:extLst>
          </p:cNvPr>
          <p:cNvSpPr>
            <a:spLocks noGrp="1"/>
          </p:cNvSpPr>
          <p:nvPr>
            <p:ph type="body" sz="quarter" idx="16" hasCustomPrompt="1"/>
          </p:nvPr>
        </p:nvSpPr>
        <p:spPr>
          <a:xfrm>
            <a:off x="1331463" y="4170737"/>
            <a:ext cx="7650491" cy="444591"/>
          </a:xfrm>
          <a:prstGeom prst="rect">
            <a:avLst/>
          </a:prstGeom>
        </p:spPr>
        <p:txBody>
          <a:bodyPr>
            <a:noAutofit/>
          </a:bodyPr>
          <a:lstStyle>
            <a:lvl1pPr marL="0" indent="0">
              <a:lnSpc>
                <a:spcPct val="90000"/>
              </a:lnSpc>
              <a:buNone/>
              <a:defRPr sz="2500" b="0" i="0">
                <a:solidFill>
                  <a:schemeClr val="tx1"/>
                </a:solidFill>
                <a:latin typeface="Calibri" panose="020F0502020204030204" pitchFamily="34" charset="0"/>
                <a:cs typeface="Calibri" panose="020F0502020204030204" pitchFamily="34" charset="0"/>
              </a:defRPr>
            </a:lvl1pPr>
          </a:lstStyle>
          <a:p>
            <a:r>
              <a:rPr lang="en-GB" err="1">
                <a:effectLst/>
                <a:latin typeface="Calibri" panose="020F0502020204030204" pitchFamily="34" charset="0"/>
              </a:rPr>
              <a:t>Soluptate</a:t>
            </a:r>
            <a:r>
              <a:rPr lang="en-GB">
                <a:effectLst/>
                <a:latin typeface="Calibri" panose="020F0502020204030204" pitchFamily="34" charset="0"/>
              </a:rPr>
              <a:t> </a:t>
            </a:r>
            <a:r>
              <a:rPr lang="en-GB" err="1">
                <a:effectLst/>
                <a:latin typeface="Calibri" panose="020F0502020204030204" pitchFamily="34" charset="0"/>
              </a:rPr>
              <a:t>nectotate</a:t>
            </a:r>
            <a:r>
              <a:rPr lang="en-GB">
                <a:effectLst/>
                <a:latin typeface="Calibri" panose="020F0502020204030204" pitchFamily="34" charset="0"/>
              </a:rPr>
              <a:t> </a:t>
            </a:r>
            <a:r>
              <a:rPr lang="en-GB" err="1">
                <a:effectLst/>
                <a:latin typeface="Calibri" panose="020F0502020204030204" pitchFamily="34" charset="0"/>
              </a:rPr>
              <a:t>natescid</a:t>
            </a:r>
            <a:r>
              <a:rPr lang="en-GB">
                <a:effectLst/>
                <a:latin typeface="Calibri" panose="020F0502020204030204" pitchFamily="34" charset="0"/>
              </a:rPr>
              <a:t> </a:t>
            </a:r>
            <a:r>
              <a:rPr lang="en-GB" err="1">
                <a:effectLst/>
                <a:latin typeface="Calibri" panose="020F0502020204030204" pitchFamily="34" charset="0"/>
              </a:rPr>
              <a:t>quatem</a:t>
            </a:r>
            <a:r>
              <a:rPr lang="en-GB">
                <a:effectLst/>
                <a:latin typeface="Calibri" panose="020F0502020204030204" pitchFamily="34" charset="0"/>
              </a:rPr>
              <a:t> </a:t>
            </a:r>
            <a:r>
              <a:rPr lang="en-GB" err="1">
                <a:effectLst/>
                <a:latin typeface="Calibri" panose="020F0502020204030204" pitchFamily="34" charset="0"/>
              </a:rPr>
              <a:t>quostes</a:t>
            </a:r>
            <a:r>
              <a:rPr lang="en-GB">
                <a:effectLst/>
                <a:latin typeface="Calibri" panose="020F0502020204030204" pitchFamily="34" charset="0"/>
              </a:rPr>
              <a:t> </a:t>
            </a:r>
            <a:r>
              <a:rPr lang="en-GB" err="1">
                <a:effectLst/>
                <a:latin typeface="Calibri" panose="020F0502020204030204" pitchFamily="34" charset="0"/>
              </a:rPr>
              <a:t>trumqui</a:t>
            </a:r>
            <a:endParaRPr lang="en-GB">
              <a:effectLst/>
              <a:latin typeface="Calibri" panose="020F0502020204030204" pitchFamily="34" charset="0"/>
            </a:endParaRPr>
          </a:p>
        </p:txBody>
      </p:sp>
      <p:sp>
        <p:nvSpPr>
          <p:cNvPr id="14" name="Text Placeholder 21">
            <a:extLst>
              <a:ext uri="{FF2B5EF4-FFF2-40B4-BE49-F238E27FC236}">
                <a16:creationId xmlns:a16="http://schemas.microsoft.com/office/drawing/2014/main" id="{64309DE6-A7C7-E812-04F0-2707AC025DB1}"/>
              </a:ext>
            </a:extLst>
          </p:cNvPr>
          <p:cNvSpPr>
            <a:spLocks noGrp="1"/>
          </p:cNvSpPr>
          <p:nvPr>
            <p:ph type="body" sz="quarter" idx="17" hasCustomPrompt="1"/>
          </p:nvPr>
        </p:nvSpPr>
        <p:spPr>
          <a:xfrm>
            <a:off x="1331463" y="4911517"/>
            <a:ext cx="7650491" cy="444591"/>
          </a:xfrm>
          <a:prstGeom prst="rect">
            <a:avLst/>
          </a:prstGeom>
        </p:spPr>
        <p:txBody>
          <a:bodyPr>
            <a:noAutofit/>
          </a:bodyPr>
          <a:lstStyle>
            <a:lvl1pPr marL="0" indent="0">
              <a:lnSpc>
                <a:spcPct val="90000"/>
              </a:lnSpc>
              <a:buNone/>
              <a:defRPr sz="2500" b="0" i="0">
                <a:solidFill>
                  <a:schemeClr val="tx1"/>
                </a:solidFill>
                <a:latin typeface="Calibri" panose="020F0502020204030204" pitchFamily="34" charset="0"/>
                <a:cs typeface="Calibri" panose="020F0502020204030204" pitchFamily="34" charset="0"/>
              </a:defRPr>
            </a:lvl1pPr>
          </a:lstStyle>
          <a:p>
            <a:r>
              <a:rPr lang="en-GB" err="1">
                <a:effectLst/>
                <a:latin typeface="Calibri" panose="020F0502020204030204" pitchFamily="34" charset="0"/>
              </a:rPr>
              <a:t>Soluptate</a:t>
            </a:r>
            <a:r>
              <a:rPr lang="en-GB">
                <a:effectLst/>
                <a:latin typeface="Calibri" panose="020F0502020204030204" pitchFamily="34" charset="0"/>
              </a:rPr>
              <a:t> </a:t>
            </a:r>
            <a:r>
              <a:rPr lang="en-GB" err="1">
                <a:effectLst/>
                <a:latin typeface="Calibri" panose="020F0502020204030204" pitchFamily="34" charset="0"/>
              </a:rPr>
              <a:t>nectotate</a:t>
            </a:r>
            <a:r>
              <a:rPr lang="en-GB">
                <a:effectLst/>
                <a:latin typeface="Calibri" panose="020F0502020204030204" pitchFamily="34" charset="0"/>
              </a:rPr>
              <a:t> </a:t>
            </a:r>
            <a:r>
              <a:rPr lang="en-GB" err="1">
                <a:effectLst/>
                <a:latin typeface="Calibri" panose="020F0502020204030204" pitchFamily="34" charset="0"/>
              </a:rPr>
              <a:t>natescid</a:t>
            </a:r>
            <a:r>
              <a:rPr lang="en-GB">
                <a:effectLst/>
                <a:latin typeface="Calibri" panose="020F0502020204030204" pitchFamily="34" charset="0"/>
              </a:rPr>
              <a:t> </a:t>
            </a:r>
            <a:r>
              <a:rPr lang="en-GB" err="1">
                <a:effectLst/>
                <a:latin typeface="Calibri" panose="020F0502020204030204" pitchFamily="34" charset="0"/>
              </a:rPr>
              <a:t>quatem</a:t>
            </a:r>
            <a:r>
              <a:rPr lang="en-GB">
                <a:effectLst/>
                <a:latin typeface="Calibri" panose="020F0502020204030204" pitchFamily="34" charset="0"/>
              </a:rPr>
              <a:t> </a:t>
            </a:r>
            <a:r>
              <a:rPr lang="en-GB" err="1">
                <a:effectLst/>
                <a:latin typeface="Calibri" panose="020F0502020204030204" pitchFamily="34" charset="0"/>
              </a:rPr>
              <a:t>quostes</a:t>
            </a:r>
            <a:r>
              <a:rPr lang="en-GB">
                <a:effectLst/>
                <a:latin typeface="Calibri" panose="020F0502020204030204" pitchFamily="34" charset="0"/>
              </a:rPr>
              <a:t> </a:t>
            </a:r>
            <a:r>
              <a:rPr lang="en-GB" err="1">
                <a:effectLst/>
                <a:latin typeface="Calibri" panose="020F0502020204030204" pitchFamily="34" charset="0"/>
              </a:rPr>
              <a:t>trumqui</a:t>
            </a:r>
            <a:endParaRPr lang="en-GB">
              <a:effectLst/>
              <a:latin typeface="Calibri" panose="020F0502020204030204" pitchFamily="34" charset="0"/>
            </a:endParaRPr>
          </a:p>
        </p:txBody>
      </p:sp>
      <p:pic>
        <p:nvPicPr>
          <p:cNvPr id="26" name="Picture 25" descr="Logo&#10;&#10;Description automatically generated">
            <a:extLst>
              <a:ext uri="{FF2B5EF4-FFF2-40B4-BE49-F238E27FC236}">
                <a16:creationId xmlns:a16="http://schemas.microsoft.com/office/drawing/2014/main" id="{E05E6DE4-17F4-5C99-6628-247DCDDFFD7B}"/>
              </a:ext>
            </a:extLst>
          </p:cNvPr>
          <p:cNvPicPr>
            <a:picLocks noChangeAspect="1"/>
          </p:cNvPicPr>
          <p:nvPr userDrawn="1"/>
        </p:nvPicPr>
        <p:blipFill>
          <a:blip r:embed="rId2"/>
          <a:stretch>
            <a:fillRect/>
          </a:stretch>
        </p:blipFill>
        <p:spPr>
          <a:xfrm>
            <a:off x="10663417" y="5579969"/>
            <a:ext cx="1174118" cy="920877"/>
          </a:xfrm>
          <a:prstGeom prst="rect">
            <a:avLst/>
          </a:prstGeom>
        </p:spPr>
      </p:pic>
    </p:spTree>
    <p:extLst>
      <p:ext uri="{BB962C8B-B14F-4D97-AF65-F5344CB8AC3E}">
        <p14:creationId xmlns:p14="http://schemas.microsoft.com/office/powerpoint/2010/main" val="429078392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11/12/2025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11/12/2025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11/12/2025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11/12/2025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Blank layout with character 1">
    <p:bg>
      <p:bgPr>
        <a:solidFill>
          <a:srgbClr val="F1F0F8"/>
        </a:solidFill>
        <a:effectLst/>
      </p:bgPr>
    </p:bg>
    <p:spTree>
      <p:nvGrpSpPr>
        <p:cNvPr id="1" name=""/>
        <p:cNvGrpSpPr/>
        <p:nvPr/>
      </p:nvGrpSpPr>
      <p:grpSpPr>
        <a:xfrm>
          <a:off x="0" y="0"/>
          <a:ext cx="0" cy="0"/>
          <a:chOff x="0" y="0"/>
          <a:chExt cx="0" cy="0"/>
        </a:xfrm>
      </p:grpSpPr>
      <p:pic>
        <p:nvPicPr>
          <p:cNvPr id="4" name="Background">
            <a:extLst>
              <a:ext uri="{FF2B5EF4-FFF2-40B4-BE49-F238E27FC236}">
                <a16:creationId xmlns:a16="http://schemas.microsoft.com/office/drawing/2014/main" id="{72F97FEC-6CE8-5D70-1198-373846DA5D0F}"/>
              </a:ext>
            </a:extLst>
          </p:cNvPr>
          <p:cNvPicPr>
            <a:picLocks noChangeAspect="1"/>
          </p:cNvPicPr>
          <p:nvPr userDrawn="1"/>
        </p:nvPicPr>
        <p:blipFill>
          <a:blip r:embed="rId2"/>
          <a:srcRect/>
          <a:stretch/>
        </p:blipFill>
        <p:spPr>
          <a:xfrm>
            <a:off x="0" y="0"/>
            <a:ext cx="12192000" cy="6858000"/>
          </a:xfrm>
          <a:prstGeom prst="rect">
            <a:avLst/>
          </a:prstGeom>
        </p:spPr>
      </p:pic>
      <p:sp>
        <p:nvSpPr>
          <p:cNvPr id="3" name="Title">
            <a:extLst>
              <a:ext uri="{FF2B5EF4-FFF2-40B4-BE49-F238E27FC236}">
                <a16:creationId xmlns:a16="http://schemas.microsoft.com/office/drawing/2014/main" id="{6BD9B0C8-E203-D2D6-4A48-9B41E31BBC8A}"/>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pic>
        <p:nvPicPr>
          <p:cNvPr id="2" name="NDCS logo">
            <a:extLst>
              <a:ext uri="{FF2B5EF4-FFF2-40B4-BE49-F238E27FC236}">
                <a16:creationId xmlns:a16="http://schemas.microsoft.com/office/drawing/2014/main" id="{F37C410D-BFEF-DCEE-9685-A19FD3FFD67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216603070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Blank layout with character 3">
    <p:bg>
      <p:bgPr>
        <a:solidFill>
          <a:srgbClr val="F1F0F8"/>
        </a:solidFill>
        <a:effectLst/>
      </p:bgPr>
    </p:bg>
    <p:spTree>
      <p:nvGrpSpPr>
        <p:cNvPr id="1" name=""/>
        <p:cNvGrpSpPr/>
        <p:nvPr/>
      </p:nvGrpSpPr>
      <p:grpSpPr>
        <a:xfrm>
          <a:off x="0" y="0"/>
          <a:ext cx="0" cy="0"/>
          <a:chOff x="0" y="0"/>
          <a:chExt cx="0" cy="0"/>
        </a:xfrm>
      </p:grpSpPr>
      <p:pic>
        <p:nvPicPr>
          <p:cNvPr id="4" name="Background">
            <a:extLst>
              <a:ext uri="{FF2B5EF4-FFF2-40B4-BE49-F238E27FC236}">
                <a16:creationId xmlns:a16="http://schemas.microsoft.com/office/drawing/2014/main" id="{10C3F2DA-84F5-FC69-9BB1-74DDA600EBB6}"/>
              </a:ext>
            </a:extLst>
          </p:cNvPr>
          <p:cNvPicPr>
            <a:picLocks noChangeAspect="1"/>
          </p:cNvPicPr>
          <p:nvPr userDrawn="1"/>
        </p:nvPicPr>
        <p:blipFill>
          <a:blip r:embed="rId2"/>
          <a:srcRect/>
          <a:stretch/>
        </p:blipFill>
        <p:spPr>
          <a:xfrm>
            <a:off x="0" y="0"/>
            <a:ext cx="12192000" cy="6858000"/>
          </a:xfrm>
          <a:prstGeom prst="rect">
            <a:avLst/>
          </a:prstGeom>
        </p:spPr>
      </p:pic>
      <p:sp>
        <p:nvSpPr>
          <p:cNvPr id="3" name="Title">
            <a:extLst>
              <a:ext uri="{FF2B5EF4-FFF2-40B4-BE49-F238E27FC236}">
                <a16:creationId xmlns:a16="http://schemas.microsoft.com/office/drawing/2014/main" id="{6BD9B0C8-E203-D2D6-4A48-9B41E31BBC8A}"/>
              </a:ext>
            </a:extLst>
          </p:cNvPr>
          <p:cNvSpPr>
            <a:spLocks noGrp="1"/>
          </p:cNvSpPr>
          <p:nvPr>
            <p:ph type="title" hasCustomPrompt="1"/>
          </p:nvPr>
        </p:nvSpPr>
        <p:spPr>
          <a:xfrm>
            <a:off x="553193" y="567005"/>
            <a:ext cx="6191991" cy="525525"/>
          </a:xfrm>
          <a:prstGeom prst="rect">
            <a:avLst/>
          </a:prstGeom>
        </p:spPr>
        <p:txBody>
          <a:bodyPr/>
          <a:lstStyle>
            <a:lvl1pPr>
              <a:defRPr sz="3500" b="1" i="0">
                <a:latin typeface="Montserrat" pitchFamily="2" charset="77"/>
                <a:cs typeface="Poppins" pitchFamily="2" charset="77"/>
              </a:defRPr>
            </a:lvl1pPr>
          </a:lstStyle>
          <a:p>
            <a:r>
              <a:rPr lang="en-GB"/>
              <a:t>Page title goes here</a:t>
            </a:r>
            <a:endParaRPr lang="en-US"/>
          </a:p>
        </p:txBody>
      </p:sp>
      <p:pic>
        <p:nvPicPr>
          <p:cNvPr id="2" name="NDCS logo">
            <a:extLst>
              <a:ext uri="{FF2B5EF4-FFF2-40B4-BE49-F238E27FC236}">
                <a16:creationId xmlns:a16="http://schemas.microsoft.com/office/drawing/2014/main" id="{F37C410D-BFEF-DCEE-9685-A19FD3FFD67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143999" y="535126"/>
            <a:ext cx="2412807" cy="719311"/>
          </a:xfrm>
          <a:prstGeom prst="rect">
            <a:avLst/>
          </a:prstGeom>
        </p:spPr>
      </p:pic>
    </p:spTree>
    <p:extLst>
      <p:ext uri="{BB962C8B-B14F-4D97-AF65-F5344CB8AC3E}">
        <p14:creationId xmlns:p14="http://schemas.microsoft.com/office/powerpoint/2010/main" val="240563714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1462527"/>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 id="2147483748" r:id="rId12"/>
    <p:sldLayoutId id="2147483749"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734" r:id="rId37"/>
    <p:sldLayoutId id="2147483735" r:id="rId38"/>
    <p:sldLayoutId id="2147483750" r:id="rId3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11/12/2025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34.png"/><Relationship Id="rId7" Type="http://schemas.openxmlformats.org/officeDocument/2006/relationships/image" Target="../media/image36.png"/><Relationship Id="rId2" Type="http://schemas.openxmlformats.org/officeDocument/2006/relationships/hyperlink" Target="mailto:jemma.south@ndcs.org.uk" TargetMode="External"/><Relationship Id="rId1" Type="http://schemas.openxmlformats.org/officeDocument/2006/relationships/slideLayout" Target="../slideLayouts/slideLayout7.xml"/><Relationship Id="rId6" Type="http://schemas.openxmlformats.org/officeDocument/2006/relationships/image" Target="../media/image46.svg"/><Relationship Id="rId5" Type="http://schemas.openxmlformats.org/officeDocument/2006/relationships/image" Target="../media/image32.png"/><Relationship Id="rId4" Type="http://schemas.openxmlformats.org/officeDocument/2006/relationships/image" Target="../media/image45.svg"/><Relationship Id="rId9" Type="http://schemas.openxmlformats.org/officeDocument/2006/relationships/image" Target="../media/image48.jpeg"/></Relationships>
</file>

<file path=ppt/slides/_rels/slide3.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34.png"/><Relationship Id="rId7" Type="http://schemas.openxmlformats.org/officeDocument/2006/relationships/image" Target="../media/image36.png"/><Relationship Id="rId2" Type="http://schemas.openxmlformats.org/officeDocument/2006/relationships/hyperlink" Target="mailto:alison.worsley@ndcs.org.uk" TargetMode="External"/><Relationship Id="rId1" Type="http://schemas.openxmlformats.org/officeDocument/2006/relationships/slideLayout" Target="../slideLayouts/slideLayout7.xml"/><Relationship Id="rId6" Type="http://schemas.openxmlformats.org/officeDocument/2006/relationships/image" Target="../media/image46.svg"/><Relationship Id="rId5" Type="http://schemas.openxmlformats.org/officeDocument/2006/relationships/image" Target="../media/image32.png"/><Relationship Id="rId4" Type="http://schemas.openxmlformats.org/officeDocument/2006/relationships/image" Target="../media/image45.svg"/><Relationship Id="rId9" Type="http://schemas.openxmlformats.org/officeDocument/2006/relationships/image" Target="../media/image49.jpeg"/></Relationships>
</file>

<file path=ppt/slides/_rels/slide4.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50.jpeg"/><Relationship Id="rId7" Type="http://schemas.openxmlformats.org/officeDocument/2006/relationships/image" Target="../media/image54.sv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3.png"/><Relationship Id="rId11" Type="http://schemas.openxmlformats.org/officeDocument/2006/relationships/image" Target="../media/image55.svg"/><Relationship Id="rId5" Type="http://schemas.openxmlformats.org/officeDocument/2006/relationships/image" Target="../media/image52.svg"/><Relationship Id="rId10" Type="http://schemas.openxmlformats.org/officeDocument/2006/relationships/image" Target="../media/image2.png"/><Relationship Id="rId4" Type="http://schemas.openxmlformats.org/officeDocument/2006/relationships/image" Target="../media/image51.png"/><Relationship Id="rId9" Type="http://schemas.openxmlformats.org/officeDocument/2006/relationships/image" Target="../media/image46.svg"/></Relationships>
</file>

<file path=ppt/slides/_rels/slide5.xml.rels><?xml version="1.0" encoding="UTF-8" standalone="yes"?>
<Relationships xmlns="http://schemas.openxmlformats.org/package/2006/relationships"><Relationship Id="rId3" Type="http://schemas.openxmlformats.org/officeDocument/2006/relationships/image" Target="../media/image46.svg"/><Relationship Id="rId7" Type="http://schemas.openxmlformats.org/officeDocument/2006/relationships/image" Target="../media/image45.svg"/><Relationship Id="rId2" Type="http://schemas.openxmlformats.org/officeDocument/2006/relationships/image" Target="../media/image32.png"/><Relationship Id="rId1" Type="http://schemas.openxmlformats.org/officeDocument/2006/relationships/slideLayout" Target="../slideLayouts/slideLayout3.xml"/><Relationship Id="rId6" Type="http://schemas.openxmlformats.org/officeDocument/2006/relationships/image" Target="../media/image34.png"/><Relationship Id="rId5" Type="http://schemas.openxmlformats.org/officeDocument/2006/relationships/image" Target="../media/image47.svg"/><Relationship Id="rId4" Type="http://schemas.openxmlformats.org/officeDocument/2006/relationships/image" Target="../media/image36.png"/></Relationships>
</file>

<file path=ppt/slides/_rels/slide6.xml.rels><?xml version="1.0" encoding="UTF-8" standalone="yes"?>
<Relationships xmlns="http://schemas.openxmlformats.org/package/2006/relationships"><Relationship Id="rId8" Type="http://schemas.openxmlformats.org/officeDocument/2006/relationships/image" Target="../media/image60.svg"/><Relationship Id="rId3" Type="http://schemas.openxmlformats.org/officeDocument/2006/relationships/image" Target="../media/image57.png"/><Relationship Id="rId7" Type="http://schemas.openxmlformats.org/officeDocument/2006/relationships/image" Target="../media/image59.png"/><Relationship Id="rId2" Type="http://schemas.openxmlformats.org/officeDocument/2006/relationships/image" Target="../media/image56.jpeg"/><Relationship Id="rId1" Type="http://schemas.openxmlformats.org/officeDocument/2006/relationships/slideLayout" Target="../slideLayouts/slideLayout17.xml"/><Relationship Id="rId6" Type="http://schemas.openxmlformats.org/officeDocument/2006/relationships/image" Target="../media/image46.svg"/><Relationship Id="rId5" Type="http://schemas.openxmlformats.org/officeDocument/2006/relationships/image" Target="../media/image32.png"/><Relationship Id="rId4" Type="http://schemas.openxmlformats.org/officeDocument/2006/relationships/image" Target="../media/image58.svg"/></Relationships>
</file>

<file path=ppt/slides/_rels/slide7.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2.svg"/><Relationship Id="rId7" Type="http://schemas.openxmlformats.org/officeDocument/2006/relationships/image" Target="../media/image66.svg"/><Relationship Id="rId2" Type="http://schemas.openxmlformats.org/officeDocument/2006/relationships/image" Target="../media/image61.png"/><Relationship Id="rId1" Type="http://schemas.openxmlformats.org/officeDocument/2006/relationships/slideLayout" Target="../slideLayouts/slideLayout8.xml"/><Relationship Id="rId6" Type="http://schemas.openxmlformats.org/officeDocument/2006/relationships/image" Target="../media/image65.png"/><Relationship Id="rId11" Type="http://schemas.openxmlformats.org/officeDocument/2006/relationships/image" Target="../media/image70.svg"/><Relationship Id="rId5" Type="http://schemas.openxmlformats.org/officeDocument/2006/relationships/image" Target="../media/image64.svg"/><Relationship Id="rId10" Type="http://schemas.openxmlformats.org/officeDocument/2006/relationships/image" Target="../media/image69.png"/><Relationship Id="rId4" Type="http://schemas.openxmlformats.org/officeDocument/2006/relationships/image" Target="../media/image63.png"/><Relationship Id="rId9" Type="http://schemas.openxmlformats.org/officeDocument/2006/relationships/image" Target="../media/image68.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image" Target="../media/image75.svg"/><Relationship Id="rId2" Type="http://schemas.openxmlformats.org/officeDocument/2006/relationships/notesSlide" Target="../notesSlides/notesSlide3.xml"/><Relationship Id="rId1" Type="http://schemas.openxmlformats.org/officeDocument/2006/relationships/slideLayout" Target="../slideLayouts/slideLayout23.xml"/><Relationship Id="rId6" Type="http://schemas.openxmlformats.org/officeDocument/2006/relationships/image" Target="../media/image74.svg"/><Relationship Id="rId5" Type="http://schemas.openxmlformats.org/officeDocument/2006/relationships/image" Target="../media/image73.png"/><Relationship Id="rId4" Type="http://schemas.openxmlformats.org/officeDocument/2006/relationships/image" Target="../media/image72.svg"/></Relationships>
</file>

<file path=ppt/slides/_rels/slide10.xml.rels><?xml version="1.0" encoding="UTF-8" standalone="yes"?>
<Relationships xmlns="http://schemas.openxmlformats.org/package/2006/relationships"><Relationship Id="rId3" Type="http://schemas.openxmlformats.org/officeDocument/2006/relationships/image" Target="../media/image46.svg"/><Relationship Id="rId7" Type="http://schemas.openxmlformats.org/officeDocument/2006/relationships/image" Target="../media/image77.svg"/><Relationship Id="rId2" Type="http://schemas.openxmlformats.org/officeDocument/2006/relationships/image" Target="../media/image32.png"/><Relationship Id="rId1" Type="http://schemas.openxmlformats.org/officeDocument/2006/relationships/slideLayout" Target="../slideLayouts/slideLayout4.xml"/><Relationship Id="rId6" Type="http://schemas.openxmlformats.org/officeDocument/2006/relationships/image" Target="../media/image76.png"/><Relationship Id="rId5" Type="http://schemas.openxmlformats.org/officeDocument/2006/relationships/image" Target="../media/image47.svg"/><Relationship Id="rId4" Type="http://schemas.openxmlformats.org/officeDocument/2006/relationships/image" Target="../media/image36.png"/></Relationships>
</file>

<file path=ppt/slides/_rels/slide11.xml.rels><?xml version="1.0" encoding="UTF-8" standalone="yes"?>
<Relationships xmlns="http://schemas.openxmlformats.org/package/2006/relationships"><Relationship Id="rId8" Type="http://schemas.openxmlformats.org/officeDocument/2006/relationships/image" Target="../media/image83.svg"/><Relationship Id="rId3" Type="http://schemas.openxmlformats.org/officeDocument/2006/relationships/image" Target="../media/image78.png"/><Relationship Id="rId7" Type="http://schemas.openxmlformats.org/officeDocument/2006/relationships/image" Target="../media/image82.png"/><Relationship Id="rId2" Type="http://schemas.openxmlformats.org/officeDocument/2006/relationships/notesSlide" Target="../notesSlides/notesSlide4.xml"/><Relationship Id="rId1" Type="http://schemas.openxmlformats.org/officeDocument/2006/relationships/slideLayout" Target="../slideLayouts/slideLayout24.xml"/><Relationship Id="rId6" Type="http://schemas.openxmlformats.org/officeDocument/2006/relationships/image" Target="../media/image81.svg"/><Relationship Id="rId5" Type="http://schemas.openxmlformats.org/officeDocument/2006/relationships/image" Target="../media/image80.png"/><Relationship Id="rId4" Type="http://schemas.openxmlformats.org/officeDocument/2006/relationships/image" Target="../media/image79.sv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hyperlink" Target="https://www.ndcs.org.uk/advice-and-support/ways-we-can-support-you/one-one-support" TargetMode="External"/><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hyperlink" Target="https://www.ndcs.org.uk/advice-and-support/ways-we-can-support-you/helpline"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ndcs.org.uk/advice-and-support/ways-we-can-support-you/one-one-support/community-connectors" TargetMode="External"/><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84.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46.svg"/><Relationship Id="rId7" Type="http://schemas.openxmlformats.org/officeDocument/2006/relationships/image" Target="../media/image45.svg"/><Relationship Id="rId2" Type="http://schemas.openxmlformats.org/officeDocument/2006/relationships/image" Target="../media/image32.png"/><Relationship Id="rId1" Type="http://schemas.openxmlformats.org/officeDocument/2006/relationships/slideLayout" Target="../slideLayouts/slideLayout5.xml"/><Relationship Id="rId6" Type="http://schemas.openxmlformats.org/officeDocument/2006/relationships/image" Target="../media/image34.png"/><Relationship Id="rId5" Type="http://schemas.openxmlformats.org/officeDocument/2006/relationships/image" Target="../media/image77.svg"/><Relationship Id="rId4" Type="http://schemas.openxmlformats.org/officeDocument/2006/relationships/image" Target="../media/image76.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45.svg"/><Relationship Id="rId7" Type="http://schemas.openxmlformats.org/officeDocument/2006/relationships/image" Target="../media/image77.svg"/><Relationship Id="rId2" Type="http://schemas.openxmlformats.org/officeDocument/2006/relationships/image" Target="../media/image34.png"/><Relationship Id="rId1" Type="http://schemas.openxmlformats.org/officeDocument/2006/relationships/slideLayout" Target="../slideLayouts/slideLayout6.xml"/><Relationship Id="rId6" Type="http://schemas.openxmlformats.org/officeDocument/2006/relationships/image" Target="../media/image76.png"/><Relationship Id="rId5" Type="http://schemas.openxmlformats.org/officeDocument/2006/relationships/image" Target="../media/image47.svg"/><Relationship Id="rId4" Type="http://schemas.openxmlformats.org/officeDocument/2006/relationships/image" Target="../media/image3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hyperlink" Target="https://www.ndcs.org.uk/education-professionals" TargetMode="External"/><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hyperlink" Target="http://www.ndcs.org.uk/contact-us/referral-form-professionals" TargetMode="External"/></Relationships>
</file>

<file path=ppt/slides/_rels/slide27.xml.rels><?xml version="1.0" encoding="UTF-8" standalone="yes"?>
<Relationships xmlns="http://schemas.openxmlformats.org/package/2006/relationships"><Relationship Id="rId8" Type="http://schemas.openxmlformats.org/officeDocument/2006/relationships/image" Target="../media/image90.svg"/><Relationship Id="rId3" Type="http://schemas.openxmlformats.org/officeDocument/2006/relationships/image" Target="../media/image85.png"/><Relationship Id="rId7" Type="http://schemas.openxmlformats.org/officeDocument/2006/relationships/image" Target="../media/image89.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88.svg"/><Relationship Id="rId5" Type="http://schemas.openxmlformats.org/officeDocument/2006/relationships/image" Target="../media/image87.png"/><Relationship Id="rId10" Type="http://schemas.openxmlformats.org/officeDocument/2006/relationships/image" Target="../media/image92.svg"/><Relationship Id="rId4" Type="http://schemas.openxmlformats.org/officeDocument/2006/relationships/image" Target="../media/image86.svg"/><Relationship Id="rId9" Type="http://schemas.openxmlformats.org/officeDocument/2006/relationships/image" Target="../media/image9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9.xml.rels><?xml version="1.0" encoding="UTF-8" standalone="yes"?>
<Relationships xmlns="http://schemas.openxmlformats.org/package/2006/relationships"><Relationship Id="rId3" Type="http://schemas.openxmlformats.org/officeDocument/2006/relationships/image" Target="../media/image47.svg"/><Relationship Id="rId7" Type="http://schemas.openxmlformats.org/officeDocument/2006/relationships/image" Target="../media/image77.svg"/><Relationship Id="rId2" Type="http://schemas.openxmlformats.org/officeDocument/2006/relationships/image" Target="../media/image36.png"/><Relationship Id="rId1" Type="http://schemas.openxmlformats.org/officeDocument/2006/relationships/slideLayout" Target="../slideLayouts/slideLayout37.xml"/><Relationship Id="rId6" Type="http://schemas.openxmlformats.org/officeDocument/2006/relationships/image" Target="../media/image76.png"/><Relationship Id="rId5" Type="http://schemas.openxmlformats.org/officeDocument/2006/relationships/image" Target="../media/image46.svg"/><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997DD27E-7B89-CF87-1966-44D7D4025119}"/>
              </a:ext>
            </a:extLst>
          </p:cNvPr>
          <p:cNvSpPr>
            <a:spLocks noGrp="1"/>
          </p:cNvSpPr>
          <p:nvPr>
            <p:ph type="title"/>
          </p:nvPr>
        </p:nvSpPr>
        <p:spPr>
          <a:xfrm>
            <a:off x="887074" y="4072509"/>
            <a:ext cx="5035945" cy="2008251"/>
          </a:xfrm>
        </p:spPr>
        <p:txBody>
          <a:bodyPr/>
          <a:lstStyle/>
          <a:p>
            <a:r>
              <a:rPr lang="en-GB" sz="3200"/>
              <a:t>Supporting families with deaf children: </a:t>
            </a:r>
            <a:br>
              <a:rPr lang="en-GB" sz="3200"/>
            </a:br>
            <a:r>
              <a:rPr lang="en-GB" sz="3200"/>
              <a:t>our new roles </a:t>
            </a:r>
            <a:endParaRPr lang="en-GB" sz="3200">
              <a:latin typeface="Montserrat" pitchFamily="2" charset="77"/>
            </a:endParaRPr>
          </a:p>
        </p:txBody>
      </p:sp>
      <p:pic>
        <p:nvPicPr>
          <p:cNvPr id="11" name="Picture">
            <a:extLst>
              <a:ext uri="{FF2B5EF4-FFF2-40B4-BE49-F238E27FC236}">
                <a16:creationId xmlns:a16="http://schemas.microsoft.com/office/drawing/2014/main" id="{A3601F15-C088-938E-6FB4-DB82B3995115}"/>
              </a:ext>
            </a:extLst>
          </p:cNvPr>
          <p:cNvPicPr>
            <a:picLocks noGrp="1" noChangeAspect="1"/>
          </p:cNvPicPr>
          <p:nvPr>
            <p:ph type="pic" sz="quarter" idx="11"/>
          </p:nvPr>
        </p:nvPicPr>
        <p:blipFill>
          <a:blip r:embed="rId2"/>
          <a:srcRect l="14875" r="22709"/>
          <a:stretch/>
        </p:blipFill>
        <p:spPr>
          <a:xfrm>
            <a:off x="5774340" y="0"/>
            <a:ext cx="6417660" cy="6858000"/>
          </a:xfrm>
        </p:spPr>
      </p:pic>
      <p:pic>
        <p:nvPicPr>
          <p:cNvPr id="9" name="Wavy line">
            <a:extLst>
              <a:ext uri="{FF2B5EF4-FFF2-40B4-BE49-F238E27FC236}">
                <a16:creationId xmlns:a16="http://schemas.microsoft.com/office/drawing/2014/main" id="{08E878B0-5985-D01D-15DA-3B087E177C8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3"/>
          <a:stretch>
            <a:fillRect/>
          </a:stretch>
        </p:blipFill>
        <p:spPr>
          <a:xfrm>
            <a:off x="5662550" y="0"/>
            <a:ext cx="520938" cy="6858000"/>
          </a:xfrm>
          <a:prstGeom prst="rect">
            <a:avLst/>
          </a:prstGeom>
        </p:spPr>
      </p:pic>
    </p:spTree>
    <p:extLst>
      <p:ext uri="{BB962C8B-B14F-4D97-AF65-F5344CB8AC3E}">
        <p14:creationId xmlns:p14="http://schemas.microsoft.com/office/powerpoint/2010/main" val="10520595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29DFCA17-F2A5-5926-ADBB-0E582EDC14F7}"/>
              </a:ext>
            </a:extLst>
          </p:cNvPr>
          <p:cNvSpPr>
            <a:spLocks noGrp="1"/>
          </p:cNvSpPr>
          <p:nvPr>
            <p:ph type="title"/>
          </p:nvPr>
        </p:nvSpPr>
        <p:spPr/>
        <p:txBody>
          <a:bodyPr/>
          <a:lstStyle/>
          <a:p>
            <a:r>
              <a:rPr lang="en-US"/>
              <a:t>Session presenters</a:t>
            </a:r>
          </a:p>
        </p:txBody>
      </p:sp>
      <p:sp>
        <p:nvSpPr>
          <p:cNvPr id="3" name="Name">
            <a:extLst>
              <a:ext uri="{FF2B5EF4-FFF2-40B4-BE49-F238E27FC236}">
                <a16:creationId xmlns:a16="http://schemas.microsoft.com/office/drawing/2014/main" id="{F77F448F-447F-CC6B-6F53-94B60760A923}"/>
              </a:ext>
            </a:extLst>
          </p:cNvPr>
          <p:cNvSpPr>
            <a:spLocks noGrp="1"/>
          </p:cNvSpPr>
          <p:nvPr>
            <p:ph type="body" sz="quarter" idx="11"/>
          </p:nvPr>
        </p:nvSpPr>
        <p:spPr/>
        <p:txBody>
          <a:bodyPr/>
          <a:lstStyle/>
          <a:p>
            <a:r>
              <a:rPr lang="en-US"/>
              <a:t>Jemma South</a:t>
            </a:r>
          </a:p>
        </p:txBody>
      </p:sp>
      <p:sp>
        <p:nvSpPr>
          <p:cNvPr id="4" name="Job title">
            <a:extLst>
              <a:ext uri="{FF2B5EF4-FFF2-40B4-BE49-F238E27FC236}">
                <a16:creationId xmlns:a16="http://schemas.microsoft.com/office/drawing/2014/main" id="{86275B73-9B12-CE50-09B5-7843A122744B}"/>
              </a:ext>
            </a:extLst>
          </p:cNvPr>
          <p:cNvSpPr>
            <a:spLocks noGrp="1"/>
          </p:cNvSpPr>
          <p:nvPr>
            <p:ph type="body" sz="quarter" idx="12"/>
          </p:nvPr>
        </p:nvSpPr>
        <p:spPr>
          <a:xfrm>
            <a:off x="5339333" y="2829307"/>
            <a:ext cx="4622879" cy="389382"/>
          </a:xfrm>
        </p:spPr>
        <p:txBody>
          <a:bodyPr/>
          <a:lstStyle/>
          <a:p>
            <a:r>
              <a:rPr lang="en-US"/>
              <a:t>Platform Lead, In the Community</a:t>
            </a:r>
          </a:p>
        </p:txBody>
      </p:sp>
      <p:cxnSp>
        <p:nvCxnSpPr>
          <p:cNvPr id="7" name="Dotted divider">
            <a:extLst>
              <a:ext uri="{FF2B5EF4-FFF2-40B4-BE49-F238E27FC236}">
                <a16:creationId xmlns:a16="http://schemas.microsoft.com/office/drawing/2014/main" id="{E0634712-F62E-EDEF-9F3F-0F8AE931CB22}"/>
              </a:ext>
              <a:ext uri="{C183D7F6-B498-43B3-948B-1728B52AA6E4}">
                <adec:decorative xmlns:adec="http://schemas.microsoft.com/office/drawing/2017/decorative" val="1"/>
              </a:ext>
            </a:extLst>
          </p:cNvPr>
          <p:cNvCxnSpPr>
            <a:cxnSpLocks/>
          </p:cNvCxnSpPr>
          <p:nvPr/>
        </p:nvCxnSpPr>
        <p:spPr>
          <a:xfrm flipH="1">
            <a:off x="5363718" y="3355848"/>
            <a:ext cx="5584698" cy="0"/>
          </a:xfrm>
          <a:prstGeom prst="line">
            <a:avLst/>
          </a:prstGeom>
          <a:ln w="44450" cap="rnd">
            <a:solidFill>
              <a:schemeClr val="accent3"/>
            </a:solidFill>
            <a:prstDash val="sysDot"/>
          </a:ln>
        </p:spPr>
        <p:style>
          <a:lnRef idx="2">
            <a:schemeClr val="accent1"/>
          </a:lnRef>
          <a:fillRef idx="0">
            <a:schemeClr val="accent1"/>
          </a:fillRef>
          <a:effectRef idx="1">
            <a:schemeClr val="accent1"/>
          </a:effectRef>
          <a:fontRef idx="minor">
            <a:schemeClr val="tx1"/>
          </a:fontRef>
        </p:style>
      </p:cxnSp>
      <p:sp>
        <p:nvSpPr>
          <p:cNvPr id="6" name="Text">
            <a:extLst>
              <a:ext uri="{FF2B5EF4-FFF2-40B4-BE49-F238E27FC236}">
                <a16:creationId xmlns:a16="http://schemas.microsoft.com/office/drawing/2014/main" id="{C1F7CC9B-F287-B6D1-2E1E-654823D2D237}"/>
              </a:ext>
            </a:extLst>
          </p:cNvPr>
          <p:cNvSpPr>
            <a:spLocks noGrp="1"/>
          </p:cNvSpPr>
          <p:nvPr>
            <p:ph type="body" sz="quarter" idx="14"/>
          </p:nvPr>
        </p:nvSpPr>
        <p:spPr/>
        <p:txBody>
          <a:bodyPr lIns="91440" tIns="45720" rIns="91440" bIns="45720" anchor="t"/>
          <a:lstStyle/>
          <a:p>
            <a:r>
              <a:rPr lang="en-GB">
                <a:latin typeface="Montserrat"/>
              </a:rPr>
              <a:t>Jemma leads on our community transformation, brand and customer engagement work. This currently has a focus on building local capacity through volunteers, Community Connector roles and strategic partnerships.</a:t>
            </a:r>
            <a:endParaRPr lang="en-GB"/>
          </a:p>
          <a:p>
            <a:endParaRPr lang="en-GB">
              <a:solidFill>
                <a:srgbClr val="00306B"/>
              </a:solidFill>
              <a:latin typeface="Montserrat"/>
            </a:endParaRPr>
          </a:p>
          <a:p>
            <a:r>
              <a:rPr lang="en-GB">
                <a:solidFill>
                  <a:srgbClr val="00306B"/>
                </a:solidFill>
                <a:effectLst/>
                <a:latin typeface="Montserrat"/>
              </a:rPr>
              <a:t>Email: </a:t>
            </a:r>
            <a:r>
              <a:rPr lang="en-GB">
                <a:solidFill>
                  <a:srgbClr val="00306B"/>
                </a:solidFill>
                <a:effectLst/>
                <a:latin typeface="Montserrat"/>
                <a:hlinkClick r:id="rId2"/>
              </a:rPr>
              <a:t>jemma.south@ndcs.org.uk</a:t>
            </a:r>
            <a:r>
              <a:rPr lang="en-GB">
                <a:solidFill>
                  <a:srgbClr val="00306B"/>
                </a:solidFill>
                <a:effectLst/>
                <a:latin typeface="Montserrat"/>
              </a:rPr>
              <a:t> </a:t>
            </a:r>
          </a:p>
        </p:txBody>
      </p:sp>
      <p:pic>
        <p:nvPicPr>
          <p:cNvPr id="9" name="4 point star 1">
            <a:extLst>
              <a:ext uri="{FF2B5EF4-FFF2-40B4-BE49-F238E27FC236}">
                <a16:creationId xmlns:a16="http://schemas.microsoft.com/office/drawing/2014/main" id="{2F61CCB6-E714-F286-39DB-1B7FC07DAF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3">
            <a:extLst>
              <a:ext uri="{96DAC541-7B7A-43D3-8B79-37D633B846F1}">
                <asvg:svgBlip xmlns:asvg="http://schemas.microsoft.com/office/drawing/2016/SVG/main" r:embed="rId4"/>
              </a:ext>
            </a:extLst>
          </a:blip>
          <a:stretch>
            <a:fillRect/>
          </a:stretch>
        </p:blipFill>
        <p:spPr>
          <a:xfrm>
            <a:off x="9582438" y="2360500"/>
            <a:ext cx="473069" cy="468807"/>
          </a:xfrm>
          <a:prstGeom prst="rect">
            <a:avLst/>
          </a:prstGeom>
        </p:spPr>
      </p:pic>
      <p:pic>
        <p:nvPicPr>
          <p:cNvPr id="8" name="4 point star 2">
            <a:extLst>
              <a:ext uri="{FF2B5EF4-FFF2-40B4-BE49-F238E27FC236}">
                <a16:creationId xmlns:a16="http://schemas.microsoft.com/office/drawing/2014/main" id="{8E3EE7D8-6DB6-4AAD-9A0A-47E57CC3829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5">
            <a:extLst>
              <a:ext uri="{96DAC541-7B7A-43D3-8B79-37D633B846F1}">
                <asvg:svgBlip xmlns:asvg="http://schemas.microsoft.com/office/drawing/2016/SVG/main" r:embed="rId6"/>
              </a:ext>
            </a:extLst>
          </a:blip>
          <a:stretch>
            <a:fillRect/>
          </a:stretch>
        </p:blipFill>
        <p:spPr>
          <a:xfrm>
            <a:off x="10292334" y="1886968"/>
            <a:ext cx="607314" cy="601843"/>
          </a:xfrm>
          <a:prstGeom prst="rect">
            <a:avLst/>
          </a:prstGeom>
        </p:spPr>
      </p:pic>
      <p:pic>
        <p:nvPicPr>
          <p:cNvPr id="10" name="4 point star 3">
            <a:extLst>
              <a:ext uri="{FF2B5EF4-FFF2-40B4-BE49-F238E27FC236}">
                <a16:creationId xmlns:a16="http://schemas.microsoft.com/office/drawing/2014/main" id="{575DAE6E-8A56-0FA6-7F21-F4815F9CE93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7">
            <a:extLst>
              <a:ext uri="{96DAC541-7B7A-43D3-8B79-37D633B846F1}">
                <asvg:svgBlip xmlns:asvg="http://schemas.microsoft.com/office/drawing/2016/SVG/main" r:embed="rId8"/>
              </a:ext>
            </a:extLst>
          </a:blip>
          <a:stretch>
            <a:fillRect/>
          </a:stretch>
        </p:blipFill>
        <p:spPr>
          <a:xfrm>
            <a:off x="9962213" y="1515405"/>
            <a:ext cx="305737" cy="302983"/>
          </a:xfrm>
          <a:prstGeom prst="rect">
            <a:avLst/>
          </a:prstGeom>
        </p:spPr>
      </p:pic>
      <p:pic>
        <p:nvPicPr>
          <p:cNvPr id="12" name="Picture Placeholder 11" descr="A person smiling at the camera&#10;&#10;AI-generated content may be incorrect.">
            <a:extLst>
              <a:ext uri="{FF2B5EF4-FFF2-40B4-BE49-F238E27FC236}">
                <a16:creationId xmlns:a16="http://schemas.microsoft.com/office/drawing/2014/main" id="{5F241277-6895-7612-3D18-A48A39E40426}"/>
              </a:ext>
            </a:extLst>
          </p:cNvPr>
          <p:cNvPicPr>
            <a:picLocks noGrp="1" noChangeAspect="1"/>
          </p:cNvPicPr>
          <p:nvPr>
            <p:ph type="pic" sz="quarter" idx="10"/>
          </p:nvPr>
        </p:nvPicPr>
        <p:blipFill>
          <a:blip r:embed="rId9">
            <a:extLst>
              <a:ext uri="{28A0092B-C50C-407E-A947-70E740481C1C}">
                <a14:useLocalDpi xmlns:a14="http://schemas.microsoft.com/office/drawing/2010/main" val="0"/>
              </a:ext>
            </a:extLst>
          </a:blip>
          <a:srcRect t="130" b="130"/>
          <a:stretch>
            <a:fillRect/>
          </a:stretch>
        </p:blipFill>
        <p:spPr>
          <a:xfrm>
            <a:off x="836734" y="1818388"/>
            <a:ext cx="4265202" cy="4255693"/>
          </a:xfrm>
        </p:spPr>
      </p:pic>
      <p:sp>
        <p:nvSpPr>
          <p:cNvPr id="13" name="Picture outline">
            <a:extLst>
              <a:ext uri="{FF2B5EF4-FFF2-40B4-BE49-F238E27FC236}">
                <a16:creationId xmlns:a16="http://schemas.microsoft.com/office/drawing/2014/main" id="{B7873C4F-E55B-1E6C-68DE-81756E8FEC21}"/>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728837" y="1834326"/>
            <a:ext cx="4255980" cy="4246491"/>
          </a:xfrm>
          <a:custGeom>
            <a:avLst/>
            <a:gdLst>
              <a:gd name="connsiteX0" fmla="*/ 4255981 w 4255980"/>
              <a:gd name="connsiteY0" fmla="*/ 2183056 h 4246491"/>
              <a:gd name="connsiteX1" fmla="*/ 3601812 w 4255980"/>
              <a:gd name="connsiteY1" fmla="*/ 3667085 h 4246491"/>
              <a:gd name="connsiteX2" fmla="*/ 2117783 w 4255980"/>
              <a:gd name="connsiteY2" fmla="*/ 4246492 h 4246491"/>
              <a:gd name="connsiteX3" fmla="*/ 573943 w 4255980"/>
              <a:gd name="connsiteY3" fmla="*/ 3727182 h 4246491"/>
              <a:gd name="connsiteX4" fmla="*/ 0 w 4255980"/>
              <a:gd name="connsiteY4" fmla="*/ 2183056 h 4246491"/>
              <a:gd name="connsiteX5" fmla="*/ 667971 w 4255980"/>
              <a:gd name="connsiteY5" fmla="*/ 733244 h 4246491"/>
              <a:gd name="connsiteX6" fmla="*/ 2117783 w 4255980"/>
              <a:gd name="connsiteY6" fmla="*/ 0 h 4246491"/>
              <a:gd name="connsiteX7" fmla="*/ 3618777 w 4255980"/>
              <a:gd name="connsiteY7" fmla="*/ 682061 h 4246491"/>
              <a:gd name="connsiteX8" fmla="*/ 4255981 w 4255980"/>
              <a:gd name="connsiteY8" fmla="*/ 2183056 h 4246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5980" h="4246491">
                <a:moveTo>
                  <a:pt x="4255981" y="2183056"/>
                </a:moveTo>
                <a:cubicBezTo>
                  <a:pt x="4255981" y="2770514"/>
                  <a:pt x="3986837" y="3282060"/>
                  <a:pt x="3601812" y="3667085"/>
                </a:cubicBezTo>
                <a:cubicBezTo>
                  <a:pt x="3216787" y="4052110"/>
                  <a:pt x="2705241" y="4246492"/>
                  <a:pt x="2117783" y="4246492"/>
                </a:cubicBezTo>
                <a:cubicBezTo>
                  <a:pt x="1530324" y="4246492"/>
                  <a:pt x="958969" y="4112207"/>
                  <a:pt x="573943" y="3727182"/>
                </a:cubicBezTo>
                <a:cubicBezTo>
                  <a:pt x="188918" y="3341869"/>
                  <a:pt x="0" y="2770514"/>
                  <a:pt x="0" y="2183056"/>
                </a:cubicBezTo>
                <a:cubicBezTo>
                  <a:pt x="0" y="1595597"/>
                  <a:pt x="282946" y="1118270"/>
                  <a:pt x="667971" y="733244"/>
                </a:cubicBezTo>
                <a:cubicBezTo>
                  <a:pt x="1053284" y="348219"/>
                  <a:pt x="1530324" y="0"/>
                  <a:pt x="2117783" y="0"/>
                </a:cubicBezTo>
                <a:cubicBezTo>
                  <a:pt x="2705241" y="0"/>
                  <a:pt x="3233464" y="297036"/>
                  <a:pt x="3618777" y="682061"/>
                </a:cubicBezTo>
                <a:cubicBezTo>
                  <a:pt x="4003802" y="1067086"/>
                  <a:pt x="4255981" y="1595310"/>
                  <a:pt x="4255981" y="2183056"/>
                </a:cubicBezTo>
                <a:close/>
              </a:path>
            </a:pathLst>
          </a:custGeom>
          <a:noFill/>
          <a:ln w="31750" cap="flat">
            <a:solidFill>
              <a:schemeClr val="accent2"/>
            </a:solidFill>
            <a:prstDash val="solid"/>
            <a:miter/>
          </a:ln>
        </p:spPr>
        <p:txBody>
          <a:bodyPr rtlCol="0" anchor="ctr"/>
          <a:lstStyle/>
          <a:p>
            <a:endParaRPr lang="en-US"/>
          </a:p>
        </p:txBody>
      </p:sp>
    </p:spTree>
    <p:extLst>
      <p:ext uri="{BB962C8B-B14F-4D97-AF65-F5344CB8AC3E}">
        <p14:creationId xmlns:p14="http://schemas.microsoft.com/office/powerpoint/2010/main" val="35191818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29DFCA17-F2A5-5926-ADBB-0E582EDC14F7}"/>
              </a:ext>
            </a:extLst>
          </p:cNvPr>
          <p:cNvSpPr>
            <a:spLocks noGrp="1"/>
          </p:cNvSpPr>
          <p:nvPr>
            <p:ph type="title"/>
          </p:nvPr>
        </p:nvSpPr>
        <p:spPr/>
        <p:txBody>
          <a:bodyPr/>
          <a:lstStyle/>
          <a:p>
            <a:r>
              <a:rPr lang="en-US"/>
              <a:t>Session presenters</a:t>
            </a:r>
          </a:p>
        </p:txBody>
      </p:sp>
      <p:sp>
        <p:nvSpPr>
          <p:cNvPr id="3" name="Name">
            <a:extLst>
              <a:ext uri="{FF2B5EF4-FFF2-40B4-BE49-F238E27FC236}">
                <a16:creationId xmlns:a16="http://schemas.microsoft.com/office/drawing/2014/main" id="{F77F448F-447F-CC6B-6F53-94B60760A923}"/>
              </a:ext>
            </a:extLst>
          </p:cNvPr>
          <p:cNvSpPr>
            <a:spLocks noGrp="1"/>
          </p:cNvSpPr>
          <p:nvPr>
            <p:ph type="body" sz="quarter" idx="11"/>
          </p:nvPr>
        </p:nvSpPr>
        <p:spPr/>
        <p:txBody>
          <a:bodyPr/>
          <a:lstStyle/>
          <a:p>
            <a:r>
              <a:rPr lang="en-US"/>
              <a:t>Alison Worsley</a:t>
            </a:r>
          </a:p>
        </p:txBody>
      </p:sp>
      <p:sp>
        <p:nvSpPr>
          <p:cNvPr id="4" name="Job title">
            <a:extLst>
              <a:ext uri="{FF2B5EF4-FFF2-40B4-BE49-F238E27FC236}">
                <a16:creationId xmlns:a16="http://schemas.microsoft.com/office/drawing/2014/main" id="{86275B73-9B12-CE50-09B5-7843A122744B}"/>
              </a:ext>
            </a:extLst>
          </p:cNvPr>
          <p:cNvSpPr>
            <a:spLocks noGrp="1"/>
          </p:cNvSpPr>
          <p:nvPr>
            <p:ph type="body" sz="quarter" idx="12"/>
          </p:nvPr>
        </p:nvSpPr>
        <p:spPr>
          <a:xfrm>
            <a:off x="5338763" y="2870738"/>
            <a:ext cx="5387661" cy="389382"/>
          </a:xfrm>
        </p:spPr>
        <p:txBody>
          <a:bodyPr/>
          <a:lstStyle/>
          <a:p>
            <a:r>
              <a:rPr lang="en-US"/>
              <a:t>Platform Lead, Develop and Influence</a:t>
            </a:r>
          </a:p>
        </p:txBody>
      </p:sp>
      <p:cxnSp>
        <p:nvCxnSpPr>
          <p:cNvPr id="7" name="Dotted divider">
            <a:extLst>
              <a:ext uri="{FF2B5EF4-FFF2-40B4-BE49-F238E27FC236}">
                <a16:creationId xmlns:a16="http://schemas.microsoft.com/office/drawing/2014/main" id="{E0634712-F62E-EDEF-9F3F-0F8AE931CB22}"/>
              </a:ext>
              <a:ext uri="{C183D7F6-B498-43B3-948B-1728B52AA6E4}">
                <adec:decorative xmlns:adec="http://schemas.microsoft.com/office/drawing/2017/decorative" val="1"/>
              </a:ext>
            </a:extLst>
          </p:cNvPr>
          <p:cNvCxnSpPr>
            <a:cxnSpLocks/>
          </p:cNvCxnSpPr>
          <p:nvPr/>
        </p:nvCxnSpPr>
        <p:spPr>
          <a:xfrm flipH="1">
            <a:off x="5363718" y="3355848"/>
            <a:ext cx="5584698" cy="0"/>
          </a:xfrm>
          <a:prstGeom prst="line">
            <a:avLst/>
          </a:prstGeom>
          <a:ln w="44450" cap="rnd">
            <a:solidFill>
              <a:schemeClr val="accent3"/>
            </a:solidFill>
            <a:prstDash val="sysDot"/>
          </a:ln>
        </p:spPr>
        <p:style>
          <a:lnRef idx="2">
            <a:schemeClr val="accent1"/>
          </a:lnRef>
          <a:fillRef idx="0">
            <a:schemeClr val="accent1"/>
          </a:fillRef>
          <a:effectRef idx="1">
            <a:schemeClr val="accent1"/>
          </a:effectRef>
          <a:fontRef idx="minor">
            <a:schemeClr val="tx1"/>
          </a:fontRef>
        </p:style>
      </p:cxnSp>
      <p:sp>
        <p:nvSpPr>
          <p:cNvPr id="6" name="Text">
            <a:extLst>
              <a:ext uri="{FF2B5EF4-FFF2-40B4-BE49-F238E27FC236}">
                <a16:creationId xmlns:a16="http://schemas.microsoft.com/office/drawing/2014/main" id="{C1F7CC9B-F287-B6D1-2E1E-654823D2D237}"/>
              </a:ext>
            </a:extLst>
          </p:cNvPr>
          <p:cNvSpPr>
            <a:spLocks noGrp="1"/>
          </p:cNvSpPr>
          <p:nvPr>
            <p:ph type="body" sz="quarter" idx="14"/>
          </p:nvPr>
        </p:nvSpPr>
        <p:spPr/>
        <p:txBody>
          <a:bodyPr lIns="91440" tIns="45720" rIns="91440" bIns="45720" anchor="t"/>
          <a:lstStyle/>
          <a:p>
            <a:r>
              <a:rPr lang="en-GB">
                <a:solidFill>
                  <a:srgbClr val="00306B"/>
                </a:solidFill>
                <a:latin typeface="Montserrat"/>
              </a:rPr>
              <a:t>Alison leads our work around influencing systemic change. This currently has a focus around screening programmes, audiology services and family support in the UK and internationally. </a:t>
            </a:r>
          </a:p>
          <a:p>
            <a:r>
              <a:rPr lang="en-GB">
                <a:solidFill>
                  <a:srgbClr val="00306B"/>
                </a:solidFill>
                <a:effectLst/>
                <a:latin typeface="Montserrat"/>
              </a:rPr>
              <a:t>Email</a:t>
            </a:r>
            <a:r>
              <a:rPr lang="en-GB">
                <a:solidFill>
                  <a:srgbClr val="00306B"/>
                </a:solidFill>
                <a:latin typeface="Montserrat"/>
              </a:rPr>
              <a:t>: </a:t>
            </a:r>
            <a:r>
              <a:rPr lang="en-GB">
                <a:solidFill>
                  <a:srgbClr val="00306B"/>
                </a:solidFill>
                <a:latin typeface="Montserrat"/>
                <a:hlinkClick r:id="rId2"/>
              </a:rPr>
              <a:t>alison.worsley@ndcs.org.uk</a:t>
            </a:r>
            <a:r>
              <a:rPr lang="en-GB">
                <a:solidFill>
                  <a:srgbClr val="00306B"/>
                </a:solidFill>
                <a:latin typeface="Montserrat"/>
              </a:rPr>
              <a:t> </a:t>
            </a:r>
            <a:endParaRPr lang="en-GB">
              <a:solidFill>
                <a:srgbClr val="00306B"/>
              </a:solidFill>
              <a:effectLst/>
              <a:latin typeface="Montserrat"/>
            </a:endParaRPr>
          </a:p>
        </p:txBody>
      </p:sp>
      <p:pic>
        <p:nvPicPr>
          <p:cNvPr id="9" name="4 point star 1">
            <a:extLst>
              <a:ext uri="{FF2B5EF4-FFF2-40B4-BE49-F238E27FC236}">
                <a16:creationId xmlns:a16="http://schemas.microsoft.com/office/drawing/2014/main" id="{2F61CCB6-E714-F286-39DB-1B7FC07DAF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3">
            <a:extLst>
              <a:ext uri="{96DAC541-7B7A-43D3-8B79-37D633B846F1}">
                <asvg:svgBlip xmlns:asvg="http://schemas.microsoft.com/office/drawing/2016/SVG/main" r:embed="rId4"/>
              </a:ext>
            </a:extLst>
          </a:blip>
          <a:stretch>
            <a:fillRect/>
          </a:stretch>
        </p:blipFill>
        <p:spPr>
          <a:xfrm>
            <a:off x="9582438" y="2360500"/>
            <a:ext cx="473069" cy="468807"/>
          </a:xfrm>
          <a:prstGeom prst="rect">
            <a:avLst/>
          </a:prstGeom>
        </p:spPr>
      </p:pic>
      <p:pic>
        <p:nvPicPr>
          <p:cNvPr id="8" name="4 point star 2">
            <a:extLst>
              <a:ext uri="{FF2B5EF4-FFF2-40B4-BE49-F238E27FC236}">
                <a16:creationId xmlns:a16="http://schemas.microsoft.com/office/drawing/2014/main" id="{8E3EE7D8-6DB6-4AAD-9A0A-47E57CC3829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5">
            <a:extLst>
              <a:ext uri="{96DAC541-7B7A-43D3-8B79-37D633B846F1}">
                <asvg:svgBlip xmlns:asvg="http://schemas.microsoft.com/office/drawing/2016/SVG/main" r:embed="rId6"/>
              </a:ext>
            </a:extLst>
          </a:blip>
          <a:stretch>
            <a:fillRect/>
          </a:stretch>
        </p:blipFill>
        <p:spPr>
          <a:xfrm>
            <a:off x="10292334" y="1886968"/>
            <a:ext cx="607314" cy="601843"/>
          </a:xfrm>
          <a:prstGeom prst="rect">
            <a:avLst/>
          </a:prstGeom>
        </p:spPr>
      </p:pic>
      <p:pic>
        <p:nvPicPr>
          <p:cNvPr id="10" name="4 point star 3">
            <a:extLst>
              <a:ext uri="{FF2B5EF4-FFF2-40B4-BE49-F238E27FC236}">
                <a16:creationId xmlns:a16="http://schemas.microsoft.com/office/drawing/2014/main" id="{575DAE6E-8A56-0FA6-7F21-F4815F9CE93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7">
            <a:extLst>
              <a:ext uri="{96DAC541-7B7A-43D3-8B79-37D633B846F1}">
                <asvg:svgBlip xmlns:asvg="http://schemas.microsoft.com/office/drawing/2016/SVG/main" r:embed="rId8"/>
              </a:ext>
            </a:extLst>
          </a:blip>
          <a:stretch>
            <a:fillRect/>
          </a:stretch>
        </p:blipFill>
        <p:spPr>
          <a:xfrm>
            <a:off x="9962213" y="1515405"/>
            <a:ext cx="305737" cy="302983"/>
          </a:xfrm>
          <a:prstGeom prst="rect">
            <a:avLst/>
          </a:prstGeom>
        </p:spPr>
      </p:pic>
      <p:pic>
        <p:nvPicPr>
          <p:cNvPr id="14" name="Picture Placeholder 13" descr="A person smiling for a picture&#10;&#10;AI-generated content may be incorrect.">
            <a:extLst>
              <a:ext uri="{FF2B5EF4-FFF2-40B4-BE49-F238E27FC236}">
                <a16:creationId xmlns:a16="http://schemas.microsoft.com/office/drawing/2014/main" id="{0DB073AC-3082-1EBC-7189-861D4A0DAAC3}"/>
              </a:ext>
            </a:extLst>
          </p:cNvPr>
          <p:cNvPicPr>
            <a:picLocks noGrp="1" noChangeAspect="1"/>
          </p:cNvPicPr>
          <p:nvPr>
            <p:ph type="pic" sz="quarter" idx="10"/>
          </p:nvPr>
        </p:nvPicPr>
        <p:blipFill>
          <a:blip r:embed="rId9">
            <a:extLst>
              <a:ext uri="{28A0092B-C50C-407E-A947-70E740481C1C}">
                <a14:useLocalDpi xmlns:a14="http://schemas.microsoft.com/office/drawing/2010/main" val="0"/>
              </a:ext>
            </a:extLst>
          </a:blip>
          <a:srcRect t="130" b="130"/>
          <a:stretch>
            <a:fillRect/>
          </a:stretch>
        </p:blipFill>
        <p:spPr/>
      </p:pic>
      <p:sp>
        <p:nvSpPr>
          <p:cNvPr id="13" name="Picture outline">
            <a:extLst>
              <a:ext uri="{FF2B5EF4-FFF2-40B4-BE49-F238E27FC236}">
                <a16:creationId xmlns:a16="http://schemas.microsoft.com/office/drawing/2014/main" id="{B7873C4F-E55B-1E6C-68DE-81756E8FEC21}"/>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728837" y="1834326"/>
            <a:ext cx="4255980" cy="4246491"/>
          </a:xfrm>
          <a:custGeom>
            <a:avLst/>
            <a:gdLst>
              <a:gd name="connsiteX0" fmla="*/ 4255981 w 4255980"/>
              <a:gd name="connsiteY0" fmla="*/ 2183056 h 4246491"/>
              <a:gd name="connsiteX1" fmla="*/ 3601812 w 4255980"/>
              <a:gd name="connsiteY1" fmla="*/ 3667085 h 4246491"/>
              <a:gd name="connsiteX2" fmla="*/ 2117783 w 4255980"/>
              <a:gd name="connsiteY2" fmla="*/ 4246492 h 4246491"/>
              <a:gd name="connsiteX3" fmla="*/ 573943 w 4255980"/>
              <a:gd name="connsiteY3" fmla="*/ 3727182 h 4246491"/>
              <a:gd name="connsiteX4" fmla="*/ 0 w 4255980"/>
              <a:gd name="connsiteY4" fmla="*/ 2183056 h 4246491"/>
              <a:gd name="connsiteX5" fmla="*/ 667971 w 4255980"/>
              <a:gd name="connsiteY5" fmla="*/ 733244 h 4246491"/>
              <a:gd name="connsiteX6" fmla="*/ 2117783 w 4255980"/>
              <a:gd name="connsiteY6" fmla="*/ 0 h 4246491"/>
              <a:gd name="connsiteX7" fmla="*/ 3618777 w 4255980"/>
              <a:gd name="connsiteY7" fmla="*/ 682061 h 4246491"/>
              <a:gd name="connsiteX8" fmla="*/ 4255981 w 4255980"/>
              <a:gd name="connsiteY8" fmla="*/ 2183056 h 4246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5980" h="4246491">
                <a:moveTo>
                  <a:pt x="4255981" y="2183056"/>
                </a:moveTo>
                <a:cubicBezTo>
                  <a:pt x="4255981" y="2770514"/>
                  <a:pt x="3986837" y="3282060"/>
                  <a:pt x="3601812" y="3667085"/>
                </a:cubicBezTo>
                <a:cubicBezTo>
                  <a:pt x="3216787" y="4052110"/>
                  <a:pt x="2705241" y="4246492"/>
                  <a:pt x="2117783" y="4246492"/>
                </a:cubicBezTo>
                <a:cubicBezTo>
                  <a:pt x="1530324" y="4246492"/>
                  <a:pt x="958969" y="4112207"/>
                  <a:pt x="573943" y="3727182"/>
                </a:cubicBezTo>
                <a:cubicBezTo>
                  <a:pt x="188918" y="3341869"/>
                  <a:pt x="0" y="2770514"/>
                  <a:pt x="0" y="2183056"/>
                </a:cubicBezTo>
                <a:cubicBezTo>
                  <a:pt x="0" y="1595597"/>
                  <a:pt x="282946" y="1118270"/>
                  <a:pt x="667971" y="733244"/>
                </a:cubicBezTo>
                <a:cubicBezTo>
                  <a:pt x="1053284" y="348219"/>
                  <a:pt x="1530324" y="0"/>
                  <a:pt x="2117783" y="0"/>
                </a:cubicBezTo>
                <a:cubicBezTo>
                  <a:pt x="2705241" y="0"/>
                  <a:pt x="3233464" y="297036"/>
                  <a:pt x="3618777" y="682061"/>
                </a:cubicBezTo>
                <a:cubicBezTo>
                  <a:pt x="4003802" y="1067086"/>
                  <a:pt x="4255981" y="1595310"/>
                  <a:pt x="4255981" y="2183056"/>
                </a:cubicBezTo>
                <a:close/>
              </a:path>
            </a:pathLst>
          </a:custGeom>
          <a:noFill/>
          <a:ln w="31750" cap="flat">
            <a:solidFill>
              <a:schemeClr val="accent2"/>
            </a:solidFill>
            <a:prstDash val="solid"/>
            <a:miter/>
          </a:ln>
        </p:spPr>
        <p:txBody>
          <a:bodyPr rtlCol="0" anchor="ctr"/>
          <a:lstStyle/>
          <a:p>
            <a:endParaRPr lang="en-US"/>
          </a:p>
        </p:txBody>
      </p:sp>
    </p:spTree>
    <p:extLst>
      <p:ext uri="{BB962C8B-B14F-4D97-AF65-F5344CB8AC3E}">
        <p14:creationId xmlns:p14="http://schemas.microsoft.com/office/powerpoint/2010/main" val="1804403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a:extLst>
              <a:ext uri="{FF2B5EF4-FFF2-40B4-BE49-F238E27FC236}">
                <a16:creationId xmlns:a16="http://schemas.microsoft.com/office/drawing/2014/main" id="{61F84A35-649E-F56C-BBB9-6C14BBABBC93}"/>
              </a:ext>
            </a:extLst>
          </p:cNvPr>
          <p:cNvSpPr>
            <a:spLocks noGrp="1"/>
          </p:cNvSpPr>
          <p:nvPr>
            <p:ph type="title"/>
          </p:nvPr>
        </p:nvSpPr>
        <p:spPr/>
        <p:txBody>
          <a:bodyPr/>
          <a:lstStyle/>
          <a:p>
            <a:r>
              <a:rPr lang="en-GB"/>
              <a:t>Presentation overview</a:t>
            </a:r>
          </a:p>
        </p:txBody>
      </p:sp>
      <p:sp>
        <p:nvSpPr>
          <p:cNvPr id="24" name="Number 1">
            <a:extLst>
              <a:ext uri="{FF2B5EF4-FFF2-40B4-BE49-F238E27FC236}">
                <a16:creationId xmlns:a16="http://schemas.microsoft.com/office/drawing/2014/main" id="{A1260D9B-F9AE-FF4A-447D-42AB72850345}"/>
              </a:ext>
            </a:extLst>
          </p:cNvPr>
          <p:cNvSpPr>
            <a:spLocks noGrp="1"/>
          </p:cNvSpPr>
          <p:nvPr>
            <p:ph type="body" sz="quarter" idx="16"/>
          </p:nvPr>
        </p:nvSpPr>
        <p:spPr/>
        <p:txBody>
          <a:bodyPr/>
          <a:lstStyle/>
          <a:p>
            <a:r>
              <a:rPr lang="en-GB"/>
              <a:t>1</a:t>
            </a:r>
          </a:p>
        </p:txBody>
      </p:sp>
      <p:sp>
        <p:nvSpPr>
          <p:cNvPr id="23" name="Text 1">
            <a:extLst>
              <a:ext uri="{FF2B5EF4-FFF2-40B4-BE49-F238E27FC236}">
                <a16:creationId xmlns:a16="http://schemas.microsoft.com/office/drawing/2014/main" id="{8FF89A69-DB9F-8615-97C9-0D17DB352289}"/>
              </a:ext>
            </a:extLst>
          </p:cNvPr>
          <p:cNvSpPr>
            <a:spLocks noGrp="1"/>
          </p:cNvSpPr>
          <p:nvPr>
            <p:ph type="body" sz="quarter" idx="10"/>
          </p:nvPr>
        </p:nvSpPr>
        <p:spPr/>
        <p:txBody>
          <a:bodyPr/>
          <a:lstStyle/>
          <a:p>
            <a:r>
              <a:rPr lang="en-GB">
                <a:solidFill>
                  <a:srgbClr val="00306B"/>
                </a:solidFill>
              </a:rPr>
              <a:t>Our strategy </a:t>
            </a:r>
            <a:endParaRPr lang="en-GB">
              <a:solidFill>
                <a:srgbClr val="00306B"/>
              </a:solidFill>
              <a:effectLst/>
              <a:latin typeface="Montserrat" pitchFamily="2" charset="77"/>
            </a:endParaRPr>
          </a:p>
        </p:txBody>
      </p:sp>
      <p:sp>
        <p:nvSpPr>
          <p:cNvPr id="26" name="Number 2">
            <a:extLst>
              <a:ext uri="{FF2B5EF4-FFF2-40B4-BE49-F238E27FC236}">
                <a16:creationId xmlns:a16="http://schemas.microsoft.com/office/drawing/2014/main" id="{BF9C7AA9-90E5-B056-D4C6-6A714651552E}"/>
              </a:ext>
            </a:extLst>
          </p:cNvPr>
          <p:cNvSpPr>
            <a:spLocks noGrp="1"/>
          </p:cNvSpPr>
          <p:nvPr>
            <p:ph type="body" sz="quarter" idx="18"/>
          </p:nvPr>
        </p:nvSpPr>
        <p:spPr/>
        <p:txBody>
          <a:bodyPr/>
          <a:lstStyle/>
          <a:p>
            <a:r>
              <a:rPr lang="en-GB"/>
              <a:t>2</a:t>
            </a:r>
          </a:p>
        </p:txBody>
      </p:sp>
      <p:sp>
        <p:nvSpPr>
          <p:cNvPr id="25" name="Text 2">
            <a:extLst>
              <a:ext uri="{FF2B5EF4-FFF2-40B4-BE49-F238E27FC236}">
                <a16:creationId xmlns:a16="http://schemas.microsoft.com/office/drawing/2014/main" id="{D6340E42-0F16-263A-F2BE-D94CFEE404F8}"/>
              </a:ext>
            </a:extLst>
          </p:cNvPr>
          <p:cNvSpPr>
            <a:spLocks noGrp="1"/>
          </p:cNvSpPr>
          <p:nvPr>
            <p:ph type="body" sz="quarter" idx="17"/>
          </p:nvPr>
        </p:nvSpPr>
        <p:spPr/>
        <p:txBody>
          <a:bodyPr/>
          <a:lstStyle/>
          <a:p>
            <a:r>
              <a:rPr lang="en-GB">
                <a:solidFill>
                  <a:srgbClr val="00306B"/>
                </a:solidFill>
              </a:rPr>
              <a:t>Community Connectors </a:t>
            </a:r>
            <a:endParaRPr lang="en-GB">
              <a:solidFill>
                <a:srgbClr val="00306B"/>
              </a:solidFill>
              <a:effectLst/>
              <a:latin typeface="Montserrat" pitchFamily="2" charset="77"/>
            </a:endParaRPr>
          </a:p>
        </p:txBody>
      </p:sp>
      <p:sp>
        <p:nvSpPr>
          <p:cNvPr id="28" name="Number 3">
            <a:extLst>
              <a:ext uri="{FF2B5EF4-FFF2-40B4-BE49-F238E27FC236}">
                <a16:creationId xmlns:a16="http://schemas.microsoft.com/office/drawing/2014/main" id="{F76802F9-E79F-1F91-A2AE-BBE193FD8A56}"/>
              </a:ext>
            </a:extLst>
          </p:cNvPr>
          <p:cNvSpPr>
            <a:spLocks noGrp="1"/>
          </p:cNvSpPr>
          <p:nvPr>
            <p:ph type="body" sz="quarter" idx="20"/>
          </p:nvPr>
        </p:nvSpPr>
        <p:spPr/>
        <p:txBody>
          <a:bodyPr/>
          <a:lstStyle/>
          <a:p>
            <a:r>
              <a:rPr lang="en-GB"/>
              <a:t>3</a:t>
            </a:r>
          </a:p>
        </p:txBody>
      </p:sp>
      <p:sp>
        <p:nvSpPr>
          <p:cNvPr id="27" name="Text 3">
            <a:extLst>
              <a:ext uri="{FF2B5EF4-FFF2-40B4-BE49-F238E27FC236}">
                <a16:creationId xmlns:a16="http://schemas.microsoft.com/office/drawing/2014/main" id="{3A54DC60-C358-A057-0298-2406BDE08EE2}"/>
              </a:ext>
            </a:extLst>
          </p:cNvPr>
          <p:cNvSpPr>
            <a:spLocks noGrp="1"/>
          </p:cNvSpPr>
          <p:nvPr>
            <p:ph type="body" sz="quarter" idx="19"/>
          </p:nvPr>
        </p:nvSpPr>
        <p:spPr>
          <a:xfrm>
            <a:off x="1159932" y="3039599"/>
            <a:ext cx="5585251" cy="662071"/>
          </a:xfrm>
        </p:spPr>
        <p:txBody>
          <a:bodyPr lIns="91440" tIns="45720" rIns="91440" bIns="45720" anchor="t"/>
          <a:lstStyle/>
          <a:p>
            <a:r>
              <a:rPr lang="en-GB">
                <a:solidFill>
                  <a:srgbClr val="00306B"/>
                </a:solidFill>
                <a:latin typeface="Montserrat"/>
                <a:cs typeface="Poppins"/>
              </a:rPr>
              <a:t>Early Intervention Advice and Guidance Officers </a:t>
            </a:r>
            <a:endParaRPr lang="en-GB">
              <a:solidFill>
                <a:srgbClr val="00306B"/>
              </a:solidFill>
              <a:effectLst/>
              <a:latin typeface="Montserrat" pitchFamily="2" charset="77"/>
            </a:endParaRPr>
          </a:p>
        </p:txBody>
      </p:sp>
      <p:sp>
        <p:nvSpPr>
          <p:cNvPr id="30" name="Number 4">
            <a:extLst>
              <a:ext uri="{FF2B5EF4-FFF2-40B4-BE49-F238E27FC236}">
                <a16:creationId xmlns:a16="http://schemas.microsoft.com/office/drawing/2014/main" id="{E8060112-88EE-3FAF-6B62-43584127C867}"/>
              </a:ext>
            </a:extLst>
          </p:cNvPr>
          <p:cNvSpPr>
            <a:spLocks noGrp="1"/>
          </p:cNvSpPr>
          <p:nvPr>
            <p:ph type="body" sz="quarter" idx="22"/>
          </p:nvPr>
        </p:nvSpPr>
        <p:spPr>
          <a:xfrm>
            <a:off x="635193" y="3845112"/>
            <a:ext cx="436563" cy="436562"/>
          </a:xfrm>
        </p:spPr>
        <p:txBody>
          <a:bodyPr/>
          <a:lstStyle/>
          <a:p>
            <a:r>
              <a:rPr lang="en-GB"/>
              <a:t>4</a:t>
            </a:r>
          </a:p>
        </p:txBody>
      </p:sp>
      <p:sp>
        <p:nvSpPr>
          <p:cNvPr id="29" name="Text 4">
            <a:extLst>
              <a:ext uri="{FF2B5EF4-FFF2-40B4-BE49-F238E27FC236}">
                <a16:creationId xmlns:a16="http://schemas.microsoft.com/office/drawing/2014/main" id="{C62426B3-D874-9A09-4E09-C535226DA3F4}"/>
              </a:ext>
            </a:extLst>
          </p:cNvPr>
          <p:cNvSpPr>
            <a:spLocks noGrp="1"/>
          </p:cNvSpPr>
          <p:nvPr>
            <p:ph type="body" sz="quarter" idx="21"/>
          </p:nvPr>
        </p:nvSpPr>
        <p:spPr>
          <a:xfrm>
            <a:off x="1159932" y="3903200"/>
            <a:ext cx="5585251" cy="436562"/>
          </a:xfrm>
        </p:spPr>
        <p:txBody>
          <a:bodyPr/>
          <a:lstStyle/>
          <a:p>
            <a:r>
              <a:rPr lang="en-GB">
                <a:solidFill>
                  <a:srgbClr val="00306B"/>
                </a:solidFill>
              </a:rPr>
              <a:t>Other NDCS services for families</a:t>
            </a:r>
          </a:p>
          <a:p>
            <a:endParaRPr lang="en-GB"/>
          </a:p>
        </p:txBody>
      </p:sp>
      <p:sp>
        <p:nvSpPr>
          <p:cNvPr id="32" name="Number 5">
            <a:extLst>
              <a:ext uri="{FF2B5EF4-FFF2-40B4-BE49-F238E27FC236}">
                <a16:creationId xmlns:a16="http://schemas.microsoft.com/office/drawing/2014/main" id="{7181CBC6-FAF8-B9DF-51AE-8BE729D46FBB}"/>
              </a:ext>
            </a:extLst>
          </p:cNvPr>
          <p:cNvSpPr>
            <a:spLocks noGrp="1"/>
          </p:cNvSpPr>
          <p:nvPr>
            <p:ph type="body" sz="quarter" idx="24"/>
          </p:nvPr>
        </p:nvSpPr>
        <p:spPr>
          <a:xfrm>
            <a:off x="635193" y="4556312"/>
            <a:ext cx="436563" cy="436562"/>
          </a:xfrm>
        </p:spPr>
        <p:txBody>
          <a:bodyPr/>
          <a:lstStyle/>
          <a:p>
            <a:r>
              <a:rPr lang="en-GB"/>
              <a:t>5</a:t>
            </a:r>
          </a:p>
        </p:txBody>
      </p:sp>
      <p:sp>
        <p:nvSpPr>
          <p:cNvPr id="31" name="Text 5">
            <a:extLst>
              <a:ext uri="{FF2B5EF4-FFF2-40B4-BE49-F238E27FC236}">
                <a16:creationId xmlns:a16="http://schemas.microsoft.com/office/drawing/2014/main" id="{5A64BE44-A271-237C-1D1C-61BE8BE62465}"/>
              </a:ext>
            </a:extLst>
          </p:cNvPr>
          <p:cNvSpPr>
            <a:spLocks noGrp="1"/>
          </p:cNvSpPr>
          <p:nvPr>
            <p:ph type="body" sz="quarter" idx="23"/>
          </p:nvPr>
        </p:nvSpPr>
        <p:spPr>
          <a:xfrm>
            <a:off x="1159932" y="4614400"/>
            <a:ext cx="5585251" cy="313200"/>
          </a:xfrm>
        </p:spPr>
        <p:txBody>
          <a:bodyPr/>
          <a:lstStyle/>
          <a:p>
            <a:r>
              <a:rPr lang="en-GB">
                <a:solidFill>
                  <a:srgbClr val="00306B"/>
                </a:solidFill>
                <a:effectLst/>
                <a:latin typeface="Montserrat" pitchFamily="2" charset="77"/>
              </a:rPr>
              <a:t>Q&amp;A </a:t>
            </a:r>
          </a:p>
        </p:txBody>
      </p:sp>
      <p:pic>
        <p:nvPicPr>
          <p:cNvPr id="8" name="Picture">
            <a:extLst>
              <a:ext uri="{FF2B5EF4-FFF2-40B4-BE49-F238E27FC236}">
                <a16:creationId xmlns:a16="http://schemas.microsoft.com/office/drawing/2014/main" id="{6B851C22-2CB4-1A21-6655-AC67177356E8}"/>
              </a:ext>
            </a:extLst>
          </p:cNvPr>
          <p:cNvPicPr>
            <a:picLocks noGrp="1" noChangeAspect="1"/>
          </p:cNvPicPr>
          <p:nvPr>
            <p:ph type="pic" sz="quarter" idx="27"/>
          </p:nvPr>
        </p:nvPicPr>
        <p:blipFill>
          <a:blip r:embed="rId3"/>
          <a:srcRect l="28583" t="5979" r="12636" b="18184"/>
          <a:stretch/>
        </p:blipFill>
        <p:spPr>
          <a:xfrm>
            <a:off x="6231010" y="1730996"/>
            <a:ext cx="5960990" cy="5127004"/>
          </a:xfrm>
        </p:spPr>
      </p:pic>
      <p:pic>
        <p:nvPicPr>
          <p:cNvPr id="14" name="Picture border">
            <a:extLst>
              <a:ext uri="{FF2B5EF4-FFF2-40B4-BE49-F238E27FC236}">
                <a16:creationId xmlns:a16="http://schemas.microsoft.com/office/drawing/2014/main" id="{A639369C-2667-607E-EB38-C78FA3E899C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4">
            <a:extLst>
              <a:ext uri="{96DAC541-7B7A-43D3-8B79-37D633B846F1}">
                <asvg:svgBlip xmlns:asvg="http://schemas.microsoft.com/office/drawing/2016/SVG/main" r:embed="rId5"/>
              </a:ext>
            </a:extLst>
          </a:blip>
          <a:stretch>
            <a:fillRect/>
          </a:stretch>
        </p:blipFill>
        <p:spPr>
          <a:xfrm>
            <a:off x="6325684" y="1617200"/>
            <a:ext cx="5866315" cy="5240800"/>
          </a:xfrm>
          <a:prstGeom prst="rect">
            <a:avLst/>
          </a:prstGeom>
        </p:spPr>
      </p:pic>
      <p:pic>
        <p:nvPicPr>
          <p:cNvPr id="21" name="Ring Shape">
            <a:extLst>
              <a:ext uri="{FF2B5EF4-FFF2-40B4-BE49-F238E27FC236}">
                <a16:creationId xmlns:a16="http://schemas.microsoft.com/office/drawing/2014/main" id="{91FBDD3E-7175-9C8F-129F-13808163E26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6">
            <a:extLst>
              <a:ext uri="{96DAC541-7B7A-43D3-8B79-37D633B846F1}">
                <asvg:svgBlip xmlns:asvg="http://schemas.microsoft.com/office/drawing/2016/SVG/main" r:embed="rId7"/>
              </a:ext>
            </a:extLst>
          </a:blip>
          <a:stretch>
            <a:fillRect/>
          </a:stretch>
        </p:blipFill>
        <p:spPr>
          <a:xfrm>
            <a:off x="7153477" y="2113525"/>
            <a:ext cx="681672" cy="687548"/>
          </a:xfrm>
          <a:prstGeom prst="rect">
            <a:avLst/>
          </a:prstGeom>
        </p:spPr>
      </p:pic>
      <p:pic>
        <p:nvPicPr>
          <p:cNvPr id="37" name="Star 4 point shape">
            <a:extLst>
              <a:ext uri="{FF2B5EF4-FFF2-40B4-BE49-F238E27FC236}">
                <a16:creationId xmlns:a16="http://schemas.microsoft.com/office/drawing/2014/main" id="{CB3AB149-F460-05DD-F3FC-09307D2FEF9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8">
            <a:extLst>
              <a:ext uri="{96DAC541-7B7A-43D3-8B79-37D633B846F1}">
                <asvg:svgBlip xmlns:asvg="http://schemas.microsoft.com/office/drawing/2016/SVG/main" r:embed="rId9"/>
              </a:ext>
            </a:extLst>
          </a:blip>
          <a:stretch>
            <a:fillRect/>
          </a:stretch>
        </p:blipFill>
        <p:spPr>
          <a:xfrm>
            <a:off x="6652606" y="1560351"/>
            <a:ext cx="545475" cy="540561"/>
          </a:xfrm>
          <a:prstGeom prst="rect">
            <a:avLst/>
          </a:prstGeom>
        </p:spPr>
      </p:pic>
      <p:pic>
        <p:nvPicPr>
          <p:cNvPr id="39" name="Circle shape">
            <a:extLst>
              <a:ext uri="{FF2B5EF4-FFF2-40B4-BE49-F238E27FC236}">
                <a16:creationId xmlns:a16="http://schemas.microsoft.com/office/drawing/2014/main" id="{B1A9F032-5D52-1FF1-5C99-389382C1545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10">
            <a:extLst>
              <a:ext uri="{96DAC541-7B7A-43D3-8B79-37D633B846F1}">
                <asvg:svgBlip xmlns:asvg="http://schemas.microsoft.com/office/drawing/2016/SVG/main" r:embed="rId11"/>
              </a:ext>
            </a:extLst>
          </a:blip>
          <a:stretch>
            <a:fillRect/>
          </a:stretch>
        </p:blipFill>
        <p:spPr>
          <a:xfrm>
            <a:off x="6325683" y="2345377"/>
            <a:ext cx="279245" cy="279245"/>
          </a:xfrm>
          <a:prstGeom prst="rect">
            <a:avLst/>
          </a:prstGeom>
        </p:spPr>
      </p:pic>
    </p:spTree>
    <p:extLst>
      <p:ext uri="{BB962C8B-B14F-4D97-AF65-F5344CB8AC3E}">
        <p14:creationId xmlns:p14="http://schemas.microsoft.com/office/powerpoint/2010/main" val="34513705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ircle">
            <a:extLst>
              <a:ext uri="{FF2B5EF4-FFF2-40B4-BE49-F238E27FC236}">
                <a16:creationId xmlns:a16="http://schemas.microsoft.com/office/drawing/2014/main" id="{61C12F9C-D369-E0C1-E70F-2F077082A07F}"/>
              </a:ext>
            </a:extLst>
          </p:cNvPr>
          <p:cNvSpPr/>
          <p:nvPr/>
        </p:nvSpPr>
        <p:spPr>
          <a:xfrm>
            <a:off x="5129104" y="1449647"/>
            <a:ext cx="1753480" cy="1749570"/>
          </a:xfrm>
          <a:custGeom>
            <a:avLst/>
            <a:gdLst>
              <a:gd name="connsiteX0" fmla="*/ 1753480 w 1753480"/>
              <a:gd name="connsiteY0" fmla="*/ 899427 h 1749570"/>
              <a:gd name="connsiteX1" fmla="*/ 1483960 w 1753480"/>
              <a:gd name="connsiteY1" fmla="*/ 1510853 h 1749570"/>
              <a:gd name="connsiteX2" fmla="*/ 872535 w 1753480"/>
              <a:gd name="connsiteY2" fmla="*/ 1749571 h 1749570"/>
              <a:gd name="connsiteX3" fmla="*/ 236467 w 1753480"/>
              <a:gd name="connsiteY3" fmla="*/ 1535613 h 1749570"/>
              <a:gd name="connsiteX4" fmla="*/ 0 w 1753480"/>
              <a:gd name="connsiteY4" fmla="*/ 899427 h 1749570"/>
              <a:gd name="connsiteX5" fmla="*/ 275207 w 1753480"/>
              <a:gd name="connsiteY5" fmla="*/ 302100 h 1749570"/>
              <a:gd name="connsiteX6" fmla="*/ 872535 w 1753480"/>
              <a:gd name="connsiteY6" fmla="*/ 0 h 1749570"/>
              <a:gd name="connsiteX7" fmla="*/ 1490950 w 1753480"/>
              <a:gd name="connsiteY7" fmla="*/ 281012 h 1749570"/>
              <a:gd name="connsiteX8" fmla="*/ 1753480 w 1753480"/>
              <a:gd name="connsiteY8" fmla="*/ 899427 h 1749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3480" h="1749570">
                <a:moveTo>
                  <a:pt x="1753480" y="899427"/>
                </a:moveTo>
                <a:cubicBezTo>
                  <a:pt x="1753480" y="1141462"/>
                  <a:pt x="1642592" y="1352221"/>
                  <a:pt x="1483960" y="1510853"/>
                </a:cubicBezTo>
                <a:cubicBezTo>
                  <a:pt x="1325329" y="1669485"/>
                  <a:pt x="1114570" y="1749571"/>
                  <a:pt x="872535" y="1749571"/>
                </a:cubicBezTo>
                <a:cubicBezTo>
                  <a:pt x="630500" y="1749571"/>
                  <a:pt x="395099" y="1694245"/>
                  <a:pt x="236467" y="1535613"/>
                </a:cubicBezTo>
                <a:cubicBezTo>
                  <a:pt x="77835" y="1376863"/>
                  <a:pt x="0" y="1141462"/>
                  <a:pt x="0" y="899427"/>
                </a:cubicBezTo>
                <a:cubicBezTo>
                  <a:pt x="0" y="657392"/>
                  <a:pt x="116575" y="460731"/>
                  <a:pt x="275207" y="302100"/>
                </a:cubicBezTo>
                <a:cubicBezTo>
                  <a:pt x="433957" y="143468"/>
                  <a:pt x="630500" y="0"/>
                  <a:pt x="872535" y="0"/>
                </a:cubicBezTo>
                <a:cubicBezTo>
                  <a:pt x="1114570" y="0"/>
                  <a:pt x="1332200" y="122380"/>
                  <a:pt x="1490950" y="281012"/>
                </a:cubicBezTo>
                <a:cubicBezTo>
                  <a:pt x="1649582" y="439644"/>
                  <a:pt x="1753480" y="657274"/>
                  <a:pt x="1753480" y="899427"/>
                </a:cubicBezTo>
                <a:close/>
              </a:path>
            </a:pathLst>
          </a:custGeom>
          <a:solidFill>
            <a:srgbClr val="D6D0E8"/>
          </a:solidFill>
          <a:ln w="0" cap="flat">
            <a:noFill/>
            <a:prstDash val="solid"/>
            <a:miter/>
          </a:ln>
        </p:spPr>
        <p:txBody>
          <a:bodyPr tIns="108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400" b="1" i="0" u="none" strike="noStrike" kern="1200" cap="none" spc="0" normalizeH="0" baseline="0" noProof="0">
              <a:ln>
                <a:noFill/>
              </a:ln>
              <a:solidFill>
                <a:srgbClr val="00306B"/>
              </a:solidFill>
              <a:effectLst/>
              <a:uLnTx/>
              <a:uFillTx/>
              <a:latin typeface="Poppins" pitchFamily="2" charset="77"/>
              <a:ea typeface="+mn-ea"/>
              <a:cs typeface="Poppins" pitchFamily="2" charset="77"/>
            </a:endParaRPr>
          </a:p>
        </p:txBody>
      </p:sp>
      <p:sp>
        <p:nvSpPr>
          <p:cNvPr id="6" name="Circle outline">
            <a:extLst>
              <a:ext uri="{FF2B5EF4-FFF2-40B4-BE49-F238E27FC236}">
                <a16:creationId xmlns:a16="http://schemas.microsoft.com/office/drawing/2014/main" id="{AB932039-019A-1F75-2A9A-1EC255966CD8}"/>
              </a:ext>
            </a:extLst>
          </p:cNvPr>
          <p:cNvSpPr/>
          <p:nvPr/>
        </p:nvSpPr>
        <p:spPr>
          <a:xfrm>
            <a:off x="5129104" y="1388687"/>
            <a:ext cx="1753480" cy="1749570"/>
          </a:xfrm>
          <a:custGeom>
            <a:avLst/>
            <a:gdLst>
              <a:gd name="connsiteX0" fmla="*/ 1753480 w 1753480"/>
              <a:gd name="connsiteY0" fmla="*/ 899427 h 1749570"/>
              <a:gd name="connsiteX1" fmla="*/ 1483960 w 1753480"/>
              <a:gd name="connsiteY1" fmla="*/ 1510853 h 1749570"/>
              <a:gd name="connsiteX2" fmla="*/ 872535 w 1753480"/>
              <a:gd name="connsiteY2" fmla="*/ 1749571 h 1749570"/>
              <a:gd name="connsiteX3" fmla="*/ 236467 w 1753480"/>
              <a:gd name="connsiteY3" fmla="*/ 1535613 h 1749570"/>
              <a:gd name="connsiteX4" fmla="*/ 0 w 1753480"/>
              <a:gd name="connsiteY4" fmla="*/ 899427 h 1749570"/>
              <a:gd name="connsiteX5" fmla="*/ 275207 w 1753480"/>
              <a:gd name="connsiteY5" fmla="*/ 302100 h 1749570"/>
              <a:gd name="connsiteX6" fmla="*/ 872535 w 1753480"/>
              <a:gd name="connsiteY6" fmla="*/ 0 h 1749570"/>
              <a:gd name="connsiteX7" fmla="*/ 1490950 w 1753480"/>
              <a:gd name="connsiteY7" fmla="*/ 281012 h 1749570"/>
              <a:gd name="connsiteX8" fmla="*/ 1753480 w 1753480"/>
              <a:gd name="connsiteY8" fmla="*/ 899427 h 1749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3480" h="1749570">
                <a:moveTo>
                  <a:pt x="1753480" y="899427"/>
                </a:moveTo>
                <a:cubicBezTo>
                  <a:pt x="1753480" y="1141462"/>
                  <a:pt x="1642592" y="1352221"/>
                  <a:pt x="1483960" y="1510853"/>
                </a:cubicBezTo>
                <a:cubicBezTo>
                  <a:pt x="1325329" y="1669485"/>
                  <a:pt x="1114570" y="1749571"/>
                  <a:pt x="872535" y="1749571"/>
                </a:cubicBezTo>
                <a:cubicBezTo>
                  <a:pt x="630500" y="1749571"/>
                  <a:pt x="395099" y="1694245"/>
                  <a:pt x="236467" y="1535613"/>
                </a:cubicBezTo>
                <a:cubicBezTo>
                  <a:pt x="77835" y="1376863"/>
                  <a:pt x="0" y="1141462"/>
                  <a:pt x="0" y="899427"/>
                </a:cubicBezTo>
                <a:cubicBezTo>
                  <a:pt x="0" y="657392"/>
                  <a:pt x="116575" y="460731"/>
                  <a:pt x="275207" y="302100"/>
                </a:cubicBezTo>
                <a:cubicBezTo>
                  <a:pt x="433957" y="143468"/>
                  <a:pt x="630500" y="0"/>
                  <a:pt x="872535" y="0"/>
                </a:cubicBezTo>
                <a:cubicBezTo>
                  <a:pt x="1114570" y="0"/>
                  <a:pt x="1332200" y="122380"/>
                  <a:pt x="1490950" y="281012"/>
                </a:cubicBezTo>
                <a:cubicBezTo>
                  <a:pt x="1649582" y="439644"/>
                  <a:pt x="1753480" y="657274"/>
                  <a:pt x="1753480" y="899427"/>
                </a:cubicBezTo>
                <a:close/>
              </a:path>
            </a:pathLst>
          </a:custGeom>
          <a:noFill/>
          <a:ln w="31750" cap="flat">
            <a:solidFill>
              <a:schemeClr val="tx1"/>
            </a:solidFill>
            <a:prstDash val="solid"/>
            <a:miter/>
          </a:ln>
        </p:spPr>
        <p:txBody>
          <a:bodyPr tIns="180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400" b="1" i="0" u="none" strike="noStrike" kern="1200" cap="none" spc="0" normalizeH="0" baseline="0" noProof="0">
              <a:ln>
                <a:noFill/>
              </a:ln>
              <a:solidFill>
                <a:srgbClr val="00306B"/>
              </a:solidFill>
              <a:effectLst/>
              <a:uLnTx/>
              <a:uFillTx/>
              <a:latin typeface="Poppins" pitchFamily="2" charset="77"/>
              <a:ea typeface="+mn-ea"/>
              <a:cs typeface="Poppins" pitchFamily="2" charset="77"/>
            </a:endParaRPr>
          </a:p>
        </p:txBody>
      </p:sp>
      <p:sp>
        <p:nvSpPr>
          <p:cNvPr id="7" name="Number">
            <a:extLst>
              <a:ext uri="{FF2B5EF4-FFF2-40B4-BE49-F238E27FC236}">
                <a16:creationId xmlns:a16="http://schemas.microsoft.com/office/drawing/2014/main" id="{74091B09-44EC-4898-C477-16F7A4A3DB23}"/>
              </a:ext>
            </a:extLst>
          </p:cNvPr>
          <p:cNvSpPr>
            <a:spLocks noGrp="1"/>
          </p:cNvSpPr>
          <p:nvPr>
            <p:ph type="body" sz="quarter" idx="10"/>
          </p:nvPr>
        </p:nvSpPr>
        <p:spPr>
          <a:xfrm>
            <a:off x="5129105" y="1449647"/>
            <a:ext cx="1753480" cy="1769427"/>
          </a:xfrm>
          <a:prstGeom prst="rect">
            <a:avLst/>
          </a:prstGeom>
        </p:spPr>
        <p:txBody>
          <a:bodyPr/>
          <a:lstStyle/>
          <a:p>
            <a:r>
              <a:rPr lang="en-GB"/>
              <a:t>1</a:t>
            </a:r>
          </a:p>
        </p:txBody>
      </p:sp>
      <p:sp>
        <p:nvSpPr>
          <p:cNvPr id="4" name="Title">
            <a:extLst>
              <a:ext uri="{FF2B5EF4-FFF2-40B4-BE49-F238E27FC236}">
                <a16:creationId xmlns:a16="http://schemas.microsoft.com/office/drawing/2014/main" id="{7B6828BB-2389-4EFA-911D-358506B467C1}"/>
              </a:ext>
            </a:extLst>
          </p:cNvPr>
          <p:cNvSpPr>
            <a:spLocks noGrp="1"/>
          </p:cNvSpPr>
          <p:nvPr>
            <p:ph type="title"/>
          </p:nvPr>
        </p:nvSpPr>
        <p:spPr>
          <a:xfrm>
            <a:off x="2017278" y="3321685"/>
            <a:ext cx="7281672" cy="1325563"/>
          </a:xfrm>
          <a:prstGeom prst="rect">
            <a:avLst/>
          </a:prstGeom>
        </p:spPr>
        <p:txBody>
          <a:bodyPr/>
          <a:lstStyle/>
          <a:p>
            <a:r>
              <a:rPr lang="en-GB"/>
              <a:t>Our strategy</a:t>
            </a:r>
          </a:p>
        </p:txBody>
      </p:sp>
      <p:pic>
        <p:nvPicPr>
          <p:cNvPr id="8" name="4 point star 1">
            <a:extLst>
              <a:ext uri="{FF2B5EF4-FFF2-40B4-BE49-F238E27FC236}">
                <a16:creationId xmlns:a16="http://schemas.microsoft.com/office/drawing/2014/main" id="{250D3813-8051-537F-AEFD-B5840A91F94E}"/>
              </a:ext>
              <a:ext uri="{C183D7F6-B498-43B3-948B-1728B52AA6E4}">
                <adec:decorative xmlns:adec="http://schemas.microsoft.com/office/drawing/2017/decorative" val="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968928" y="2670857"/>
            <a:ext cx="536327" cy="531495"/>
          </a:xfrm>
          <a:prstGeom prst="rect">
            <a:avLst/>
          </a:prstGeom>
        </p:spPr>
      </p:pic>
      <p:pic>
        <p:nvPicPr>
          <p:cNvPr id="9" name="4 point star 2">
            <a:extLst>
              <a:ext uri="{FF2B5EF4-FFF2-40B4-BE49-F238E27FC236}">
                <a16:creationId xmlns:a16="http://schemas.microsoft.com/office/drawing/2014/main" id="{761F7346-6E27-8C24-77EE-0D607A94669F}"/>
              </a:ext>
              <a:ext uri="{C183D7F6-B498-43B3-948B-1728B52AA6E4}">
                <adec:decorative xmlns:adec="http://schemas.microsoft.com/office/drawing/2017/decorative" val="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498118" y="2334308"/>
            <a:ext cx="294756" cy="292100"/>
          </a:xfrm>
          <a:prstGeom prst="rect">
            <a:avLst/>
          </a:prstGeom>
        </p:spPr>
      </p:pic>
      <p:pic>
        <p:nvPicPr>
          <p:cNvPr id="10" name="4 point star 3">
            <a:extLst>
              <a:ext uri="{FF2B5EF4-FFF2-40B4-BE49-F238E27FC236}">
                <a16:creationId xmlns:a16="http://schemas.microsoft.com/office/drawing/2014/main" id="{CF811E76-CBE1-D883-0A1F-D53B34852E0D}"/>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518188" y="4215450"/>
            <a:ext cx="435724" cy="431798"/>
          </a:xfrm>
          <a:prstGeom prst="rect">
            <a:avLst/>
          </a:prstGeom>
        </p:spPr>
      </p:pic>
    </p:spTree>
    <p:extLst>
      <p:ext uri="{BB962C8B-B14F-4D97-AF65-F5344CB8AC3E}">
        <p14:creationId xmlns:p14="http://schemas.microsoft.com/office/powerpoint/2010/main" val="36751106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71CC31-031E-E4FC-7B74-D7D87C896244}"/>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6838BEF0-E962-916E-3E12-6D0731D98143}"/>
              </a:ext>
            </a:extLst>
          </p:cNvPr>
          <p:cNvSpPr>
            <a:spLocks noGrp="1"/>
          </p:cNvSpPr>
          <p:nvPr>
            <p:ph type="title"/>
          </p:nvPr>
        </p:nvSpPr>
        <p:spPr/>
        <p:txBody>
          <a:bodyPr/>
          <a:lstStyle/>
          <a:p>
            <a:r>
              <a:rPr lang="en-GB"/>
              <a:t>Who we are…</a:t>
            </a:r>
          </a:p>
        </p:txBody>
      </p:sp>
      <p:sp>
        <p:nvSpPr>
          <p:cNvPr id="4" name="Text">
            <a:extLst>
              <a:ext uri="{FF2B5EF4-FFF2-40B4-BE49-F238E27FC236}">
                <a16:creationId xmlns:a16="http://schemas.microsoft.com/office/drawing/2014/main" id="{E5D8A592-11A4-CAEC-761A-66C6B85F68FC}"/>
              </a:ext>
            </a:extLst>
          </p:cNvPr>
          <p:cNvSpPr>
            <a:spLocks noGrp="1"/>
          </p:cNvSpPr>
          <p:nvPr>
            <p:ph type="body" sz="quarter" idx="12"/>
          </p:nvPr>
        </p:nvSpPr>
        <p:spPr>
          <a:xfrm>
            <a:off x="549275" y="1697039"/>
            <a:ext cx="5765495" cy="4433292"/>
          </a:xfrm>
        </p:spPr>
        <p:txBody>
          <a:bodyPr lIns="90000" tIns="45720" rIns="91440" bIns="45720" anchor="t"/>
          <a:lstStyle/>
          <a:p>
            <a:pPr>
              <a:buNone/>
            </a:pPr>
            <a:r>
              <a:rPr lang="en-GB" sz="1800">
                <a:solidFill>
                  <a:srgbClr val="00306B"/>
                </a:solidFill>
                <a:effectLst/>
                <a:latin typeface="Montserrat"/>
                <a:cs typeface="Poppins"/>
              </a:rPr>
              <a:t>We’re the </a:t>
            </a:r>
            <a:r>
              <a:rPr lang="en-GB" sz="1800" b="1">
                <a:solidFill>
                  <a:srgbClr val="00306B"/>
                </a:solidFill>
                <a:effectLst/>
                <a:latin typeface="Montserrat"/>
                <a:cs typeface="Poppins"/>
              </a:rPr>
              <a:t>National Deaf Children’s Society</a:t>
            </a:r>
            <a:r>
              <a:rPr lang="en-GB" sz="1800">
                <a:solidFill>
                  <a:srgbClr val="00306B"/>
                </a:solidFill>
                <a:effectLst/>
                <a:latin typeface="Montserrat"/>
                <a:cs typeface="Poppins"/>
              </a:rPr>
              <a:t>, the charity for deaf children with any level of hearing loss. </a:t>
            </a:r>
          </a:p>
          <a:p>
            <a:pPr>
              <a:buNone/>
            </a:pPr>
            <a:r>
              <a:rPr lang="en-GB" sz="1800">
                <a:solidFill>
                  <a:srgbClr val="00306B"/>
                </a:solidFill>
                <a:effectLst/>
                <a:latin typeface="Montserrat"/>
                <a:cs typeface="Poppins"/>
              </a:rPr>
              <a:t>We’re </a:t>
            </a:r>
            <a:r>
              <a:rPr lang="en-GB" sz="1800" b="1">
                <a:solidFill>
                  <a:srgbClr val="00306B"/>
                </a:solidFill>
                <a:effectLst/>
                <a:latin typeface="Montserrat"/>
                <a:cs typeface="Poppins"/>
              </a:rPr>
              <a:t>here for deaf children</a:t>
            </a:r>
            <a:r>
              <a:rPr lang="en-GB" sz="1800">
                <a:solidFill>
                  <a:srgbClr val="00306B"/>
                </a:solidFill>
                <a:effectLst/>
                <a:latin typeface="Montserrat"/>
                <a:cs typeface="Poppins"/>
              </a:rPr>
              <a:t> </a:t>
            </a:r>
            <a:r>
              <a:rPr lang="en-GB" sz="1800" b="1">
                <a:solidFill>
                  <a:srgbClr val="00306B"/>
                </a:solidFill>
                <a:effectLst/>
                <a:latin typeface="Montserrat"/>
                <a:cs typeface="Poppins"/>
              </a:rPr>
              <a:t>and everyone who cares about them</a:t>
            </a:r>
            <a:r>
              <a:rPr lang="en-GB" sz="1800">
                <a:solidFill>
                  <a:srgbClr val="00306B"/>
                </a:solidFill>
                <a:effectLst/>
                <a:latin typeface="Montserrat"/>
                <a:cs typeface="Poppins"/>
              </a:rPr>
              <a:t>. Whatever the question or challenge, we help find a way through. </a:t>
            </a:r>
          </a:p>
          <a:p>
            <a:pPr>
              <a:buNone/>
            </a:pPr>
            <a:r>
              <a:rPr lang="en-GB" sz="1800">
                <a:solidFill>
                  <a:srgbClr val="00306B"/>
                </a:solidFill>
                <a:effectLst/>
                <a:latin typeface="Montserrat"/>
                <a:cs typeface="Poppins"/>
              </a:rPr>
              <a:t>We </a:t>
            </a:r>
            <a:r>
              <a:rPr lang="en-GB" sz="1800" b="1">
                <a:solidFill>
                  <a:srgbClr val="00306B"/>
                </a:solidFill>
                <a:effectLst/>
                <a:latin typeface="Montserrat"/>
                <a:cs typeface="Poppins"/>
              </a:rPr>
              <a:t>empower families to connect and drive change in their communities</a:t>
            </a:r>
            <a:r>
              <a:rPr lang="en-GB" sz="1800">
                <a:solidFill>
                  <a:srgbClr val="00306B"/>
                </a:solidFill>
                <a:effectLst/>
                <a:latin typeface="Montserrat"/>
                <a:cs typeface="Poppins"/>
              </a:rPr>
              <a:t>, and we campaign to make sure deaf children get the support they need. We lead the way, sharing insight and knowledge in the UK and internationally. </a:t>
            </a:r>
          </a:p>
          <a:p>
            <a:pPr>
              <a:buNone/>
            </a:pPr>
            <a:r>
              <a:rPr lang="en-GB" sz="1800" b="1">
                <a:solidFill>
                  <a:srgbClr val="00306B"/>
                </a:solidFill>
                <a:effectLst/>
                <a:latin typeface="Montserrat"/>
                <a:cs typeface="Poppins"/>
              </a:rPr>
              <a:t>We believe nothing should hold deaf children back</a:t>
            </a:r>
            <a:r>
              <a:rPr lang="en-GB" sz="1800">
                <a:solidFill>
                  <a:srgbClr val="00306B"/>
                </a:solidFill>
                <a:effectLst/>
                <a:latin typeface="Montserrat"/>
                <a:cs typeface="Poppins"/>
              </a:rPr>
              <a:t>. </a:t>
            </a:r>
          </a:p>
        </p:txBody>
      </p:sp>
      <p:pic>
        <p:nvPicPr>
          <p:cNvPr id="6" name="Picture Placeholder 5" descr="A child holding a toy airplane">
            <a:extLst>
              <a:ext uri="{FF2B5EF4-FFF2-40B4-BE49-F238E27FC236}">
                <a16:creationId xmlns:a16="http://schemas.microsoft.com/office/drawing/2014/main" id="{72BFE7A9-D7E5-5695-D6C3-6F2A8361AC51}"/>
              </a:ext>
            </a:extLst>
          </p:cNvPr>
          <p:cNvPicPr>
            <a:picLocks noGrp="1" noChangeAspect="1"/>
          </p:cNvPicPr>
          <p:nvPr>
            <p:ph type="pic" sz="quarter" idx="13"/>
          </p:nvPr>
        </p:nvPicPr>
        <p:blipFill>
          <a:blip r:embed="rId2"/>
          <a:srcRect l="12662" r="12662"/>
          <a:stretch>
            <a:fillRect/>
          </a:stretch>
        </p:blipFill>
        <p:spPr>
          <a:xfrm>
            <a:off x="6745184" y="1809568"/>
            <a:ext cx="4152754" cy="4170680"/>
          </a:xfrm>
        </p:spPr>
      </p:pic>
      <p:sp>
        <p:nvSpPr>
          <p:cNvPr id="9" name="Picture outline">
            <a:extLst>
              <a:ext uri="{FF2B5EF4-FFF2-40B4-BE49-F238E27FC236}">
                <a16:creationId xmlns:a16="http://schemas.microsoft.com/office/drawing/2014/main" id="{59280D96-0944-EBF5-5D88-10A6ABE7D1E7}"/>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6621577" y="1735928"/>
            <a:ext cx="4375514" cy="4394402"/>
          </a:xfrm>
          <a:custGeom>
            <a:avLst/>
            <a:gdLst>
              <a:gd name="connsiteX0" fmla="*/ 4181794 w 4567118"/>
              <a:gd name="connsiteY0" fmla="*/ 4457516 h 4586833"/>
              <a:gd name="connsiteX1" fmla="*/ 3306981 w 4567118"/>
              <a:gd name="connsiteY1" fmla="*/ 4580565 h 4586833"/>
              <a:gd name="connsiteX2" fmla="*/ 2051888 w 4567118"/>
              <a:gd name="connsiteY2" fmla="*/ 4565054 h 4586833"/>
              <a:gd name="connsiteX3" fmla="*/ 739841 w 4567118"/>
              <a:gd name="connsiteY3" fmla="*/ 4560229 h 4586833"/>
              <a:gd name="connsiteX4" fmla="*/ 32072 w 4567118"/>
              <a:gd name="connsiteY4" fmla="*/ 3883632 h 4586833"/>
              <a:gd name="connsiteX5" fmla="*/ 17834 w 4567118"/>
              <a:gd name="connsiteY5" fmla="*/ 2230226 h 4586833"/>
              <a:gd name="connsiteX6" fmla="*/ 84512 w 4567118"/>
              <a:gd name="connsiteY6" fmla="*/ 660921 h 4586833"/>
              <a:gd name="connsiteX7" fmla="*/ 759637 w 4567118"/>
              <a:gd name="connsiteY7" fmla="*/ 38438 h 4586833"/>
              <a:gd name="connsiteX8" fmla="*/ 1837960 w 4567118"/>
              <a:gd name="connsiteY8" fmla="*/ 19481 h 4586833"/>
              <a:gd name="connsiteX9" fmla="*/ 2894057 w 4567118"/>
              <a:gd name="connsiteY9" fmla="*/ 6383 h 4586833"/>
              <a:gd name="connsiteX10" fmla="*/ 4170334 w 4567118"/>
              <a:gd name="connsiteY10" fmla="*/ 171827 h 4586833"/>
              <a:gd name="connsiteX11" fmla="*/ 4540888 w 4567118"/>
              <a:gd name="connsiteY11" fmla="*/ 810510 h 4586833"/>
              <a:gd name="connsiteX12" fmla="*/ 4528039 w 4567118"/>
              <a:gd name="connsiteY12" fmla="*/ 2359134 h 4586833"/>
              <a:gd name="connsiteX13" fmla="*/ 4546445 w 4567118"/>
              <a:gd name="connsiteY13" fmla="*/ 3404878 h 4586833"/>
              <a:gd name="connsiteX14" fmla="*/ 4503729 w 4567118"/>
              <a:gd name="connsiteY14" fmla="*/ 4058727 h 4586833"/>
              <a:gd name="connsiteX15" fmla="*/ 4181100 w 4567118"/>
              <a:gd name="connsiteY15" fmla="*/ 4457860 h 4586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567118" h="4586833">
                <a:moveTo>
                  <a:pt x="4181794" y="4457516"/>
                </a:moveTo>
                <a:cubicBezTo>
                  <a:pt x="3912648" y="4596420"/>
                  <a:pt x="3602174" y="4594696"/>
                  <a:pt x="3306981" y="4580565"/>
                </a:cubicBezTo>
                <a:cubicBezTo>
                  <a:pt x="2888501" y="4560918"/>
                  <a:pt x="2470716" y="4558505"/>
                  <a:pt x="2051888" y="4565054"/>
                </a:cubicBezTo>
                <a:cubicBezTo>
                  <a:pt x="1684112" y="4570914"/>
                  <a:pt x="1107965" y="4582633"/>
                  <a:pt x="739841" y="4560229"/>
                </a:cubicBezTo>
                <a:cubicBezTo>
                  <a:pt x="334906" y="4535757"/>
                  <a:pt x="60897" y="4295174"/>
                  <a:pt x="32072" y="3883632"/>
                </a:cubicBezTo>
                <a:cubicBezTo>
                  <a:pt x="-5782" y="3348007"/>
                  <a:pt x="-9602" y="2772400"/>
                  <a:pt x="17834" y="2230226"/>
                </a:cubicBezTo>
                <a:cubicBezTo>
                  <a:pt x="44227" y="1709077"/>
                  <a:pt x="-3004" y="1175521"/>
                  <a:pt x="84512" y="660921"/>
                </a:cubicBezTo>
                <a:cubicBezTo>
                  <a:pt x="145635" y="302459"/>
                  <a:pt x="400543" y="64633"/>
                  <a:pt x="759637" y="38438"/>
                </a:cubicBezTo>
                <a:cubicBezTo>
                  <a:pt x="1118383" y="12243"/>
                  <a:pt x="1478519" y="15689"/>
                  <a:pt x="1837960" y="19481"/>
                </a:cubicBezTo>
                <a:cubicBezTo>
                  <a:pt x="2190108" y="23272"/>
                  <a:pt x="2541909" y="17068"/>
                  <a:pt x="2894057" y="6383"/>
                </a:cubicBezTo>
                <a:cubicBezTo>
                  <a:pt x="3310106" y="-6025"/>
                  <a:pt x="3783457" y="-20157"/>
                  <a:pt x="4170334" y="171827"/>
                </a:cubicBezTo>
                <a:cubicBezTo>
                  <a:pt x="4416213" y="298667"/>
                  <a:pt x="4510327" y="550280"/>
                  <a:pt x="4540888" y="810510"/>
                </a:cubicBezTo>
                <a:cubicBezTo>
                  <a:pt x="4602705" y="1338207"/>
                  <a:pt x="4537068" y="1829714"/>
                  <a:pt x="4528039" y="2359134"/>
                </a:cubicBezTo>
                <a:cubicBezTo>
                  <a:pt x="4522135" y="2707946"/>
                  <a:pt x="4544014" y="3056412"/>
                  <a:pt x="4546445" y="3404878"/>
                </a:cubicBezTo>
                <a:cubicBezTo>
                  <a:pt x="4547834" y="3622713"/>
                  <a:pt x="4560684" y="3846062"/>
                  <a:pt x="4503729" y="4058727"/>
                </a:cubicBezTo>
                <a:cubicBezTo>
                  <a:pt x="4451288" y="4254847"/>
                  <a:pt x="4333211" y="4379274"/>
                  <a:pt x="4181100" y="4457860"/>
                </a:cubicBezTo>
                <a:close/>
              </a:path>
            </a:pathLst>
          </a:custGeom>
          <a:noFill/>
          <a:ln w="31750" cap="flat">
            <a:solidFill>
              <a:schemeClr val="accent2"/>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306B"/>
              </a:solidFill>
              <a:effectLst/>
              <a:uLnTx/>
              <a:uFillTx/>
              <a:latin typeface="Aptos" panose="02110004020202020204"/>
              <a:ea typeface="+mn-ea"/>
              <a:cs typeface="+mn-cs"/>
            </a:endParaRPr>
          </a:p>
        </p:txBody>
      </p:sp>
      <p:pic>
        <p:nvPicPr>
          <p:cNvPr id="10" name="Ring shape">
            <a:extLst>
              <a:ext uri="{FF2B5EF4-FFF2-40B4-BE49-F238E27FC236}">
                <a16:creationId xmlns:a16="http://schemas.microsoft.com/office/drawing/2014/main" id="{F1919A64-9265-4233-7FD4-387804E6C77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3">
            <a:extLst>
              <a:ext uri="{96DAC541-7B7A-43D3-8B79-37D633B846F1}">
                <asvg:svgBlip xmlns:asvg="http://schemas.microsoft.com/office/drawing/2016/SVG/main" r:embed="rId4"/>
              </a:ext>
            </a:extLst>
          </a:blip>
          <a:stretch>
            <a:fillRect/>
          </a:stretch>
        </p:blipFill>
        <p:spPr>
          <a:xfrm>
            <a:off x="10730607" y="2751563"/>
            <a:ext cx="573071" cy="578011"/>
          </a:xfrm>
          <a:prstGeom prst="rect">
            <a:avLst/>
          </a:prstGeom>
        </p:spPr>
      </p:pic>
      <p:pic>
        <p:nvPicPr>
          <p:cNvPr id="11" name="4 point star shape">
            <a:extLst>
              <a:ext uri="{FF2B5EF4-FFF2-40B4-BE49-F238E27FC236}">
                <a16:creationId xmlns:a16="http://schemas.microsoft.com/office/drawing/2014/main" id="{1F188CF3-C911-6B63-F8C5-151DE5CD50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5">
            <a:extLst>
              <a:ext uri="{96DAC541-7B7A-43D3-8B79-37D633B846F1}">
                <asvg:svgBlip xmlns:asvg="http://schemas.microsoft.com/office/drawing/2016/SVG/main" r:embed="rId6"/>
              </a:ext>
            </a:extLst>
          </a:blip>
          <a:stretch>
            <a:fillRect/>
          </a:stretch>
        </p:blipFill>
        <p:spPr>
          <a:xfrm>
            <a:off x="11202738" y="2252839"/>
            <a:ext cx="488950" cy="484545"/>
          </a:xfrm>
          <a:prstGeom prst="rect">
            <a:avLst/>
          </a:prstGeom>
        </p:spPr>
      </p:pic>
      <p:pic>
        <p:nvPicPr>
          <p:cNvPr id="12" name="Circle shape">
            <a:extLst>
              <a:ext uri="{FF2B5EF4-FFF2-40B4-BE49-F238E27FC236}">
                <a16:creationId xmlns:a16="http://schemas.microsoft.com/office/drawing/2014/main" id="{A4AB53DC-FDA3-8CA3-F84B-F7244545C97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7">
            <a:extLst>
              <a:ext uri="{96DAC541-7B7A-43D3-8B79-37D633B846F1}">
                <asvg:svgBlip xmlns:asvg="http://schemas.microsoft.com/office/drawing/2016/SVG/main" r:embed="rId8"/>
              </a:ext>
            </a:extLst>
          </a:blip>
          <a:stretch>
            <a:fillRect/>
          </a:stretch>
        </p:blipFill>
        <p:spPr>
          <a:xfrm>
            <a:off x="11026157" y="1855899"/>
            <a:ext cx="238969" cy="238969"/>
          </a:xfrm>
          <a:prstGeom prst="rect">
            <a:avLst/>
          </a:prstGeom>
        </p:spPr>
      </p:pic>
    </p:spTree>
    <p:extLst>
      <p:ext uri="{BB962C8B-B14F-4D97-AF65-F5344CB8AC3E}">
        <p14:creationId xmlns:p14="http://schemas.microsoft.com/office/powerpoint/2010/main" val="3614683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Background shape">
            <a:extLst>
              <a:ext uri="{FF2B5EF4-FFF2-40B4-BE49-F238E27FC236}">
                <a16:creationId xmlns:a16="http://schemas.microsoft.com/office/drawing/2014/main" id="{528E981C-3081-3E54-6A0B-A0698A9B35E4}"/>
              </a:ext>
              <a:ext uri="{C183D7F6-B498-43B3-948B-1728B52AA6E4}">
                <adec:decorative xmlns:adec="http://schemas.microsoft.com/office/drawing/2017/decorative" val="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41337" y="3650719"/>
            <a:ext cx="7496353" cy="892246"/>
          </a:xfrm>
          <a:prstGeom prst="rect">
            <a:avLst/>
          </a:prstGeom>
        </p:spPr>
      </p:pic>
      <p:sp>
        <p:nvSpPr>
          <p:cNvPr id="2" name="Title">
            <a:extLst>
              <a:ext uri="{FF2B5EF4-FFF2-40B4-BE49-F238E27FC236}">
                <a16:creationId xmlns:a16="http://schemas.microsoft.com/office/drawing/2014/main" id="{3BED862A-6E9A-3F36-00B2-4B2FA362E956}"/>
              </a:ext>
            </a:extLst>
          </p:cNvPr>
          <p:cNvSpPr>
            <a:spLocks noGrp="1"/>
          </p:cNvSpPr>
          <p:nvPr>
            <p:ph type="title"/>
          </p:nvPr>
        </p:nvSpPr>
        <p:spPr>
          <a:xfrm>
            <a:off x="553193" y="567005"/>
            <a:ext cx="6819157" cy="525525"/>
          </a:xfrm>
        </p:spPr>
        <p:txBody>
          <a:bodyPr>
            <a:normAutofit fontScale="90000"/>
          </a:bodyPr>
          <a:lstStyle/>
          <a:p>
            <a:r>
              <a:rPr lang="en-US"/>
              <a:t>Strategic Objectives – 23-28</a:t>
            </a:r>
          </a:p>
        </p:txBody>
      </p:sp>
      <p:pic>
        <p:nvPicPr>
          <p:cNvPr id="13" name="Bullseye graphic" descr="Bullseye graphic">
            <a:extLst>
              <a:ext uri="{FF2B5EF4-FFF2-40B4-BE49-F238E27FC236}">
                <a16:creationId xmlns:a16="http://schemas.microsoft.com/office/drawing/2014/main" id="{1560CACB-12F0-A9D3-17D9-823D8BF60F39}"/>
              </a:ext>
            </a:extLst>
          </p:cNvPr>
          <p:cNvPicPr>
            <a:picLocks noGrp="1" noRot="1" noChangeAspect="1" noMove="1" noResize="1" noEditPoints="1" noAdjustHandles="1" noChangeArrowheads="1" noChangeShapeType="1" noCrop="1"/>
          </p:cNvPicPr>
          <p:nvPr/>
        </p:nvPicPr>
        <p:blipFill>
          <a:blip r:embed="rId4">
            <a:extLst>
              <a:ext uri="{96DAC541-7B7A-43D3-8B79-37D633B846F1}">
                <asvg:svgBlip xmlns:asvg="http://schemas.microsoft.com/office/drawing/2016/SVG/main" r:embed="rId5"/>
              </a:ext>
            </a:extLst>
          </a:blip>
          <a:srcRect l="1" r="23689"/>
          <a:stretch/>
        </p:blipFill>
        <p:spPr>
          <a:xfrm>
            <a:off x="9296578" y="1781266"/>
            <a:ext cx="2895421" cy="3735073"/>
          </a:xfrm>
          <a:prstGeom prst="rect">
            <a:avLst/>
          </a:prstGeom>
        </p:spPr>
      </p:pic>
      <p:pic>
        <p:nvPicPr>
          <p:cNvPr id="24" name="Background shape">
            <a:extLst>
              <a:ext uri="{FF2B5EF4-FFF2-40B4-BE49-F238E27FC236}">
                <a16:creationId xmlns:a16="http://schemas.microsoft.com/office/drawing/2014/main" id="{B05318DB-8E5E-4479-36F0-97282FF6AE66}"/>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41337" y="1550754"/>
            <a:ext cx="7496353" cy="892246"/>
          </a:xfrm>
          <a:prstGeom prst="rect">
            <a:avLst/>
          </a:prstGeom>
        </p:spPr>
      </p:pic>
      <p:sp>
        <p:nvSpPr>
          <p:cNvPr id="23" name="Text Placeholder 22">
            <a:extLst>
              <a:ext uri="{FF2B5EF4-FFF2-40B4-BE49-F238E27FC236}">
                <a16:creationId xmlns:a16="http://schemas.microsoft.com/office/drawing/2014/main" id="{1477F363-B276-A212-CCC0-9C58722733D3}"/>
              </a:ext>
            </a:extLst>
          </p:cNvPr>
          <p:cNvSpPr>
            <a:spLocks noGrp="1"/>
          </p:cNvSpPr>
          <p:nvPr>
            <p:ph type="body" sz="quarter" idx="19"/>
          </p:nvPr>
        </p:nvSpPr>
        <p:spPr>
          <a:xfrm>
            <a:off x="677685" y="1653583"/>
            <a:ext cx="7069137" cy="697897"/>
          </a:xfrm>
        </p:spPr>
        <p:txBody>
          <a:bodyPr>
            <a:normAutofit fontScale="70000" lnSpcReduction="20000"/>
          </a:bodyPr>
          <a:lstStyle/>
          <a:p>
            <a:r>
              <a:rPr lang="en-GB" b="1" u="sng"/>
              <a:t>Early Years Impact:</a:t>
            </a:r>
            <a:endParaRPr lang="en-GB" u="sng"/>
          </a:p>
          <a:p>
            <a:r>
              <a:rPr lang="en-GB" b="1"/>
              <a:t>Increase the effectiveness of support to families who are new to hearing loss</a:t>
            </a:r>
            <a:endParaRPr lang="en-GB"/>
          </a:p>
          <a:p>
            <a:endParaRPr lang="en-GB"/>
          </a:p>
        </p:txBody>
      </p:sp>
      <p:pic>
        <p:nvPicPr>
          <p:cNvPr id="25" name="Background shape">
            <a:extLst>
              <a:ext uri="{FF2B5EF4-FFF2-40B4-BE49-F238E27FC236}">
                <a16:creationId xmlns:a16="http://schemas.microsoft.com/office/drawing/2014/main" id="{C01936F8-D8CF-9DDD-213D-5D6AAFAA0A28}"/>
              </a:ext>
              <a:ext uri="{C183D7F6-B498-43B3-948B-1728B52AA6E4}">
                <adec:decorative xmlns:adec="http://schemas.microsoft.com/office/drawing/2017/decorative" val="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41337" y="2562585"/>
            <a:ext cx="7496353" cy="892246"/>
          </a:xfrm>
          <a:prstGeom prst="rect">
            <a:avLst/>
          </a:prstGeom>
        </p:spPr>
      </p:pic>
      <p:sp>
        <p:nvSpPr>
          <p:cNvPr id="26" name="Text Placeholder 22">
            <a:extLst>
              <a:ext uri="{FF2B5EF4-FFF2-40B4-BE49-F238E27FC236}">
                <a16:creationId xmlns:a16="http://schemas.microsoft.com/office/drawing/2014/main" id="{B4E9A624-17EF-617A-8302-38A4963D720C}"/>
              </a:ext>
            </a:extLst>
          </p:cNvPr>
          <p:cNvSpPr txBox="1">
            <a:spLocks/>
          </p:cNvSpPr>
          <p:nvPr/>
        </p:nvSpPr>
        <p:spPr>
          <a:xfrm>
            <a:off x="677685" y="3792970"/>
            <a:ext cx="7069137" cy="697897"/>
          </a:xfrm>
          <a:prstGeom prst="rect">
            <a:avLst/>
          </a:prstGeom>
        </p:spPr>
        <p:txBody>
          <a:bodyPr vert="horz" lIns="91440" tIns="45720" rIns="91440" bIns="45720" rtlCol="0">
            <a:normAutofit fontScale="70000" lnSpcReduction="20000"/>
          </a:bodyPr>
          <a:lstStyle>
            <a:lvl1pPr marL="0" indent="0" algn="l" defTabSz="914400" rtl="0" eaLnBrk="1" latinLnBrk="0" hangingPunct="1">
              <a:lnSpc>
                <a:spcPct val="90000"/>
              </a:lnSpc>
              <a:spcBef>
                <a:spcPts val="1000"/>
              </a:spcBef>
              <a:buFont typeface="Arial" panose="020B0604020202020204" pitchFamily="34" charset="0"/>
              <a:buNone/>
              <a:defRPr sz="2000" b="0" i="0" kern="1200">
                <a:solidFill>
                  <a:schemeClr val="tx1"/>
                </a:solidFill>
                <a:latin typeface="Montserrat"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u="sng"/>
              <a:t>In The Community:</a:t>
            </a:r>
            <a:endParaRPr lang="en-GB"/>
          </a:p>
          <a:p>
            <a:r>
              <a:rPr lang="en-GB" b="1"/>
              <a:t>Increase our local relevance, strengthening our network to grow our reach and impact</a:t>
            </a:r>
            <a:endParaRPr lang="en-GB"/>
          </a:p>
          <a:p>
            <a:endParaRPr lang="en-GB"/>
          </a:p>
        </p:txBody>
      </p:sp>
      <p:sp>
        <p:nvSpPr>
          <p:cNvPr id="28" name="Text Placeholder 22">
            <a:extLst>
              <a:ext uri="{FF2B5EF4-FFF2-40B4-BE49-F238E27FC236}">
                <a16:creationId xmlns:a16="http://schemas.microsoft.com/office/drawing/2014/main" id="{C34AD258-A816-F71A-12ED-8CE5D2688800}"/>
              </a:ext>
            </a:extLst>
          </p:cNvPr>
          <p:cNvSpPr txBox="1">
            <a:spLocks/>
          </p:cNvSpPr>
          <p:nvPr/>
        </p:nvSpPr>
        <p:spPr>
          <a:xfrm>
            <a:off x="677685" y="2687466"/>
            <a:ext cx="7069137" cy="697897"/>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000" b="0" i="0" kern="1200">
                <a:solidFill>
                  <a:schemeClr val="tx1"/>
                </a:solidFill>
                <a:latin typeface="Montserrat"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400" b="1" u="sng"/>
              <a:t>Information and Advice:</a:t>
            </a:r>
            <a:endParaRPr lang="en-GB" sz="1400"/>
          </a:p>
          <a:p>
            <a:r>
              <a:rPr lang="en-GB" sz="1400" b="1"/>
              <a:t>Empower and inform parents to do the best for their deaf child</a:t>
            </a:r>
            <a:endParaRPr lang="en-GB" sz="1400"/>
          </a:p>
        </p:txBody>
      </p:sp>
      <p:pic>
        <p:nvPicPr>
          <p:cNvPr id="29" name="Background shape">
            <a:extLst>
              <a:ext uri="{FF2B5EF4-FFF2-40B4-BE49-F238E27FC236}">
                <a16:creationId xmlns:a16="http://schemas.microsoft.com/office/drawing/2014/main" id="{5F052299-52D7-62FA-9F77-C40D810D2A29}"/>
              </a:ext>
              <a:ext uri="{C183D7F6-B498-43B3-948B-1728B52AA6E4}">
                <adec:decorative xmlns:adec="http://schemas.microsoft.com/office/drawing/2017/decorative" val="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41337" y="4731832"/>
            <a:ext cx="7496353" cy="892247"/>
          </a:xfrm>
          <a:prstGeom prst="rect">
            <a:avLst/>
          </a:prstGeom>
        </p:spPr>
      </p:pic>
      <p:sp>
        <p:nvSpPr>
          <p:cNvPr id="30" name="Text Placeholder 22">
            <a:extLst>
              <a:ext uri="{FF2B5EF4-FFF2-40B4-BE49-F238E27FC236}">
                <a16:creationId xmlns:a16="http://schemas.microsoft.com/office/drawing/2014/main" id="{0D0978E4-C0EB-3A7A-85AD-D619F884C43B}"/>
              </a:ext>
            </a:extLst>
          </p:cNvPr>
          <p:cNvSpPr txBox="1">
            <a:spLocks/>
          </p:cNvSpPr>
          <p:nvPr/>
        </p:nvSpPr>
        <p:spPr>
          <a:xfrm>
            <a:off x="640847" y="4849150"/>
            <a:ext cx="7069137" cy="697897"/>
          </a:xfrm>
          <a:prstGeom prst="rect">
            <a:avLst/>
          </a:prstGeom>
        </p:spPr>
        <p:txBody>
          <a:bodyPr vert="horz" lIns="91440" tIns="45720" rIns="91440" bIns="45720" rtlCol="0">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000" b="0" i="0" kern="1200">
                <a:solidFill>
                  <a:schemeClr val="tx1"/>
                </a:solidFill>
                <a:latin typeface="Montserrat"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500" b="1" u="sng"/>
              <a:t>International:</a:t>
            </a:r>
            <a:br>
              <a:rPr lang="en-GB" sz="1500" b="1" u="sng"/>
            </a:br>
            <a:r>
              <a:rPr lang="en-GB" sz="1500" b="1"/>
              <a:t>Drive systemic change in early intervention for deaf children in developing countries</a:t>
            </a:r>
            <a:endParaRPr lang="en-GB" sz="1500"/>
          </a:p>
          <a:p>
            <a:endParaRPr lang="en-GB"/>
          </a:p>
        </p:txBody>
      </p:sp>
    </p:spTree>
    <p:extLst>
      <p:ext uri="{BB962C8B-B14F-4D97-AF65-F5344CB8AC3E}">
        <p14:creationId xmlns:p14="http://schemas.microsoft.com/office/powerpoint/2010/main" val="32932709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3074805-076C-F916-0125-750EAFF76097}"/>
              </a:ext>
            </a:extLst>
          </p:cNvPr>
          <p:cNvSpPr>
            <a:spLocks noGrp="1"/>
          </p:cNvSpPr>
          <p:nvPr>
            <p:ph type="body" sz="quarter" idx="10"/>
          </p:nvPr>
        </p:nvSpPr>
        <p:spPr/>
        <p:txBody>
          <a:bodyPr/>
          <a:lstStyle/>
          <a:p>
            <a:r>
              <a:rPr lang="en-GB" sz="2800"/>
              <a:t>To turn how we support deaf children and their families on its head, putting parents and volunteers at the heart of every activity, giving them the knowledge, tools and know-how to connect and drive effective change in their communities.</a:t>
            </a:r>
            <a:endParaRPr lang="en-GB"/>
          </a:p>
        </p:txBody>
      </p:sp>
    </p:spTree>
    <p:extLst>
      <p:ext uri="{BB962C8B-B14F-4D97-AF65-F5344CB8AC3E}">
        <p14:creationId xmlns:p14="http://schemas.microsoft.com/office/powerpoint/2010/main" val="1811166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29AE118-25B9-1AAC-22DB-CEFC5F2EBFE7}"/>
              </a:ext>
            </a:extLst>
          </p:cNvPr>
          <p:cNvSpPr>
            <a:spLocks noGrp="1"/>
          </p:cNvSpPr>
          <p:nvPr>
            <p:ph type="title"/>
          </p:nvPr>
        </p:nvSpPr>
        <p:spPr/>
        <p:txBody>
          <a:bodyPr/>
          <a:lstStyle/>
          <a:p>
            <a:r>
              <a:rPr lang="en-US"/>
              <a:t>Key research takeaways</a:t>
            </a:r>
            <a:br>
              <a:rPr lang="en-US"/>
            </a:br>
            <a:endParaRPr lang="en-GB"/>
          </a:p>
        </p:txBody>
      </p:sp>
      <p:sp>
        <p:nvSpPr>
          <p:cNvPr id="3" name="Text Placeholder 2">
            <a:extLst>
              <a:ext uri="{FF2B5EF4-FFF2-40B4-BE49-F238E27FC236}">
                <a16:creationId xmlns:a16="http://schemas.microsoft.com/office/drawing/2014/main" id="{E3C06FDE-20EE-F0D5-77D2-E7D31594BEDA}"/>
              </a:ext>
            </a:extLst>
          </p:cNvPr>
          <p:cNvSpPr>
            <a:spLocks noGrp="1"/>
          </p:cNvSpPr>
          <p:nvPr>
            <p:ph type="body" sz="quarter" idx="11"/>
          </p:nvPr>
        </p:nvSpPr>
        <p:spPr>
          <a:xfrm>
            <a:off x="1381229" y="1557045"/>
            <a:ext cx="9682163" cy="672353"/>
          </a:xfrm>
        </p:spPr>
        <p:txBody>
          <a:bodyPr/>
          <a:lstStyle/>
          <a:p>
            <a:r>
              <a:rPr lang="en-GB" b="0" i="0">
                <a:effectLst/>
              </a:rPr>
              <a:t>Parents are the biggest influence in a child’s early years   </a:t>
            </a:r>
            <a:endParaRPr lang="en-GB"/>
          </a:p>
        </p:txBody>
      </p:sp>
      <p:sp>
        <p:nvSpPr>
          <p:cNvPr id="4" name="Text Placeholder 3">
            <a:extLst>
              <a:ext uri="{FF2B5EF4-FFF2-40B4-BE49-F238E27FC236}">
                <a16:creationId xmlns:a16="http://schemas.microsoft.com/office/drawing/2014/main" id="{B29AC850-3756-E23B-44D2-28B7D54A9293}"/>
              </a:ext>
            </a:extLst>
          </p:cNvPr>
          <p:cNvSpPr>
            <a:spLocks noGrp="1"/>
          </p:cNvSpPr>
          <p:nvPr>
            <p:ph type="body" sz="quarter" idx="12"/>
          </p:nvPr>
        </p:nvSpPr>
        <p:spPr>
          <a:xfrm>
            <a:off x="1343472" y="2927282"/>
            <a:ext cx="4910388" cy="672354"/>
          </a:xfrm>
        </p:spPr>
        <p:txBody>
          <a:bodyPr/>
          <a:lstStyle/>
          <a:p>
            <a:r>
              <a:rPr lang="en-GB"/>
              <a:t>Peer connections are essential</a:t>
            </a:r>
          </a:p>
        </p:txBody>
      </p:sp>
      <p:sp>
        <p:nvSpPr>
          <p:cNvPr id="5" name="Text Placeholder 4">
            <a:extLst>
              <a:ext uri="{FF2B5EF4-FFF2-40B4-BE49-F238E27FC236}">
                <a16:creationId xmlns:a16="http://schemas.microsoft.com/office/drawing/2014/main" id="{F218D5FC-6782-AFBF-DAB0-FE56DB3672C5}"/>
              </a:ext>
            </a:extLst>
          </p:cNvPr>
          <p:cNvSpPr>
            <a:spLocks noGrp="1"/>
          </p:cNvSpPr>
          <p:nvPr>
            <p:ph type="body" sz="quarter" idx="13"/>
          </p:nvPr>
        </p:nvSpPr>
        <p:spPr>
          <a:xfrm>
            <a:off x="1343471" y="3501008"/>
            <a:ext cx="7117124" cy="488193"/>
          </a:xfrm>
        </p:spPr>
        <p:txBody>
          <a:bodyPr/>
          <a:lstStyle/>
          <a:p>
            <a:r>
              <a:rPr lang="en-GB"/>
              <a:t>Teachers of the Deaf and audiology play a pivotal role</a:t>
            </a:r>
          </a:p>
        </p:txBody>
      </p:sp>
      <p:sp>
        <p:nvSpPr>
          <p:cNvPr id="6" name="Text Placeholder 5">
            <a:extLst>
              <a:ext uri="{FF2B5EF4-FFF2-40B4-BE49-F238E27FC236}">
                <a16:creationId xmlns:a16="http://schemas.microsoft.com/office/drawing/2014/main" id="{01D4E490-9AC8-B18A-FD99-85DB5658F6B9}"/>
              </a:ext>
            </a:extLst>
          </p:cNvPr>
          <p:cNvSpPr>
            <a:spLocks noGrp="1"/>
          </p:cNvSpPr>
          <p:nvPr>
            <p:ph type="body" sz="quarter" idx="14"/>
          </p:nvPr>
        </p:nvSpPr>
        <p:spPr>
          <a:xfrm>
            <a:off x="1343472" y="4149080"/>
            <a:ext cx="5336275" cy="584936"/>
          </a:xfrm>
        </p:spPr>
        <p:txBody>
          <a:bodyPr/>
          <a:lstStyle/>
          <a:p>
            <a:r>
              <a:rPr lang="en-GB"/>
              <a:t>We need grassroots, connected solutions</a:t>
            </a:r>
          </a:p>
        </p:txBody>
      </p:sp>
      <p:sp>
        <p:nvSpPr>
          <p:cNvPr id="7" name="Text Placeholder 6">
            <a:extLst>
              <a:ext uri="{FF2B5EF4-FFF2-40B4-BE49-F238E27FC236}">
                <a16:creationId xmlns:a16="http://schemas.microsoft.com/office/drawing/2014/main" id="{4A5E06E1-7B58-4796-FC4C-E52799CBFCEC}"/>
              </a:ext>
            </a:extLst>
          </p:cNvPr>
          <p:cNvSpPr>
            <a:spLocks noGrp="1"/>
          </p:cNvSpPr>
          <p:nvPr>
            <p:ph type="body" sz="quarter" idx="4294967295"/>
          </p:nvPr>
        </p:nvSpPr>
        <p:spPr>
          <a:xfrm>
            <a:off x="1351459" y="2250315"/>
            <a:ext cx="7650163" cy="488193"/>
          </a:xfrm>
          <a:prstGeom prst="rect">
            <a:avLst/>
          </a:prstGeom>
        </p:spPr>
        <p:txBody>
          <a:bodyPr/>
          <a:lstStyle/>
          <a:p>
            <a:pPr marL="0" indent="0">
              <a:buNone/>
            </a:pPr>
            <a:r>
              <a:rPr lang="en-GB" sz="2000" b="0" i="0">
                <a:effectLst/>
                <a:latin typeface="Montserrat" pitchFamily="2" charset="0"/>
              </a:rPr>
              <a:t>Language and communication skills are crucial </a:t>
            </a:r>
            <a:endParaRPr lang="en-GB" sz="2000">
              <a:latin typeface="Montserrat" pitchFamily="2" charset="0"/>
            </a:endParaRPr>
          </a:p>
        </p:txBody>
      </p:sp>
      <p:pic>
        <p:nvPicPr>
          <p:cNvPr id="21" name="Graphic 20">
            <a:extLst>
              <a:ext uri="{FF2B5EF4-FFF2-40B4-BE49-F238E27FC236}">
                <a16:creationId xmlns:a16="http://schemas.microsoft.com/office/drawing/2014/main" id="{8CBA5191-99B7-5FEF-5018-8E078EAD9F0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32460" y="1587610"/>
            <a:ext cx="488193" cy="488193"/>
          </a:xfrm>
          <a:prstGeom prst="rect">
            <a:avLst/>
          </a:prstGeom>
        </p:spPr>
      </p:pic>
      <p:pic>
        <p:nvPicPr>
          <p:cNvPr id="22" name="Graphic 21">
            <a:extLst>
              <a:ext uri="{FF2B5EF4-FFF2-40B4-BE49-F238E27FC236}">
                <a16:creationId xmlns:a16="http://schemas.microsoft.com/office/drawing/2014/main" id="{EB3B6194-C193-0B90-981D-5F0D2AD4C61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32460" y="2242361"/>
            <a:ext cx="488193" cy="488193"/>
          </a:xfrm>
          <a:prstGeom prst="rect">
            <a:avLst/>
          </a:prstGeom>
        </p:spPr>
      </p:pic>
      <p:pic>
        <p:nvPicPr>
          <p:cNvPr id="23" name="Graphic 22">
            <a:extLst>
              <a:ext uri="{FF2B5EF4-FFF2-40B4-BE49-F238E27FC236}">
                <a16:creationId xmlns:a16="http://schemas.microsoft.com/office/drawing/2014/main" id="{644A7731-7CF2-6FC3-53E8-597E4EC7BE9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1856" y="2927282"/>
            <a:ext cx="488193" cy="488193"/>
          </a:xfrm>
          <a:prstGeom prst="rect">
            <a:avLst/>
          </a:prstGeom>
        </p:spPr>
      </p:pic>
      <p:pic>
        <p:nvPicPr>
          <p:cNvPr id="24" name="Graphic 23">
            <a:extLst>
              <a:ext uri="{FF2B5EF4-FFF2-40B4-BE49-F238E27FC236}">
                <a16:creationId xmlns:a16="http://schemas.microsoft.com/office/drawing/2014/main" id="{7E90131E-1943-41B5-5069-735E28D3AAB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32460" y="3573016"/>
            <a:ext cx="488193" cy="488193"/>
          </a:xfrm>
          <a:prstGeom prst="rect">
            <a:avLst/>
          </a:prstGeom>
        </p:spPr>
      </p:pic>
      <p:pic>
        <p:nvPicPr>
          <p:cNvPr id="25" name="Graphic 24">
            <a:extLst>
              <a:ext uri="{FF2B5EF4-FFF2-40B4-BE49-F238E27FC236}">
                <a16:creationId xmlns:a16="http://schemas.microsoft.com/office/drawing/2014/main" id="{83E6A299-82C8-ED7C-513C-94BCD21B20D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32460" y="4221088"/>
            <a:ext cx="488193" cy="488193"/>
          </a:xfrm>
          <a:prstGeom prst="rect">
            <a:avLst/>
          </a:prstGeom>
        </p:spPr>
      </p:pic>
      <p:pic>
        <p:nvPicPr>
          <p:cNvPr id="26" name="Graphic 25">
            <a:extLst>
              <a:ext uri="{FF2B5EF4-FFF2-40B4-BE49-F238E27FC236}">
                <a16:creationId xmlns:a16="http://schemas.microsoft.com/office/drawing/2014/main" id="{4FC9AB8B-0001-532C-BDA5-7D793097C06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449991" y="1852887"/>
            <a:ext cx="3457969" cy="3457969"/>
          </a:xfrm>
          <a:prstGeom prst="rect">
            <a:avLst/>
          </a:prstGeom>
        </p:spPr>
      </p:pic>
      <p:sp>
        <p:nvSpPr>
          <p:cNvPr id="8" name="Text Placeholder 6">
            <a:extLst>
              <a:ext uri="{FF2B5EF4-FFF2-40B4-BE49-F238E27FC236}">
                <a16:creationId xmlns:a16="http://schemas.microsoft.com/office/drawing/2014/main" id="{44F64CE7-D06C-662F-59A0-80EF88972BBA}"/>
              </a:ext>
            </a:extLst>
          </p:cNvPr>
          <p:cNvSpPr txBox="1">
            <a:spLocks/>
          </p:cNvSpPr>
          <p:nvPr/>
        </p:nvSpPr>
        <p:spPr>
          <a:xfrm>
            <a:off x="1351131" y="5013176"/>
            <a:ext cx="7650491" cy="444591"/>
          </a:xfrm>
          <a:prstGeom prst="rect">
            <a:avLst/>
          </a:prstGeom>
        </p:spPr>
        <p:txBody>
          <a:bodyPr>
            <a:noAutofit/>
          </a:bodyPr>
          <a:lstStyle>
            <a:lvl1pPr marL="0" indent="0" algn="l" defTabSz="914400" rtl="0" eaLnBrk="1" latinLnBrk="0" hangingPunct="1">
              <a:lnSpc>
                <a:spcPct val="90000"/>
              </a:lnSpc>
              <a:spcBef>
                <a:spcPts val="1000"/>
              </a:spcBef>
              <a:buFont typeface="Arial" panose="020B0604020202020204" pitchFamily="34" charset="0"/>
              <a:buNone/>
              <a:defRPr sz="2500" b="0" i="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a:t>There is no one size fits all</a:t>
            </a:r>
          </a:p>
        </p:txBody>
      </p:sp>
      <p:pic>
        <p:nvPicPr>
          <p:cNvPr id="9" name="Graphic 8">
            <a:extLst>
              <a:ext uri="{FF2B5EF4-FFF2-40B4-BE49-F238E27FC236}">
                <a16:creationId xmlns:a16="http://schemas.microsoft.com/office/drawing/2014/main" id="{8833FA00-2B4C-33AC-766B-DBA340E985E8}"/>
              </a:ext>
            </a:extLst>
          </p:cNvPr>
          <p:cNvPicPr>
            <a:picLocks noChangeAspect="1"/>
          </p:cNvPicPr>
          <p:nvPr/>
        </p:nvPicPr>
        <p:blipFill>
          <a:blip r:embed="rId3">
            <a:extLst>
              <a:ext uri="{96DAC541-7B7A-43D3-8B79-37D633B846F1}">
                <asvg:svgBlip xmlns:asvg="http://schemas.microsoft.com/office/drawing/2016/SVG/main" r:embed="rId7"/>
              </a:ext>
            </a:extLst>
          </a:blip>
          <a:stretch>
            <a:fillRect/>
          </a:stretch>
        </p:blipFill>
        <p:spPr>
          <a:xfrm>
            <a:off x="652128" y="5013176"/>
            <a:ext cx="488193" cy="488193"/>
          </a:xfrm>
          <a:prstGeom prst="rect">
            <a:avLst/>
          </a:prstGeom>
        </p:spPr>
      </p:pic>
    </p:spTree>
    <p:extLst>
      <p:ext uri="{BB962C8B-B14F-4D97-AF65-F5344CB8AC3E}">
        <p14:creationId xmlns:p14="http://schemas.microsoft.com/office/powerpoint/2010/main" val="33037457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ircle">
            <a:extLst>
              <a:ext uri="{FF2B5EF4-FFF2-40B4-BE49-F238E27FC236}">
                <a16:creationId xmlns:a16="http://schemas.microsoft.com/office/drawing/2014/main" id="{E800C45A-FECA-85A5-318C-512BFE0CC207}"/>
              </a:ext>
            </a:extLst>
          </p:cNvPr>
          <p:cNvSpPr/>
          <p:nvPr/>
        </p:nvSpPr>
        <p:spPr>
          <a:xfrm>
            <a:off x="5219260" y="1049742"/>
            <a:ext cx="1753480" cy="1749570"/>
          </a:xfrm>
          <a:custGeom>
            <a:avLst/>
            <a:gdLst>
              <a:gd name="connsiteX0" fmla="*/ 1753480 w 1753480"/>
              <a:gd name="connsiteY0" fmla="*/ 899427 h 1749570"/>
              <a:gd name="connsiteX1" fmla="*/ 1483960 w 1753480"/>
              <a:gd name="connsiteY1" fmla="*/ 1510853 h 1749570"/>
              <a:gd name="connsiteX2" fmla="*/ 872535 w 1753480"/>
              <a:gd name="connsiteY2" fmla="*/ 1749571 h 1749570"/>
              <a:gd name="connsiteX3" fmla="*/ 236467 w 1753480"/>
              <a:gd name="connsiteY3" fmla="*/ 1535613 h 1749570"/>
              <a:gd name="connsiteX4" fmla="*/ 0 w 1753480"/>
              <a:gd name="connsiteY4" fmla="*/ 899427 h 1749570"/>
              <a:gd name="connsiteX5" fmla="*/ 275207 w 1753480"/>
              <a:gd name="connsiteY5" fmla="*/ 302100 h 1749570"/>
              <a:gd name="connsiteX6" fmla="*/ 872535 w 1753480"/>
              <a:gd name="connsiteY6" fmla="*/ 0 h 1749570"/>
              <a:gd name="connsiteX7" fmla="*/ 1490950 w 1753480"/>
              <a:gd name="connsiteY7" fmla="*/ 281012 h 1749570"/>
              <a:gd name="connsiteX8" fmla="*/ 1753480 w 1753480"/>
              <a:gd name="connsiteY8" fmla="*/ 899427 h 1749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3480" h="1749570">
                <a:moveTo>
                  <a:pt x="1753480" y="899427"/>
                </a:moveTo>
                <a:cubicBezTo>
                  <a:pt x="1753480" y="1141462"/>
                  <a:pt x="1642592" y="1352221"/>
                  <a:pt x="1483960" y="1510853"/>
                </a:cubicBezTo>
                <a:cubicBezTo>
                  <a:pt x="1325329" y="1669485"/>
                  <a:pt x="1114570" y="1749571"/>
                  <a:pt x="872535" y="1749571"/>
                </a:cubicBezTo>
                <a:cubicBezTo>
                  <a:pt x="630500" y="1749571"/>
                  <a:pt x="395099" y="1694245"/>
                  <a:pt x="236467" y="1535613"/>
                </a:cubicBezTo>
                <a:cubicBezTo>
                  <a:pt x="77835" y="1376863"/>
                  <a:pt x="0" y="1141462"/>
                  <a:pt x="0" y="899427"/>
                </a:cubicBezTo>
                <a:cubicBezTo>
                  <a:pt x="0" y="657392"/>
                  <a:pt x="116575" y="460731"/>
                  <a:pt x="275207" y="302100"/>
                </a:cubicBezTo>
                <a:cubicBezTo>
                  <a:pt x="433957" y="143468"/>
                  <a:pt x="630500" y="0"/>
                  <a:pt x="872535" y="0"/>
                </a:cubicBezTo>
                <a:cubicBezTo>
                  <a:pt x="1114570" y="0"/>
                  <a:pt x="1332200" y="122380"/>
                  <a:pt x="1490950" y="281012"/>
                </a:cubicBezTo>
                <a:cubicBezTo>
                  <a:pt x="1649582" y="439644"/>
                  <a:pt x="1753480" y="657274"/>
                  <a:pt x="1753480" y="899427"/>
                </a:cubicBezTo>
                <a:close/>
              </a:path>
            </a:pathLst>
          </a:custGeom>
          <a:solidFill>
            <a:srgbClr val="D4EDEA"/>
          </a:solidFill>
          <a:ln w="0" cap="flat">
            <a:noFill/>
            <a:prstDash val="solid"/>
            <a:miter/>
          </a:ln>
        </p:spPr>
        <p:txBody>
          <a:bodyPr tIns="108000" rtlCol="0" anchor="ctr"/>
          <a:lstStyle/>
          <a:p>
            <a:pPr algn="ctr"/>
            <a:endParaRPr lang="en-US" sz="7400" b="1" i="0">
              <a:latin typeface="Poppins" pitchFamily="2" charset="77"/>
              <a:cs typeface="Poppins" pitchFamily="2" charset="77"/>
            </a:endParaRPr>
          </a:p>
        </p:txBody>
      </p:sp>
      <p:sp>
        <p:nvSpPr>
          <p:cNvPr id="8" name="Circle outline">
            <a:extLst>
              <a:ext uri="{FF2B5EF4-FFF2-40B4-BE49-F238E27FC236}">
                <a16:creationId xmlns:a16="http://schemas.microsoft.com/office/drawing/2014/main" id="{5F42374C-8353-E617-33BF-CE92BC495C6F}"/>
              </a:ext>
              <a:ext uri="{C183D7F6-B498-43B3-948B-1728B52AA6E4}">
                <adec:decorative xmlns:adec="http://schemas.microsoft.com/office/drawing/2017/decorative" val="1"/>
              </a:ext>
            </a:extLst>
          </p:cNvPr>
          <p:cNvSpPr/>
          <p:nvPr/>
        </p:nvSpPr>
        <p:spPr>
          <a:xfrm>
            <a:off x="5219260" y="1109805"/>
            <a:ext cx="1753480" cy="1749570"/>
          </a:xfrm>
          <a:custGeom>
            <a:avLst/>
            <a:gdLst>
              <a:gd name="connsiteX0" fmla="*/ 1753480 w 1753480"/>
              <a:gd name="connsiteY0" fmla="*/ 899427 h 1749570"/>
              <a:gd name="connsiteX1" fmla="*/ 1483960 w 1753480"/>
              <a:gd name="connsiteY1" fmla="*/ 1510853 h 1749570"/>
              <a:gd name="connsiteX2" fmla="*/ 872535 w 1753480"/>
              <a:gd name="connsiteY2" fmla="*/ 1749571 h 1749570"/>
              <a:gd name="connsiteX3" fmla="*/ 236467 w 1753480"/>
              <a:gd name="connsiteY3" fmla="*/ 1535613 h 1749570"/>
              <a:gd name="connsiteX4" fmla="*/ 0 w 1753480"/>
              <a:gd name="connsiteY4" fmla="*/ 899427 h 1749570"/>
              <a:gd name="connsiteX5" fmla="*/ 275207 w 1753480"/>
              <a:gd name="connsiteY5" fmla="*/ 302100 h 1749570"/>
              <a:gd name="connsiteX6" fmla="*/ 872535 w 1753480"/>
              <a:gd name="connsiteY6" fmla="*/ 0 h 1749570"/>
              <a:gd name="connsiteX7" fmla="*/ 1490950 w 1753480"/>
              <a:gd name="connsiteY7" fmla="*/ 281012 h 1749570"/>
              <a:gd name="connsiteX8" fmla="*/ 1753480 w 1753480"/>
              <a:gd name="connsiteY8" fmla="*/ 899427 h 1749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3480" h="1749570">
                <a:moveTo>
                  <a:pt x="1753480" y="899427"/>
                </a:moveTo>
                <a:cubicBezTo>
                  <a:pt x="1753480" y="1141462"/>
                  <a:pt x="1642592" y="1352221"/>
                  <a:pt x="1483960" y="1510853"/>
                </a:cubicBezTo>
                <a:cubicBezTo>
                  <a:pt x="1325329" y="1669485"/>
                  <a:pt x="1114570" y="1749571"/>
                  <a:pt x="872535" y="1749571"/>
                </a:cubicBezTo>
                <a:cubicBezTo>
                  <a:pt x="630500" y="1749571"/>
                  <a:pt x="395099" y="1694245"/>
                  <a:pt x="236467" y="1535613"/>
                </a:cubicBezTo>
                <a:cubicBezTo>
                  <a:pt x="77835" y="1376863"/>
                  <a:pt x="0" y="1141462"/>
                  <a:pt x="0" y="899427"/>
                </a:cubicBezTo>
                <a:cubicBezTo>
                  <a:pt x="0" y="657392"/>
                  <a:pt x="116575" y="460731"/>
                  <a:pt x="275207" y="302100"/>
                </a:cubicBezTo>
                <a:cubicBezTo>
                  <a:pt x="433957" y="143468"/>
                  <a:pt x="630500" y="0"/>
                  <a:pt x="872535" y="0"/>
                </a:cubicBezTo>
                <a:cubicBezTo>
                  <a:pt x="1114570" y="0"/>
                  <a:pt x="1332200" y="122380"/>
                  <a:pt x="1490950" y="281012"/>
                </a:cubicBezTo>
                <a:cubicBezTo>
                  <a:pt x="1649582" y="439644"/>
                  <a:pt x="1753480" y="657274"/>
                  <a:pt x="1753480" y="899427"/>
                </a:cubicBezTo>
                <a:close/>
              </a:path>
            </a:pathLst>
          </a:custGeom>
          <a:noFill/>
          <a:ln w="31750" cap="flat">
            <a:solidFill>
              <a:schemeClr val="tx1"/>
            </a:solidFill>
            <a:prstDash val="solid"/>
            <a:miter/>
          </a:ln>
        </p:spPr>
        <p:txBody>
          <a:bodyPr tIns="180000" rtlCol="0" anchor="ctr"/>
          <a:lstStyle/>
          <a:p>
            <a:pPr algn="ctr"/>
            <a:endParaRPr lang="en-US" sz="7400" b="1" i="0">
              <a:latin typeface="Poppins" pitchFamily="2" charset="77"/>
              <a:cs typeface="Poppins" pitchFamily="2" charset="77"/>
            </a:endParaRPr>
          </a:p>
        </p:txBody>
      </p:sp>
      <p:sp>
        <p:nvSpPr>
          <p:cNvPr id="4" name="Number">
            <a:extLst>
              <a:ext uri="{FF2B5EF4-FFF2-40B4-BE49-F238E27FC236}">
                <a16:creationId xmlns:a16="http://schemas.microsoft.com/office/drawing/2014/main" id="{0D99A121-589C-C3AC-2969-96100A556A71}"/>
              </a:ext>
            </a:extLst>
          </p:cNvPr>
          <p:cNvSpPr>
            <a:spLocks noGrp="1"/>
          </p:cNvSpPr>
          <p:nvPr>
            <p:ph type="body" sz="quarter" idx="10"/>
          </p:nvPr>
        </p:nvSpPr>
        <p:spPr>
          <a:xfrm>
            <a:off x="5219260" y="1008266"/>
            <a:ext cx="1753480" cy="1769427"/>
          </a:xfrm>
        </p:spPr>
        <p:txBody>
          <a:bodyPr/>
          <a:lstStyle/>
          <a:p>
            <a:r>
              <a:rPr lang="en-US"/>
              <a:t>2</a:t>
            </a:r>
          </a:p>
        </p:txBody>
      </p:sp>
      <p:sp>
        <p:nvSpPr>
          <p:cNvPr id="3" name="Title">
            <a:extLst>
              <a:ext uri="{FF2B5EF4-FFF2-40B4-BE49-F238E27FC236}">
                <a16:creationId xmlns:a16="http://schemas.microsoft.com/office/drawing/2014/main" id="{65F1DE38-21C2-998B-33BC-9AEA4640A301}"/>
              </a:ext>
            </a:extLst>
          </p:cNvPr>
          <p:cNvSpPr>
            <a:spLocks noGrp="1"/>
          </p:cNvSpPr>
          <p:nvPr>
            <p:ph type="title"/>
          </p:nvPr>
        </p:nvSpPr>
        <p:spPr>
          <a:xfrm>
            <a:off x="2455164" y="3056193"/>
            <a:ext cx="7281672" cy="942434"/>
          </a:xfrm>
        </p:spPr>
        <p:txBody>
          <a:bodyPr/>
          <a:lstStyle/>
          <a:p>
            <a:r>
              <a:rPr lang="en-US" sz="3600"/>
              <a:t>Community Connectors</a:t>
            </a:r>
          </a:p>
        </p:txBody>
      </p:sp>
      <p:pic>
        <p:nvPicPr>
          <p:cNvPr id="2" name="4 point star 1">
            <a:extLst>
              <a:ext uri="{FF2B5EF4-FFF2-40B4-BE49-F238E27FC236}">
                <a16:creationId xmlns:a16="http://schemas.microsoft.com/office/drawing/2014/main" id="{061DD70E-1AB0-FF0D-8228-8A7C2A1AABE8}"/>
              </a:ext>
              <a:ext uri="{C183D7F6-B498-43B3-948B-1728B52AA6E4}">
                <adec:decorative xmlns:adec="http://schemas.microsoft.com/office/drawing/2017/decorative" val="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272840" y="2175089"/>
            <a:ext cx="536327" cy="531495"/>
          </a:xfrm>
          <a:prstGeom prst="rect">
            <a:avLst/>
          </a:prstGeom>
        </p:spPr>
      </p:pic>
      <p:pic>
        <p:nvPicPr>
          <p:cNvPr id="5" name="4 point star 2">
            <a:extLst>
              <a:ext uri="{FF2B5EF4-FFF2-40B4-BE49-F238E27FC236}">
                <a16:creationId xmlns:a16="http://schemas.microsoft.com/office/drawing/2014/main" id="{723B021F-46B5-330C-FC88-92ED8EDDE81D}"/>
              </a:ext>
              <a:ext uri="{C183D7F6-B498-43B3-948B-1728B52AA6E4}">
                <adec:decorative xmlns:adec="http://schemas.microsoft.com/office/drawing/2017/decorative" val="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802030" y="1838540"/>
            <a:ext cx="294756" cy="292100"/>
          </a:xfrm>
          <a:prstGeom prst="rect">
            <a:avLst/>
          </a:prstGeom>
        </p:spPr>
      </p:pic>
      <p:pic>
        <p:nvPicPr>
          <p:cNvPr id="6" name="4 point star 3">
            <a:extLst>
              <a:ext uri="{FF2B5EF4-FFF2-40B4-BE49-F238E27FC236}">
                <a16:creationId xmlns:a16="http://schemas.microsoft.com/office/drawing/2014/main" id="{6D4EDEC9-E6E7-754F-EDF9-DDFA9F446D15}"/>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956074" y="4082968"/>
            <a:ext cx="435724" cy="431798"/>
          </a:xfrm>
          <a:prstGeom prst="rect">
            <a:avLst/>
          </a:prstGeom>
        </p:spPr>
      </p:pic>
    </p:spTree>
    <p:extLst>
      <p:ext uri="{BB962C8B-B14F-4D97-AF65-F5344CB8AC3E}">
        <p14:creationId xmlns:p14="http://schemas.microsoft.com/office/powerpoint/2010/main" val="1500818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4F9F12E8-CEAE-40A3-061D-B10440AD4FEB}"/>
              </a:ext>
            </a:extLst>
          </p:cNvPr>
          <p:cNvSpPr>
            <a:spLocks noGrp="1"/>
          </p:cNvSpPr>
          <p:nvPr>
            <p:ph type="title"/>
          </p:nvPr>
        </p:nvSpPr>
        <p:spPr/>
        <p:txBody>
          <a:bodyPr/>
          <a:lstStyle/>
          <a:p>
            <a:r>
              <a:rPr lang="en-GB"/>
              <a:t>Community Connectors </a:t>
            </a:r>
          </a:p>
        </p:txBody>
      </p:sp>
      <p:pic>
        <p:nvPicPr>
          <p:cNvPr id="8" name="People - aquamarine" descr="People icon">
            <a:extLst>
              <a:ext uri="{FF2B5EF4-FFF2-40B4-BE49-F238E27FC236}">
                <a16:creationId xmlns:a16="http://schemas.microsoft.com/office/drawing/2014/main" id="{9D5FD221-C752-BD77-5CDF-CEEB8A2EBA6C}"/>
              </a:ext>
            </a:extLst>
          </p:cNvPr>
          <p:cNvPicPr>
            <a:picLocks noChangeAspect="1"/>
          </p:cNvPicPr>
          <p:nvPr/>
        </p:nvPicPr>
        <p:blipFill>
          <a:blip r:embed="rId3">
            <a:extLst>
              <a:ext uri="{96DAC541-7B7A-43D3-8B79-37D633B846F1}">
                <asvg:svgBlip xmlns:asvg="http://schemas.microsoft.com/office/drawing/2016/SVG/main" r:embed="rId4"/>
              </a:ext>
            </a:extLst>
          </a:blip>
          <a:srcRect/>
          <a:stretch/>
        </p:blipFill>
        <p:spPr>
          <a:xfrm>
            <a:off x="1274771" y="1895106"/>
            <a:ext cx="2129942" cy="2129942"/>
          </a:xfrm>
          <a:prstGeom prst="rect">
            <a:avLst/>
          </a:prstGeom>
        </p:spPr>
      </p:pic>
      <p:sp>
        <p:nvSpPr>
          <p:cNvPr id="3" name="Text 1">
            <a:extLst>
              <a:ext uri="{FF2B5EF4-FFF2-40B4-BE49-F238E27FC236}">
                <a16:creationId xmlns:a16="http://schemas.microsoft.com/office/drawing/2014/main" id="{316A5C5B-8319-513E-3664-81DCFDA89AFB}"/>
              </a:ext>
            </a:extLst>
          </p:cNvPr>
          <p:cNvSpPr>
            <a:spLocks noGrp="1"/>
          </p:cNvSpPr>
          <p:nvPr>
            <p:ph type="body" sz="quarter" idx="13"/>
          </p:nvPr>
        </p:nvSpPr>
        <p:spPr/>
        <p:txBody>
          <a:bodyPr/>
          <a:lstStyle/>
          <a:p>
            <a:r>
              <a:rPr lang="en-GB" sz="3600">
                <a:solidFill>
                  <a:srgbClr val="00306B"/>
                </a:solidFill>
              </a:rPr>
              <a:t>Lived experience </a:t>
            </a:r>
            <a:endParaRPr lang="en-GB" sz="3600">
              <a:solidFill>
                <a:srgbClr val="00306B"/>
              </a:solidFill>
              <a:effectLst/>
              <a:latin typeface="Montserrat" pitchFamily="2" charset="77"/>
            </a:endParaRPr>
          </a:p>
        </p:txBody>
      </p:sp>
      <p:pic>
        <p:nvPicPr>
          <p:cNvPr id="9" name="Hand holding heart - raspberry" descr="Hand holding heart icon">
            <a:extLst>
              <a:ext uri="{FF2B5EF4-FFF2-40B4-BE49-F238E27FC236}">
                <a16:creationId xmlns:a16="http://schemas.microsoft.com/office/drawing/2014/main" id="{0BC45228-9179-278D-31EC-9B780570FD06}"/>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5026500" y="1895106"/>
            <a:ext cx="2129942" cy="2129942"/>
          </a:xfrm>
          <a:prstGeom prst="rect">
            <a:avLst/>
          </a:prstGeom>
        </p:spPr>
      </p:pic>
      <p:sp>
        <p:nvSpPr>
          <p:cNvPr id="4" name="Text 2">
            <a:extLst>
              <a:ext uri="{FF2B5EF4-FFF2-40B4-BE49-F238E27FC236}">
                <a16:creationId xmlns:a16="http://schemas.microsoft.com/office/drawing/2014/main" id="{37072EBA-50B9-8B66-5B01-B96981689AD2}"/>
              </a:ext>
            </a:extLst>
          </p:cNvPr>
          <p:cNvSpPr>
            <a:spLocks noGrp="1"/>
          </p:cNvSpPr>
          <p:nvPr>
            <p:ph type="body" sz="quarter" idx="14"/>
          </p:nvPr>
        </p:nvSpPr>
        <p:spPr/>
        <p:txBody>
          <a:bodyPr/>
          <a:lstStyle/>
          <a:p>
            <a:r>
              <a:rPr lang="en-GB" sz="3600">
                <a:solidFill>
                  <a:srgbClr val="00306B"/>
                </a:solidFill>
                <a:effectLst/>
                <a:latin typeface="Montserrat" pitchFamily="2" charset="77"/>
              </a:rPr>
              <a:t>Meeting families where they are</a:t>
            </a:r>
          </a:p>
        </p:txBody>
      </p:sp>
      <p:pic>
        <p:nvPicPr>
          <p:cNvPr id="10" name="Speech bubbles - mustard" descr="Speech bubbles icon">
            <a:extLst>
              <a:ext uri="{FF2B5EF4-FFF2-40B4-BE49-F238E27FC236}">
                <a16:creationId xmlns:a16="http://schemas.microsoft.com/office/drawing/2014/main" id="{1BDBAF3C-5390-8D41-A13A-E9400CCF0AAE}"/>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8751335" y="1895106"/>
            <a:ext cx="2129942" cy="2129942"/>
          </a:xfrm>
          <a:prstGeom prst="rect">
            <a:avLst/>
          </a:prstGeom>
        </p:spPr>
      </p:pic>
      <p:sp>
        <p:nvSpPr>
          <p:cNvPr id="5" name="Text 3">
            <a:extLst>
              <a:ext uri="{FF2B5EF4-FFF2-40B4-BE49-F238E27FC236}">
                <a16:creationId xmlns:a16="http://schemas.microsoft.com/office/drawing/2014/main" id="{7ACAA2A1-9E92-896C-C8EF-18033404C91D}"/>
              </a:ext>
            </a:extLst>
          </p:cNvPr>
          <p:cNvSpPr>
            <a:spLocks noGrp="1"/>
          </p:cNvSpPr>
          <p:nvPr>
            <p:ph type="body" sz="quarter" idx="15"/>
          </p:nvPr>
        </p:nvSpPr>
        <p:spPr/>
        <p:txBody>
          <a:bodyPr/>
          <a:lstStyle/>
          <a:p>
            <a:r>
              <a:rPr lang="en-GB" sz="3600">
                <a:solidFill>
                  <a:srgbClr val="00306B"/>
                </a:solidFill>
                <a:effectLst/>
                <a:latin typeface="Montserrat" pitchFamily="2" charset="77"/>
              </a:rPr>
              <a:t>Experts in our local area </a:t>
            </a:r>
          </a:p>
        </p:txBody>
      </p:sp>
      <p:cxnSp>
        <p:nvCxnSpPr>
          <p:cNvPr id="6" name="Dotted divider 1">
            <a:extLst>
              <a:ext uri="{FF2B5EF4-FFF2-40B4-BE49-F238E27FC236}">
                <a16:creationId xmlns:a16="http://schemas.microsoft.com/office/drawing/2014/main" id="{B09B4C5E-DCE6-9E9C-A569-09E702382022}"/>
              </a:ext>
              <a:ext uri="{C183D7F6-B498-43B3-948B-1728B52AA6E4}">
                <adec:decorative xmlns:adec="http://schemas.microsoft.com/office/drawing/2017/decorative" val="1"/>
              </a:ext>
            </a:extLst>
          </p:cNvPr>
          <p:cNvCxnSpPr>
            <a:cxnSpLocks/>
          </p:cNvCxnSpPr>
          <p:nvPr/>
        </p:nvCxnSpPr>
        <p:spPr>
          <a:xfrm>
            <a:off x="4207270" y="1937878"/>
            <a:ext cx="0" cy="4202731"/>
          </a:xfrm>
          <a:prstGeom prst="line">
            <a:avLst/>
          </a:prstGeom>
          <a:ln w="44450" cap="rnd">
            <a:solidFill>
              <a:srgbClr val="B5A9D3"/>
            </a:solidFill>
            <a:prstDash val="sysDot"/>
          </a:ln>
        </p:spPr>
        <p:style>
          <a:lnRef idx="2">
            <a:schemeClr val="accent1"/>
          </a:lnRef>
          <a:fillRef idx="0">
            <a:schemeClr val="accent1"/>
          </a:fillRef>
          <a:effectRef idx="1">
            <a:schemeClr val="accent1"/>
          </a:effectRef>
          <a:fontRef idx="minor">
            <a:schemeClr val="tx1"/>
          </a:fontRef>
        </p:style>
      </p:cxnSp>
      <p:cxnSp>
        <p:nvCxnSpPr>
          <p:cNvPr id="7" name="Dotted divider 2">
            <a:extLst>
              <a:ext uri="{FF2B5EF4-FFF2-40B4-BE49-F238E27FC236}">
                <a16:creationId xmlns:a16="http://schemas.microsoft.com/office/drawing/2014/main" id="{8D8BBC46-3AB5-5602-E956-553F6F2A2E3E}"/>
              </a:ext>
              <a:ext uri="{C183D7F6-B498-43B3-948B-1728B52AA6E4}">
                <adec:decorative xmlns:adec="http://schemas.microsoft.com/office/drawing/2017/decorative" val="1"/>
              </a:ext>
            </a:extLst>
          </p:cNvPr>
          <p:cNvCxnSpPr>
            <a:cxnSpLocks/>
          </p:cNvCxnSpPr>
          <p:nvPr/>
        </p:nvCxnSpPr>
        <p:spPr>
          <a:xfrm>
            <a:off x="7932106" y="1937878"/>
            <a:ext cx="0" cy="4202731"/>
          </a:xfrm>
          <a:prstGeom prst="line">
            <a:avLst/>
          </a:prstGeom>
          <a:ln w="44450" cap="rnd">
            <a:solidFill>
              <a:srgbClr val="B5A9D3"/>
            </a:solidFill>
            <a:prstDash val="sysDot"/>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37758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835227BE-601C-BF99-9DF5-138E2AF50C63}"/>
              </a:ext>
            </a:extLst>
          </p:cNvPr>
          <p:cNvSpPr>
            <a:spLocks noGrp="1"/>
          </p:cNvSpPr>
          <p:nvPr>
            <p:ph type="title"/>
          </p:nvPr>
        </p:nvSpPr>
        <p:spPr/>
        <p:txBody>
          <a:bodyPr/>
          <a:lstStyle/>
          <a:p>
            <a:r>
              <a:rPr lang="en-GB"/>
              <a:t>How it works  </a:t>
            </a:r>
          </a:p>
        </p:txBody>
      </p:sp>
      <p:cxnSp>
        <p:nvCxnSpPr>
          <p:cNvPr id="4" name="Dotted divider">
            <a:extLst>
              <a:ext uri="{FF2B5EF4-FFF2-40B4-BE49-F238E27FC236}">
                <a16:creationId xmlns:a16="http://schemas.microsoft.com/office/drawing/2014/main" id="{F9359710-5E43-A684-9A6C-286AD6ED0BE5}"/>
              </a:ext>
              <a:ext uri="{C183D7F6-B498-43B3-948B-1728B52AA6E4}">
                <adec:decorative xmlns:adec="http://schemas.microsoft.com/office/drawing/2017/decorative" val="1"/>
              </a:ext>
            </a:extLst>
          </p:cNvPr>
          <p:cNvCxnSpPr>
            <a:cxnSpLocks/>
          </p:cNvCxnSpPr>
          <p:nvPr/>
        </p:nvCxnSpPr>
        <p:spPr>
          <a:xfrm flipH="1">
            <a:off x="702818" y="3293385"/>
            <a:ext cx="4224782" cy="0"/>
          </a:xfrm>
          <a:prstGeom prst="line">
            <a:avLst/>
          </a:prstGeom>
          <a:ln w="44450" cap="rnd">
            <a:solidFill>
              <a:schemeClr val="accent3"/>
            </a:solidFill>
            <a:prstDash val="sysDot"/>
          </a:ln>
        </p:spPr>
        <p:style>
          <a:lnRef idx="2">
            <a:schemeClr val="accent1"/>
          </a:lnRef>
          <a:fillRef idx="0">
            <a:schemeClr val="accent1"/>
          </a:fillRef>
          <a:effectRef idx="1">
            <a:schemeClr val="accent1"/>
          </a:effectRef>
          <a:fontRef idx="minor">
            <a:schemeClr val="tx1"/>
          </a:fontRef>
        </p:style>
      </p:cxnSp>
      <p:cxnSp>
        <p:nvCxnSpPr>
          <p:cNvPr id="5" name="Dotted divider">
            <a:extLst>
              <a:ext uri="{FF2B5EF4-FFF2-40B4-BE49-F238E27FC236}">
                <a16:creationId xmlns:a16="http://schemas.microsoft.com/office/drawing/2014/main" id="{A4B3B328-1F9D-E1B4-52CE-D7DA610143CF}"/>
              </a:ext>
              <a:ext uri="{C183D7F6-B498-43B3-948B-1728B52AA6E4}">
                <adec:decorative xmlns:adec="http://schemas.microsoft.com/office/drawing/2017/decorative" val="1"/>
              </a:ext>
            </a:extLst>
          </p:cNvPr>
          <p:cNvCxnSpPr>
            <a:cxnSpLocks/>
          </p:cNvCxnSpPr>
          <p:nvPr/>
        </p:nvCxnSpPr>
        <p:spPr>
          <a:xfrm flipH="1">
            <a:off x="702818" y="4651641"/>
            <a:ext cx="4224782" cy="0"/>
          </a:xfrm>
          <a:prstGeom prst="line">
            <a:avLst/>
          </a:prstGeom>
          <a:ln w="44450" cap="rnd">
            <a:solidFill>
              <a:schemeClr val="accent3"/>
            </a:solidFill>
            <a:prstDash val="sysDot"/>
          </a:ln>
        </p:spPr>
        <p:style>
          <a:lnRef idx="2">
            <a:schemeClr val="accent1"/>
          </a:lnRef>
          <a:fillRef idx="0">
            <a:schemeClr val="accent1"/>
          </a:fillRef>
          <a:effectRef idx="1">
            <a:schemeClr val="accent1"/>
          </a:effectRef>
          <a:fontRef idx="minor">
            <a:schemeClr val="tx1"/>
          </a:fontRef>
        </p:style>
      </p:cxnSp>
      <p:sp>
        <p:nvSpPr>
          <p:cNvPr id="7" name="TextBox 6">
            <a:extLst>
              <a:ext uri="{FF2B5EF4-FFF2-40B4-BE49-F238E27FC236}">
                <a16:creationId xmlns:a16="http://schemas.microsoft.com/office/drawing/2014/main" id="{89B8F9B8-0DEC-2BE1-5E22-8030CD7F0CB8}"/>
              </a:ext>
            </a:extLst>
          </p:cNvPr>
          <p:cNvSpPr txBox="1"/>
          <p:nvPr/>
        </p:nvSpPr>
        <p:spPr>
          <a:xfrm>
            <a:off x="702818" y="1657177"/>
            <a:ext cx="4389882" cy="1446550"/>
          </a:xfrm>
          <a:prstGeom prst="rect">
            <a:avLst/>
          </a:prstGeom>
          <a:noFill/>
        </p:spPr>
        <p:txBody>
          <a:bodyPr wrap="square" rtlCol="0">
            <a:spAutoFit/>
          </a:bodyPr>
          <a:lstStyle/>
          <a:p>
            <a:r>
              <a:rPr lang="en-GB" sz="2200"/>
              <a:t>Being at the centre of the community, working to co-create solutions in line with what our community needs </a:t>
            </a:r>
          </a:p>
        </p:txBody>
      </p:sp>
      <p:cxnSp>
        <p:nvCxnSpPr>
          <p:cNvPr id="10" name="Dotted divider">
            <a:extLst>
              <a:ext uri="{FF2B5EF4-FFF2-40B4-BE49-F238E27FC236}">
                <a16:creationId xmlns:a16="http://schemas.microsoft.com/office/drawing/2014/main" id="{B18BE2C5-255A-A5EE-C8E0-2DAE9C12059F}"/>
              </a:ext>
              <a:ext uri="{C183D7F6-B498-43B3-948B-1728B52AA6E4}">
                <adec:decorative xmlns:adec="http://schemas.microsoft.com/office/drawing/2017/decorative" val="1"/>
              </a:ext>
            </a:extLst>
          </p:cNvPr>
          <p:cNvCxnSpPr>
            <a:cxnSpLocks/>
          </p:cNvCxnSpPr>
          <p:nvPr/>
        </p:nvCxnSpPr>
        <p:spPr>
          <a:xfrm flipV="1">
            <a:off x="5562600" y="1738485"/>
            <a:ext cx="0" cy="4068594"/>
          </a:xfrm>
          <a:prstGeom prst="line">
            <a:avLst/>
          </a:prstGeom>
          <a:ln w="44450" cap="rnd">
            <a:solidFill>
              <a:schemeClr val="accent3"/>
            </a:solidFill>
            <a:prstDash val="sysDot"/>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533B406D-353E-AEA5-ED84-276C1C8C3338}"/>
              </a:ext>
            </a:extLst>
          </p:cNvPr>
          <p:cNvSpPr txBox="1"/>
          <p:nvPr/>
        </p:nvSpPr>
        <p:spPr>
          <a:xfrm>
            <a:off x="702818" y="3429000"/>
            <a:ext cx="4389882" cy="1107996"/>
          </a:xfrm>
          <a:prstGeom prst="rect">
            <a:avLst/>
          </a:prstGeom>
          <a:noFill/>
        </p:spPr>
        <p:txBody>
          <a:bodyPr wrap="square" rtlCol="0">
            <a:spAutoFit/>
          </a:bodyPr>
          <a:lstStyle/>
          <a:p>
            <a:r>
              <a:rPr lang="en-GB" sz="2200"/>
              <a:t>Work with families for as long as they need, in a way that suits them best</a:t>
            </a:r>
          </a:p>
        </p:txBody>
      </p:sp>
      <p:sp>
        <p:nvSpPr>
          <p:cNvPr id="16" name="TextBox 15">
            <a:extLst>
              <a:ext uri="{FF2B5EF4-FFF2-40B4-BE49-F238E27FC236}">
                <a16:creationId xmlns:a16="http://schemas.microsoft.com/office/drawing/2014/main" id="{096B28DB-93F3-BD34-83E9-8A1615F2D1DE}"/>
              </a:ext>
            </a:extLst>
          </p:cNvPr>
          <p:cNvSpPr txBox="1"/>
          <p:nvPr/>
        </p:nvSpPr>
        <p:spPr>
          <a:xfrm>
            <a:off x="702818" y="4784166"/>
            <a:ext cx="4389882" cy="1107996"/>
          </a:xfrm>
          <a:prstGeom prst="rect">
            <a:avLst/>
          </a:prstGeom>
          <a:noFill/>
        </p:spPr>
        <p:txBody>
          <a:bodyPr wrap="square" rtlCol="0">
            <a:spAutoFit/>
          </a:bodyPr>
          <a:lstStyle/>
          <a:p>
            <a:r>
              <a:rPr lang="en-GB" sz="2200"/>
              <a:t>Work with practitioners to create a collaborative approach to the family's needs </a:t>
            </a:r>
          </a:p>
        </p:txBody>
      </p:sp>
      <p:sp>
        <p:nvSpPr>
          <p:cNvPr id="19" name="TextBox 18">
            <a:extLst>
              <a:ext uri="{FF2B5EF4-FFF2-40B4-BE49-F238E27FC236}">
                <a16:creationId xmlns:a16="http://schemas.microsoft.com/office/drawing/2014/main" id="{C3E74C9A-D027-FAC0-0194-677508B7ACC4}"/>
              </a:ext>
            </a:extLst>
          </p:cNvPr>
          <p:cNvSpPr txBox="1"/>
          <p:nvPr/>
        </p:nvSpPr>
        <p:spPr>
          <a:xfrm>
            <a:off x="6096000" y="3226837"/>
            <a:ext cx="4389882" cy="1107996"/>
          </a:xfrm>
          <a:prstGeom prst="rect">
            <a:avLst/>
          </a:prstGeom>
          <a:noFill/>
        </p:spPr>
        <p:txBody>
          <a:bodyPr wrap="square" rtlCol="0">
            <a:spAutoFit/>
          </a:bodyPr>
          <a:lstStyle/>
          <a:p>
            <a:r>
              <a:rPr lang="en-GB" sz="2200"/>
              <a:t>Ensure families have the right access to the right resources at the right time </a:t>
            </a:r>
          </a:p>
        </p:txBody>
      </p:sp>
      <p:sp>
        <p:nvSpPr>
          <p:cNvPr id="21" name="TextBox 20">
            <a:extLst>
              <a:ext uri="{FF2B5EF4-FFF2-40B4-BE49-F238E27FC236}">
                <a16:creationId xmlns:a16="http://schemas.microsoft.com/office/drawing/2014/main" id="{ADCA412D-C4CC-7D2B-9022-06C20415EB37}"/>
              </a:ext>
            </a:extLst>
          </p:cNvPr>
          <p:cNvSpPr txBox="1"/>
          <p:nvPr/>
        </p:nvSpPr>
        <p:spPr>
          <a:xfrm>
            <a:off x="6096000" y="2066077"/>
            <a:ext cx="4389882" cy="769441"/>
          </a:xfrm>
          <a:prstGeom prst="rect">
            <a:avLst/>
          </a:prstGeom>
          <a:noFill/>
        </p:spPr>
        <p:txBody>
          <a:bodyPr wrap="square" rtlCol="0">
            <a:spAutoFit/>
          </a:bodyPr>
          <a:lstStyle/>
          <a:p>
            <a:r>
              <a:rPr lang="en-GB" sz="2200"/>
              <a:t>Where needed, co-produce new services and support </a:t>
            </a:r>
          </a:p>
        </p:txBody>
      </p:sp>
      <p:cxnSp>
        <p:nvCxnSpPr>
          <p:cNvPr id="22" name="Dotted divider">
            <a:extLst>
              <a:ext uri="{FF2B5EF4-FFF2-40B4-BE49-F238E27FC236}">
                <a16:creationId xmlns:a16="http://schemas.microsoft.com/office/drawing/2014/main" id="{8B22815B-7AA7-3CD3-387B-EF458AAC56E5}"/>
              </a:ext>
              <a:ext uri="{C183D7F6-B498-43B3-948B-1728B52AA6E4}">
                <adec:decorative xmlns:adec="http://schemas.microsoft.com/office/drawing/2017/decorative" val="1"/>
              </a:ext>
            </a:extLst>
          </p:cNvPr>
          <p:cNvCxnSpPr>
            <a:cxnSpLocks/>
          </p:cNvCxnSpPr>
          <p:nvPr/>
        </p:nvCxnSpPr>
        <p:spPr>
          <a:xfrm flipH="1">
            <a:off x="6178550" y="3028696"/>
            <a:ext cx="4224782" cy="0"/>
          </a:xfrm>
          <a:prstGeom prst="line">
            <a:avLst/>
          </a:prstGeom>
          <a:ln w="44450" cap="rnd">
            <a:solidFill>
              <a:schemeClr val="accent3"/>
            </a:solidFill>
            <a:prstDash val="sysDot"/>
          </a:ln>
        </p:spPr>
        <p:style>
          <a:lnRef idx="2">
            <a:schemeClr val="accent1"/>
          </a:lnRef>
          <a:fillRef idx="0">
            <a:schemeClr val="accent1"/>
          </a:fillRef>
          <a:effectRef idx="1">
            <a:schemeClr val="accent1"/>
          </a:effectRef>
          <a:fontRef idx="minor">
            <a:schemeClr val="tx1"/>
          </a:fontRef>
        </p:style>
      </p:cxnSp>
      <p:cxnSp>
        <p:nvCxnSpPr>
          <p:cNvPr id="23" name="Dotted divider">
            <a:extLst>
              <a:ext uri="{FF2B5EF4-FFF2-40B4-BE49-F238E27FC236}">
                <a16:creationId xmlns:a16="http://schemas.microsoft.com/office/drawing/2014/main" id="{773CBBC2-CBF2-1620-64C3-116012F45BCB}"/>
              </a:ext>
              <a:ext uri="{C183D7F6-B498-43B3-948B-1728B52AA6E4}">
                <adec:decorative xmlns:adec="http://schemas.microsoft.com/office/drawing/2017/decorative" val="1"/>
              </a:ext>
            </a:extLst>
          </p:cNvPr>
          <p:cNvCxnSpPr>
            <a:cxnSpLocks/>
          </p:cNvCxnSpPr>
          <p:nvPr/>
        </p:nvCxnSpPr>
        <p:spPr>
          <a:xfrm flipH="1">
            <a:off x="6178550" y="4651641"/>
            <a:ext cx="2660650" cy="0"/>
          </a:xfrm>
          <a:prstGeom prst="line">
            <a:avLst/>
          </a:prstGeom>
          <a:ln w="44450" cap="rnd">
            <a:solidFill>
              <a:schemeClr val="accent3"/>
            </a:solidFill>
            <a:prstDash val="sysDot"/>
          </a:ln>
        </p:spPr>
        <p:style>
          <a:lnRef idx="2">
            <a:schemeClr val="accent1"/>
          </a:lnRef>
          <a:fillRef idx="0">
            <a:schemeClr val="accent1"/>
          </a:fillRef>
          <a:effectRef idx="1">
            <a:schemeClr val="accent1"/>
          </a:effectRef>
          <a:fontRef idx="minor">
            <a:schemeClr val="tx1"/>
          </a:fontRef>
        </p:style>
      </p:cxnSp>
      <p:sp>
        <p:nvSpPr>
          <p:cNvPr id="25" name="TextBox 24">
            <a:extLst>
              <a:ext uri="{FF2B5EF4-FFF2-40B4-BE49-F238E27FC236}">
                <a16:creationId xmlns:a16="http://schemas.microsoft.com/office/drawing/2014/main" id="{6054B4AC-223A-7481-C829-1458D0A3A148}"/>
              </a:ext>
            </a:extLst>
          </p:cNvPr>
          <p:cNvSpPr txBox="1"/>
          <p:nvPr/>
        </p:nvSpPr>
        <p:spPr>
          <a:xfrm>
            <a:off x="6096000" y="4844445"/>
            <a:ext cx="3571982" cy="769441"/>
          </a:xfrm>
          <a:prstGeom prst="rect">
            <a:avLst/>
          </a:prstGeom>
          <a:noFill/>
        </p:spPr>
        <p:txBody>
          <a:bodyPr wrap="square" rtlCol="0">
            <a:spAutoFit/>
          </a:bodyPr>
          <a:lstStyle/>
          <a:p>
            <a:r>
              <a:rPr lang="en-GB" sz="2200"/>
              <a:t>Flexing to the needs of unique communities</a:t>
            </a:r>
          </a:p>
        </p:txBody>
      </p:sp>
    </p:spTree>
    <p:extLst>
      <p:ext uri="{BB962C8B-B14F-4D97-AF65-F5344CB8AC3E}">
        <p14:creationId xmlns:p14="http://schemas.microsoft.com/office/powerpoint/2010/main" val="132017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P spid="16" grpId="0"/>
      <p:bldP spid="19" grpId="0"/>
      <p:bldP spid="21" grpId="0"/>
      <p:bldP spid="2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1C7A915F-4C71-54D9-E3CD-CBE75C90E2A1}"/>
              </a:ext>
            </a:extLst>
          </p:cNvPr>
          <p:cNvSpPr>
            <a:spLocks noGrp="1"/>
          </p:cNvSpPr>
          <p:nvPr>
            <p:ph type="title"/>
          </p:nvPr>
        </p:nvSpPr>
        <p:spPr/>
        <p:txBody>
          <a:bodyPr/>
          <a:lstStyle/>
          <a:p>
            <a:r>
              <a:rPr lang="en-GB"/>
              <a:t>What support could look like… </a:t>
            </a:r>
          </a:p>
        </p:txBody>
      </p:sp>
      <p:sp>
        <p:nvSpPr>
          <p:cNvPr id="3" name="Oval 2">
            <a:extLst>
              <a:ext uri="{FF2B5EF4-FFF2-40B4-BE49-F238E27FC236}">
                <a16:creationId xmlns:a16="http://schemas.microsoft.com/office/drawing/2014/main" id="{6CC589CD-5F7E-5DF3-3097-F25FC6D0771E}"/>
              </a:ext>
            </a:extLst>
          </p:cNvPr>
          <p:cNvSpPr/>
          <p:nvPr/>
        </p:nvSpPr>
        <p:spPr>
          <a:xfrm>
            <a:off x="400793" y="1727200"/>
            <a:ext cx="2494807" cy="2324100"/>
          </a:xfrm>
          <a:custGeom>
            <a:avLst/>
            <a:gdLst>
              <a:gd name="connsiteX0" fmla="*/ 0 w 2494807"/>
              <a:gd name="connsiteY0" fmla="*/ 1162050 h 2324100"/>
              <a:gd name="connsiteX1" fmla="*/ 1247404 w 2494807"/>
              <a:gd name="connsiteY1" fmla="*/ 0 h 2324100"/>
              <a:gd name="connsiteX2" fmla="*/ 2494808 w 2494807"/>
              <a:gd name="connsiteY2" fmla="*/ 1162050 h 2324100"/>
              <a:gd name="connsiteX3" fmla="*/ 1247404 w 2494807"/>
              <a:gd name="connsiteY3" fmla="*/ 2324100 h 2324100"/>
              <a:gd name="connsiteX4" fmla="*/ 0 w 2494807"/>
              <a:gd name="connsiteY4" fmla="*/ 1162050 h 2324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4807" h="2324100" fill="none" extrusionOk="0">
                <a:moveTo>
                  <a:pt x="0" y="1162050"/>
                </a:moveTo>
                <a:cubicBezTo>
                  <a:pt x="-46939" y="501037"/>
                  <a:pt x="507403" y="92300"/>
                  <a:pt x="1247404" y="0"/>
                </a:cubicBezTo>
                <a:cubicBezTo>
                  <a:pt x="1967133" y="35375"/>
                  <a:pt x="2554382" y="581169"/>
                  <a:pt x="2494808" y="1162050"/>
                </a:cubicBezTo>
                <a:cubicBezTo>
                  <a:pt x="2408240" y="1777304"/>
                  <a:pt x="1985497" y="2380885"/>
                  <a:pt x="1247404" y="2324100"/>
                </a:cubicBezTo>
                <a:cubicBezTo>
                  <a:pt x="464926" y="2450589"/>
                  <a:pt x="-63900" y="1745219"/>
                  <a:pt x="0" y="1162050"/>
                </a:cubicBezTo>
                <a:close/>
              </a:path>
              <a:path w="2494807" h="2324100" stroke="0" extrusionOk="0">
                <a:moveTo>
                  <a:pt x="0" y="1162050"/>
                </a:moveTo>
                <a:cubicBezTo>
                  <a:pt x="76624" y="407490"/>
                  <a:pt x="658277" y="156422"/>
                  <a:pt x="1247404" y="0"/>
                </a:cubicBezTo>
                <a:cubicBezTo>
                  <a:pt x="1920865" y="-43037"/>
                  <a:pt x="2531810" y="542400"/>
                  <a:pt x="2494808" y="1162050"/>
                </a:cubicBezTo>
                <a:cubicBezTo>
                  <a:pt x="2492557" y="1779270"/>
                  <a:pt x="1824593" y="2374426"/>
                  <a:pt x="1247404" y="2324100"/>
                </a:cubicBezTo>
                <a:cubicBezTo>
                  <a:pt x="522353" y="2150764"/>
                  <a:pt x="35551" y="1855098"/>
                  <a:pt x="0" y="1162050"/>
                </a:cubicBezTo>
                <a:close/>
              </a:path>
            </a:pathLst>
          </a:custGeom>
          <a:solidFill>
            <a:schemeClr val="accent3"/>
          </a:solidFill>
          <a:ln>
            <a:extLst>
              <a:ext uri="{C807C97D-BFC1-408E-A445-0C87EB9F89A2}">
                <ask:lineSketchStyleProps xmlns:ask="http://schemas.microsoft.com/office/drawing/2018/sketchyshapes" sd="1617256088">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Using lived experience to empathise and support</a:t>
            </a:r>
          </a:p>
        </p:txBody>
      </p:sp>
      <p:sp>
        <p:nvSpPr>
          <p:cNvPr id="4" name="Oval 3">
            <a:extLst>
              <a:ext uri="{FF2B5EF4-FFF2-40B4-BE49-F238E27FC236}">
                <a16:creationId xmlns:a16="http://schemas.microsoft.com/office/drawing/2014/main" id="{0CB215A5-CEA4-9C1E-3303-D8EFB0D604AA}"/>
              </a:ext>
            </a:extLst>
          </p:cNvPr>
          <p:cNvSpPr/>
          <p:nvPr/>
        </p:nvSpPr>
        <p:spPr>
          <a:xfrm>
            <a:off x="2429906" y="3429000"/>
            <a:ext cx="2494807" cy="2324100"/>
          </a:xfrm>
          <a:custGeom>
            <a:avLst/>
            <a:gdLst>
              <a:gd name="connsiteX0" fmla="*/ 0 w 2494807"/>
              <a:gd name="connsiteY0" fmla="*/ 1162050 h 2324100"/>
              <a:gd name="connsiteX1" fmla="*/ 1247404 w 2494807"/>
              <a:gd name="connsiteY1" fmla="*/ 0 h 2324100"/>
              <a:gd name="connsiteX2" fmla="*/ 2494808 w 2494807"/>
              <a:gd name="connsiteY2" fmla="*/ 1162050 h 2324100"/>
              <a:gd name="connsiteX3" fmla="*/ 1247404 w 2494807"/>
              <a:gd name="connsiteY3" fmla="*/ 2324100 h 2324100"/>
              <a:gd name="connsiteX4" fmla="*/ 0 w 2494807"/>
              <a:gd name="connsiteY4" fmla="*/ 1162050 h 2324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4807" h="2324100" fill="none" extrusionOk="0">
                <a:moveTo>
                  <a:pt x="0" y="1162050"/>
                </a:moveTo>
                <a:cubicBezTo>
                  <a:pt x="-46939" y="501037"/>
                  <a:pt x="507403" y="92300"/>
                  <a:pt x="1247404" y="0"/>
                </a:cubicBezTo>
                <a:cubicBezTo>
                  <a:pt x="1967133" y="35375"/>
                  <a:pt x="2554382" y="581169"/>
                  <a:pt x="2494808" y="1162050"/>
                </a:cubicBezTo>
                <a:cubicBezTo>
                  <a:pt x="2408240" y="1777304"/>
                  <a:pt x="1985497" y="2380885"/>
                  <a:pt x="1247404" y="2324100"/>
                </a:cubicBezTo>
                <a:cubicBezTo>
                  <a:pt x="464926" y="2450589"/>
                  <a:pt x="-63900" y="1745219"/>
                  <a:pt x="0" y="1162050"/>
                </a:cubicBezTo>
                <a:close/>
              </a:path>
              <a:path w="2494807" h="2324100" stroke="0" extrusionOk="0">
                <a:moveTo>
                  <a:pt x="0" y="1162050"/>
                </a:moveTo>
                <a:cubicBezTo>
                  <a:pt x="76624" y="407490"/>
                  <a:pt x="658277" y="156422"/>
                  <a:pt x="1247404" y="0"/>
                </a:cubicBezTo>
                <a:cubicBezTo>
                  <a:pt x="1920865" y="-43037"/>
                  <a:pt x="2531810" y="542400"/>
                  <a:pt x="2494808" y="1162050"/>
                </a:cubicBezTo>
                <a:cubicBezTo>
                  <a:pt x="2492557" y="1779270"/>
                  <a:pt x="1824593" y="2374426"/>
                  <a:pt x="1247404" y="2324100"/>
                </a:cubicBezTo>
                <a:cubicBezTo>
                  <a:pt x="522353" y="2150764"/>
                  <a:pt x="35551" y="1855098"/>
                  <a:pt x="0" y="1162050"/>
                </a:cubicBezTo>
                <a:close/>
              </a:path>
            </a:pathLst>
          </a:custGeom>
          <a:solidFill>
            <a:schemeClr val="accent2"/>
          </a:solidFill>
          <a:ln>
            <a:extLst>
              <a:ext uri="{C807C97D-BFC1-408E-A445-0C87EB9F89A2}">
                <ask:lineSketchStyleProps xmlns:ask="http://schemas.microsoft.com/office/drawing/2018/sketchyshapes" sd="1617256088">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Signposting to local groups and organisations </a:t>
            </a:r>
          </a:p>
        </p:txBody>
      </p:sp>
      <p:sp>
        <p:nvSpPr>
          <p:cNvPr id="5" name="Oval 4">
            <a:extLst>
              <a:ext uri="{FF2B5EF4-FFF2-40B4-BE49-F238E27FC236}">
                <a16:creationId xmlns:a16="http://schemas.microsoft.com/office/drawing/2014/main" id="{462B9117-6BE8-2112-FABF-6AADAD99E69D}"/>
              </a:ext>
            </a:extLst>
          </p:cNvPr>
          <p:cNvSpPr/>
          <p:nvPr/>
        </p:nvSpPr>
        <p:spPr>
          <a:xfrm>
            <a:off x="4556413" y="1727200"/>
            <a:ext cx="2494807" cy="2324100"/>
          </a:xfrm>
          <a:custGeom>
            <a:avLst/>
            <a:gdLst>
              <a:gd name="connsiteX0" fmla="*/ 0 w 2494807"/>
              <a:gd name="connsiteY0" fmla="*/ 1162050 h 2324100"/>
              <a:gd name="connsiteX1" fmla="*/ 1247404 w 2494807"/>
              <a:gd name="connsiteY1" fmla="*/ 0 h 2324100"/>
              <a:gd name="connsiteX2" fmla="*/ 2494808 w 2494807"/>
              <a:gd name="connsiteY2" fmla="*/ 1162050 h 2324100"/>
              <a:gd name="connsiteX3" fmla="*/ 1247404 w 2494807"/>
              <a:gd name="connsiteY3" fmla="*/ 2324100 h 2324100"/>
              <a:gd name="connsiteX4" fmla="*/ 0 w 2494807"/>
              <a:gd name="connsiteY4" fmla="*/ 1162050 h 2324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4807" h="2324100" fill="none" extrusionOk="0">
                <a:moveTo>
                  <a:pt x="0" y="1162050"/>
                </a:moveTo>
                <a:cubicBezTo>
                  <a:pt x="-46939" y="501037"/>
                  <a:pt x="507403" y="92300"/>
                  <a:pt x="1247404" y="0"/>
                </a:cubicBezTo>
                <a:cubicBezTo>
                  <a:pt x="1967133" y="35375"/>
                  <a:pt x="2554382" y="581169"/>
                  <a:pt x="2494808" y="1162050"/>
                </a:cubicBezTo>
                <a:cubicBezTo>
                  <a:pt x="2408240" y="1777304"/>
                  <a:pt x="1985497" y="2380885"/>
                  <a:pt x="1247404" y="2324100"/>
                </a:cubicBezTo>
                <a:cubicBezTo>
                  <a:pt x="464926" y="2450589"/>
                  <a:pt x="-63900" y="1745219"/>
                  <a:pt x="0" y="1162050"/>
                </a:cubicBezTo>
                <a:close/>
              </a:path>
              <a:path w="2494807" h="2324100" stroke="0" extrusionOk="0">
                <a:moveTo>
                  <a:pt x="0" y="1162050"/>
                </a:moveTo>
                <a:cubicBezTo>
                  <a:pt x="76624" y="407490"/>
                  <a:pt x="658277" y="156422"/>
                  <a:pt x="1247404" y="0"/>
                </a:cubicBezTo>
                <a:cubicBezTo>
                  <a:pt x="1920865" y="-43037"/>
                  <a:pt x="2531810" y="542400"/>
                  <a:pt x="2494808" y="1162050"/>
                </a:cubicBezTo>
                <a:cubicBezTo>
                  <a:pt x="2492557" y="1779270"/>
                  <a:pt x="1824593" y="2374426"/>
                  <a:pt x="1247404" y="2324100"/>
                </a:cubicBezTo>
                <a:cubicBezTo>
                  <a:pt x="522353" y="2150764"/>
                  <a:pt x="35551" y="1855098"/>
                  <a:pt x="0" y="1162050"/>
                </a:cubicBezTo>
                <a:close/>
              </a:path>
            </a:pathLst>
          </a:custGeom>
          <a:solidFill>
            <a:schemeClr val="accent4"/>
          </a:solidFill>
          <a:ln>
            <a:extLst>
              <a:ext uri="{C807C97D-BFC1-408E-A445-0C87EB9F89A2}">
                <ask:lineSketchStyleProps xmlns:ask="http://schemas.microsoft.com/office/drawing/2018/sketchyshapes" sd="1617256088">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Giving practical advice and support</a:t>
            </a:r>
          </a:p>
        </p:txBody>
      </p:sp>
      <p:sp>
        <p:nvSpPr>
          <p:cNvPr id="6" name="Oval 5">
            <a:extLst>
              <a:ext uri="{FF2B5EF4-FFF2-40B4-BE49-F238E27FC236}">
                <a16:creationId xmlns:a16="http://schemas.microsoft.com/office/drawing/2014/main" id="{2D35DC36-4F4F-4EA5-CB79-3AD1CC4853BB}"/>
              </a:ext>
            </a:extLst>
          </p:cNvPr>
          <p:cNvSpPr/>
          <p:nvPr/>
        </p:nvSpPr>
        <p:spPr>
          <a:xfrm>
            <a:off x="6682920" y="3523920"/>
            <a:ext cx="2494807" cy="2324100"/>
          </a:xfrm>
          <a:custGeom>
            <a:avLst/>
            <a:gdLst>
              <a:gd name="connsiteX0" fmla="*/ 0 w 2494807"/>
              <a:gd name="connsiteY0" fmla="*/ 1162050 h 2324100"/>
              <a:gd name="connsiteX1" fmla="*/ 1247404 w 2494807"/>
              <a:gd name="connsiteY1" fmla="*/ 0 h 2324100"/>
              <a:gd name="connsiteX2" fmla="*/ 2494808 w 2494807"/>
              <a:gd name="connsiteY2" fmla="*/ 1162050 h 2324100"/>
              <a:gd name="connsiteX3" fmla="*/ 1247404 w 2494807"/>
              <a:gd name="connsiteY3" fmla="*/ 2324100 h 2324100"/>
              <a:gd name="connsiteX4" fmla="*/ 0 w 2494807"/>
              <a:gd name="connsiteY4" fmla="*/ 1162050 h 2324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4807" h="2324100" fill="none" extrusionOk="0">
                <a:moveTo>
                  <a:pt x="0" y="1162050"/>
                </a:moveTo>
                <a:cubicBezTo>
                  <a:pt x="-46939" y="501037"/>
                  <a:pt x="507403" y="92300"/>
                  <a:pt x="1247404" y="0"/>
                </a:cubicBezTo>
                <a:cubicBezTo>
                  <a:pt x="1967133" y="35375"/>
                  <a:pt x="2554382" y="581169"/>
                  <a:pt x="2494808" y="1162050"/>
                </a:cubicBezTo>
                <a:cubicBezTo>
                  <a:pt x="2408240" y="1777304"/>
                  <a:pt x="1985497" y="2380885"/>
                  <a:pt x="1247404" y="2324100"/>
                </a:cubicBezTo>
                <a:cubicBezTo>
                  <a:pt x="464926" y="2450589"/>
                  <a:pt x="-63900" y="1745219"/>
                  <a:pt x="0" y="1162050"/>
                </a:cubicBezTo>
                <a:close/>
              </a:path>
              <a:path w="2494807" h="2324100" stroke="0" extrusionOk="0">
                <a:moveTo>
                  <a:pt x="0" y="1162050"/>
                </a:moveTo>
                <a:cubicBezTo>
                  <a:pt x="76624" y="407490"/>
                  <a:pt x="658277" y="156422"/>
                  <a:pt x="1247404" y="0"/>
                </a:cubicBezTo>
                <a:cubicBezTo>
                  <a:pt x="1920865" y="-43037"/>
                  <a:pt x="2531810" y="542400"/>
                  <a:pt x="2494808" y="1162050"/>
                </a:cubicBezTo>
                <a:cubicBezTo>
                  <a:pt x="2492557" y="1779270"/>
                  <a:pt x="1824593" y="2374426"/>
                  <a:pt x="1247404" y="2324100"/>
                </a:cubicBezTo>
                <a:cubicBezTo>
                  <a:pt x="522353" y="2150764"/>
                  <a:pt x="35551" y="1855098"/>
                  <a:pt x="0" y="1162050"/>
                </a:cubicBezTo>
                <a:close/>
              </a:path>
            </a:pathLst>
          </a:custGeom>
          <a:solidFill>
            <a:schemeClr val="accent5"/>
          </a:solidFill>
          <a:ln>
            <a:extLst>
              <a:ext uri="{C807C97D-BFC1-408E-A445-0C87EB9F89A2}">
                <ask:lineSketchStyleProps xmlns:ask="http://schemas.microsoft.com/office/drawing/2018/sketchyshapes" sd="1617256088">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Connecting families to support each other </a:t>
            </a:r>
          </a:p>
        </p:txBody>
      </p:sp>
      <p:sp>
        <p:nvSpPr>
          <p:cNvPr id="7" name="Oval 6">
            <a:extLst>
              <a:ext uri="{FF2B5EF4-FFF2-40B4-BE49-F238E27FC236}">
                <a16:creationId xmlns:a16="http://schemas.microsoft.com/office/drawing/2014/main" id="{E3AF2656-5DA4-6B6E-A383-A197A5233839}"/>
              </a:ext>
            </a:extLst>
          </p:cNvPr>
          <p:cNvSpPr/>
          <p:nvPr/>
        </p:nvSpPr>
        <p:spPr>
          <a:xfrm>
            <a:off x="8809427" y="1708150"/>
            <a:ext cx="2494807" cy="2324100"/>
          </a:xfrm>
          <a:custGeom>
            <a:avLst/>
            <a:gdLst>
              <a:gd name="connsiteX0" fmla="*/ 0 w 2494807"/>
              <a:gd name="connsiteY0" fmla="*/ 1162050 h 2324100"/>
              <a:gd name="connsiteX1" fmla="*/ 1247404 w 2494807"/>
              <a:gd name="connsiteY1" fmla="*/ 0 h 2324100"/>
              <a:gd name="connsiteX2" fmla="*/ 2494808 w 2494807"/>
              <a:gd name="connsiteY2" fmla="*/ 1162050 h 2324100"/>
              <a:gd name="connsiteX3" fmla="*/ 1247404 w 2494807"/>
              <a:gd name="connsiteY3" fmla="*/ 2324100 h 2324100"/>
              <a:gd name="connsiteX4" fmla="*/ 0 w 2494807"/>
              <a:gd name="connsiteY4" fmla="*/ 1162050 h 2324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4807" h="2324100" fill="none" extrusionOk="0">
                <a:moveTo>
                  <a:pt x="0" y="1162050"/>
                </a:moveTo>
                <a:cubicBezTo>
                  <a:pt x="-46939" y="501037"/>
                  <a:pt x="507403" y="92300"/>
                  <a:pt x="1247404" y="0"/>
                </a:cubicBezTo>
                <a:cubicBezTo>
                  <a:pt x="1967133" y="35375"/>
                  <a:pt x="2554382" y="581169"/>
                  <a:pt x="2494808" y="1162050"/>
                </a:cubicBezTo>
                <a:cubicBezTo>
                  <a:pt x="2408240" y="1777304"/>
                  <a:pt x="1985497" y="2380885"/>
                  <a:pt x="1247404" y="2324100"/>
                </a:cubicBezTo>
                <a:cubicBezTo>
                  <a:pt x="464926" y="2450589"/>
                  <a:pt x="-63900" y="1745219"/>
                  <a:pt x="0" y="1162050"/>
                </a:cubicBezTo>
                <a:close/>
              </a:path>
              <a:path w="2494807" h="2324100" stroke="0" extrusionOk="0">
                <a:moveTo>
                  <a:pt x="0" y="1162050"/>
                </a:moveTo>
                <a:cubicBezTo>
                  <a:pt x="76624" y="407490"/>
                  <a:pt x="658277" y="156422"/>
                  <a:pt x="1247404" y="0"/>
                </a:cubicBezTo>
                <a:cubicBezTo>
                  <a:pt x="1920865" y="-43037"/>
                  <a:pt x="2531810" y="542400"/>
                  <a:pt x="2494808" y="1162050"/>
                </a:cubicBezTo>
                <a:cubicBezTo>
                  <a:pt x="2492557" y="1779270"/>
                  <a:pt x="1824593" y="2374426"/>
                  <a:pt x="1247404" y="2324100"/>
                </a:cubicBezTo>
                <a:cubicBezTo>
                  <a:pt x="522353" y="2150764"/>
                  <a:pt x="35551" y="1855098"/>
                  <a:pt x="0" y="1162050"/>
                </a:cubicBezTo>
                <a:close/>
              </a:path>
            </a:pathLst>
          </a:custGeom>
          <a:solidFill>
            <a:schemeClr val="accent6"/>
          </a:solidFill>
          <a:ln>
            <a:extLst>
              <a:ext uri="{C807C97D-BFC1-408E-A445-0C87EB9F89A2}">
                <ask:lineSketchStyleProps xmlns:ask="http://schemas.microsoft.com/office/drawing/2018/sketchyshapes" sd="1617256088">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Listening to fears, anxieties and worries </a:t>
            </a:r>
          </a:p>
        </p:txBody>
      </p:sp>
    </p:spTree>
    <p:extLst>
      <p:ext uri="{BB962C8B-B14F-4D97-AF65-F5344CB8AC3E}">
        <p14:creationId xmlns:p14="http://schemas.microsoft.com/office/powerpoint/2010/main" val="2240800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E6F584D2-4AA6-8982-B84C-CEC2D319B860}"/>
              </a:ext>
            </a:extLst>
          </p:cNvPr>
          <p:cNvSpPr>
            <a:spLocks noGrp="1"/>
          </p:cNvSpPr>
          <p:nvPr>
            <p:ph type="title"/>
          </p:nvPr>
        </p:nvSpPr>
        <p:spPr/>
        <p:txBody>
          <a:bodyPr/>
          <a:lstStyle/>
          <a:p>
            <a:r>
              <a:rPr lang="en-GB"/>
              <a:t>Who Community Connectors support… </a:t>
            </a:r>
          </a:p>
        </p:txBody>
      </p:sp>
      <p:sp>
        <p:nvSpPr>
          <p:cNvPr id="13" name="Oval 12">
            <a:extLst>
              <a:ext uri="{FF2B5EF4-FFF2-40B4-BE49-F238E27FC236}">
                <a16:creationId xmlns:a16="http://schemas.microsoft.com/office/drawing/2014/main" id="{B85978D7-67C9-286F-D072-353DD1859AEF}"/>
              </a:ext>
            </a:extLst>
          </p:cNvPr>
          <p:cNvSpPr/>
          <p:nvPr/>
        </p:nvSpPr>
        <p:spPr>
          <a:xfrm>
            <a:off x="4499138" y="1529542"/>
            <a:ext cx="4229225" cy="4415402"/>
          </a:xfrm>
          <a:custGeom>
            <a:avLst/>
            <a:gdLst>
              <a:gd name="connsiteX0" fmla="*/ 0 w 4229225"/>
              <a:gd name="connsiteY0" fmla="*/ 2207701 h 4415402"/>
              <a:gd name="connsiteX1" fmla="*/ 2114613 w 4229225"/>
              <a:gd name="connsiteY1" fmla="*/ 0 h 4415402"/>
              <a:gd name="connsiteX2" fmla="*/ 4229226 w 4229225"/>
              <a:gd name="connsiteY2" fmla="*/ 2207701 h 4415402"/>
              <a:gd name="connsiteX3" fmla="*/ 2114613 w 4229225"/>
              <a:gd name="connsiteY3" fmla="*/ 4415402 h 4415402"/>
              <a:gd name="connsiteX4" fmla="*/ 0 w 4229225"/>
              <a:gd name="connsiteY4" fmla="*/ 2207701 h 4415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29225" h="4415402" fill="none" extrusionOk="0">
                <a:moveTo>
                  <a:pt x="0" y="2207701"/>
                </a:moveTo>
                <a:cubicBezTo>
                  <a:pt x="-25508" y="977971"/>
                  <a:pt x="777281" y="306219"/>
                  <a:pt x="2114613" y="0"/>
                </a:cubicBezTo>
                <a:cubicBezTo>
                  <a:pt x="3305928" y="26922"/>
                  <a:pt x="4450868" y="1215001"/>
                  <a:pt x="4229226" y="2207701"/>
                </a:cubicBezTo>
                <a:cubicBezTo>
                  <a:pt x="4187375" y="3414156"/>
                  <a:pt x="3414043" y="4567335"/>
                  <a:pt x="2114613" y="4415402"/>
                </a:cubicBezTo>
                <a:cubicBezTo>
                  <a:pt x="905367" y="4471345"/>
                  <a:pt x="-200424" y="3243141"/>
                  <a:pt x="0" y="2207701"/>
                </a:cubicBezTo>
                <a:close/>
              </a:path>
              <a:path w="4229225" h="4415402" stroke="0" extrusionOk="0">
                <a:moveTo>
                  <a:pt x="0" y="2207701"/>
                </a:moveTo>
                <a:cubicBezTo>
                  <a:pt x="155118" y="760113"/>
                  <a:pt x="1025219" y="123005"/>
                  <a:pt x="2114613" y="0"/>
                </a:cubicBezTo>
                <a:cubicBezTo>
                  <a:pt x="3179513" y="-286620"/>
                  <a:pt x="4385687" y="1082008"/>
                  <a:pt x="4229226" y="2207701"/>
                </a:cubicBezTo>
                <a:cubicBezTo>
                  <a:pt x="4215660" y="3278942"/>
                  <a:pt x="3252131" y="4429073"/>
                  <a:pt x="2114613" y="4415402"/>
                </a:cubicBezTo>
                <a:cubicBezTo>
                  <a:pt x="877966" y="4085422"/>
                  <a:pt x="58128" y="3510802"/>
                  <a:pt x="0" y="2207701"/>
                </a:cubicBezTo>
                <a:close/>
              </a:path>
            </a:pathLst>
          </a:custGeom>
          <a:solidFill>
            <a:schemeClr val="accent5"/>
          </a:solidFill>
          <a:ln>
            <a:extLst>
              <a:ext uri="{C807C97D-BFC1-408E-A445-0C87EB9F89A2}">
                <ask:lineSketchStyleProps xmlns:ask="http://schemas.microsoft.com/office/drawing/2018/sketchyshapes" sd="1617256088">
                  <a:prstGeom prst="ellipse">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400"/>
              <a:t>ANY child  ANY level of deafness ANY cause</a:t>
            </a:r>
          </a:p>
        </p:txBody>
      </p:sp>
    </p:spTree>
    <p:extLst>
      <p:ext uri="{BB962C8B-B14F-4D97-AF65-F5344CB8AC3E}">
        <p14:creationId xmlns:p14="http://schemas.microsoft.com/office/powerpoint/2010/main" val="957241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80">
                                          <p:stCondLst>
                                            <p:cond delay="0"/>
                                          </p:stCondLst>
                                        </p:cTn>
                                        <p:tgtEl>
                                          <p:spTgt spid="13"/>
                                        </p:tgtEl>
                                      </p:cBhvr>
                                    </p:animEffect>
                                    <p:anim calcmode="lin" valueType="num">
                                      <p:cBhvr>
                                        <p:cTn id="8"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3" dur="26">
                                          <p:stCondLst>
                                            <p:cond delay="650"/>
                                          </p:stCondLst>
                                        </p:cTn>
                                        <p:tgtEl>
                                          <p:spTgt spid="13"/>
                                        </p:tgtEl>
                                      </p:cBhvr>
                                      <p:to x="100000" y="60000"/>
                                    </p:animScale>
                                    <p:animScale>
                                      <p:cBhvr>
                                        <p:cTn id="14" dur="166" decel="50000">
                                          <p:stCondLst>
                                            <p:cond delay="676"/>
                                          </p:stCondLst>
                                        </p:cTn>
                                        <p:tgtEl>
                                          <p:spTgt spid="13"/>
                                        </p:tgtEl>
                                      </p:cBhvr>
                                      <p:to x="100000" y="100000"/>
                                    </p:animScale>
                                    <p:animScale>
                                      <p:cBhvr>
                                        <p:cTn id="15" dur="26">
                                          <p:stCondLst>
                                            <p:cond delay="1312"/>
                                          </p:stCondLst>
                                        </p:cTn>
                                        <p:tgtEl>
                                          <p:spTgt spid="13"/>
                                        </p:tgtEl>
                                      </p:cBhvr>
                                      <p:to x="100000" y="80000"/>
                                    </p:animScale>
                                    <p:animScale>
                                      <p:cBhvr>
                                        <p:cTn id="16" dur="166" decel="50000">
                                          <p:stCondLst>
                                            <p:cond delay="1338"/>
                                          </p:stCondLst>
                                        </p:cTn>
                                        <p:tgtEl>
                                          <p:spTgt spid="13"/>
                                        </p:tgtEl>
                                      </p:cBhvr>
                                      <p:to x="100000" y="100000"/>
                                    </p:animScale>
                                    <p:animScale>
                                      <p:cBhvr>
                                        <p:cTn id="17" dur="26">
                                          <p:stCondLst>
                                            <p:cond delay="1642"/>
                                          </p:stCondLst>
                                        </p:cTn>
                                        <p:tgtEl>
                                          <p:spTgt spid="13"/>
                                        </p:tgtEl>
                                      </p:cBhvr>
                                      <p:to x="100000" y="90000"/>
                                    </p:animScale>
                                    <p:animScale>
                                      <p:cBhvr>
                                        <p:cTn id="18" dur="166" decel="50000">
                                          <p:stCondLst>
                                            <p:cond delay="1668"/>
                                          </p:stCondLst>
                                        </p:cTn>
                                        <p:tgtEl>
                                          <p:spTgt spid="13"/>
                                        </p:tgtEl>
                                      </p:cBhvr>
                                      <p:to x="100000" y="100000"/>
                                    </p:animScale>
                                    <p:animScale>
                                      <p:cBhvr>
                                        <p:cTn id="19" dur="26">
                                          <p:stCondLst>
                                            <p:cond delay="1808"/>
                                          </p:stCondLst>
                                        </p:cTn>
                                        <p:tgtEl>
                                          <p:spTgt spid="13"/>
                                        </p:tgtEl>
                                      </p:cBhvr>
                                      <p:to x="100000" y="95000"/>
                                    </p:animScale>
                                    <p:animScale>
                                      <p:cBhvr>
                                        <p:cTn id="20" dur="166" decel="50000">
                                          <p:stCondLst>
                                            <p:cond delay="1834"/>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E21EC2D1-EA78-F9FB-7CA6-3EFCC69DC7B0}"/>
              </a:ext>
            </a:extLst>
          </p:cNvPr>
          <p:cNvSpPr>
            <a:spLocks noGrp="1"/>
          </p:cNvSpPr>
          <p:nvPr>
            <p:ph type="title"/>
          </p:nvPr>
        </p:nvSpPr>
        <p:spPr/>
        <p:txBody>
          <a:bodyPr/>
          <a:lstStyle/>
          <a:p>
            <a:r>
              <a:rPr lang="en-US"/>
              <a:t>Where they work</a:t>
            </a:r>
          </a:p>
        </p:txBody>
      </p:sp>
      <p:sp>
        <p:nvSpPr>
          <p:cNvPr id="3" name="Text 2">
            <a:extLst>
              <a:ext uri="{FF2B5EF4-FFF2-40B4-BE49-F238E27FC236}">
                <a16:creationId xmlns:a16="http://schemas.microsoft.com/office/drawing/2014/main" id="{16298D8C-4125-EA56-A4B2-1F6C8737F63F}"/>
              </a:ext>
            </a:extLst>
          </p:cNvPr>
          <p:cNvSpPr>
            <a:spLocks noGrp="1"/>
          </p:cNvSpPr>
          <p:nvPr>
            <p:ph type="body" sz="quarter" idx="11"/>
          </p:nvPr>
        </p:nvSpPr>
        <p:spPr>
          <a:xfrm>
            <a:off x="553193" y="1291100"/>
            <a:ext cx="3440834" cy="4860318"/>
          </a:xfrm>
        </p:spPr>
        <p:txBody>
          <a:bodyPr/>
          <a:lstStyle/>
          <a:p>
            <a:pPr>
              <a:spcBef>
                <a:spcPts val="1600"/>
              </a:spcBef>
              <a:buNone/>
            </a:pPr>
            <a:r>
              <a:rPr lang="en-GB" b="1">
                <a:solidFill>
                  <a:srgbClr val="00306B"/>
                </a:solidFill>
                <a:effectLst/>
                <a:latin typeface="Montserrat" pitchFamily="2" charset="77"/>
              </a:rPr>
              <a:t>Pilot areas: </a:t>
            </a:r>
            <a:br>
              <a:rPr lang="en-GB" b="1">
                <a:solidFill>
                  <a:srgbClr val="00306B"/>
                </a:solidFill>
                <a:effectLst/>
                <a:latin typeface="Montserrat" pitchFamily="2" charset="77"/>
              </a:rPr>
            </a:br>
            <a:endParaRPr lang="en-GB" b="1">
              <a:solidFill>
                <a:srgbClr val="00306B"/>
              </a:solidFill>
              <a:effectLst/>
              <a:latin typeface="Montserrat" pitchFamily="2" charset="77"/>
            </a:endParaRPr>
          </a:p>
          <a:p>
            <a:pPr marL="342900" indent="-342900">
              <a:spcBef>
                <a:spcPts val="1600"/>
              </a:spcBef>
              <a:buFont typeface="Arial" panose="020B0604020202020204" pitchFamily="34" charset="0"/>
              <a:buChar char="•"/>
            </a:pPr>
            <a:r>
              <a:rPr lang="en-GB">
                <a:solidFill>
                  <a:srgbClr val="00306B"/>
                </a:solidFill>
              </a:rPr>
              <a:t>Bath</a:t>
            </a:r>
          </a:p>
          <a:p>
            <a:pPr marL="342900" indent="-342900">
              <a:spcBef>
                <a:spcPts val="1600"/>
              </a:spcBef>
              <a:buFont typeface="Arial" panose="020B0604020202020204" pitchFamily="34" charset="0"/>
              <a:buChar char="•"/>
            </a:pPr>
            <a:r>
              <a:rPr lang="en-GB">
                <a:solidFill>
                  <a:srgbClr val="00306B"/>
                </a:solidFill>
                <a:effectLst/>
                <a:latin typeface="Montserrat" pitchFamily="2" charset="77"/>
              </a:rPr>
              <a:t>Bristol </a:t>
            </a:r>
          </a:p>
          <a:p>
            <a:pPr marL="342900" indent="-342900">
              <a:spcBef>
                <a:spcPts val="1600"/>
              </a:spcBef>
              <a:buFont typeface="Arial" panose="020B0604020202020204" pitchFamily="34" charset="0"/>
              <a:buChar char="•"/>
            </a:pPr>
            <a:r>
              <a:rPr lang="en-GB">
                <a:solidFill>
                  <a:srgbClr val="00306B"/>
                </a:solidFill>
              </a:rPr>
              <a:t>Buckinghamshire</a:t>
            </a:r>
          </a:p>
          <a:p>
            <a:pPr marL="342900" indent="-342900">
              <a:spcBef>
                <a:spcPts val="1600"/>
              </a:spcBef>
              <a:buFont typeface="Arial" panose="020B0604020202020204" pitchFamily="34" charset="0"/>
              <a:buChar char="•"/>
            </a:pPr>
            <a:r>
              <a:rPr lang="en-GB">
                <a:solidFill>
                  <a:srgbClr val="00306B"/>
                </a:solidFill>
                <a:effectLst/>
                <a:latin typeface="Montserrat" pitchFamily="2" charset="77"/>
              </a:rPr>
              <a:t>Gloucestershire </a:t>
            </a:r>
          </a:p>
          <a:p>
            <a:pPr marL="342900" indent="-342900">
              <a:spcBef>
                <a:spcPts val="1600"/>
              </a:spcBef>
              <a:buFont typeface="Arial" panose="020B0604020202020204" pitchFamily="34" charset="0"/>
              <a:buChar char="•"/>
            </a:pPr>
            <a:r>
              <a:rPr lang="en-GB">
                <a:solidFill>
                  <a:srgbClr val="00306B"/>
                </a:solidFill>
              </a:rPr>
              <a:t>Hampshire </a:t>
            </a:r>
          </a:p>
          <a:p>
            <a:pPr marL="342900" indent="-342900">
              <a:spcBef>
                <a:spcPts val="1600"/>
              </a:spcBef>
              <a:buFont typeface="Arial" panose="020B0604020202020204" pitchFamily="34" charset="0"/>
              <a:buChar char="•"/>
            </a:pPr>
            <a:r>
              <a:rPr lang="en-GB">
                <a:solidFill>
                  <a:srgbClr val="00306B"/>
                </a:solidFill>
              </a:rPr>
              <a:t>Oxfordshire </a:t>
            </a:r>
          </a:p>
          <a:p>
            <a:pPr marL="342900" indent="-342900">
              <a:spcBef>
                <a:spcPts val="1600"/>
              </a:spcBef>
              <a:buFont typeface="Arial" panose="020B0604020202020204" pitchFamily="34" charset="0"/>
              <a:buChar char="•"/>
            </a:pPr>
            <a:r>
              <a:rPr lang="en-GB">
                <a:solidFill>
                  <a:srgbClr val="00306B"/>
                </a:solidFill>
                <a:effectLst/>
                <a:latin typeface="Montserrat" pitchFamily="2" charset="77"/>
              </a:rPr>
              <a:t>Somerset </a:t>
            </a:r>
          </a:p>
          <a:p>
            <a:pPr marL="342900" indent="-342900">
              <a:spcBef>
                <a:spcPts val="1600"/>
              </a:spcBef>
              <a:buFont typeface="Arial" panose="020B0604020202020204" pitchFamily="34" charset="0"/>
              <a:buChar char="•"/>
            </a:pPr>
            <a:r>
              <a:rPr lang="en-GB">
                <a:solidFill>
                  <a:srgbClr val="00306B"/>
                </a:solidFill>
              </a:rPr>
              <a:t>Wiltshire </a:t>
            </a:r>
            <a:endParaRPr lang="en-GB">
              <a:solidFill>
                <a:srgbClr val="00306B"/>
              </a:solidFill>
              <a:effectLst/>
              <a:latin typeface="Montserrat" pitchFamily="2" charset="77"/>
            </a:endParaRPr>
          </a:p>
        </p:txBody>
      </p:sp>
      <p:sp>
        <p:nvSpPr>
          <p:cNvPr id="5" name="Text 2">
            <a:extLst>
              <a:ext uri="{FF2B5EF4-FFF2-40B4-BE49-F238E27FC236}">
                <a16:creationId xmlns:a16="http://schemas.microsoft.com/office/drawing/2014/main" id="{693C1628-AB2A-30F9-D37E-D137DAA930A0}"/>
              </a:ext>
            </a:extLst>
          </p:cNvPr>
          <p:cNvSpPr txBox="1">
            <a:spLocks/>
          </p:cNvSpPr>
          <p:nvPr/>
        </p:nvSpPr>
        <p:spPr>
          <a:xfrm>
            <a:off x="4372812" y="1291100"/>
            <a:ext cx="3440834" cy="4860318"/>
          </a:xfrm>
          <a:prstGeom prst="rect">
            <a:avLst/>
          </a:prstGeom>
        </p:spPr>
        <p:txBody>
          <a:bodyPr/>
          <a:lstStyle>
            <a:lvl1pPr marL="0" indent="0" algn="l" defTabSz="914400" rtl="0" eaLnBrk="1" latinLnBrk="0" hangingPunct="1">
              <a:lnSpc>
                <a:spcPct val="100000"/>
              </a:lnSpc>
              <a:spcBef>
                <a:spcPts val="1600"/>
              </a:spcBef>
              <a:buFont typeface="Arial" panose="020B0604020202020204" pitchFamily="34" charset="0"/>
              <a:buNone/>
              <a:defRPr sz="2000" b="0" i="0" kern="1200">
                <a:solidFill>
                  <a:schemeClr val="tx1"/>
                </a:solidFill>
                <a:latin typeface="Montserrat" pitchFamily="2" charset="77"/>
                <a:ea typeface="+mn-ea"/>
                <a:cs typeface="Poppins" pitchFamily="2" charset="77"/>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a:solidFill>
                  <a:srgbClr val="00306B"/>
                </a:solidFill>
              </a:rPr>
              <a:t>Expanding to: </a:t>
            </a:r>
            <a:br>
              <a:rPr lang="en-GB" b="1">
                <a:solidFill>
                  <a:srgbClr val="00306B"/>
                </a:solidFill>
              </a:rPr>
            </a:br>
            <a:endParaRPr lang="en-GB" b="1">
              <a:solidFill>
                <a:srgbClr val="00306B"/>
              </a:solidFill>
            </a:endParaRPr>
          </a:p>
          <a:p>
            <a:pPr marL="342900" indent="-342900">
              <a:buFont typeface="Arial" panose="020B0604020202020204" pitchFamily="34" charset="0"/>
              <a:buChar char="•"/>
            </a:pPr>
            <a:r>
              <a:rPr lang="en-GB">
                <a:solidFill>
                  <a:srgbClr val="00306B"/>
                </a:solidFill>
              </a:rPr>
              <a:t>North East England</a:t>
            </a:r>
          </a:p>
          <a:p>
            <a:pPr marL="342900" indent="-342900">
              <a:buFont typeface="Arial" panose="020B0604020202020204" pitchFamily="34" charset="0"/>
              <a:buChar char="•"/>
            </a:pPr>
            <a:r>
              <a:rPr lang="en-GB">
                <a:solidFill>
                  <a:srgbClr val="00306B"/>
                </a:solidFill>
              </a:rPr>
              <a:t>North West England </a:t>
            </a:r>
          </a:p>
          <a:p>
            <a:r>
              <a:rPr lang="en-GB">
                <a:solidFill>
                  <a:srgbClr val="00306B"/>
                </a:solidFill>
              </a:rPr>
              <a:t>… then….</a:t>
            </a:r>
          </a:p>
          <a:p>
            <a:pPr marL="342900" indent="-342900">
              <a:buFont typeface="Arial" panose="020B0604020202020204" pitchFamily="34" charset="0"/>
              <a:buChar char="•"/>
            </a:pPr>
            <a:r>
              <a:rPr lang="en-GB">
                <a:solidFill>
                  <a:srgbClr val="00306B"/>
                </a:solidFill>
              </a:rPr>
              <a:t>Scotland/NI</a:t>
            </a:r>
          </a:p>
          <a:p>
            <a:pPr marL="342900" indent="-342900">
              <a:buFont typeface="Arial" panose="020B0604020202020204" pitchFamily="34" charset="0"/>
              <a:buChar char="•"/>
            </a:pPr>
            <a:r>
              <a:rPr lang="en-GB">
                <a:solidFill>
                  <a:srgbClr val="00306B"/>
                </a:solidFill>
              </a:rPr>
              <a:t>Wales </a:t>
            </a:r>
          </a:p>
          <a:p>
            <a:r>
              <a:rPr lang="en-GB">
                <a:solidFill>
                  <a:srgbClr val="00306B"/>
                </a:solidFill>
              </a:rPr>
              <a:t>…then… </a:t>
            </a:r>
          </a:p>
          <a:p>
            <a:pPr marL="342900" indent="-342900">
              <a:buFont typeface="Arial" panose="020B0604020202020204" pitchFamily="34" charset="0"/>
              <a:buChar char="•"/>
            </a:pPr>
            <a:r>
              <a:rPr lang="en-GB">
                <a:solidFill>
                  <a:srgbClr val="00306B"/>
                </a:solidFill>
              </a:rPr>
              <a:t>Rest of UK</a:t>
            </a:r>
          </a:p>
        </p:txBody>
      </p:sp>
      <p:sp>
        <p:nvSpPr>
          <p:cNvPr id="7" name="TextBox 6">
            <a:extLst>
              <a:ext uri="{FF2B5EF4-FFF2-40B4-BE49-F238E27FC236}">
                <a16:creationId xmlns:a16="http://schemas.microsoft.com/office/drawing/2014/main" id="{66062FED-E062-FFD0-B902-040E5D1E9905}"/>
              </a:ext>
            </a:extLst>
          </p:cNvPr>
          <p:cNvSpPr txBox="1"/>
          <p:nvPr/>
        </p:nvSpPr>
        <p:spPr>
          <a:xfrm>
            <a:off x="9509760" y="2985475"/>
            <a:ext cx="2543695" cy="3170099"/>
          </a:xfrm>
          <a:prstGeom prst="rect">
            <a:avLst/>
          </a:prstGeom>
          <a:noFill/>
          <a:ln>
            <a:noFill/>
          </a:ln>
        </p:spPr>
        <p:txBody>
          <a:bodyPr wrap="square">
            <a:spAutoFit/>
          </a:bodyPr>
          <a:lstStyle/>
          <a:p>
            <a:r>
              <a:rPr lang="en-GB" sz="2000" b="0" i="0">
                <a:solidFill>
                  <a:srgbClr val="231F20"/>
                </a:solidFill>
                <a:effectLst/>
                <a:latin typeface="Montserrat" pitchFamily="2" charset="0"/>
              </a:rPr>
              <a:t>If your area doesn’t have a community connector yet, can still provide one-to-one support through an </a:t>
            </a:r>
            <a:r>
              <a:rPr lang="en-GB" sz="2000" b="0" i="0" u="sng">
                <a:solidFill>
                  <a:srgbClr val="0059A6"/>
                </a:solidFill>
                <a:effectLst/>
                <a:latin typeface="Montserrat" pitchFamily="2" charset="0"/>
                <a:hlinkClick r:id="rId3" tooltip="One-to-one support"/>
              </a:rPr>
              <a:t>advice and guidance officer</a:t>
            </a:r>
            <a:r>
              <a:rPr lang="en-GB" sz="2000" b="0" i="0">
                <a:solidFill>
                  <a:srgbClr val="231F20"/>
                </a:solidFill>
                <a:effectLst/>
                <a:latin typeface="Montserrat" pitchFamily="2" charset="0"/>
              </a:rPr>
              <a:t> or our </a:t>
            </a:r>
            <a:r>
              <a:rPr lang="en-GB" sz="2000" b="0" i="0" u="sng">
                <a:solidFill>
                  <a:srgbClr val="0059A6"/>
                </a:solidFill>
                <a:effectLst/>
                <a:latin typeface="Montserrat" pitchFamily="2" charset="0"/>
                <a:hlinkClick r:id="rId4" tooltip="Helpline"/>
              </a:rPr>
              <a:t>Helpline</a:t>
            </a:r>
            <a:r>
              <a:rPr lang="en-GB" sz="2000" b="0" i="0">
                <a:solidFill>
                  <a:srgbClr val="231F20"/>
                </a:solidFill>
                <a:effectLst/>
                <a:latin typeface="Montserrat" pitchFamily="2" charset="0"/>
              </a:rPr>
              <a:t>. </a:t>
            </a:r>
            <a:endParaRPr lang="en-GB" sz="2000">
              <a:latin typeface="Montserrat" pitchFamily="2" charset="0"/>
            </a:endParaRPr>
          </a:p>
        </p:txBody>
      </p:sp>
    </p:spTree>
    <p:extLst>
      <p:ext uri="{BB962C8B-B14F-4D97-AF65-F5344CB8AC3E}">
        <p14:creationId xmlns:p14="http://schemas.microsoft.com/office/powerpoint/2010/main" val="35558895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C0753-D384-1CA4-A756-A88FBA4E19CA}"/>
              </a:ext>
            </a:extLst>
          </p:cNvPr>
          <p:cNvSpPr>
            <a:spLocks noGrp="1"/>
          </p:cNvSpPr>
          <p:nvPr>
            <p:ph type="title"/>
          </p:nvPr>
        </p:nvSpPr>
        <p:spPr/>
        <p:txBody>
          <a:bodyPr/>
          <a:lstStyle/>
          <a:p>
            <a:r>
              <a:rPr lang="en-GB"/>
              <a:t>How to make contact </a:t>
            </a:r>
          </a:p>
        </p:txBody>
      </p:sp>
      <p:sp>
        <p:nvSpPr>
          <p:cNvPr id="5" name="TextBox 4">
            <a:extLst>
              <a:ext uri="{FF2B5EF4-FFF2-40B4-BE49-F238E27FC236}">
                <a16:creationId xmlns:a16="http://schemas.microsoft.com/office/drawing/2014/main" id="{F9346B79-94AC-A812-D299-D886DC40AD49}"/>
              </a:ext>
            </a:extLst>
          </p:cNvPr>
          <p:cNvSpPr txBox="1"/>
          <p:nvPr/>
        </p:nvSpPr>
        <p:spPr>
          <a:xfrm>
            <a:off x="536568" y="1446415"/>
            <a:ext cx="4700450" cy="3970318"/>
          </a:xfrm>
          <a:prstGeom prst="rect">
            <a:avLst/>
          </a:prstGeom>
          <a:noFill/>
        </p:spPr>
        <p:txBody>
          <a:bodyPr wrap="square">
            <a:spAutoFit/>
          </a:bodyPr>
          <a:lstStyle/>
          <a:p>
            <a:endParaRPr lang="en-GB" sz="2800"/>
          </a:p>
          <a:p>
            <a:r>
              <a:rPr lang="en-GB" sz="2800"/>
              <a:t>Contact details for existing Community  Connectors:</a:t>
            </a:r>
          </a:p>
          <a:p>
            <a:endParaRPr lang="en-GB" sz="2800"/>
          </a:p>
          <a:p>
            <a:r>
              <a:rPr lang="en-GB" sz="2800">
                <a:hlinkClick r:id="rId3"/>
              </a:rPr>
              <a:t>www.ndcs.org.uk/advice-and-support/ways-we-can-support-you/one-one-support/community-connectors</a:t>
            </a:r>
            <a:r>
              <a:rPr lang="en-GB" sz="2800"/>
              <a:t> </a:t>
            </a:r>
          </a:p>
        </p:txBody>
      </p:sp>
      <p:pic>
        <p:nvPicPr>
          <p:cNvPr id="6" name="Picture 5">
            <a:extLst>
              <a:ext uri="{FF2B5EF4-FFF2-40B4-BE49-F238E27FC236}">
                <a16:creationId xmlns:a16="http://schemas.microsoft.com/office/drawing/2014/main" id="{3DEE793A-696F-6633-37EE-207E7E8FB0A0}"/>
              </a:ext>
            </a:extLst>
          </p:cNvPr>
          <p:cNvPicPr>
            <a:picLocks noChangeAspect="1"/>
          </p:cNvPicPr>
          <p:nvPr/>
        </p:nvPicPr>
        <p:blipFill>
          <a:blip r:embed="rId4"/>
          <a:stretch>
            <a:fillRect/>
          </a:stretch>
        </p:blipFill>
        <p:spPr>
          <a:xfrm>
            <a:off x="5598991" y="1316466"/>
            <a:ext cx="3096122" cy="4225067"/>
          </a:xfrm>
          <a:prstGeom prst="rect">
            <a:avLst/>
          </a:prstGeom>
        </p:spPr>
      </p:pic>
    </p:spTree>
    <p:extLst>
      <p:ext uri="{BB962C8B-B14F-4D97-AF65-F5344CB8AC3E}">
        <p14:creationId xmlns:p14="http://schemas.microsoft.com/office/powerpoint/2010/main" val="42033801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58DD3BD5-FF29-4774-DB80-151E06A4FE5E}"/>
              </a:ext>
            </a:extLst>
          </p:cNvPr>
          <p:cNvSpPr>
            <a:spLocks noGrp="1"/>
          </p:cNvSpPr>
          <p:nvPr>
            <p:ph type="title"/>
          </p:nvPr>
        </p:nvSpPr>
        <p:spPr>
          <a:xfrm>
            <a:off x="553192" y="567005"/>
            <a:ext cx="8341425" cy="630028"/>
          </a:xfrm>
        </p:spPr>
        <p:txBody>
          <a:bodyPr/>
          <a:lstStyle/>
          <a:p>
            <a:r>
              <a:rPr lang="en-US"/>
              <a:t>Community Connectors in action</a:t>
            </a:r>
          </a:p>
        </p:txBody>
      </p:sp>
      <p:sp>
        <p:nvSpPr>
          <p:cNvPr id="2" name="Text column 1">
            <a:extLst>
              <a:ext uri="{FF2B5EF4-FFF2-40B4-BE49-F238E27FC236}">
                <a16:creationId xmlns:a16="http://schemas.microsoft.com/office/drawing/2014/main" id="{E57A1735-E4FB-D5FD-4936-7587F8644844}"/>
              </a:ext>
            </a:extLst>
          </p:cNvPr>
          <p:cNvSpPr>
            <a:spLocks noGrp="1"/>
          </p:cNvSpPr>
          <p:nvPr>
            <p:ph type="body" sz="quarter" idx="12"/>
          </p:nvPr>
        </p:nvSpPr>
        <p:spPr>
          <a:xfrm>
            <a:off x="553192" y="1480907"/>
            <a:ext cx="10839161" cy="4593957"/>
          </a:xfrm>
        </p:spPr>
        <p:txBody>
          <a:bodyPr/>
          <a:lstStyle/>
          <a:p>
            <a:r>
              <a:rPr lang="en-GB" sz="2400"/>
              <a:t>Amy Collins, Community Connector in Wiltshire. </a:t>
            </a:r>
            <a:br>
              <a:rPr lang="en-GB" sz="2400"/>
            </a:br>
            <a:br>
              <a:rPr lang="en-GB" sz="2400"/>
            </a:br>
            <a:r>
              <a:rPr lang="en-GB" sz="2400"/>
              <a:t>“</a:t>
            </a:r>
            <a:r>
              <a:rPr lang="en-GB" sz="2400" i="1"/>
              <a:t>Being a parent of a deaf child myself, it’s an incredible opportunity to be able to walk alongside families as they navigate their own journeys. </a:t>
            </a:r>
            <a:endParaRPr lang="en-GB" sz="2400"/>
          </a:p>
          <a:p>
            <a:r>
              <a:rPr lang="en-GB" sz="2400" i="1"/>
              <a:t>“In the few short weeks I’ve been out in the community, I’ve been supporting and connecting families across the county, organising drop-in sessions for parents and collaborating with local organisations and charities to build a solid network for all families with a deaf child. </a:t>
            </a:r>
            <a:endParaRPr lang="en-GB" sz="2400"/>
          </a:p>
          <a:p>
            <a:r>
              <a:rPr lang="en-GB" sz="2400" i="1"/>
              <a:t>“The feedback so far has been wonderful, and families are really feeling the benefit of having someone to speak to who has “been there before”.</a:t>
            </a:r>
            <a:endParaRPr lang="en-GB" sz="2400"/>
          </a:p>
        </p:txBody>
      </p:sp>
    </p:spTree>
    <p:extLst>
      <p:ext uri="{BB962C8B-B14F-4D97-AF65-F5344CB8AC3E}">
        <p14:creationId xmlns:p14="http://schemas.microsoft.com/office/powerpoint/2010/main" val="13935618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F29A06-092C-5C45-0420-61C1138B8653}"/>
            </a:ext>
          </a:extLst>
        </p:cNvPr>
        <p:cNvGrpSpPr/>
        <p:nvPr/>
      </p:nvGrpSpPr>
      <p:grpSpPr>
        <a:xfrm>
          <a:off x="0" y="0"/>
          <a:ext cx="0" cy="0"/>
          <a:chOff x="0" y="0"/>
          <a:chExt cx="0" cy="0"/>
        </a:xfrm>
      </p:grpSpPr>
      <p:sp>
        <p:nvSpPr>
          <p:cNvPr id="4" name="Title">
            <a:extLst>
              <a:ext uri="{FF2B5EF4-FFF2-40B4-BE49-F238E27FC236}">
                <a16:creationId xmlns:a16="http://schemas.microsoft.com/office/drawing/2014/main" id="{266D6C14-C45A-9BC6-FEE2-A49769079091}"/>
              </a:ext>
            </a:extLst>
          </p:cNvPr>
          <p:cNvSpPr>
            <a:spLocks noGrp="1"/>
          </p:cNvSpPr>
          <p:nvPr>
            <p:ph type="title"/>
          </p:nvPr>
        </p:nvSpPr>
        <p:spPr>
          <a:xfrm>
            <a:off x="553192" y="567005"/>
            <a:ext cx="8341425" cy="630028"/>
          </a:xfrm>
        </p:spPr>
        <p:txBody>
          <a:bodyPr/>
          <a:lstStyle/>
          <a:p>
            <a:r>
              <a:rPr lang="en-US"/>
              <a:t>Community Connectors in action</a:t>
            </a:r>
          </a:p>
        </p:txBody>
      </p:sp>
      <p:sp>
        <p:nvSpPr>
          <p:cNvPr id="2" name="Text column 1">
            <a:extLst>
              <a:ext uri="{FF2B5EF4-FFF2-40B4-BE49-F238E27FC236}">
                <a16:creationId xmlns:a16="http://schemas.microsoft.com/office/drawing/2014/main" id="{7CF01A5F-B64B-3565-D695-F61FA861E21E}"/>
              </a:ext>
            </a:extLst>
          </p:cNvPr>
          <p:cNvSpPr>
            <a:spLocks noGrp="1"/>
          </p:cNvSpPr>
          <p:nvPr>
            <p:ph type="body" sz="quarter" idx="12"/>
          </p:nvPr>
        </p:nvSpPr>
        <p:spPr>
          <a:xfrm>
            <a:off x="549275" y="1697038"/>
            <a:ext cx="10839161" cy="4593957"/>
          </a:xfrm>
        </p:spPr>
        <p:txBody>
          <a:bodyPr/>
          <a:lstStyle/>
          <a:p>
            <a:r>
              <a:rPr lang="en-GB" sz="2800"/>
              <a:t>Kayleigh Greenwood, Community Connector in Hampshire, </a:t>
            </a:r>
          </a:p>
          <a:p>
            <a:r>
              <a:rPr lang="en-GB" sz="2800" i="1"/>
              <a:t>“I had a brilliant conversation with our local Teacher of the Deaf at a recent school visit. We explored how I can support families in the community. We exchanged ideas, shared resources, and agreed to keep in touch so we can make sure any families who might benefit from extra support in our area know where to come. It’s always energising to see collaboration in action.” </a:t>
            </a:r>
            <a:endParaRPr lang="en-GB" sz="2800"/>
          </a:p>
        </p:txBody>
      </p:sp>
    </p:spTree>
    <p:extLst>
      <p:ext uri="{BB962C8B-B14F-4D97-AF65-F5344CB8AC3E}">
        <p14:creationId xmlns:p14="http://schemas.microsoft.com/office/powerpoint/2010/main" val="10861450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ircle">
            <a:extLst>
              <a:ext uri="{FF2B5EF4-FFF2-40B4-BE49-F238E27FC236}">
                <a16:creationId xmlns:a16="http://schemas.microsoft.com/office/drawing/2014/main" id="{83105F9C-3BB4-CD8E-46D3-CEA0F273DFC6}"/>
              </a:ext>
            </a:extLst>
          </p:cNvPr>
          <p:cNvSpPr/>
          <p:nvPr/>
        </p:nvSpPr>
        <p:spPr>
          <a:xfrm>
            <a:off x="4931583" y="611478"/>
            <a:ext cx="1753480" cy="1749570"/>
          </a:xfrm>
          <a:custGeom>
            <a:avLst/>
            <a:gdLst>
              <a:gd name="connsiteX0" fmla="*/ 1753480 w 1753480"/>
              <a:gd name="connsiteY0" fmla="*/ 899427 h 1749570"/>
              <a:gd name="connsiteX1" fmla="*/ 1483960 w 1753480"/>
              <a:gd name="connsiteY1" fmla="*/ 1510853 h 1749570"/>
              <a:gd name="connsiteX2" fmla="*/ 872535 w 1753480"/>
              <a:gd name="connsiteY2" fmla="*/ 1749571 h 1749570"/>
              <a:gd name="connsiteX3" fmla="*/ 236467 w 1753480"/>
              <a:gd name="connsiteY3" fmla="*/ 1535613 h 1749570"/>
              <a:gd name="connsiteX4" fmla="*/ 0 w 1753480"/>
              <a:gd name="connsiteY4" fmla="*/ 899427 h 1749570"/>
              <a:gd name="connsiteX5" fmla="*/ 275207 w 1753480"/>
              <a:gd name="connsiteY5" fmla="*/ 302100 h 1749570"/>
              <a:gd name="connsiteX6" fmla="*/ 872535 w 1753480"/>
              <a:gd name="connsiteY6" fmla="*/ 0 h 1749570"/>
              <a:gd name="connsiteX7" fmla="*/ 1490950 w 1753480"/>
              <a:gd name="connsiteY7" fmla="*/ 281012 h 1749570"/>
              <a:gd name="connsiteX8" fmla="*/ 1753480 w 1753480"/>
              <a:gd name="connsiteY8" fmla="*/ 899427 h 1749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3480" h="1749570">
                <a:moveTo>
                  <a:pt x="1753480" y="899427"/>
                </a:moveTo>
                <a:cubicBezTo>
                  <a:pt x="1753480" y="1141462"/>
                  <a:pt x="1642592" y="1352221"/>
                  <a:pt x="1483960" y="1510853"/>
                </a:cubicBezTo>
                <a:cubicBezTo>
                  <a:pt x="1325329" y="1669485"/>
                  <a:pt x="1114570" y="1749571"/>
                  <a:pt x="872535" y="1749571"/>
                </a:cubicBezTo>
                <a:cubicBezTo>
                  <a:pt x="630500" y="1749571"/>
                  <a:pt x="395099" y="1694245"/>
                  <a:pt x="236467" y="1535613"/>
                </a:cubicBezTo>
                <a:cubicBezTo>
                  <a:pt x="77835" y="1376863"/>
                  <a:pt x="0" y="1141462"/>
                  <a:pt x="0" y="899427"/>
                </a:cubicBezTo>
                <a:cubicBezTo>
                  <a:pt x="0" y="657392"/>
                  <a:pt x="116575" y="460731"/>
                  <a:pt x="275207" y="302100"/>
                </a:cubicBezTo>
                <a:cubicBezTo>
                  <a:pt x="433957" y="143468"/>
                  <a:pt x="630500" y="0"/>
                  <a:pt x="872535" y="0"/>
                </a:cubicBezTo>
                <a:cubicBezTo>
                  <a:pt x="1114570" y="0"/>
                  <a:pt x="1332200" y="122380"/>
                  <a:pt x="1490950" y="281012"/>
                </a:cubicBezTo>
                <a:cubicBezTo>
                  <a:pt x="1649582" y="439644"/>
                  <a:pt x="1753480" y="657274"/>
                  <a:pt x="1753480" y="899427"/>
                </a:cubicBezTo>
                <a:close/>
              </a:path>
            </a:pathLst>
          </a:custGeom>
          <a:solidFill>
            <a:srgbClr val="F7D1D7"/>
          </a:solidFill>
          <a:ln w="0" cap="flat">
            <a:noFill/>
            <a:prstDash val="solid"/>
            <a:miter/>
          </a:ln>
        </p:spPr>
        <p:txBody>
          <a:bodyPr tIns="108000" rtlCol="0" anchor="ctr"/>
          <a:lstStyle/>
          <a:p>
            <a:pPr algn="ctr"/>
            <a:endParaRPr lang="en-US" sz="7400" b="1" i="0">
              <a:latin typeface="Poppins" pitchFamily="2" charset="77"/>
              <a:cs typeface="Poppins" pitchFamily="2" charset="77"/>
            </a:endParaRPr>
          </a:p>
        </p:txBody>
      </p:sp>
      <p:sp>
        <p:nvSpPr>
          <p:cNvPr id="8" name="Circle outline">
            <a:extLst>
              <a:ext uri="{FF2B5EF4-FFF2-40B4-BE49-F238E27FC236}">
                <a16:creationId xmlns:a16="http://schemas.microsoft.com/office/drawing/2014/main" id="{BFBFF2D5-B0C6-7CE8-69AC-DFDBF8F8C50C}"/>
              </a:ext>
              <a:ext uri="{C183D7F6-B498-43B3-948B-1728B52AA6E4}">
                <adec:decorative xmlns:adec="http://schemas.microsoft.com/office/drawing/2017/decorative" val="1"/>
              </a:ext>
            </a:extLst>
          </p:cNvPr>
          <p:cNvSpPr/>
          <p:nvPr/>
        </p:nvSpPr>
        <p:spPr>
          <a:xfrm>
            <a:off x="4931583" y="550518"/>
            <a:ext cx="1753480" cy="1749570"/>
          </a:xfrm>
          <a:custGeom>
            <a:avLst/>
            <a:gdLst>
              <a:gd name="connsiteX0" fmla="*/ 1753480 w 1753480"/>
              <a:gd name="connsiteY0" fmla="*/ 899427 h 1749570"/>
              <a:gd name="connsiteX1" fmla="*/ 1483960 w 1753480"/>
              <a:gd name="connsiteY1" fmla="*/ 1510853 h 1749570"/>
              <a:gd name="connsiteX2" fmla="*/ 872535 w 1753480"/>
              <a:gd name="connsiteY2" fmla="*/ 1749571 h 1749570"/>
              <a:gd name="connsiteX3" fmla="*/ 236467 w 1753480"/>
              <a:gd name="connsiteY3" fmla="*/ 1535613 h 1749570"/>
              <a:gd name="connsiteX4" fmla="*/ 0 w 1753480"/>
              <a:gd name="connsiteY4" fmla="*/ 899427 h 1749570"/>
              <a:gd name="connsiteX5" fmla="*/ 275207 w 1753480"/>
              <a:gd name="connsiteY5" fmla="*/ 302100 h 1749570"/>
              <a:gd name="connsiteX6" fmla="*/ 872535 w 1753480"/>
              <a:gd name="connsiteY6" fmla="*/ 0 h 1749570"/>
              <a:gd name="connsiteX7" fmla="*/ 1490950 w 1753480"/>
              <a:gd name="connsiteY7" fmla="*/ 281012 h 1749570"/>
              <a:gd name="connsiteX8" fmla="*/ 1753480 w 1753480"/>
              <a:gd name="connsiteY8" fmla="*/ 899427 h 1749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3480" h="1749570">
                <a:moveTo>
                  <a:pt x="1753480" y="899427"/>
                </a:moveTo>
                <a:cubicBezTo>
                  <a:pt x="1753480" y="1141462"/>
                  <a:pt x="1642592" y="1352221"/>
                  <a:pt x="1483960" y="1510853"/>
                </a:cubicBezTo>
                <a:cubicBezTo>
                  <a:pt x="1325329" y="1669485"/>
                  <a:pt x="1114570" y="1749571"/>
                  <a:pt x="872535" y="1749571"/>
                </a:cubicBezTo>
                <a:cubicBezTo>
                  <a:pt x="630500" y="1749571"/>
                  <a:pt x="395099" y="1694245"/>
                  <a:pt x="236467" y="1535613"/>
                </a:cubicBezTo>
                <a:cubicBezTo>
                  <a:pt x="77835" y="1376863"/>
                  <a:pt x="0" y="1141462"/>
                  <a:pt x="0" y="899427"/>
                </a:cubicBezTo>
                <a:cubicBezTo>
                  <a:pt x="0" y="657392"/>
                  <a:pt x="116575" y="460731"/>
                  <a:pt x="275207" y="302100"/>
                </a:cubicBezTo>
                <a:cubicBezTo>
                  <a:pt x="433957" y="143468"/>
                  <a:pt x="630500" y="0"/>
                  <a:pt x="872535" y="0"/>
                </a:cubicBezTo>
                <a:cubicBezTo>
                  <a:pt x="1114570" y="0"/>
                  <a:pt x="1332200" y="122380"/>
                  <a:pt x="1490950" y="281012"/>
                </a:cubicBezTo>
                <a:cubicBezTo>
                  <a:pt x="1649582" y="439644"/>
                  <a:pt x="1753480" y="657274"/>
                  <a:pt x="1753480" y="899427"/>
                </a:cubicBezTo>
                <a:close/>
              </a:path>
            </a:pathLst>
          </a:custGeom>
          <a:noFill/>
          <a:ln w="31750" cap="flat">
            <a:solidFill>
              <a:schemeClr val="tx1"/>
            </a:solidFill>
            <a:prstDash val="solid"/>
            <a:miter/>
          </a:ln>
        </p:spPr>
        <p:txBody>
          <a:bodyPr tIns="180000" rtlCol="0" anchor="ctr"/>
          <a:lstStyle/>
          <a:p>
            <a:pPr algn="ctr"/>
            <a:endParaRPr lang="en-US" sz="7400" b="1" i="0">
              <a:latin typeface="Poppins" pitchFamily="2" charset="77"/>
              <a:cs typeface="Poppins" pitchFamily="2" charset="77"/>
            </a:endParaRPr>
          </a:p>
        </p:txBody>
      </p:sp>
      <p:sp>
        <p:nvSpPr>
          <p:cNvPr id="4" name="Number">
            <a:extLst>
              <a:ext uri="{FF2B5EF4-FFF2-40B4-BE49-F238E27FC236}">
                <a16:creationId xmlns:a16="http://schemas.microsoft.com/office/drawing/2014/main" id="{8A322A5C-D368-2F87-B0A8-2F37BF35D445}"/>
              </a:ext>
            </a:extLst>
          </p:cNvPr>
          <p:cNvSpPr>
            <a:spLocks noGrp="1"/>
          </p:cNvSpPr>
          <p:nvPr>
            <p:ph type="body" sz="quarter" idx="10"/>
          </p:nvPr>
        </p:nvSpPr>
        <p:spPr>
          <a:xfrm>
            <a:off x="4931584" y="337158"/>
            <a:ext cx="1753480" cy="1769427"/>
          </a:xfrm>
        </p:spPr>
        <p:txBody>
          <a:bodyPr/>
          <a:lstStyle/>
          <a:p>
            <a:r>
              <a:rPr lang="en-US"/>
              <a:t>3</a:t>
            </a:r>
          </a:p>
        </p:txBody>
      </p:sp>
      <p:sp>
        <p:nvSpPr>
          <p:cNvPr id="3" name="Title">
            <a:extLst>
              <a:ext uri="{FF2B5EF4-FFF2-40B4-BE49-F238E27FC236}">
                <a16:creationId xmlns:a16="http://schemas.microsoft.com/office/drawing/2014/main" id="{A71B425B-AFAC-30F9-E874-84293D44F162}"/>
              </a:ext>
            </a:extLst>
          </p:cNvPr>
          <p:cNvSpPr>
            <a:spLocks noGrp="1"/>
          </p:cNvSpPr>
          <p:nvPr>
            <p:ph type="title"/>
          </p:nvPr>
        </p:nvSpPr>
        <p:spPr>
          <a:xfrm>
            <a:off x="1339064" y="2513448"/>
            <a:ext cx="8938517" cy="1325563"/>
          </a:xfrm>
        </p:spPr>
        <p:txBody>
          <a:bodyPr/>
          <a:lstStyle/>
          <a:p>
            <a:r>
              <a:rPr lang="en-US" sz="4400"/>
              <a:t>Early Intervention </a:t>
            </a:r>
            <a:br>
              <a:rPr lang="en-US" sz="4400"/>
            </a:br>
            <a:r>
              <a:rPr lang="en-US" sz="4400"/>
              <a:t>Advice and Guidance Officers</a:t>
            </a:r>
            <a:endParaRPr lang="en-US"/>
          </a:p>
        </p:txBody>
      </p:sp>
      <p:pic>
        <p:nvPicPr>
          <p:cNvPr id="2" name="4 point star 1">
            <a:extLst>
              <a:ext uri="{FF2B5EF4-FFF2-40B4-BE49-F238E27FC236}">
                <a16:creationId xmlns:a16="http://schemas.microsoft.com/office/drawing/2014/main" id="{FB07038C-E2FE-09E8-3988-195E1E4294A2}"/>
              </a:ext>
              <a:ext uri="{C183D7F6-B498-43B3-948B-1728B52AA6E4}">
                <adec:decorative xmlns:adec="http://schemas.microsoft.com/office/drawing/2017/decorative" val="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771407" y="1784005"/>
            <a:ext cx="536327" cy="531495"/>
          </a:xfrm>
          <a:prstGeom prst="rect">
            <a:avLst/>
          </a:prstGeom>
        </p:spPr>
      </p:pic>
      <p:pic>
        <p:nvPicPr>
          <p:cNvPr id="5" name="4 point star 2">
            <a:extLst>
              <a:ext uri="{FF2B5EF4-FFF2-40B4-BE49-F238E27FC236}">
                <a16:creationId xmlns:a16="http://schemas.microsoft.com/office/drawing/2014/main" id="{C5CE51E7-1F21-4DF1-AF80-CD6679C6136E}"/>
              </a:ext>
              <a:ext uri="{C183D7F6-B498-43B3-948B-1728B52AA6E4}">
                <adec:decorative xmlns:adec="http://schemas.microsoft.com/office/drawing/2017/decorative" val="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300597" y="1447456"/>
            <a:ext cx="294756" cy="292100"/>
          </a:xfrm>
          <a:prstGeom prst="rect">
            <a:avLst/>
          </a:prstGeom>
        </p:spPr>
      </p:pic>
      <p:pic>
        <p:nvPicPr>
          <p:cNvPr id="6" name="4 point star 3">
            <a:extLst>
              <a:ext uri="{FF2B5EF4-FFF2-40B4-BE49-F238E27FC236}">
                <a16:creationId xmlns:a16="http://schemas.microsoft.com/office/drawing/2014/main" id="{D3315EDE-9637-77FC-FD41-CFAC4313C7FF}"/>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49196" y="4756538"/>
            <a:ext cx="435724" cy="431798"/>
          </a:xfrm>
          <a:prstGeom prst="rect">
            <a:avLst/>
          </a:prstGeom>
        </p:spPr>
      </p:pic>
    </p:spTree>
    <p:extLst>
      <p:ext uri="{BB962C8B-B14F-4D97-AF65-F5344CB8AC3E}">
        <p14:creationId xmlns:p14="http://schemas.microsoft.com/office/powerpoint/2010/main" val="733238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835227BE-601C-BF99-9DF5-138E2AF50C63}"/>
              </a:ext>
            </a:extLst>
          </p:cNvPr>
          <p:cNvSpPr>
            <a:spLocks noGrp="1"/>
          </p:cNvSpPr>
          <p:nvPr>
            <p:ph type="title"/>
          </p:nvPr>
        </p:nvSpPr>
        <p:spPr>
          <a:xfrm>
            <a:off x="553193" y="567005"/>
            <a:ext cx="8286007" cy="525525"/>
          </a:xfrm>
        </p:spPr>
        <p:txBody>
          <a:bodyPr/>
          <a:lstStyle/>
          <a:p>
            <a:r>
              <a:rPr lang="en-GB"/>
              <a:t>NHS England Review &amp; NDCS Role</a:t>
            </a:r>
          </a:p>
        </p:txBody>
      </p:sp>
      <p:sp>
        <p:nvSpPr>
          <p:cNvPr id="3" name="Content Placeholder 8">
            <a:extLst>
              <a:ext uri="{FF2B5EF4-FFF2-40B4-BE49-F238E27FC236}">
                <a16:creationId xmlns:a16="http://schemas.microsoft.com/office/drawing/2014/main" id="{EEDB4116-A5F9-6033-A68E-0CF812AFAB25}"/>
              </a:ext>
            </a:extLst>
          </p:cNvPr>
          <p:cNvSpPr txBox="1">
            <a:spLocks/>
          </p:cNvSpPr>
          <p:nvPr/>
        </p:nvSpPr>
        <p:spPr bwMode="auto">
          <a:xfrm>
            <a:off x="553193" y="1340090"/>
            <a:ext cx="8127669" cy="4589957"/>
          </a:xfrm>
          <a:prstGeom prst="rect">
            <a:avLst/>
          </a:prstGeom>
          <a:noFill/>
          <a:ln w="9525">
            <a:noFill/>
            <a:miter lim="800000"/>
            <a:headEnd/>
            <a:tailEnd/>
          </a:ln>
        </p:spPr>
        <p:txBody>
          <a:bodyPr vert="horz" wrap="square" lIns="122008" tIns="61004" rIns="122008" bIns="61004" numCol="1" anchor="t" anchorCtr="0" compatLnSpc="1">
            <a:prstTxWarp prst="textNoShape">
              <a:avLst/>
            </a:prstTxWarp>
          </a:bodyPr>
          <a:lstStyle>
            <a:lvl1pPr marL="357188" indent="-357188" algn="l" rtl="0" eaLnBrk="1" fontAlgn="base" hangingPunct="1">
              <a:spcBef>
                <a:spcPct val="20000"/>
              </a:spcBef>
              <a:spcAft>
                <a:spcPct val="0"/>
              </a:spcAft>
              <a:buClr>
                <a:schemeClr val="bg2"/>
              </a:buClr>
              <a:buFont typeface="Arial" panose="020B0604020202020204" pitchFamily="34" charset="0"/>
              <a:buChar char="•"/>
              <a:defRPr sz="3200" b="0">
                <a:solidFill>
                  <a:schemeClr val="tx1"/>
                </a:solidFill>
                <a:latin typeface="+mn-lt"/>
                <a:ea typeface="+mn-ea"/>
                <a:cs typeface="+mn-cs"/>
              </a:defRPr>
            </a:lvl1pPr>
            <a:lvl2pPr marL="0" indent="0" algn="l" rtl="0" eaLnBrk="1" fontAlgn="base" hangingPunct="1">
              <a:spcBef>
                <a:spcPct val="20000"/>
              </a:spcBef>
              <a:spcAft>
                <a:spcPct val="0"/>
              </a:spcAft>
              <a:buClr>
                <a:schemeClr val="bg2"/>
              </a:buClr>
              <a:buFont typeface="Arial" panose="020B0604020202020204" pitchFamily="34" charset="0"/>
              <a:buNone/>
              <a:defRPr sz="3200">
                <a:solidFill>
                  <a:schemeClr val="tx1"/>
                </a:solidFill>
                <a:latin typeface="+mn-lt"/>
                <a:ea typeface="+mn-ea"/>
              </a:defRPr>
            </a:lvl2pPr>
            <a:lvl3pPr marL="0" indent="0" algn="l" rtl="0" eaLnBrk="1" fontAlgn="base" hangingPunct="1">
              <a:spcBef>
                <a:spcPct val="20000"/>
              </a:spcBef>
              <a:spcAft>
                <a:spcPct val="0"/>
              </a:spcAft>
              <a:buNone/>
              <a:defRPr sz="3200">
                <a:solidFill>
                  <a:schemeClr val="tx1"/>
                </a:solidFill>
                <a:latin typeface="+mn-lt"/>
                <a:ea typeface="+mn-ea"/>
              </a:defRPr>
            </a:lvl3pPr>
            <a:lvl4pPr marL="0" indent="0" algn="l" rtl="0" eaLnBrk="1" fontAlgn="base" hangingPunct="1">
              <a:spcBef>
                <a:spcPct val="20000"/>
              </a:spcBef>
              <a:spcAft>
                <a:spcPct val="0"/>
              </a:spcAft>
              <a:buNone/>
              <a:defRPr sz="3200">
                <a:solidFill>
                  <a:schemeClr val="tx1"/>
                </a:solidFill>
                <a:latin typeface="+mn-lt"/>
                <a:ea typeface="+mn-ea"/>
              </a:defRPr>
            </a:lvl4pPr>
            <a:lvl5pPr marL="0" indent="0" algn="l" rtl="0" eaLnBrk="1" fontAlgn="base" hangingPunct="1">
              <a:spcBef>
                <a:spcPct val="20000"/>
              </a:spcBef>
              <a:spcAft>
                <a:spcPct val="0"/>
              </a:spcAft>
              <a:buNone/>
              <a:defRPr sz="3200">
                <a:solidFill>
                  <a:schemeClr val="tx1"/>
                </a:solidFill>
                <a:latin typeface="+mn-lt"/>
                <a:ea typeface="+mn-ea"/>
              </a:defRPr>
            </a:lvl5pPr>
            <a:lvl6pPr marL="3355231" indent="-305021" algn="l" rtl="0" eaLnBrk="1" fontAlgn="base" hangingPunct="1">
              <a:spcBef>
                <a:spcPct val="20000"/>
              </a:spcBef>
              <a:spcAft>
                <a:spcPct val="0"/>
              </a:spcAft>
              <a:buChar char="»"/>
              <a:defRPr sz="2700">
                <a:solidFill>
                  <a:schemeClr val="tx1"/>
                </a:solidFill>
                <a:latin typeface="+mn-lt"/>
                <a:ea typeface="+mn-ea"/>
              </a:defRPr>
            </a:lvl6pPr>
            <a:lvl7pPr marL="3965273" indent="-305021" algn="l" rtl="0" eaLnBrk="1" fontAlgn="base" hangingPunct="1">
              <a:spcBef>
                <a:spcPct val="20000"/>
              </a:spcBef>
              <a:spcAft>
                <a:spcPct val="0"/>
              </a:spcAft>
              <a:buChar char="»"/>
              <a:defRPr sz="2700">
                <a:solidFill>
                  <a:schemeClr val="tx1"/>
                </a:solidFill>
                <a:latin typeface="+mn-lt"/>
                <a:ea typeface="+mn-ea"/>
              </a:defRPr>
            </a:lvl7pPr>
            <a:lvl8pPr marL="4575315" indent="-305021" algn="l" rtl="0" eaLnBrk="1" fontAlgn="base" hangingPunct="1">
              <a:spcBef>
                <a:spcPct val="20000"/>
              </a:spcBef>
              <a:spcAft>
                <a:spcPct val="0"/>
              </a:spcAft>
              <a:buChar char="»"/>
              <a:defRPr sz="2700">
                <a:solidFill>
                  <a:schemeClr val="tx1"/>
                </a:solidFill>
                <a:latin typeface="+mn-lt"/>
                <a:ea typeface="+mn-ea"/>
              </a:defRPr>
            </a:lvl8pPr>
            <a:lvl9pPr marL="5185357" indent="-305021" algn="l" rtl="0" eaLnBrk="1" fontAlgn="base" hangingPunct="1">
              <a:spcBef>
                <a:spcPct val="20000"/>
              </a:spcBef>
              <a:spcAft>
                <a:spcPct val="0"/>
              </a:spcAft>
              <a:buChar char="»"/>
              <a:defRPr sz="2700">
                <a:solidFill>
                  <a:schemeClr val="tx1"/>
                </a:solidFill>
                <a:latin typeface="+mn-lt"/>
                <a:ea typeface="+mn-ea"/>
              </a:defRPr>
            </a:lvl9pPr>
          </a:lstStyle>
          <a:p>
            <a:pPr marL="0" indent="0">
              <a:spcBef>
                <a:spcPts val="600"/>
              </a:spcBef>
              <a:spcAft>
                <a:spcPts val="600"/>
              </a:spcAft>
              <a:buNone/>
            </a:pPr>
            <a:r>
              <a:rPr lang="en-GB" sz="2000" b="1">
                <a:solidFill>
                  <a:schemeClr val="tx2"/>
                </a:solidFill>
                <a:latin typeface="Montserrat"/>
                <a:ea typeface="Calibri"/>
                <a:cs typeface="Calibri"/>
              </a:rPr>
              <a:t>Paediatric Hearing Services Improvement Programme</a:t>
            </a:r>
          </a:p>
          <a:p>
            <a:pPr marL="356870" indent="-356870">
              <a:spcBef>
                <a:spcPts val="600"/>
              </a:spcBef>
              <a:spcAft>
                <a:spcPts val="600"/>
              </a:spcAft>
              <a:buClr>
                <a:srgbClr val="EB931B"/>
              </a:buClr>
              <a:buFont typeface="Courier New" panose="02070309020205020404" pitchFamily="49" charset="0"/>
              <a:buChar char="o"/>
            </a:pPr>
            <a:r>
              <a:rPr lang="en-GB" sz="1800">
                <a:solidFill>
                  <a:schemeClr val="tx2"/>
                </a:solidFill>
                <a:latin typeface="Montserrat"/>
                <a:ea typeface="Calibri"/>
                <a:cs typeface="Calibri"/>
              </a:rPr>
              <a:t>Led by the Office of the Chief Scientific Officer (NHS England)</a:t>
            </a:r>
          </a:p>
          <a:p>
            <a:pPr marL="356870" indent="-356870">
              <a:spcBef>
                <a:spcPts val="600"/>
              </a:spcBef>
              <a:spcAft>
                <a:spcPts val="600"/>
              </a:spcAft>
              <a:buClr>
                <a:srgbClr val="EB931B"/>
              </a:buClr>
              <a:buFont typeface="Courier New" panose="02070309020205020404" pitchFamily="49" charset="0"/>
              <a:buChar char="o"/>
            </a:pPr>
            <a:r>
              <a:rPr lang="en-GB" sz="1800">
                <a:solidFill>
                  <a:schemeClr val="tx2"/>
                </a:solidFill>
                <a:latin typeface="Montserrat"/>
                <a:ea typeface="Calibri"/>
                <a:cs typeface="Calibri"/>
              </a:rPr>
              <a:t>Reviewing all paediatric audiology services across England</a:t>
            </a:r>
          </a:p>
          <a:p>
            <a:pPr marL="356870" indent="-356870">
              <a:spcBef>
                <a:spcPts val="600"/>
              </a:spcBef>
              <a:spcAft>
                <a:spcPts val="600"/>
              </a:spcAft>
              <a:buClr>
                <a:srgbClr val="EB931B"/>
              </a:buClr>
              <a:buFont typeface="Courier New" panose="02070309020205020404" pitchFamily="49" charset="0"/>
              <a:buChar char="o"/>
            </a:pPr>
            <a:r>
              <a:rPr lang="en-GB" sz="1800">
                <a:solidFill>
                  <a:schemeClr val="tx2"/>
                </a:solidFill>
                <a:latin typeface="Montserrat"/>
                <a:ea typeface="Calibri"/>
                <a:cs typeface="Calibri"/>
              </a:rPr>
              <a:t>Working with ICBs to assess if records need to be reviewed and children recalled</a:t>
            </a:r>
          </a:p>
          <a:p>
            <a:pPr marL="356870" indent="-356870">
              <a:spcBef>
                <a:spcPts val="600"/>
              </a:spcBef>
              <a:spcAft>
                <a:spcPts val="600"/>
              </a:spcAft>
              <a:buClr>
                <a:srgbClr val="EB931B"/>
              </a:buClr>
              <a:buFont typeface="Courier New" panose="02070309020205020404" pitchFamily="49" charset="0"/>
              <a:buChar char="o"/>
            </a:pPr>
            <a:r>
              <a:rPr lang="en-GB" sz="1800">
                <a:solidFill>
                  <a:schemeClr val="tx2"/>
                </a:solidFill>
                <a:latin typeface="Montserrat"/>
                <a:ea typeface="Calibri"/>
                <a:cs typeface="Calibri"/>
              </a:rPr>
              <a:t>Patient-centred approach informed by parent experiences</a:t>
            </a:r>
          </a:p>
          <a:p>
            <a:pPr marL="0" indent="0">
              <a:spcBef>
                <a:spcPts val="600"/>
              </a:spcBef>
              <a:spcAft>
                <a:spcPts val="600"/>
              </a:spcAft>
              <a:buNone/>
            </a:pPr>
            <a:r>
              <a:rPr lang="en-GB" sz="2000" b="1">
                <a:solidFill>
                  <a:schemeClr val="tx2"/>
                </a:solidFill>
                <a:latin typeface="Montserrat"/>
                <a:ea typeface="Calibri"/>
                <a:cs typeface="Calibri"/>
              </a:rPr>
              <a:t>NDCS Support for Families</a:t>
            </a:r>
          </a:p>
          <a:p>
            <a:pPr marL="356870" indent="-356870">
              <a:spcBef>
                <a:spcPts val="600"/>
              </a:spcBef>
              <a:spcAft>
                <a:spcPts val="600"/>
              </a:spcAft>
              <a:buClr>
                <a:srgbClr val="EB931B"/>
              </a:buClr>
              <a:buFont typeface="Courier New" panose="02070309020205020404" pitchFamily="49" charset="0"/>
              <a:buChar char="o"/>
            </a:pPr>
            <a:r>
              <a:rPr lang="en-GB" sz="1800">
                <a:solidFill>
                  <a:schemeClr val="tx2"/>
                </a:solidFill>
                <a:latin typeface="Montserrat"/>
                <a:ea typeface="Calibri"/>
                <a:cs typeface="Calibri"/>
              </a:rPr>
              <a:t>Families need emotional support when deafness is identified and explained</a:t>
            </a:r>
          </a:p>
          <a:p>
            <a:pPr marL="356870" indent="-356870">
              <a:spcBef>
                <a:spcPts val="600"/>
              </a:spcBef>
              <a:spcAft>
                <a:spcPts val="600"/>
              </a:spcAft>
              <a:buClr>
                <a:srgbClr val="EB931B"/>
              </a:buClr>
              <a:buFont typeface="Courier New" panose="02070309020205020404" pitchFamily="49" charset="0"/>
              <a:buChar char="o"/>
            </a:pPr>
            <a:r>
              <a:rPr lang="en-GB" sz="1800">
                <a:solidFill>
                  <a:schemeClr val="tx2"/>
                </a:solidFill>
                <a:latin typeface="Montserrat"/>
                <a:ea typeface="Calibri"/>
                <a:cs typeface="Calibri"/>
              </a:rPr>
              <a:t>NDCS already provides support via Advice and Guidance Officers</a:t>
            </a:r>
          </a:p>
          <a:p>
            <a:pPr marL="356870" indent="-356870">
              <a:spcBef>
                <a:spcPts val="600"/>
              </a:spcBef>
              <a:spcAft>
                <a:spcPts val="600"/>
              </a:spcAft>
              <a:buClr>
                <a:srgbClr val="EB931B"/>
              </a:buClr>
              <a:buFont typeface="Courier New" panose="02070309020205020404" pitchFamily="49" charset="0"/>
              <a:buChar char="o"/>
            </a:pPr>
            <a:r>
              <a:rPr lang="en-GB" sz="1800">
                <a:solidFill>
                  <a:schemeClr val="tx2"/>
                </a:solidFill>
                <a:latin typeface="Montserrat"/>
                <a:ea typeface="Calibri"/>
                <a:cs typeface="Calibri"/>
              </a:rPr>
              <a:t>Current helpline offer relies on families proactively reaching out</a:t>
            </a:r>
          </a:p>
          <a:p>
            <a:pPr marL="0" indent="0">
              <a:spcBef>
                <a:spcPts val="0"/>
              </a:spcBef>
              <a:buNone/>
            </a:pPr>
            <a:endParaRPr lang="en-GB" sz="1800">
              <a:latin typeface="Montserrat" pitchFamily="2" charset="0"/>
            </a:endParaRPr>
          </a:p>
          <a:p>
            <a:pPr marL="0" indent="0">
              <a:spcBef>
                <a:spcPts val="0"/>
              </a:spcBef>
              <a:buNone/>
            </a:pPr>
            <a:endParaRPr lang="en-GB" sz="1800" b="1" kern="0">
              <a:latin typeface="Montserrat"/>
            </a:endParaRPr>
          </a:p>
        </p:txBody>
      </p:sp>
    </p:spTree>
    <p:extLst>
      <p:ext uri="{BB962C8B-B14F-4D97-AF65-F5344CB8AC3E}">
        <p14:creationId xmlns:p14="http://schemas.microsoft.com/office/powerpoint/2010/main" val="21107730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E5085-382A-03D9-B497-5FA480D7DCEC}"/>
            </a:ext>
          </a:extLst>
        </p:cNvPr>
        <p:cNvGrpSpPr/>
        <p:nvPr/>
      </p:nvGrpSpPr>
      <p:grpSpPr>
        <a:xfrm>
          <a:off x="0" y="0"/>
          <a:ext cx="0" cy="0"/>
          <a:chOff x="0" y="0"/>
          <a:chExt cx="0" cy="0"/>
        </a:xfrm>
      </p:grpSpPr>
      <p:sp>
        <p:nvSpPr>
          <p:cNvPr id="2" name="Title">
            <a:extLst>
              <a:ext uri="{FF2B5EF4-FFF2-40B4-BE49-F238E27FC236}">
                <a16:creationId xmlns:a16="http://schemas.microsoft.com/office/drawing/2014/main" id="{8F8F2794-5D23-CB4F-7D6E-76FFE1B578A8}"/>
              </a:ext>
            </a:extLst>
          </p:cNvPr>
          <p:cNvSpPr>
            <a:spLocks noGrp="1"/>
          </p:cNvSpPr>
          <p:nvPr>
            <p:ph type="title"/>
          </p:nvPr>
        </p:nvSpPr>
        <p:spPr>
          <a:xfrm>
            <a:off x="553193" y="431945"/>
            <a:ext cx="8341425" cy="644278"/>
          </a:xfrm>
        </p:spPr>
        <p:txBody>
          <a:bodyPr lIns="91440" tIns="45720" rIns="91440" bIns="45720" anchor="t"/>
          <a:lstStyle/>
          <a:p>
            <a:r>
              <a:rPr lang="en-GB"/>
              <a:t>Early Intervention Offer</a:t>
            </a:r>
            <a:endParaRPr lang="en-US" sz="3600"/>
          </a:p>
        </p:txBody>
      </p:sp>
      <p:sp>
        <p:nvSpPr>
          <p:cNvPr id="3" name="Content Placeholder 8">
            <a:extLst>
              <a:ext uri="{FF2B5EF4-FFF2-40B4-BE49-F238E27FC236}">
                <a16:creationId xmlns:a16="http://schemas.microsoft.com/office/drawing/2014/main" id="{DFA040DE-618F-3210-9B12-62AED3277874}"/>
              </a:ext>
            </a:extLst>
          </p:cNvPr>
          <p:cNvSpPr txBox="1">
            <a:spLocks/>
          </p:cNvSpPr>
          <p:nvPr/>
        </p:nvSpPr>
        <p:spPr bwMode="auto">
          <a:xfrm>
            <a:off x="553193" y="1290807"/>
            <a:ext cx="10572007" cy="4752149"/>
          </a:xfrm>
          <a:prstGeom prst="rect">
            <a:avLst/>
          </a:prstGeom>
          <a:noFill/>
          <a:ln w="9525">
            <a:noFill/>
            <a:miter lim="800000"/>
            <a:headEnd/>
            <a:tailEnd/>
          </a:ln>
        </p:spPr>
        <p:txBody>
          <a:bodyPr vert="horz" wrap="square" lIns="122008" tIns="61004" rIns="122008" bIns="61004" numCol="1" anchor="t" anchorCtr="0" compatLnSpc="1">
            <a:prstTxWarp prst="textNoShape">
              <a:avLst/>
            </a:prstTxWarp>
          </a:bodyPr>
          <a:lstStyle>
            <a:lvl1pPr marL="357188" indent="-357188" algn="l" rtl="0" eaLnBrk="1" fontAlgn="base" hangingPunct="1">
              <a:spcBef>
                <a:spcPct val="20000"/>
              </a:spcBef>
              <a:spcAft>
                <a:spcPct val="0"/>
              </a:spcAft>
              <a:buClr>
                <a:schemeClr val="bg2"/>
              </a:buClr>
              <a:buFont typeface="Arial" panose="020B0604020202020204" pitchFamily="34" charset="0"/>
              <a:buChar char="•"/>
              <a:defRPr sz="3200" b="0">
                <a:solidFill>
                  <a:schemeClr val="tx1"/>
                </a:solidFill>
                <a:latin typeface="+mn-lt"/>
                <a:ea typeface="+mn-ea"/>
                <a:cs typeface="+mn-cs"/>
              </a:defRPr>
            </a:lvl1pPr>
            <a:lvl2pPr marL="0" indent="0" algn="l" rtl="0" eaLnBrk="1" fontAlgn="base" hangingPunct="1">
              <a:spcBef>
                <a:spcPct val="20000"/>
              </a:spcBef>
              <a:spcAft>
                <a:spcPct val="0"/>
              </a:spcAft>
              <a:buClr>
                <a:schemeClr val="bg2"/>
              </a:buClr>
              <a:buFont typeface="Arial" panose="020B0604020202020204" pitchFamily="34" charset="0"/>
              <a:buNone/>
              <a:defRPr sz="3200">
                <a:solidFill>
                  <a:schemeClr val="tx1"/>
                </a:solidFill>
                <a:latin typeface="+mn-lt"/>
                <a:ea typeface="+mn-ea"/>
              </a:defRPr>
            </a:lvl2pPr>
            <a:lvl3pPr marL="0" indent="0" algn="l" rtl="0" eaLnBrk="1" fontAlgn="base" hangingPunct="1">
              <a:spcBef>
                <a:spcPct val="20000"/>
              </a:spcBef>
              <a:spcAft>
                <a:spcPct val="0"/>
              </a:spcAft>
              <a:buNone/>
              <a:defRPr sz="3200">
                <a:solidFill>
                  <a:schemeClr val="tx1"/>
                </a:solidFill>
                <a:latin typeface="+mn-lt"/>
                <a:ea typeface="+mn-ea"/>
              </a:defRPr>
            </a:lvl3pPr>
            <a:lvl4pPr marL="0" indent="0" algn="l" rtl="0" eaLnBrk="1" fontAlgn="base" hangingPunct="1">
              <a:spcBef>
                <a:spcPct val="20000"/>
              </a:spcBef>
              <a:spcAft>
                <a:spcPct val="0"/>
              </a:spcAft>
              <a:buNone/>
              <a:defRPr sz="3200">
                <a:solidFill>
                  <a:schemeClr val="tx1"/>
                </a:solidFill>
                <a:latin typeface="+mn-lt"/>
                <a:ea typeface="+mn-ea"/>
              </a:defRPr>
            </a:lvl4pPr>
            <a:lvl5pPr marL="0" indent="0" algn="l" rtl="0" eaLnBrk="1" fontAlgn="base" hangingPunct="1">
              <a:spcBef>
                <a:spcPct val="20000"/>
              </a:spcBef>
              <a:spcAft>
                <a:spcPct val="0"/>
              </a:spcAft>
              <a:buNone/>
              <a:defRPr sz="3200">
                <a:solidFill>
                  <a:schemeClr val="tx1"/>
                </a:solidFill>
                <a:latin typeface="+mn-lt"/>
                <a:ea typeface="+mn-ea"/>
              </a:defRPr>
            </a:lvl5pPr>
            <a:lvl6pPr marL="3355231" indent="-305021" algn="l" rtl="0" eaLnBrk="1" fontAlgn="base" hangingPunct="1">
              <a:spcBef>
                <a:spcPct val="20000"/>
              </a:spcBef>
              <a:spcAft>
                <a:spcPct val="0"/>
              </a:spcAft>
              <a:buChar char="»"/>
              <a:defRPr sz="2700">
                <a:solidFill>
                  <a:schemeClr val="tx1"/>
                </a:solidFill>
                <a:latin typeface="+mn-lt"/>
                <a:ea typeface="+mn-ea"/>
              </a:defRPr>
            </a:lvl6pPr>
            <a:lvl7pPr marL="3965273" indent="-305021" algn="l" rtl="0" eaLnBrk="1" fontAlgn="base" hangingPunct="1">
              <a:spcBef>
                <a:spcPct val="20000"/>
              </a:spcBef>
              <a:spcAft>
                <a:spcPct val="0"/>
              </a:spcAft>
              <a:buChar char="»"/>
              <a:defRPr sz="2700">
                <a:solidFill>
                  <a:schemeClr val="tx1"/>
                </a:solidFill>
                <a:latin typeface="+mn-lt"/>
                <a:ea typeface="+mn-ea"/>
              </a:defRPr>
            </a:lvl7pPr>
            <a:lvl8pPr marL="4575315" indent="-305021" algn="l" rtl="0" eaLnBrk="1" fontAlgn="base" hangingPunct="1">
              <a:spcBef>
                <a:spcPct val="20000"/>
              </a:spcBef>
              <a:spcAft>
                <a:spcPct val="0"/>
              </a:spcAft>
              <a:buChar char="»"/>
              <a:defRPr sz="2700">
                <a:solidFill>
                  <a:schemeClr val="tx1"/>
                </a:solidFill>
                <a:latin typeface="+mn-lt"/>
                <a:ea typeface="+mn-ea"/>
              </a:defRPr>
            </a:lvl8pPr>
            <a:lvl9pPr marL="5185357" indent="-305021" algn="l" rtl="0" eaLnBrk="1" fontAlgn="base" hangingPunct="1">
              <a:spcBef>
                <a:spcPct val="20000"/>
              </a:spcBef>
              <a:spcAft>
                <a:spcPct val="0"/>
              </a:spcAft>
              <a:buChar char="»"/>
              <a:defRPr sz="2700">
                <a:solidFill>
                  <a:schemeClr val="tx1"/>
                </a:solidFill>
                <a:latin typeface="+mn-lt"/>
                <a:ea typeface="+mn-ea"/>
              </a:defRPr>
            </a:lvl9pPr>
          </a:lstStyle>
          <a:p>
            <a:pPr marL="0" indent="0">
              <a:spcBef>
                <a:spcPts val="600"/>
              </a:spcBef>
              <a:spcAft>
                <a:spcPts val="600"/>
              </a:spcAft>
              <a:buNone/>
            </a:pPr>
            <a:r>
              <a:rPr lang="en-GB" sz="2000" b="1">
                <a:solidFill>
                  <a:schemeClr val="tx2"/>
                </a:solidFill>
                <a:latin typeface="Montserrat"/>
                <a:ea typeface="Calibri"/>
                <a:cs typeface="Calibri"/>
              </a:rPr>
              <a:t>Early Intervention Advice and Guidance Officer Model</a:t>
            </a:r>
            <a:endParaRPr lang="en-US" sz="2000" b="1">
              <a:solidFill>
                <a:schemeClr val="tx2"/>
              </a:solidFill>
              <a:latin typeface="Montserrat"/>
              <a:ea typeface="Calibri"/>
              <a:cs typeface="Calibri"/>
            </a:endParaRPr>
          </a:p>
          <a:p>
            <a:pPr>
              <a:spcBef>
                <a:spcPts val="600"/>
              </a:spcBef>
              <a:spcAft>
                <a:spcPts val="600"/>
              </a:spcAft>
              <a:buClr>
                <a:schemeClr val="accent4"/>
              </a:buClr>
              <a:buFont typeface="Courier New" panose="02070309020205020404" pitchFamily="49" charset="0"/>
              <a:buChar char="o"/>
            </a:pPr>
            <a:r>
              <a:rPr lang="en-GB" sz="1800">
                <a:solidFill>
                  <a:schemeClr val="tx2"/>
                </a:solidFill>
                <a:latin typeface="Montserrat"/>
                <a:ea typeface="Calibri"/>
                <a:cs typeface="Calibri"/>
              </a:rPr>
              <a:t>Families don’t need to self-refer, instead referral pathways are established</a:t>
            </a:r>
          </a:p>
          <a:p>
            <a:pPr>
              <a:spcBef>
                <a:spcPts val="600"/>
              </a:spcBef>
              <a:spcAft>
                <a:spcPts val="600"/>
              </a:spcAft>
              <a:buClr>
                <a:schemeClr val="accent4"/>
              </a:buClr>
              <a:buFont typeface="Courier New" panose="02070309020205020404" pitchFamily="49" charset="0"/>
              <a:buChar char="o"/>
            </a:pPr>
            <a:r>
              <a:rPr lang="en-GB" sz="1800">
                <a:solidFill>
                  <a:schemeClr val="tx2"/>
                </a:solidFill>
                <a:latin typeface="Montserrat"/>
                <a:ea typeface="Calibri"/>
                <a:cs typeface="Calibri"/>
              </a:rPr>
              <a:t>Early Intervention Advice and Guidance Officers understand the context of review and recall</a:t>
            </a:r>
          </a:p>
          <a:p>
            <a:pPr>
              <a:spcBef>
                <a:spcPts val="600"/>
              </a:spcBef>
              <a:spcAft>
                <a:spcPts val="600"/>
              </a:spcAft>
              <a:buClr>
                <a:schemeClr val="accent4"/>
              </a:buClr>
              <a:buFont typeface="Courier New" panose="02070309020205020404" pitchFamily="49" charset="0"/>
              <a:buChar char="o"/>
            </a:pPr>
            <a:r>
              <a:rPr lang="en-GB" sz="1800">
                <a:solidFill>
                  <a:schemeClr val="tx2"/>
                </a:solidFill>
                <a:latin typeface="Montserrat"/>
                <a:ea typeface="Calibri"/>
                <a:cs typeface="Calibri"/>
              </a:rPr>
              <a:t>Work with audiology services to:</a:t>
            </a:r>
          </a:p>
          <a:p>
            <a:pPr marL="534988" indent="368300">
              <a:spcBef>
                <a:spcPts val="0"/>
              </a:spcBef>
              <a:spcAft>
                <a:spcPts val="600"/>
              </a:spcAft>
              <a:buClr>
                <a:schemeClr val="accent4"/>
              </a:buClr>
              <a:buFont typeface="Wingdings" panose="05000000000000000000" pitchFamily="2" charset="2"/>
              <a:buChar char="§"/>
            </a:pPr>
            <a:r>
              <a:rPr lang="en-GB" sz="1800">
                <a:solidFill>
                  <a:schemeClr val="tx2"/>
                </a:solidFill>
                <a:latin typeface="Montserrat"/>
                <a:ea typeface="Calibri"/>
                <a:cs typeface="Calibri"/>
              </a:rPr>
              <a:t>Reduce Did Not Attend (DNA)/Was Not Brought (WNB) rates</a:t>
            </a:r>
          </a:p>
          <a:p>
            <a:pPr marL="534988" indent="368300">
              <a:spcBef>
                <a:spcPts val="0"/>
              </a:spcBef>
              <a:spcAft>
                <a:spcPts val="600"/>
              </a:spcAft>
              <a:buClr>
                <a:schemeClr val="accent4"/>
              </a:buClr>
              <a:buFont typeface="Wingdings" panose="05000000000000000000" pitchFamily="2" charset="2"/>
              <a:buChar char="§"/>
            </a:pPr>
            <a:r>
              <a:rPr lang="en-GB" sz="1800">
                <a:solidFill>
                  <a:schemeClr val="tx2"/>
                </a:solidFill>
                <a:latin typeface="Montserrat"/>
                <a:ea typeface="Calibri"/>
                <a:cs typeface="Calibri"/>
              </a:rPr>
              <a:t>Provide emotional support and signposting</a:t>
            </a:r>
          </a:p>
          <a:p>
            <a:pPr marL="534988" indent="368300">
              <a:spcBef>
                <a:spcPts val="0"/>
              </a:spcBef>
              <a:spcAft>
                <a:spcPts val="600"/>
              </a:spcAft>
              <a:buClr>
                <a:schemeClr val="accent4"/>
              </a:buClr>
              <a:buFont typeface="Wingdings" panose="05000000000000000000" pitchFamily="2" charset="2"/>
              <a:buChar char="§"/>
            </a:pPr>
            <a:r>
              <a:rPr lang="en-GB" sz="1800">
                <a:solidFill>
                  <a:schemeClr val="tx2"/>
                </a:solidFill>
                <a:latin typeface="Montserrat"/>
                <a:ea typeface="Calibri"/>
                <a:cs typeface="Calibri"/>
              </a:rPr>
              <a:t>Support families through harm review meetings (if wanted)</a:t>
            </a:r>
          </a:p>
          <a:p>
            <a:pPr marL="0" indent="0">
              <a:spcBef>
                <a:spcPts val="600"/>
              </a:spcBef>
              <a:spcAft>
                <a:spcPts val="600"/>
              </a:spcAft>
              <a:buNone/>
            </a:pPr>
            <a:r>
              <a:rPr lang="en-GB" sz="2000" b="1" kern="0">
                <a:solidFill>
                  <a:schemeClr val="tx2"/>
                </a:solidFill>
                <a:latin typeface="Montserrat"/>
              </a:rPr>
              <a:t>NDCS–NHS England Collaboration</a:t>
            </a:r>
          </a:p>
          <a:p>
            <a:pPr>
              <a:spcBef>
                <a:spcPts val="600"/>
              </a:spcBef>
              <a:spcAft>
                <a:spcPts val="600"/>
              </a:spcAft>
              <a:buClr>
                <a:schemeClr val="accent4"/>
              </a:buClr>
              <a:buFont typeface="Courier New" panose="02070309020205020404" pitchFamily="49" charset="0"/>
              <a:buChar char="o"/>
            </a:pPr>
            <a:r>
              <a:rPr lang="en-GB" sz="1800" kern="0">
                <a:solidFill>
                  <a:schemeClr val="tx2"/>
                </a:solidFill>
                <a:latin typeface="Montserrat"/>
              </a:rPr>
              <a:t>NHS England shares list of recall sites with NDCS</a:t>
            </a:r>
          </a:p>
          <a:p>
            <a:pPr>
              <a:spcBef>
                <a:spcPts val="600"/>
              </a:spcBef>
              <a:spcAft>
                <a:spcPts val="600"/>
              </a:spcAft>
              <a:buClr>
                <a:schemeClr val="accent4"/>
              </a:buClr>
              <a:buFont typeface="Courier New" panose="02070309020205020404" pitchFamily="49" charset="0"/>
              <a:buChar char="o"/>
            </a:pPr>
            <a:r>
              <a:rPr lang="en-GB" sz="1800" kern="0">
                <a:solidFill>
                  <a:schemeClr val="tx2"/>
                </a:solidFill>
                <a:latin typeface="Montserrat"/>
              </a:rPr>
              <a:t>NDCS offers support tailored to each service</a:t>
            </a:r>
          </a:p>
          <a:p>
            <a:pPr>
              <a:spcBef>
                <a:spcPts val="600"/>
              </a:spcBef>
              <a:spcAft>
                <a:spcPts val="600"/>
              </a:spcAft>
              <a:buClr>
                <a:schemeClr val="accent4"/>
              </a:buClr>
              <a:buFont typeface="Courier New" panose="02070309020205020404" pitchFamily="49" charset="0"/>
              <a:buChar char="o"/>
            </a:pPr>
            <a:r>
              <a:rPr lang="en-GB" sz="1800" kern="0">
                <a:solidFill>
                  <a:schemeClr val="tx2"/>
                </a:solidFill>
                <a:latin typeface="Montserrat"/>
              </a:rPr>
              <a:t>Offer shared with regional leads, ICBs, and audiology teams</a:t>
            </a:r>
          </a:p>
          <a:p>
            <a:pPr marL="0" indent="0">
              <a:spcBef>
                <a:spcPts val="0"/>
              </a:spcBef>
              <a:buNone/>
            </a:pPr>
            <a:endParaRPr lang="en-GB" sz="1800" b="1" kern="0">
              <a:latin typeface="Montserrat"/>
            </a:endParaRPr>
          </a:p>
        </p:txBody>
      </p:sp>
    </p:spTree>
    <p:extLst>
      <p:ext uri="{BB962C8B-B14F-4D97-AF65-F5344CB8AC3E}">
        <p14:creationId xmlns:p14="http://schemas.microsoft.com/office/powerpoint/2010/main" val="24431631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2B1AB-7697-313A-8ADD-2725B21C2757}"/>
              </a:ext>
            </a:extLst>
          </p:cNvPr>
          <p:cNvSpPr>
            <a:spLocks noGrp="1"/>
          </p:cNvSpPr>
          <p:nvPr>
            <p:ph type="title"/>
          </p:nvPr>
        </p:nvSpPr>
        <p:spPr/>
        <p:txBody>
          <a:bodyPr>
            <a:normAutofit fontScale="90000"/>
          </a:bodyPr>
          <a:lstStyle/>
          <a:p>
            <a:r>
              <a:rPr lang="en-GB">
                <a:solidFill>
                  <a:srgbClr val="00306B"/>
                </a:solidFill>
              </a:rPr>
              <a:t>Early Intervention Advice and Guidance Officers</a:t>
            </a:r>
          </a:p>
        </p:txBody>
      </p:sp>
      <p:sp>
        <p:nvSpPr>
          <p:cNvPr id="4" name="TextBox 3">
            <a:extLst>
              <a:ext uri="{FF2B5EF4-FFF2-40B4-BE49-F238E27FC236}">
                <a16:creationId xmlns:a16="http://schemas.microsoft.com/office/drawing/2014/main" id="{82C90C6D-F25C-6C35-47E4-38C69DA499A0}"/>
              </a:ext>
            </a:extLst>
          </p:cNvPr>
          <p:cNvSpPr txBox="1"/>
          <p:nvPr/>
        </p:nvSpPr>
        <p:spPr>
          <a:xfrm>
            <a:off x="553193" y="1513778"/>
            <a:ext cx="11016234" cy="4093428"/>
          </a:xfrm>
          <a:prstGeom prst="rect">
            <a:avLst/>
          </a:prstGeom>
          <a:noFill/>
        </p:spPr>
        <p:txBody>
          <a:bodyPr wrap="square" lIns="91440" tIns="45720" rIns="91440" bIns="45720" anchor="ctr">
            <a:spAutoFit/>
          </a:bodyPr>
          <a:lstStyle/>
          <a:p>
            <a:pPr fontAlgn="base">
              <a:buClr>
                <a:schemeClr val="bg2"/>
              </a:buClr>
            </a:pPr>
            <a:r>
              <a:rPr lang="en-GB" sz="2000" b="1">
                <a:solidFill>
                  <a:srgbClr val="00306B"/>
                </a:solidFill>
                <a:latin typeface="Montserrat"/>
                <a:ea typeface="Calibri"/>
                <a:cs typeface="Calibri"/>
              </a:rPr>
              <a:t>Sensory Services - How can we work together?</a:t>
            </a:r>
            <a:endParaRPr lang="en-US">
              <a:solidFill>
                <a:srgbClr val="00306B"/>
              </a:solidFill>
              <a:latin typeface="Aptos"/>
              <a:ea typeface="Calibri"/>
              <a:cs typeface="Calibri"/>
            </a:endParaRPr>
          </a:p>
          <a:p>
            <a:pPr marL="342900" indent="-342900" fontAlgn="base">
              <a:buClr>
                <a:schemeClr val="bg2"/>
              </a:buClr>
              <a:buFont typeface="Courier New"/>
              <a:buChar char="o"/>
            </a:pPr>
            <a:endParaRPr lang="en-GB" sz="2000" b="1">
              <a:solidFill>
                <a:srgbClr val="00306B"/>
              </a:solidFill>
              <a:latin typeface="Montserrat"/>
              <a:ea typeface="Calibri"/>
              <a:cs typeface="Calibri"/>
            </a:endParaRPr>
          </a:p>
          <a:p>
            <a:pPr marL="285750" indent="-285750" fontAlgn="base">
              <a:buClr>
                <a:srgbClr val="FA0691"/>
              </a:buClr>
              <a:buFont typeface="Courier New"/>
              <a:buChar char="o"/>
            </a:pPr>
            <a:r>
              <a:rPr lang="en-GB">
                <a:solidFill>
                  <a:srgbClr val="00306B"/>
                </a:solidFill>
                <a:latin typeface="Montserrat"/>
                <a:ea typeface="Calibri"/>
                <a:cs typeface="Calibri"/>
              </a:rPr>
              <a:t>Work </a:t>
            </a:r>
            <a:r>
              <a:rPr lang="en-GB" b="1">
                <a:solidFill>
                  <a:srgbClr val="00306B"/>
                </a:solidFill>
                <a:latin typeface="Montserrat"/>
                <a:ea typeface="Calibri"/>
                <a:cs typeface="Calibri"/>
              </a:rPr>
              <a:t>in partnership with local professionals</a:t>
            </a:r>
            <a:r>
              <a:rPr lang="en-GB">
                <a:solidFill>
                  <a:srgbClr val="00306B"/>
                </a:solidFill>
                <a:latin typeface="Montserrat"/>
                <a:ea typeface="Calibri"/>
                <a:cs typeface="Calibri"/>
              </a:rPr>
              <a:t> to complement existing services.</a:t>
            </a:r>
            <a:br>
              <a:rPr lang="en-GB">
                <a:solidFill>
                  <a:srgbClr val="00306B"/>
                </a:solidFill>
                <a:latin typeface="Montserrat"/>
                <a:ea typeface="Calibri"/>
                <a:cs typeface="Calibri"/>
              </a:rPr>
            </a:br>
            <a:endParaRPr lang="en-GB" sz="800">
              <a:solidFill>
                <a:srgbClr val="00306B"/>
              </a:solidFill>
              <a:latin typeface="Montserrat"/>
              <a:ea typeface="Calibri"/>
              <a:cs typeface="Calibri"/>
            </a:endParaRPr>
          </a:p>
          <a:p>
            <a:pPr marL="285750" indent="-285750" fontAlgn="base">
              <a:buClr>
                <a:srgbClr val="FA0691"/>
              </a:buClr>
              <a:buFont typeface="Courier New"/>
              <a:buChar char="o"/>
            </a:pPr>
            <a:r>
              <a:rPr lang="en-GB">
                <a:solidFill>
                  <a:srgbClr val="00306B"/>
                </a:solidFill>
                <a:latin typeface="Montserrat"/>
                <a:ea typeface="Calibri"/>
                <a:cs typeface="Calibri"/>
              </a:rPr>
              <a:t>Provide </a:t>
            </a:r>
            <a:r>
              <a:rPr lang="en-GB" b="1">
                <a:solidFill>
                  <a:srgbClr val="00306B"/>
                </a:solidFill>
                <a:latin typeface="Montserrat"/>
                <a:ea typeface="Calibri"/>
                <a:cs typeface="Calibri"/>
              </a:rPr>
              <a:t>proactive, tailored support</a:t>
            </a:r>
            <a:r>
              <a:rPr lang="en-GB">
                <a:solidFill>
                  <a:srgbClr val="00306B"/>
                </a:solidFill>
                <a:latin typeface="Montserrat"/>
                <a:ea typeface="Calibri"/>
                <a:cs typeface="Calibri"/>
              </a:rPr>
              <a:t> for families across all types of hearing loss, including temporary and permanent conditions.</a:t>
            </a:r>
          </a:p>
          <a:p>
            <a:pPr marL="285750" indent="-285750">
              <a:buClr>
                <a:srgbClr val="FA0691"/>
              </a:buClr>
              <a:buFont typeface="Courier New"/>
              <a:buChar char="o"/>
            </a:pPr>
            <a:endParaRPr lang="en-GB" sz="800">
              <a:solidFill>
                <a:srgbClr val="00306B"/>
              </a:solidFill>
              <a:latin typeface="Montserrat"/>
              <a:ea typeface="Calibri"/>
              <a:cs typeface="Calibri"/>
            </a:endParaRPr>
          </a:p>
          <a:p>
            <a:pPr marL="285750" indent="-285750" fontAlgn="base">
              <a:buClr>
                <a:srgbClr val="FA0691"/>
              </a:buClr>
              <a:buFont typeface="Courier New"/>
              <a:buChar char="o"/>
            </a:pPr>
            <a:r>
              <a:rPr lang="en-GB">
                <a:solidFill>
                  <a:srgbClr val="00306B"/>
                </a:solidFill>
                <a:latin typeface="Montserrat"/>
                <a:ea typeface="Calibri"/>
                <a:cs typeface="Calibri"/>
              </a:rPr>
              <a:t>Offer </a:t>
            </a:r>
            <a:r>
              <a:rPr lang="en-GB" b="1">
                <a:solidFill>
                  <a:srgbClr val="00306B"/>
                </a:solidFill>
                <a:latin typeface="Montserrat"/>
                <a:ea typeface="Calibri"/>
                <a:cs typeface="Calibri"/>
              </a:rPr>
              <a:t>emotional support</a:t>
            </a:r>
            <a:r>
              <a:rPr lang="en-GB">
                <a:solidFill>
                  <a:srgbClr val="00306B"/>
                </a:solidFill>
                <a:latin typeface="Montserrat"/>
                <a:ea typeface="Calibri"/>
                <a:cs typeface="Calibri"/>
              </a:rPr>
              <a:t> and </a:t>
            </a:r>
            <a:r>
              <a:rPr lang="en-GB" b="1">
                <a:solidFill>
                  <a:srgbClr val="00306B"/>
                </a:solidFill>
                <a:latin typeface="Montserrat"/>
                <a:ea typeface="Calibri"/>
                <a:cs typeface="Calibri"/>
              </a:rPr>
              <a:t>clear, balanced information</a:t>
            </a:r>
            <a:r>
              <a:rPr lang="en-GB">
                <a:solidFill>
                  <a:srgbClr val="00306B"/>
                </a:solidFill>
                <a:latin typeface="Montserrat"/>
                <a:ea typeface="Calibri"/>
                <a:cs typeface="Calibri"/>
              </a:rPr>
              <a:t> to help families understand the impact of deafness.</a:t>
            </a:r>
          </a:p>
          <a:p>
            <a:pPr marL="285750" indent="-285750">
              <a:buClr>
                <a:srgbClr val="FA0691"/>
              </a:buClr>
              <a:buFont typeface="Courier New"/>
              <a:buChar char="o"/>
            </a:pPr>
            <a:endParaRPr lang="en-GB" sz="800">
              <a:solidFill>
                <a:srgbClr val="00306B"/>
              </a:solidFill>
              <a:latin typeface="Montserrat"/>
              <a:ea typeface="Calibri"/>
              <a:cs typeface="Calibri"/>
            </a:endParaRPr>
          </a:p>
          <a:p>
            <a:pPr marL="285750" indent="-285750" fontAlgn="base">
              <a:buClr>
                <a:srgbClr val="FA0691"/>
              </a:buClr>
              <a:buFont typeface="Courier New"/>
              <a:buChar char="o"/>
            </a:pPr>
            <a:r>
              <a:rPr lang="en-GB">
                <a:solidFill>
                  <a:srgbClr val="00306B"/>
                </a:solidFill>
                <a:latin typeface="Montserrat"/>
                <a:ea typeface="Calibri"/>
                <a:cs typeface="Calibri"/>
              </a:rPr>
              <a:t>Promote </a:t>
            </a:r>
            <a:r>
              <a:rPr lang="en-GB" b="1">
                <a:solidFill>
                  <a:srgbClr val="00306B"/>
                </a:solidFill>
                <a:latin typeface="Montserrat"/>
                <a:ea typeface="Calibri"/>
                <a:cs typeface="Calibri"/>
              </a:rPr>
              <a:t>informed choice</a:t>
            </a:r>
            <a:r>
              <a:rPr lang="en-GB">
                <a:solidFill>
                  <a:srgbClr val="00306B"/>
                </a:solidFill>
                <a:latin typeface="Montserrat"/>
                <a:ea typeface="Calibri"/>
                <a:cs typeface="Calibri"/>
              </a:rPr>
              <a:t> around communication, technology, and early development.</a:t>
            </a:r>
          </a:p>
          <a:p>
            <a:pPr marL="285750" indent="-285750">
              <a:buClr>
                <a:srgbClr val="FA0691"/>
              </a:buClr>
              <a:buFont typeface="Courier New"/>
              <a:buChar char="o"/>
            </a:pPr>
            <a:endParaRPr lang="en-GB" sz="800">
              <a:solidFill>
                <a:srgbClr val="00306B"/>
              </a:solidFill>
              <a:latin typeface="Montserrat"/>
              <a:ea typeface="Calibri"/>
              <a:cs typeface="Calibri"/>
            </a:endParaRPr>
          </a:p>
          <a:p>
            <a:pPr marL="285750" indent="-285750" fontAlgn="base">
              <a:buClr>
                <a:srgbClr val="FA0691"/>
              </a:buClr>
              <a:buFont typeface="Courier New"/>
              <a:buChar char="o"/>
            </a:pPr>
            <a:r>
              <a:rPr lang="en-GB">
                <a:solidFill>
                  <a:srgbClr val="00306B"/>
                </a:solidFill>
                <a:latin typeface="Montserrat"/>
                <a:ea typeface="Calibri"/>
                <a:cs typeface="Calibri"/>
              </a:rPr>
              <a:t>Deliver </a:t>
            </a:r>
            <a:r>
              <a:rPr lang="en-GB" b="1">
                <a:solidFill>
                  <a:srgbClr val="00306B"/>
                </a:solidFill>
                <a:latin typeface="Montserrat"/>
                <a:ea typeface="Calibri"/>
                <a:cs typeface="Calibri"/>
              </a:rPr>
              <a:t>impartial, non-directive support</a:t>
            </a:r>
            <a:r>
              <a:rPr lang="en-GB">
                <a:solidFill>
                  <a:srgbClr val="00306B"/>
                </a:solidFill>
                <a:latin typeface="Montserrat"/>
                <a:ea typeface="Calibri"/>
                <a:cs typeface="Calibri"/>
              </a:rPr>
              <a:t> that respects each family’s values </a:t>
            </a:r>
            <a:br>
              <a:rPr lang="en-GB">
                <a:solidFill>
                  <a:srgbClr val="00306B"/>
                </a:solidFill>
                <a:latin typeface="Montserrat"/>
                <a:ea typeface="Calibri"/>
                <a:cs typeface="Calibri"/>
              </a:rPr>
            </a:br>
            <a:r>
              <a:rPr lang="en-GB">
                <a:solidFill>
                  <a:srgbClr val="00306B"/>
                </a:solidFill>
                <a:latin typeface="Montserrat"/>
                <a:ea typeface="Calibri"/>
                <a:cs typeface="Calibri"/>
              </a:rPr>
              <a:t>and circumstances.</a:t>
            </a:r>
          </a:p>
          <a:p>
            <a:pPr marL="285750" indent="-285750">
              <a:buClr>
                <a:srgbClr val="FA0691"/>
              </a:buClr>
              <a:buFont typeface="Courier New"/>
              <a:buChar char="o"/>
            </a:pPr>
            <a:endParaRPr lang="en-GB" sz="800">
              <a:solidFill>
                <a:srgbClr val="00306B"/>
              </a:solidFill>
              <a:latin typeface="Montserrat"/>
              <a:ea typeface="Calibri"/>
              <a:cs typeface="Calibri"/>
            </a:endParaRPr>
          </a:p>
          <a:p>
            <a:pPr marL="285750" indent="-285750" fontAlgn="base">
              <a:buClr>
                <a:srgbClr val="FA0691"/>
              </a:buClr>
              <a:buFont typeface="Courier New"/>
              <a:buChar char="o"/>
            </a:pPr>
            <a:r>
              <a:rPr lang="en-GB">
                <a:solidFill>
                  <a:srgbClr val="00306B"/>
                </a:solidFill>
                <a:latin typeface="Montserrat"/>
                <a:ea typeface="Calibri"/>
                <a:cs typeface="Calibri"/>
              </a:rPr>
              <a:t>Help families feel </a:t>
            </a:r>
            <a:r>
              <a:rPr lang="en-GB" b="1">
                <a:solidFill>
                  <a:srgbClr val="00306B"/>
                </a:solidFill>
                <a:latin typeface="Montserrat"/>
                <a:ea typeface="Calibri"/>
                <a:cs typeface="Calibri"/>
              </a:rPr>
              <a:t>confident</a:t>
            </a:r>
            <a:r>
              <a:rPr lang="en-GB">
                <a:solidFill>
                  <a:srgbClr val="00306B"/>
                </a:solidFill>
                <a:latin typeface="Montserrat"/>
                <a:ea typeface="Calibri"/>
                <a:cs typeface="Calibri"/>
              </a:rPr>
              <a:t>, </a:t>
            </a:r>
            <a:r>
              <a:rPr lang="en-GB" b="1">
                <a:solidFill>
                  <a:srgbClr val="00306B"/>
                </a:solidFill>
                <a:latin typeface="Montserrat"/>
                <a:ea typeface="Calibri"/>
                <a:cs typeface="Calibri"/>
              </a:rPr>
              <a:t>connected</a:t>
            </a:r>
            <a:r>
              <a:rPr lang="en-GB">
                <a:solidFill>
                  <a:srgbClr val="00306B"/>
                </a:solidFill>
                <a:latin typeface="Montserrat"/>
                <a:ea typeface="Calibri"/>
                <a:cs typeface="Calibri"/>
              </a:rPr>
              <a:t>, and receive </a:t>
            </a:r>
            <a:r>
              <a:rPr lang="en-GB" b="1">
                <a:solidFill>
                  <a:srgbClr val="00306B"/>
                </a:solidFill>
                <a:latin typeface="Montserrat"/>
                <a:ea typeface="Calibri"/>
                <a:cs typeface="Calibri"/>
              </a:rPr>
              <a:t>consistent </a:t>
            </a:r>
            <a:br>
              <a:rPr lang="en-GB" b="1">
                <a:solidFill>
                  <a:srgbClr val="00306B"/>
                </a:solidFill>
                <a:latin typeface="Montserrat"/>
                <a:ea typeface="Calibri"/>
                <a:cs typeface="Calibri"/>
              </a:rPr>
            </a:br>
            <a:r>
              <a:rPr lang="en-GB" b="1">
                <a:solidFill>
                  <a:srgbClr val="00306B"/>
                </a:solidFill>
                <a:latin typeface="Montserrat"/>
                <a:ea typeface="Calibri"/>
                <a:cs typeface="Calibri"/>
              </a:rPr>
              <a:t>guidance</a:t>
            </a:r>
            <a:r>
              <a:rPr lang="en-GB">
                <a:solidFill>
                  <a:srgbClr val="00306B"/>
                </a:solidFill>
                <a:latin typeface="Montserrat"/>
                <a:ea typeface="Calibri"/>
                <a:cs typeface="Calibri"/>
              </a:rPr>
              <a:t> from the start.</a:t>
            </a:r>
            <a:endParaRPr lang="en-GB">
              <a:solidFill>
                <a:srgbClr val="00306B"/>
              </a:solidFill>
              <a:latin typeface="Aptos"/>
              <a:ea typeface="Calibri"/>
              <a:cs typeface="Calibri"/>
            </a:endParaRPr>
          </a:p>
        </p:txBody>
      </p:sp>
    </p:spTree>
    <p:extLst>
      <p:ext uri="{BB962C8B-B14F-4D97-AF65-F5344CB8AC3E}">
        <p14:creationId xmlns:p14="http://schemas.microsoft.com/office/powerpoint/2010/main" val="27839971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835227BE-601C-BF99-9DF5-138E2AF50C63}"/>
              </a:ext>
            </a:extLst>
          </p:cNvPr>
          <p:cNvSpPr>
            <a:spLocks noGrp="1"/>
          </p:cNvSpPr>
          <p:nvPr>
            <p:ph type="title"/>
          </p:nvPr>
        </p:nvSpPr>
        <p:spPr/>
        <p:txBody>
          <a:bodyPr/>
          <a:lstStyle/>
          <a:p>
            <a:r>
              <a:rPr lang="en-GB"/>
              <a:t>Guidelines for Referral</a:t>
            </a:r>
          </a:p>
        </p:txBody>
      </p:sp>
      <p:sp>
        <p:nvSpPr>
          <p:cNvPr id="3" name="TextBox 2">
            <a:extLst>
              <a:ext uri="{FF2B5EF4-FFF2-40B4-BE49-F238E27FC236}">
                <a16:creationId xmlns:a16="http://schemas.microsoft.com/office/drawing/2014/main" id="{52D49345-DDC4-ADE4-4869-9BC682115D08}"/>
              </a:ext>
            </a:extLst>
          </p:cNvPr>
          <p:cNvSpPr txBox="1"/>
          <p:nvPr/>
        </p:nvSpPr>
        <p:spPr>
          <a:xfrm>
            <a:off x="553193" y="1287268"/>
            <a:ext cx="9056320" cy="4739735"/>
          </a:xfrm>
          <a:prstGeom prst="rect">
            <a:avLst/>
          </a:prstGeom>
          <a:noFill/>
        </p:spPr>
        <p:txBody>
          <a:bodyPr rot="0" spcFirstLastPara="0" vertOverflow="overflow" horzOverflow="overflow" vert="horz" wrap="square" lIns="91416" tIns="45708" rIns="91416" bIns="45708" numCol="1" spcCol="0" rtlCol="0" fromWordArt="0" anchor="t" anchorCtr="0" forceAA="0" compatLnSpc="1">
            <a:prstTxWarp prst="textNoShape">
              <a:avLst/>
            </a:prstTxWarp>
            <a:spAutoFit/>
          </a:bodyPr>
          <a:lstStyle/>
          <a:p>
            <a:pPr algn="just">
              <a:spcBef>
                <a:spcPts val="600"/>
              </a:spcBef>
              <a:spcAft>
                <a:spcPts val="600"/>
              </a:spcAft>
            </a:pPr>
            <a:r>
              <a:rPr lang="en-GB" b="1">
                <a:solidFill>
                  <a:schemeClr val="tx2"/>
                </a:solidFill>
                <a:latin typeface="Montserrat" pitchFamily="2" charset="0"/>
                <a:ea typeface="Calibri"/>
                <a:cs typeface="Calibri"/>
              </a:rPr>
              <a:t>Referrals are for any family who: </a:t>
            </a:r>
            <a:endParaRPr lang="en-GB">
              <a:solidFill>
                <a:schemeClr val="tx2"/>
              </a:solidFill>
              <a:latin typeface="Montserrat" pitchFamily="2" charset="0"/>
              <a:ea typeface="Calibri"/>
              <a:cs typeface="Calibri"/>
            </a:endParaRPr>
          </a:p>
          <a:p>
            <a:pPr marL="285750" indent="-285750">
              <a:spcBef>
                <a:spcPts val="600"/>
              </a:spcBef>
              <a:spcAft>
                <a:spcPts val="600"/>
              </a:spcAft>
              <a:buClr>
                <a:schemeClr val="accent4"/>
              </a:buClr>
              <a:buFont typeface="Courier New" panose="02070309020205020404" pitchFamily="49" charset="0"/>
              <a:buChar char="o"/>
            </a:pPr>
            <a:r>
              <a:rPr lang="en-GB">
                <a:solidFill>
                  <a:schemeClr val="tx2"/>
                </a:solidFill>
                <a:latin typeface="Montserrat" pitchFamily="2" charset="0"/>
                <a:ea typeface="Calibri"/>
                <a:cs typeface="Calibri"/>
              </a:rPr>
              <a:t>Has been affected by the Paediatric Hearing Services Improvement (PHSI) programme and/or has experienced delays in identification or treatment</a:t>
            </a:r>
          </a:p>
          <a:p>
            <a:pPr marL="285750" indent="-285750">
              <a:spcBef>
                <a:spcPts val="600"/>
              </a:spcBef>
              <a:spcAft>
                <a:spcPts val="600"/>
              </a:spcAft>
              <a:buClr>
                <a:schemeClr val="accent4"/>
              </a:buClr>
              <a:buFont typeface="Courier New" panose="02070309020205020404" pitchFamily="49" charset="0"/>
              <a:buChar char="o"/>
            </a:pPr>
            <a:r>
              <a:rPr lang="en-GB">
                <a:solidFill>
                  <a:schemeClr val="tx2"/>
                </a:solidFill>
                <a:latin typeface="Montserrat" pitchFamily="2" charset="0"/>
                <a:ea typeface="Calibri"/>
                <a:cs typeface="Calibri"/>
              </a:rPr>
              <a:t>Has a child with a bilateral or unilateral hearing loss or deafness of any degree (mild, moderate, severe or profound), including sensorineural/conductive/glue ear and mixed hearing loss</a:t>
            </a:r>
          </a:p>
          <a:p>
            <a:pPr marL="285750" indent="-285750">
              <a:spcBef>
                <a:spcPts val="600"/>
              </a:spcBef>
              <a:spcAft>
                <a:spcPts val="600"/>
              </a:spcAft>
              <a:buClr>
                <a:schemeClr val="accent4"/>
              </a:buClr>
              <a:buFont typeface="Courier New" panose="02070309020205020404" pitchFamily="49" charset="0"/>
              <a:buChar char="o"/>
            </a:pPr>
            <a:r>
              <a:rPr lang="en-GB">
                <a:solidFill>
                  <a:schemeClr val="tx2"/>
                </a:solidFill>
                <a:latin typeface="Montserrat" pitchFamily="2" charset="0"/>
                <a:ea typeface="Calibri"/>
                <a:cs typeface="Calibri"/>
              </a:rPr>
              <a:t>Have had inconsistent or no clear outcome from reviewed diagnostic tests</a:t>
            </a:r>
          </a:p>
          <a:p>
            <a:pPr>
              <a:spcBef>
                <a:spcPts val="600"/>
              </a:spcBef>
              <a:spcAft>
                <a:spcPts val="600"/>
              </a:spcAft>
            </a:pPr>
            <a:r>
              <a:rPr lang="en-GB">
                <a:solidFill>
                  <a:schemeClr val="tx2"/>
                </a:solidFill>
                <a:latin typeface="Montserrat" pitchFamily="2" charset="0"/>
                <a:ea typeface="Calibri"/>
                <a:cs typeface="Calibri"/>
              </a:rPr>
              <a:t>For children and families who meet this referral criteria, there is a short online referral form </a:t>
            </a:r>
            <a:r>
              <a:rPr lang="en-GB" b="1">
                <a:solidFill>
                  <a:schemeClr val="tx2"/>
                </a:solidFill>
                <a:latin typeface="Montserrat" pitchFamily="2" charset="0"/>
                <a:ea typeface="Calibri"/>
                <a:cs typeface="Calibri"/>
              </a:rPr>
              <a:t>ndcs.org.uk/contact-us/referral-form-professionals</a:t>
            </a:r>
            <a:br>
              <a:rPr lang="en-GB" b="1">
                <a:solidFill>
                  <a:schemeClr val="tx2"/>
                </a:solidFill>
                <a:latin typeface="Montserrat" pitchFamily="2" charset="0"/>
                <a:ea typeface="Calibri"/>
                <a:cs typeface="Calibri"/>
              </a:rPr>
            </a:br>
            <a:br>
              <a:rPr lang="en-GB">
                <a:solidFill>
                  <a:schemeClr val="tx2"/>
                </a:solidFill>
                <a:latin typeface="Montserrat" pitchFamily="2" charset="0"/>
                <a:ea typeface="Calibri"/>
                <a:cs typeface="Calibri"/>
              </a:rPr>
            </a:br>
            <a:r>
              <a:rPr lang="en-GB">
                <a:solidFill>
                  <a:schemeClr val="tx2"/>
                </a:solidFill>
                <a:latin typeface="Montserrat" pitchFamily="2" charset="0"/>
                <a:ea typeface="Calibri"/>
                <a:cs typeface="Calibri"/>
              </a:rPr>
              <a:t>For direct enquiries to the Early Intervention Team, please email: </a:t>
            </a:r>
            <a:r>
              <a:rPr lang="en-GB" b="1">
                <a:solidFill>
                  <a:schemeClr val="tx2"/>
                </a:solidFill>
                <a:latin typeface="Montserrat" pitchFamily="2" charset="0"/>
                <a:ea typeface="Calibri"/>
                <a:cs typeface="Calibri"/>
              </a:rPr>
              <a:t>adviceandguidance@ndcs.org.uk</a:t>
            </a:r>
          </a:p>
          <a:p>
            <a:pPr>
              <a:spcBef>
                <a:spcPts val="600"/>
              </a:spcBef>
              <a:spcAft>
                <a:spcPts val="600"/>
              </a:spcAft>
            </a:pPr>
            <a:r>
              <a:rPr lang="en-GB" b="1">
                <a:solidFill>
                  <a:schemeClr val="tx2"/>
                </a:solidFill>
                <a:latin typeface="Montserrat" pitchFamily="2" charset="0"/>
                <a:ea typeface="Calibri"/>
                <a:cs typeface="Calibri"/>
              </a:rPr>
              <a:t>Note: </a:t>
            </a:r>
            <a:r>
              <a:rPr lang="en-GB">
                <a:solidFill>
                  <a:schemeClr val="tx2"/>
                </a:solidFill>
                <a:latin typeface="Montserrat" pitchFamily="2" charset="0"/>
                <a:ea typeface="Calibri"/>
                <a:cs typeface="Calibri"/>
              </a:rPr>
              <a:t>we can provide continued support for sites beyond review and recall and for sites not recalling children</a:t>
            </a:r>
          </a:p>
        </p:txBody>
      </p:sp>
    </p:spTree>
    <p:extLst>
      <p:ext uri="{BB962C8B-B14F-4D97-AF65-F5344CB8AC3E}">
        <p14:creationId xmlns:p14="http://schemas.microsoft.com/office/powerpoint/2010/main" val="27323974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ircle">
            <a:extLst>
              <a:ext uri="{FF2B5EF4-FFF2-40B4-BE49-F238E27FC236}">
                <a16:creationId xmlns:a16="http://schemas.microsoft.com/office/drawing/2014/main" id="{9BC68C5D-A6A4-6FE2-5A1E-7382966F338C}"/>
              </a:ext>
            </a:extLst>
          </p:cNvPr>
          <p:cNvSpPr/>
          <p:nvPr/>
        </p:nvSpPr>
        <p:spPr>
          <a:xfrm>
            <a:off x="5219260" y="1385253"/>
            <a:ext cx="1753480" cy="1749570"/>
          </a:xfrm>
          <a:custGeom>
            <a:avLst/>
            <a:gdLst>
              <a:gd name="connsiteX0" fmla="*/ 1753480 w 1753480"/>
              <a:gd name="connsiteY0" fmla="*/ 899427 h 1749570"/>
              <a:gd name="connsiteX1" fmla="*/ 1483960 w 1753480"/>
              <a:gd name="connsiteY1" fmla="*/ 1510853 h 1749570"/>
              <a:gd name="connsiteX2" fmla="*/ 872535 w 1753480"/>
              <a:gd name="connsiteY2" fmla="*/ 1749571 h 1749570"/>
              <a:gd name="connsiteX3" fmla="*/ 236467 w 1753480"/>
              <a:gd name="connsiteY3" fmla="*/ 1535613 h 1749570"/>
              <a:gd name="connsiteX4" fmla="*/ 0 w 1753480"/>
              <a:gd name="connsiteY4" fmla="*/ 899427 h 1749570"/>
              <a:gd name="connsiteX5" fmla="*/ 275207 w 1753480"/>
              <a:gd name="connsiteY5" fmla="*/ 302100 h 1749570"/>
              <a:gd name="connsiteX6" fmla="*/ 872535 w 1753480"/>
              <a:gd name="connsiteY6" fmla="*/ 0 h 1749570"/>
              <a:gd name="connsiteX7" fmla="*/ 1490950 w 1753480"/>
              <a:gd name="connsiteY7" fmla="*/ 281012 h 1749570"/>
              <a:gd name="connsiteX8" fmla="*/ 1753480 w 1753480"/>
              <a:gd name="connsiteY8" fmla="*/ 899427 h 1749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3480" h="1749570">
                <a:moveTo>
                  <a:pt x="1753480" y="899427"/>
                </a:moveTo>
                <a:cubicBezTo>
                  <a:pt x="1753480" y="1141462"/>
                  <a:pt x="1642592" y="1352221"/>
                  <a:pt x="1483960" y="1510853"/>
                </a:cubicBezTo>
                <a:cubicBezTo>
                  <a:pt x="1325329" y="1669485"/>
                  <a:pt x="1114570" y="1749571"/>
                  <a:pt x="872535" y="1749571"/>
                </a:cubicBezTo>
                <a:cubicBezTo>
                  <a:pt x="630500" y="1749571"/>
                  <a:pt x="395099" y="1694245"/>
                  <a:pt x="236467" y="1535613"/>
                </a:cubicBezTo>
                <a:cubicBezTo>
                  <a:pt x="77835" y="1376863"/>
                  <a:pt x="0" y="1141462"/>
                  <a:pt x="0" y="899427"/>
                </a:cubicBezTo>
                <a:cubicBezTo>
                  <a:pt x="0" y="657392"/>
                  <a:pt x="116575" y="460731"/>
                  <a:pt x="275207" y="302100"/>
                </a:cubicBezTo>
                <a:cubicBezTo>
                  <a:pt x="433957" y="143468"/>
                  <a:pt x="630500" y="0"/>
                  <a:pt x="872535" y="0"/>
                </a:cubicBezTo>
                <a:cubicBezTo>
                  <a:pt x="1114570" y="0"/>
                  <a:pt x="1332200" y="122380"/>
                  <a:pt x="1490950" y="281012"/>
                </a:cubicBezTo>
                <a:cubicBezTo>
                  <a:pt x="1649582" y="439644"/>
                  <a:pt x="1753480" y="657274"/>
                  <a:pt x="1753480" y="899427"/>
                </a:cubicBezTo>
                <a:close/>
              </a:path>
            </a:pathLst>
          </a:custGeom>
          <a:solidFill>
            <a:srgbClr val="FBE4C9"/>
          </a:solidFill>
          <a:ln w="0" cap="flat">
            <a:noFill/>
            <a:prstDash val="solid"/>
            <a:miter/>
          </a:ln>
        </p:spPr>
        <p:txBody>
          <a:bodyPr tIns="108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400" b="1" i="0" u="none" strike="noStrike" kern="1200" cap="none" spc="0" normalizeH="0" baseline="0" noProof="0">
              <a:ln>
                <a:noFill/>
              </a:ln>
              <a:solidFill>
                <a:srgbClr val="00306B"/>
              </a:solidFill>
              <a:effectLst/>
              <a:uLnTx/>
              <a:uFillTx/>
              <a:latin typeface="Poppins" pitchFamily="2" charset="77"/>
              <a:ea typeface="+mn-ea"/>
              <a:cs typeface="Poppins" pitchFamily="2" charset="77"/>
            </a:endParaRPr>
          </a:p>
        </p:txBody>
      </p:sp>
      <p:sp>
        <p:nvSpPr>
          <p:cNvPr id="13" name="Circle outline">
            <a:extLst>
              <a:ext uri="{FF2B5EF4-FFF2-40B4-BE49-F238E27FC236}">
                <a16:creationId xmlns:a16="http://schemas.microsoft.com/office/drawing/2014/main" id="{84B28A73-CF7D-4A1D-279D-A851AA79798B}"/>
              </a:ext>
            </a:extLst>
          </p:cNvPr>
          <p:cNvSpPr/>
          <p:nvPr/>
        </p:nvSpPr>
        <p:spPr>
          <a:xfrm>
            <a:off x="5219260" y="1324293"/>
            <a:ext cx="1753480" cy="1749570"/>
          </a:xfrm>
          <a:custGeom>
            <a:avLst/>
            <a:gdLst>
              <a:gd name="connsiteX0" fmla="*/ 1753480 w 1753480"/>
              <a:gd name="connsiteY0" fmla="*/ 899427 h 1749570"/>
              <a:gd name="connsiteX1" fmla="*/ 1483960 w 1753480"/>
              <a:gd name="connsiteY1" fmla="*/ 1510853 h 1749570"/>
              <a:gd name="connsiteX2" fmla="*/ 872535 w 1753480"/>
              <a:gd name="connsiteY2" fmla="*/ 1749571 h 1749570"/>
              <a:gd name="connsiteX3" fmla="*/ 236467 w 1753480"/>
              <a:gd name="connsiteY3" fmla="*/ 1535613 h 1749570"/>
              <a:gd name="connsiteX4" fmla="*/ 0 w 1753480"/>
              <a:gd name="connsiteY4" fmla="*/ 899427 h 1749570"/>
              <a:gd name="connsiteX5" fmla="*/ 275207 w 1753480"/>
              <a:gd name="connsiteY5" fmla="*/ 302100 h 1749570"/>
              <a:gd name="connsiteX6" fmla="*/ 872535 w 1753480"/>
              <a:gd name="connsiteY6" fmla="*/ 0 h 1749570"/>
              <a:gd name="connsiteX7" fmla="*/ 1490950 w 1753480"/>
              <a:gd name="connsiteY7" fmla="*/ 281012 h 1749570"/>
              <a:gd name="connsiteX8" fmla="*/ 1753480 w 1753480"/>
              <a:gd name="connsiteY8" fmla="*/ 899427 h 1749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3480" h="1749570">
                <a:moveTo>
                  <a:pt x="1753480" y="899427"/>
                </a:moveTo>
                <a:cubicBezTo>
                  <a:pt x="1753480" y="1141462"/>
                  <a:pt x="1642592" y="1352221"/>
                  <a:pt x="1483960" y="1510853"/>
                </a:cubicBezTo>
                <a:cubicBezTo>
                  <a:pt x="1325329" y="1669485"/>
                  <a:pt x="1114570" y="1749571"/>
                  <a:pt x="872535" y="1749571"/>
                </a:cubicBezTo>
                <a:cubicBezTo>
                  <a:pt x="630500" y="1749571"/>
                  <a:pt x="395099" y="1694245"/>
                  <a:pt x="236467" y="1535613"/>
                </a:cubicBezTo>
                <a:cubicBezTo>
                  <a:pt x="77835" y="1376863"/>
                  <a:pt x="0" y="1141462"/>
                  <a:pt x="0" y="899427"/>
                </a:cubicBezTo>
                <a:cubicBezTo>
                  <a:pt x="0" y="657392"/>
                  <a:pt x="116575" y="460731"/>
                  <a:pt x="275207" y="302100"/>
                </a:cubicBezTo>
                <a:cubicBezTo>
                  <a:pt x="433957" y="143468"/>
                  <a:pt x="630500" y="0"/>
                  <a:pt x="872535" y="0"/>
                </a:cubicBezTo>
                <a:cubicBezTo>
                  <a:pt x="1114570" y="0"/>
                  <a:pt x="1332200" y="122380"/>
                  <a:pt x="1490950" y="281012"/>
                </a:cubicBezTo>
                <a:cubicBezTo>
                  <a:pt x="1649582" y="439644"/>
                  <a:pt x="1753480" y="657274"/>
                  <a:pt x="1753480" y="899427"/>
                </a:cubicBezTo>
                <a:close/>
              </a:path>
            </a:pathLst>
          </a:custGeom>
          <a:noFill/>
          <a:ln w="31750" cap="flat">
            <a:solidFill>
              <a:schemeClr val="tx1"/>
            </a:solidFill>
            <a:prstDash val="solid"/>
            <a:miter/>
          </a:ln>
        </p:spPr>
        <p:txBody>
          <a:bodyPr tIns="180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400" b="1" i="0" u="none" strike="noStrike" kern="1200" cap="none" spc="0" normalizeH="0" baseline="0" noProof="0">
              <a:ln>
                <a:noFill/>
              </a:ln>
              <a:solidFill>
                <a:srgbClr val="00306B"/>
              </a:solidFill>
              <a:effectLst/>
              <a:uLnTx/>
              <a:uFillTx/>
              <a:latin typeface="Poppins" pitchFamily="2" charset="77"/>
              <a:ea typeface="+mn-ea"/>
              <a:cs typeface="Poppins" pitchFamily="2" charset="77"/>
            </a:endParaRPr>
          </a:p>
        </p:txBody>
      </p:sp>
      <p:sp>
        <p:nvSpPr>
          <p:cNvPr id="9" name="Number">
            <a:extLst>
              <a:ext uri="{FF2B5EF4-FFF2-40B4-BE49-F238E27FC236}">
                <a16:creationId xmlns:a16="http://schemas.microsoft.com/office/drawing/2014/main" id="{5DA68617-3B58-D92D-BECC-03DF7FDF0A16}"/>
              </a:ext>
            </a:extLst>
          </p:cNvPr>
          <p:cNvSpPr>
            <a:spLocks noGrp="1"/>
          </p:cNvSpPr>
          <p:nvPr>
            <p:ph type="body" sz="quarter" idx="10"/>
          </p:nvPr>
        </p:nvSpPr>
        <p:spPr>
          <a:prstGeom prst="rect">
            <a:avLst/>
          </a:prstGeom>
        </p:spPr>
        <p:txBody>
          <a:bodyPr/>
          <a:lstStyle/>
          <a:p>
            <a:r>
              <a:rPr lang="en-GB"/>
              <a:t>4</a:t>
            </a:r>
          </a:p>
        </p:txBody>
      </p:sp>
      <p:sp>
        <p:nvSpPr>
          <p:cNvPr id="8" name="Title">
            <a:extLst>
              <a:ext uri="{FF2B5EF4-FFF2-40B4-BE49-F238E27FC236}">
                <a16:creationId xmlns:a16="http://schemas.microsoft.com/office/drawing/2014/main" id="{6DD01D41-564F-C072-1595-2B31950C6DC4}"/>
              </a:ext>
            </a:extLst>
          </p:cNvPr>
          <p:cNvSpPr>
            <a:spLocks noGrp="1"/>
          </p:cNvSpPr>
          <p:nvPr>
            <p:ph type="title"/>
          </p:nvPr>
        </p:nvSpPr>
        <p:spPr>
          <a:prstGeom prst="rect">
            <a:avLst/>
          </a:prstGeom>
        </p:spPr>
        <p:txBody>
          <a:bodyPr/>
          <a:lstStyle/>
          <a:p>
            <a:r>
              <a:rPr lang="en-US"/>
              <a:t>Our other services</a:t>
            </a:r>
            <a:endParaRPr lang="en-GB"/>
          </a:p>
        </p:txBody>
      </p:sp>
      <p:pic>
        <p:nvPicPr>
          <p:cNvPr id="10" name="4 point star 1">
            <a:extLst>
              <a:ext uri="{FF2B5EF4-FFF2-40B4-BE49-F238E27FC236}">
                <a16:creationId xmlns:a16="http://schemas.microsoft.com/office/drawing/2014/main" id="{E661EAD9-85D9-8A01-1AA5-5A22BE0FD64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147665" y="2269914"/>
            <a:ext cx="294756" cy="292100"/>
          </a:xfrm>
          <a:prstGeom prst="rect">
            <a:avLst/>
          </a:prstGeom>
        </p:spPr>
      </p:pic>
      <p:pic>
        <p:nvPicPr>
          <p:cNvPr id="7" name="4 point star 2">
            <a:extLst>
              <a:ext uri="{FF2B5EF4-FFF2-40B4-BE49-F238E27FC236}">
                <a16:creationId xmlns:a16="http://schemas.microsoft.com/office/drawing/2014/main" id="{F91BDFCD-9978-2734-ECEF-4769D678B69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490055" y="2606463"/>
            <a:ext cx="536327" cy="531495"/>
          </a:xfrm>
          <a:prstGeom prst="rect">
            <a:avLst/>
          </a:prstGeom>
        </p:spPr>
      </p:pic>
      <p:pic>
        <p:nvPicPr>
          <p:cNvPr id="11" name="4 point star 3">
            <a:extLst>
              <a:ext uri="{FF2B5EF4-FFF2-40B4-BE49-F238E27FC236}">
                <a16:creationId xmlns:a16="http://schemas.microsoft.com/office/drawing/2014/main" id="{F2E2D245-730C-ADD3-7B96-EC95B65F351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733417" y="4215450"/>
            <a:ext cx="435724" cy="431798"/>
          </a:xfrm>
          <a:prstGeom prst="rect">
            <a:avLst/>
          </a:prstGeom>
        </p:spPr>
      </p:pic>
    </p:spTree>
    <p:extLst>
      <p:ext uri="{BB962C8B-B14F-4D97-AF65-F5344CB8AC3E}">
        <p14:creationId xmlns:p14="http://schemas.microsoft.com/office/powerpoint/2010/main" val="42793060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9F9DD146-717D-9EB2-7F84-B0B4C7AF2F25}"/>
              </a:ext>
            </a:extLst>
          </p:cNvPr>
          <p:cNvSpPr>
            <a:spLocks noGrp="1"/>
          </p:cNvSpPr>
          <p:nvPr>
            <p:ph type="title"/>
          </p:nvPr>
        </p:nvSpPr>
        <p:spPr>
          <a:xfrm>
            <a:off x="553193" y="567005"/>
            <a:ext cx="7174962" cy="525525"/>
          </a:xfrm>
        </p:spPr>
        <p:txBody>
          <a:bodyPr/>
          <a:lstStyle/>
          <a:p>
            <a:r>
              <a:rPr lang="en-GB"/>
              <a:t>Other services for families:</a:t>
            </a:r>
          </a:p>
        </p:txBody>
      </p:sp>
      <p:sp>
        <p:nvSpPr>
          <p:cNvPr id="3" name="Text Placeholder 2">
            <a:extLst>
              <a:ext uri="{FF2B5EF4-FFF2-40B4-BE49-F238E27FC236}">
                <a16:creationId xmlns:a16="http://schemas.microsoft.com/office/drawing/2014/main" id="{B117934A-6A7E-9C1A-DD43-46ADC7D55358}"/>
              </a:ext>
            </a:extLst>
          </p:cNvPr>
          <p:cNvSpPr txBox="1">
            <a:spLocks/>
          </p:cNvSpPr>
          <p:nvPr/>
        </p:nvSpPr>
        <p:spPr>
          <a:xfrm>
            <a:off x="670181" y="1398495"/>
            <a:ext cx="8245219" cy="4652682"/>
          </a:xfrm>
          <a:prstGeom prst="rect">
            <a:avLst/>
          </a:prstGeom>
        </p:spPr>
        <p:txBody>
          <a:bodyPr lIns="91416" tIns="45708" rIns="91416" bIns="45708"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Clr>
                <a:schemeClr val="accent4"/>
              </a:buClr>
              <a:buNone/>
            </a:pPr>
            <a:endParaRPr lang="en-GB" sz="1800" b="1">
              <a:latin typeface="Montserrat" pitchFamily="2" charset="0"/>
              <a:ea typeface="Calibri"/>
              <a:cs typeface="Calibri"/>
            </a:endParaRPr>
          </a:p>
          <a:p>
            <a:pPr marL="0" indent="0">
              <a:lnSpc>
                <a:spcPct val="100000"/>
              </a:lnSpc>
              <a:buClr>
                <a:schemeClr val="accent4"/>
              </a:buClr>
              <a:buNone/>
            </a:pPr>
            <a:r>
              <a:rPr lang="en-GB" sz="1800" b="1">
                <a:latin typeface="Montserrat" pitchFamily="2" charset="0"/>
                <a:ea typeface="Calibri"/>
                <a:cs typeface="Calibri"/>
              </a:rPr>
              <a:t>We provide a range of other services and support including: </a:t>
            </a:r>
          </a:p>
          <a:p>
            <a:pPr marL="365125" indent="-365125">
              <a:lnSpc>
                <a:spcPct val="100000"/>
              </a:lnSpc>
              <a:buClr>
                <a:schemeClr val="accent4"/>
              </a:buClr>
              <a:buFont typeface="Courier New" panose="02070309020205020404" pitchFamily="49" charset="0"/>
              <a:buChar char="o"/>
            </a:pPr>
            <a:r>
              <a:rPr lang="en-GB" sz="1800">
                <a:latin typeface="Montserrat" pitchFamily="2" charset="0"/>
                <a:ea typeface="Calibri"/>
                <a:cs typeface="Calibri"/>
              </a:rPr>
              <a:t>Helpline </a:t>
            </a:r>
          </a:p>
          <a:p>
            <a:pPr marL="365125" indent="-365125">
              <a:lnSpc>
                <a:spcPct val="100000"/>
              </a:lnSpc>
              <a:buClr>
                <a:schemeClr val="accent4"/>
              </a:buClr>
              <a:buFont typeface="Courier New" panose="02070309020205020404" pitchFamily="49" charset="0"/>
              <a:buChar char="o"/>
            </a:pPr>
            <a:r>
              <a:rPr lang="en-GB" sz="1800">
                <a:latin typeface="Montserrat" pitchFamily="2" charset="0"/>
                <a:ea typeface="Calibri"/>
                <a:cs typeface="Calibri"/>
              </a:rPr>
              <a:t>Website and resources</a:t>
            </a:r>
          </a:p>
          <a:p>
            <a:pPr marL="365125" indent="-365125">
              <a:lnSpc>
                <a:spcPct val="100000"/>
              </a:lnSpc>
              <a:buClr>
                <a:schemeClr val="accent4"/>
              </a:buClr>
              <a:buFont typeface="Courier New" panose="02070309020205020404" pitchFamily="49" charset="0"/>
              <a:buChar char="o"/>
            </a:pPr>
            <a:r>
              <a:rPr lang="en-GB" sz="1800">
                <a:latin typeface="Montserrat" pitchFamily="2" charset="0"/>
                <a:ea typeface="Calibri"/>
                <a:cs typeface="Calibri"/>
              </a:rPr>
              <a:t>Training and online learning</a:t>
            </a:r>
          </a:p>
          <a:p>
            <a:pPr marL="365125" indent="-365125">
              <a:lnSpc>
                <a:spcPct val="100000"/>
              </a:lnSpc>
              <a:buClr>
                <a:schemeClr val="accent4"/>
              </a:buClr>
              <a:buFont typeface="Courier New" panose="02070309020205020404" pitchFamily="49" charset="0"/>
              <a:buChar char="o"/>
            </a:pPr>
            <a:r>
              <a:rPr lang="en-GB" sz="1800">
                <a:latin typeface="Montserrat" pitchFamily="2" charset="0"/>
                <a:ea typeface="Calibri"/>
                <a:cs typeface="Calibri"/>
              </a:rPr>
              <a:t>My NDCS app</a:t>
            </a:r>
          </a:p>
          <a:p>
            <a:pPr marL="365125" indent="-365125">
              <a:lnSpc>
                <a:spcPct val="100000"/>
              </a:lnSpc>
              <a:buClr>
                <a:schemeClr val="accent4"/>
              </a:buClr>
              <a:buFont typeface="Courier New" panose="02070309020205020404" pitchFamily="49" charset="0"/>
              <a:buChar char="o"/>
            </a:pPr>
            <a:r>
              <a:rPr lang="en-GB" sz="1800">
                <a:latin typeface="Montserrat" pitchFamily="2" charset="0"/>
                <a:ea typeface="Calibri"/>
                <a:cs typeface="Calibri"/>
              </a:rPr>
              <a:t>Advice and Guidance Officers</a:t>
            </a:r>
          </a:p>
          <a:p>
            <a:pPr marL="365125" indent="-365125">
              <a:lnSpc>
                <a:spcPct val="100000"/>
              </a:lnSpc>
              <a:buClr>
                <a:schemeClr val="accent4"/>
              </a:buClr>
              <a:buFont typeface="Courier New" panose="02070309020205020404" pitchFamily="49" charset="0"/>
              <a:buChar char="o"/>
            </a:pPr>
            <a:r>
              <a:rPr lang="en-GB" sz="1800">
                <a:latin typeface="Montserrat" pitchFamily="2" charset="0"/>
                <a:ea typeface="Calibri"/>
                <a:cs typeface="Calibri"/>
              </a:rPr>
              <a:t>Paediatric Audiology Specialists</a:t>
            </a:r>
          </a:p>
          <a:p>
            <a:pPr marL="365125" indent="-365125">
              <a:lnSpc>
                <a:spcPct val="100000"/>
              </a:lnSpc>
              <a:buClr>
                <a:schemeClr val="accent4"/>
              </a:buClr>
              <a:buFont typeface="Courier New" panose="02070309020205020404" pitchFamily="49" charset="0"/>
              <a:buChar char="o"/>
            </a:pPr>
            <a:r>
              <a:rPr lang="en-GB" sz="1800">
                <a:latin typeface="Montserrat" pitchFamily="2" charset="0"/>
                <a:ea typeface="Calibri"/>
                <a:cs typeface="Calibri"/>
              </a:rPr>
              <a:t>Education Appeals and Disability Benefits Specialists </a:t>
            </a:r>
          </a:p>
        </p:txBody>
      </p:sp>
    </p:spTree>
    <p:extLst>
      <p:ext uri="{BB962C8B-B14F-4D97-AF65-F5344CB8AC3E}">
        <p14:creationId xmlns:p14="http://schemas.microsoft.com/office/powerpoint/2010/main" val="12747327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F2F508-350C-3708-97CB-9134E1943239}"/>
            </a:ext>
          </a:extLst>
        </p:cNvPr>
        <p:cNvGrpSpPr/>
        <p:nvPr/>
      </p:nvGrpSpPr>
      <p:grpSpPr>
        <a:xfrm>
          <a:off x="0" y="0"/>
          <a:ext cx="0" cy="0"/>
          <a:chOff x="0" y="0"/>
          <a:chExt cx="0" cy="0"/>
        </a:xfrm>
      </p:grpSpPr>
      <p:sp>
        <p:nvSpPr>
          <p:cNvPr id="2" name="Title">
            <a:extLst>
              <a:ext uri="{FF2B5EF4-FFF2-40B4-BE49-F238E27FC236}">
                <a16:creationId xmlns:a16="http://schemas.microsoft.com/office/drawing/2014/main" id="{3A3C4015-3B7A-66C9-8EC4-01A6BC0A2005}"/>
              </a:ext>
            </a:extLst>
          </p:cNvPr>
          <p:cNvSpPr>
            <a:spLocks noGrp="1"/>
          </p:cNvSpPr>
          <p:nvPr>
            <p:ph type="title"/>
          </p:nvPr>
        </p:nvSpPr>
        <p:spPr>
          <a:xfrm>
            <a:off x="553193" y="567005"/>
            <a:ext cx="7646910" cy="525525"/>
          </a:xfrm>
        </p:spPr>
        <p:txBody>
          <a:bodyPr/>
          <a:lstStyle/>
          <a:p>
            <a:r>
              <a:rPr lang="en-GB"/>
              <a:t>Our services for professionals</a:t>
            </a:r>
          </a:p>
        </p:txBody>
      </p:sp>
      <p:sp>
        <p:nvSpPr>
          <p:cNvPr id="3" name="Text Placeholder 2">
            <a:extLst>
              <a:ext uri="{FF2B5EF4-FFF2-40B4-BE49-F238E27FC236}">
                <a16:creationId xmlns:a16="http://schemas.microsoft.com/office/drawing/2014/main" id="{BD8CF7E6-5C22-4BCD-10BD-314243268530}"/>
              </a:ext>
            </a:extLst>
          </p:cNvPr>
          <p:cNvSpPr txBox="1">
            <a:spLocks/>
          </p:cNvSpPr>
          <p:nvPr/>
        </p:nvSpPr>
        <p:spPr>
          <a:xfrm>
            <a:off x="670181" y="1398495"/>
            <a:ext cx="8245219" cy="4652682"/>
          </a:xfrm>
          <a:prstGeom prst="rect">
            <a:avLst/>
          </a:prstGeom>
        </p:spPr>
        <p:txBody>
          <a:bodyPr lIns="91416" tIns="45708" rIns="91416" bIns="45708"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Clr>
                <a:schemeClr val="accent4"/>
              </a:buClr>
              <a:buNone/>
            </a:pPr>
            <a:endParaRPr lang="en-GB" sz="1800" b="1">
              <a:latin typeface="Montserrat" pitchFamily="2" charset="0"/>
              <a:ea typeface="Calibri"/>
              <a:cs typeface="Calibri"/>
            </a:endParaRPr>
          </a:p>
          <a:p>
            <a:pPr marL="0" indent="0">
              <a:lnSpc>
                <a:spcPct val="100000"/>
              </a:lnSpc>
              <a:buClr>
                <a:schemeClr val="accent4"/>
              </a:buClr>
              <a:buNone/>
            </a:pPr>
            <a:r>
              <a:rPr lang="en-GB" sz="1800" b="1">
                <a:latin typeface="Montserrat" pitchFamily="2" charset="0"/>
                <a:ea typeface="Calibri"/>
                <a:cs typeface="Calibri"/>
              </a:rPr>
              <a:t>Information and support</a:t>
            </a:r>
          </a:p>
          <a:p>
            <a:pPr marL="365125" indent="-365125">
              <a:lnSpc>
                <a:spcPct val="100000"/>
              </a:lnSpc>
              <a:buClr>
                <a:schemeClr val="accent4"/>
              </a:buClr>
              <a:buFont typeface="Courier New" panose="02070309020205020404" pitchFamily="49" charset="0"/>
              <a:buChar char="o"/>
            </a:pPr>
            <a:r>
              <a:rPr lang="en-GB" sz="1800">
                <a:latin typeface="Montserrat" pitchFamily="2" charset="0"/>
                <a:ea typeface="Calibri"/>
                <a:cs typeface="Calibri"/>
              </a:rPr>
              <a:t>Website and resources</a:t>
            </a:r>
          </a:p>
          <a:p>
            <a:pPr marL="0" indent="0">
              <a:lnSpc>
                <a:spcPct val="100000"/>
              </a:lnSpc>
              <a:buClr>
                <a:schemeClr val="accent4"/>
              </a:buClr>
              <a:buNone/>
            </a:pPr>
            <a:r>
              <a:rPr lang="en-GB" sz="1800">
                <a:latin typeface="Montserrat" pitchFamily="2" charset="0"/>
                <a:ea typeface="Calibri"/>
                <a:cs typeface="Calibri"/>
                <a:hlinkClick r:id="rId3"/>
              </a:rPr>
              <a:t>(for example - https://www.ndcs.org.uk/education-professionals</a:t>
            </a:r>
            <a:r>
              <a:rPr lang="en-GB" sz="1800">
                <a:latin typeface="Montserrat" pitchFamily="2" charset="0"/>
                <a:ea typeface="Calibri"/>
                <a:cs typeface="Calibri"/>
              </a:rPr>
              <a:t>) </a:t>
            </a:r>
          </a:p>
          <a:p>
            <a:pPr marL="365125" indent="-365125">
              <a:lnSpc>
                <a:spcPct val="100000"/>
              </a:lnSpc>
              <a:buClr>
                <a:schemeClr val="accent4"/>
              </a:buClr>
              <a:buFont typeface="Courier New" panose="02070309020205020404" pitchFamily="49" charset="0"/>
              <a:buChar char="o"/>
            </a:pPr>
            <a:r>
              <a:rPr lang="en-GB" sz="1800">
                <a:latin typeface="Montserrat" pitchFamily="2" charset="0"/>
                <a:ea typeface="Calibri"/>
                <a:cs typeface="Calibri"/>
              </a:rPr>
              <a:t>Online learning</a:t>
            </a:r>
          </a:p>
          <a:p>
            <a:pPr marL="365125" indent="-365125">
              <a:lnSpc>
                <a:spcPct val="100000"/>
              </a:lnSpc>
              <a:buClr>
                <a:schemeClr val="accent4"/>
              </a:buClr>
              <a:buFont typeface="Courier New" panose="02070309020205020404" pitchFamily="49" charset="0"/>
              <a:buChar char="o"/>
            </a:pPr>
            <a:r>
              <a:rPr lang="en-GB" sz="1800">
                <a:latin typeface="Montserrat" pitchFamily="2" charset="0"/>
                <a:ea typeface="Calibri"/>
                <a:cs typeface="Calibri"/>
              </a:rPr>
              <a:t>Helpline</a:t>
            </a:r>
          </a:p>
          <a:p>
            <a:pPr marL="365125" indent="-365125">
              <a:lnSpc>
                <a:spcPct val="100000"/>
              </a:lnSpc>
              <a:buClr>
                <a:schemeClr val="accent4"/>
              </a:buClr>
              <a:buFont typeface="Courier New" panose="02070309020205020404" pitchFamily="49" charset="0"/>
              <a:buChar char="o"/>
            </a:pPr>
            <a:r>
              <a:rPr lang="en-GB" sz="1800">
                <a:latin typeface="Montserrat" pitchFamily="2" charset="0"/>
                <a:ea typeface="Calibri"/>
                <a:cs typeface="Calibri"/>
              </a:rPr>
              <a:t>Tailored emails </a:t>
            </a:r>
          </a:p>
          <a:p>
            <a:pPr marL="365125" indent="-365125">
              <a:lnSpc>
                <a:spcPct val="100000"/>
              </a:lnSpc>
              <a:buClr>
                <a:schemeClr val="accent4"/>
              </a:buClr>
              <a:buFont typeface="Courier New" panose="02070309020205020404" pitchFamily="49" charset="0"/>
              <a:buChar char="o"/>
            </a:pPr>
            <a:endParaRPr lang="en-GB" sz="1800">
              <a:latin typeface="Montserrat" pitchFamily="2" charset="0"/>
              <a:ea typeface="Calibri"/>
              <a:cs typeface="Calibri"/>
            </a:endParaRPr>
          </a:p>
          <a:p>
            <a:pPr marL="0" indent="0">
              <a:lnSpc>
                <a:spcPct val="100000"/>
              </a:lnSpc>
              <a:buClr>
                <a:schemeClr val="accent4"/>
              </a:buClr>
              <a:buNone/>
            </a:pPr>
            <a:r>
              <a:rPr lang="en-GB" sz="1800" b="1">
                <a:latin typeface="Montserrat" pitchFamily="2" charset="0"/>
                <a:ea typeface="Calibri"/>
                <a:cs typeface="Calibri"/>
              </a:rPr>
              <a:t>Referral form for professionals</a:t>
            </a:r>
          </a:p>
          <a:p>
            <a:pPr marL="0" indent="0">
              <a:lnSpc>
                <a:spcPct val="100000"/>
              </a:lnSpc>
              <a:buClr>
                <a:schemeClr val="accent4"/>
              </a:buClr>
              <a:buNone/>
            </a:pPr>
            <a:r>
              <a:rPr lang="en-GB" sz="1800">
                <a:latin typeface="Montserrat" pitchFamily="2" charset="0"/>
                <a:ea typeface="Calibri"/>
                <a:cs typeface="Calibri"/>
                <a:hlinkClick r:id="rId4"/>
              </a:rPr>
              <a:t>www.ndcs.org.uk/contact-us/referral-form-professionals</a:t>
            </a:r>
            <a:r>
              <a:rPr lang="en-GB" sz="1800">
                <a:latin typeface="Montserrat" pitchFamily="2" charset="0"/>
                <a:ea typeface="Calibri"/>
                <a:cs typeface="Calibri"/>
              </a:rPr>
              <a:t> </a:t>
            </a:r>
          </a:p>
        </p:txBody>
      </p:sp>
    </p:spTree>
    <p:extLst>
      <p:ext uri="{BB962C8B-B14F-4D97-AF65-F5344CB8AC3E}">
        <p14:creationId xmlns:p14="http://schemas.microsoft.com/office/powerpoint/2010/main" val="35307788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9F9DD146-717D-9EB2-7F84-B0B4C7AF2F25}"/>
              </a:ext>
            </a:extLst>
          </p:cNvPr>
          <p:cNvSpPr>
            <a:spLocks noGrp="1"/>
          </p:cNvSpPr>
          <p:nvPr>
            <p:ph type="title"/>
          </p:nvPr>
        </p:nvSpPr>
        <p:spPr/>
        <p:txBody>
          <a:bodyPr/>
          <a:lstStyle/>
          <a:p>
            <a:r>
              <a:rPr lang="en-GB"/>
              <a:t>Helpline</a:t>
            </a:r>
          </a:p>
        </p:txBody>
      </p:sp>
      <p:pic>
        <p:nvPicPr>
          <p:cNvPr id="3" name="Stars icon - ultraviolet">
            <a:extLst>
              <a:ext uri="{FF2B5EF4-FFF2-40B4-BE49-F238E27FC236}">
                <a16:creationId xmlns:a16="http://schemas.microsoft.com/office/drawing/2014/main" id="{54AB7B3C-61C8-7F44-4081-079E6A881DFB}"/>
              </a:ext>
            </a:extLst>
          </p:cNvPr>
          <p:cNvPicPr>
            <a:picLocks noChangeAspect="1"/>
          </p:cNvPicPr>
          <p:nvPr/>
        </p:nvPicPr>
        <p:blipFill>
          <a:blip r:embed="rId3">
            <a:extLst>
              <a:ext uri="{96DAC541-7B7A-43D3-8B79-37D633B846F1}">
                <asvg:svgBlip xmlns:asvg="http://schemas.microsoft.com/office/drawing/2016/SVG/main" r:embed="rId4"/>
              </a:ext>
            </a:extLst>
          </a:blip>
          <a:srcRect/>
          <a:stretch/>
        </p:blipFill>
        <p:spPr>
          <a:xfrm>
            <a:off x="553193" y="1451758"/>
            <a:ext cx="1002093" cy="1002093"/>
          </a:xfrm>
          <a:prstGeom prst="rect">
            <a:avLst/>
          </a:prstGeom>
        </p:spPr>
      </p:pic>
      <p:sp>
        <p:nvSpPr>
          <p:cNvPr id="4" name="TextBox 3">
            <a:extLst>
              <a:ext uri="{FF2B5EF4-FFF2-40B4-BE49-F238E27FC236}">
                <a16:creationId xmlns:a16="http://schemas.microsoft.com/office/drawing/2014/main" id="{630347C8-2549-BF31-59E1-C06F6EF9D49B}"/>
              </a:ext>
            </a:extLst>
          </p:cNvPr>
          <p:cNvSpPr txBox="1"/>
          <p:nvPr/>
        </p:nvSpPr>
        <p:spPr>
          <a:xfrm>
            <a:off x="1555286" y="1629638"/>
            <a:ext cx="4366901" cy="646331"/>
          </a:xfrm>
          <a:prstGeom prst="rect">
            <a:avLst/>
          </a:prstGeom>
          <a:noFill/>
        </p:spPr>
        <p:txBody>
          <a:bodyPr wrap="none" rtlCol="0">
            <a:spAutoFit/>
          </a:bodyPr>
          <a:lstStyle/>
          <a:p>
            <a:r>
              <a:rPr lang="en-GB" sz="3600"/>
              <a:t>Call: 0800 0808 8880</a:t>
            </a:r>
          </a:p>
        </p:txBody>
      </p:sp>
      <p:pic>
        <p:nvPicPr>
          <p:cNvPr id="5" name="Stars icon - ultraviolet">
            <a:extLst>
              <a:ext uri="{FF2B5EF4-FFF2-40B4-BE49-F238E27FC236}">
                <a16:creationId xmlns:a16="http://schemas.microsoft.com/office/drawing/2014/main" id="{A4A641FC-4471-FB8F-D2D2-044D2DECFE0D}"/>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553193" y="2453849"/>
            <a:ext cx="1002093" cy="1002093"/>
          </a:xfrm>
          <a:prstGeom prst="rect">
            <a:avLst/>
          </a:prstGeom>
        </p:spPr>
      </p:pic>
      <p:sp>
        <p:nvSpPr>
          <p:cNvPr id="6" name="TextBox 5">
            <a:extLst>
              <a:ext uri="{FF2B5EF4-FFF2-40B4-BE49-F238E27FC236}">
                <a16:creationId xmlns:a16="http://schemas.microsoft.com/office/drawing/2014/main" id="{74DD3145-7615-7C1F-33A6-11EA03A15E2F}"/>
              </a:ext>
            </a:extLst>
          </p:cNvPr>
          <p:cNvSpPr txBox="1"/>
          <p:nvPr/>
        </p:nvSpPr>
        <p:spPr>
          <a:xfrm>
            <a:off x="1555286" y="2631731"/>
            <a:ext cx="6285631" cy="646331"/>
          </a:xfrm>
          <a:prstGeom prst="rect">
            <a:avLst/>
          </a:prstGeom>
          <a:noFill/>
        </p:spPr>
        <p:txBody>
          <a:bodyPr wrap="none" rtlCol="0">
            <a:spAutoFit/>
          </a:bodyPr>
          <a:lstStyle/>
          <a:p>
            <a:r>
              <a:rPr lang="en-GB" sz="3600"/>
              <a:t>Email: Helpline@NDCS.org.uk </a:t>
            </a:r>
          </a:p>
        </p:txBody>
      </p:sp>
      <p:sp>
        <p:nvSpPr>
          <p:cNvPr id="7" name="TextBox 6">
            <a:extLst>
              <a:ext uri="{FF2B5EF4-FFF2-40B4-BE49-F238E27FC236}">
                <a16:creationId xmlns:a16="http://schemas.microsoft.com/office/drawing/2014/main" id="{FDB0EF3F-0D95-F2F9-4E40-64BFCB715C97}"/>
              </a:ext>
            </a:extLst>
          </p:cNvPr>
          <p:cNvSpPr txBox="1"/>
          <p:nvPr/>
        </p:nvSpPr>
        <p:spPr>
          <a:xfrm>
            <a:off x="1555286" y="3579939"/>
            <a:ext cx="5680529" cy="646331"/>
          </a:xfrm>
          <a:prstGeom prst="rect">
            <a:avLst/>
          </a:prstGeom>
          <a:noFill/>
        </p:spPr>
        <p:txBody>
          <a:bodyPr wrap="none" rtlCol="0">
            <a:spAutoFit/>
          </a:bodyPr>
          <a:lstStyle/>
          <a:p>
            <a:r>
              <a:rPr lang="en-GB" sz="3600"/>
              <a:t>Live Chat: www.ndcs.org.uk</a:t>
            </a:r>
          </a:p>
        </p:txBody>
      </p:sp>
      <p:sp>
        <p:nvSpPr>
          <p:cNvPr id="8" name="TextBox 7">
            <a:extLst>
              <a:ext uri="{FF2B5EF4-FFF2-40B4-BE49-F238E27FC236}">
                <a16:creationId xmlns:a16="http://schemas.microsoft.com/office/drawing/2014/main" id="{5F3EA99D-EE2B-C41E-7873-34836027DD90}"/>
              </a:ext>
            </a:extLst>
          </p:cNvPr>
          <p:cNvSpPr txBox="1"/>
          <p:nvPr/>
        </p:nvSpPr>
        <p:spPr>
          <a:xfrm>
            <a:off x="1555286" y="4350267"/>
            <a:ext cx="6705600" cy="1200329"/>
          </a:xfrm>
          <a:prstGeom prst="rect">
            <a:avLst/>
          </a:prstGeom>
          <a:noFill/>
        </p:spPr>
        <p:txBody>
          <a:bodyPr wrap="square" rtlCol="0">
            <a:spAutoFit/>
          </a:bodyPr>
          <a:lstStyle/>
          <a:p>
            <a:r>
              <a:rPr lang="en-GB" sz="3600"/>
              <a:t>Sign video: Via website with a BSL translator </a:t>
            </a:r>
          </a:p>
        </p:txBody>
      </p:sp>
      <p:pic>
        <p:nvPicPr>
          <p:cNvPr id="9" name="Stars icon - ultraviolet">
            <a:extLst>
              <a:ext uri="{FF2B5EF4-FFF2-40B4-BE49-F238E27FC236}">
                <a16:creationId xmlns:a16="http://schemas.microsoft.com/office/drawing/2014/main" id="{49DEE4A1-EECA-F234-22D0-6C3563E0EA2A}"/>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553193" y="3526054"/>
            <a:ext cx="1002093" cy="1002093"/>
          </a:xfrm>
          <a:prstGeom prst="rect">
            <a:avLst/>
          </a:prstGeom>
        </p:spPr>
      </p:pic>
      <p:pic>
        <p:nvPicPr>
          <p:cNvPr id="10" name="Stars icon - ultraviolet">
            <a:extLst>
              <a:ext uri="{FF2B5EF4-FFF2-40B4-BE49-F238E27FC236}">
                <a16:creationId xmlns:a16="http://schemas.microsoft.com/office/drawing/2014/main" id="{39CC27B5-0438-3318-4CAC-6622F1A21F65}"/>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553192" y="4643394"/>
            <a:ext cx="1002093" cy="1002093"/>
          </a:xfrm>
          <a:prstGeom prst="rect">
            <a:avLst/>
          </a:prstGeom>
        </p:spPr>
      </p:pic>
    </p:spTree>
    <p:extLst>
      <p:ext uri="{BB962C8B-B14F-4D97-AF65-F5344CB8AC3E}">
        <p14:creationId xmlns:p14="http://schemas.microsoft.com/office/powerpoint/2010/main" val="30847968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93592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54CD2206-6694-4FB2-7546-6170CD226B54}"/>
              </a:ext>
            </a:extLst>
          </p:cNvPr>
          <p:cNvSpPr>
            <a:spLocks noGrp="1"/>
          </p:cNvSpPr>
          <p:nvPr>
            <p:ph type="title"/>
          </p:nvPr>
        </p:nvSpPr>
        <p:spPr/>
        <p:txBody>
          <a:bodyPr/>
          <a:lstStyle/>
          <a:p>
            <a:r>
              <a:rPr lang="en-US"/>
              <a:t>Are there any questions?</a:t>
            </a:r>
          </a:p>
        </p:txBody>
      </p:sp>
      <p:pic>
        <p:nvPicPr>
          <p:cNvPr id="6" name="4 point star shape 1">
            <a:extLst>
              <a:ext uri="{FF2B5EF4-FFF2-40B4-BE49-F238E27FC236}">
                <a16:creationId xmlns:a16="http://schemas.microsoft.com/office/drawing/2014/main" id="{3FE55976-C2C6-BAAD-A34F-051441D40EDD}"/>
              </a:ext>
              <a:ext uri="{C183D7F6-B498-43B3-948B-1728B52AA6E4}">
                <adec:decorative xmlns:adec="http://schemas.microsoft.com/office/drawing/2017/decorative" val="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244420" y="2532241"/>
            <a:ext cx="294756" cy="292100"/>
          </a:xfrm>
          <a:prstGeom prst="rect">
            <a:avLst/>
          </a:prstGeom>
        </p:spPr>
      </p:pic>
      <p:pic>
        <p:nvPicPr>
          <p:cNvPr id="5" name="4 point star shape 2">
            <a:extLst>
              <a:ext uri="{FF2B5EF4-FFF2-40B4-BE49-F238E27FC236}">
                <a16:creationId xmlns:a16="http://schemas.microsoft.com/office/drawing/2014/main" id="{43E8C0D0-CBF4-5AB0-9A91-74775DB161CF}"/>
              </a:ext>
              <a:ext uri="{C183D7F6-B498-43B3-948B-1728B52AA6E4}">
                <adec:decorative xmlns:adec="http://schemas.microsoft.com/office/drawing/2017/decorative" val="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536221" y="2897505"/>
            <a:ext cx="536327" cy="531495"/>
          </a:xfrm>
          <a:prstGeom prst="rect">
            <a:avLst/>
          </a:prstGeom>
        </p:spPr>
      </p:pic>
      <p:pic>
        <p:nvPicPr>
          <p:cNvPr id="7" name="4 point star shape 3">
            <a:extLst>
              <a:ext uri="{FF2B5EF4-FFF2-40B4-BE49-F238E27FC236}">
                <a16:creationId xmlns:a16="http://schemas.microsoft.com/office/drawing/2014/main" id="{A9B4DF37-C1E8-7CC4-3792-901B1D01EFAE}"/>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922146" y="4463121"/>
            <a:ext cx="435724" cy="431798"/>
          </a:xfrm>
          <a:prstGeom prst="rect">
            <a:avLst/>
          </a:prstGeom>
        </p:spPr>
      </p:pic>
    </p:spTree>
    <p:extLst>
      <p:ext uri="{BB962C8B-B14F-4D97-AF65-F5344CB8AC3E}">
        <p14:creationId xmlns:p14="http://schemas.microsoft.com/office/powerpoint/2010/main" val="15364378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B6565A21-CEB9-2BDA-82BB-4FD73F734E7C}"/>
              </a:ext>
            </a:extLst>
          </p:cNvPr>
          <p:cNvSpPr>
            <a:spLocks noGrp="1"/>
          </p:cNvSpPr>
          <p:nvPr>
            <p:ph type="title"/>
          </p:nvPr>
        </p:nvSpPr>
        <p:spPr/>
        <p:txBody>
          <a:bodyPr/>
          <a:lstStyle/>
          <a:p>
            <a:r>
              <a:rPr lang="en-GB" b="1">
                <a:effectLst/>
                <a:latin typeface="Montserrat" pitchFamily="2" charset="77"/>
              </a:rPr>
              <a:t>For every deaf child, with any level of hearing loss</a:t>
            </a:r>
            <a:br>
              <a:rPr lang="en-GB">
                <a:effectLst/>
                <a:latin typeface="Montserrat" pitchFamily="2" charset="77"/>
              </a:rPr>
            </a:br>
            <a:endParaRPr lang="en-GB"/>
          </a:p>
        </p:txBody>
      </p:sp>
      <p:sp>
        <p:nvSpPr>
          <p:cNvPr id="4" name="Contact details">
            <a:extLst>
              <a:ext uri="{FF2B5EF4-FFF2-40B4-BE49-F238E27FC236}">
                <a16:creationId xmlns:a16="http://schemas.microsoft.com/office/drawing/2014/main" id="{307CEF98-CE19-FB9C-7EFE-E9B90E51FC00}"/>
              </a:ext>
            </a:extLst>
          </p:cNvPr>
          <p:cNvSpPr>
            <a:spLocks noGrp="1"/>
          </p:cNvSpPr>
          <p:nvPr>
            <p:ph type="body" sz="quarter" idx="11"/>
          </p:nvPr>
        </p:nvSpPr>
        <p:spPr/>
        <p:txBody>
          <a:bodyPr/>
          <a:lstStyle/>
          <a:p>
            <a:pPr algn="r">
              <a:buNone/>
            </a:pPr>
            <a:r>
              <a:rPr lang="en-GB">
                <a:effectLst/>
                <a:latin typeface="Montserrat" pitchFamily="2" charset="77"/>
              </a:rPr>
              <a:t>Freephone Helpline</a:t>
            </a:r>
            <a:r>
              <a:rPr lang="en-GB" b="1">
                <a:effectLst/>
                <a:latin typeface="Montserrat" pitchFamily="2" charset="77"/>
              </a:rPr>
              <a:t> 0808 800 8880</a:t>
            </a:r>
            <a:br>
              <a:rPr lang="en-GB"/>
            </a:br>
            <a:r>
              <a:rPr lang="en-GB" b="1" err="1">
                <a:effectLst/>
                <a:latin typeface="Montserrat" pitchFamily="2" charset="77"/>
              </a:rPr>
              <a:t>helpline@ndcs.org.uk</a:t>
            </a:r>
            <a:br>
              <a:rPr lang="en-GB"/>
            </a:br>
            <a:r>
              <a:rPr lang="en-GB" b="1" err="1">
                <a:effectLst/>
                <a:latin typeface="Montserrat" pitchFamily="2" charset="77"/>
              </a:rPr>
              <a:t>ndcs.org.uk</a:t>
            </a:r>
            <a:endParaRPr lang="en-GB">
              <a:effectLst/>
              <a:latin typeface="Montserrat" pitchFamily="2" charset="77"/>
            </a:endParaRPr>
          </a:p>
          <a:p>
            <a:endParaRPr lang="en-GB"/>
          </a:p>
        </p:txBody>
      </p:sp>
      <p:sp>
        <p:nvSpPr>
          <p:cNvPr id="3" name="Registered charity details">
            <a:extLst>
              <a:ext uri="{FF2B5EF4-FFF2-40B4-BE49-F238E27FC236}">
                <a16:creationId xmlns:a16="http://schemas.microsoft.com/office/drawing/2014/main" id="{C9804118-68DD-7638-0981-1CAB303176F3}"/>
              </a:ext>
            </a:extLst>
          </p:cNvPr>
          <p:cNvSpPr>
            <a:spLocks noGrp="1"/>
          </p:cNvSpPr>
          <p:nvPr>
            <p:ph type="body" sz="quarter" idx="10"/>
          </p:nvPr>
        </p:nvSpPr>
        <p:spPr/>
        <p:txBody>
          <a:bodyPr/>
          <a:lstStyle/>
          <a:p>
            <a:r>
              <a:rPr lang="en-GB">
                <a:effectLst/>
                <a:latin typeface="Montserrat" pitchFamily="2" charset="77"/>
              </a:rPr>
              <a:t>The National Deaf Children’s Society is a registered charity in England and Wales no. 1016532 and in Scotland no. SC040779.</a:t>
            </a:r>
          </a:p>
        </p:txBody>
      </p:sp>
    </p:spTree>
    <p:extLst>
      <p:ext uri="{BB962C8B-B14F-4D97-AF65-F5344CB8AC3E}">
        <p14:creationId xmlns:p14="http://schemas.microsoft.com/office/powerpoint/2010/main" val="962679325"/>
      </p:ext>
    </p:extLst>
  </p:cSld>
  <p:clrMapOvr>
    <a:masterClrMapping/>
  </p:clrMapOvr>
</p:sld>
</file>

<file path=ppt/theme/theme1.xml><?xml version="1.0" encoding="utf-8"?>
<a:theme xmlns:a="http://schemas.openxmlformats.org/drawingml/2006/main" name="1_Office Theme">
  <a:themeElements>
    <a:clrScheme name="NDCS New Brand Colour Palette">
      <a:dk1>
        <a:srgbClr val="00306B"/>
      </a:dk1>
      <a:lt1>
        <a:srgbClr val="FFFFFF"/>
      </a:lt1>
      <a:dk2>
        <a:srgbClr val="00306B"/>
      </a:dk2>
      <a:lt2>
        <a:srgbClr val="FFFFFF"/>
      </a:lt2>
      <a:accent1>
        <a:srgbClr val="6650A1"/>
      </a:accent1>
      <a:accent2>
        <a:srgbClr val="00B5B0"/>
      </a:accent2>
      <a:accent3>
        <a:srgbClr val="E2066F"/>
      </a:accent3>
      <a:accent4>
        <a:srgbClr val="EB931B"/>
      </a:accent4>
      <a:accent5>
        <a:srgbClr val="4D90CD"/>
      </a:accent5>
      <a:accent6>
        <a:srgbClr val="689C68"/>
      </a:accent6>
      <a:hlink>
        <a:srgbClr val="0059A6"/>
      </a:hlink>
      <a:folHlink>
        <a:srgbClr val="93B5DF"/>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ee3d78ff-3ba3-4dfe-86ea-92b637b1f45e" xsi:nil="true"/>
    <lcf76f155ced4ddcb4097134ff3c332f xmlns="51f8438b-b446-4609-8f85-f8ebf01c849d">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15BE59C249108458ADADDAA53377C0C" ma:contentTypeVersion="12" ma:contentTypeDescription="Create a new document." ma:contentTypeScope="" ma:versionID="f4188a704e10b317cebfa28ecc79dd28">
  <xsd:schema xmlns:xsd="http://www.w3.org/2001/XMLSchema" xmlns:xs="http://www.w3.org/2001/XMLSchema" xmlns:p="http://schemas.microsoft.com/office/2006/metadata/properties" xmlns:ns2="51f8438b-b446-4609-8f85-f8ebf01c849d" xmlns:ns3="ee3d78ff-3ba3-4dfe-86ea-92b637b1f45e" targetNamespace="http://schemas.microsoft.com/office/2006/metadata/properties" ma:root="true" ma:fieldsID="6aeac5ac9e734d29bb0f1090d9acc512" ns2:_="" ns3:_="">
    <xsd:import namespace="51f8438b-b446-4609-8f85-f8ebf01c849d"/>
    <xsd:import namespace="ee3d78ff-3ba3-4dfe-86ea-92b637b1f45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1f8438b-b446-4609-8f85-f8ebf01c849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58261e5d-051a-4393-a8d8-2846c10064a5"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e3d78ff-3ba3-4dfe-86ea-92b637b1f45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7ff520-c362-4879-9166-6ef9825d31e0}" ma:internalName="TaxCatchAll" ma:showField="CatchAllData" ma:web="23458c63-35c4-4b5a-ae86-0a92b7d70a8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haredContentType xmlns="Microsoft.SharePoint.Taxonomy.ContentTypeSync" SourceId="58261e5d-051a-4393-a8d8-2846c10064a5" ContentTypeId="0x0101" PreviousValue="false"/>
</file>

<file path=customXml/itemProps1.xml><?xml version="1.0" encoding="utf-8"?>
<ds:datastoreItem xmlns:ds="http://schemas.openxmlformats.org/officeDocument/2006/customXml" ds:itemID="{4D3EED8C-860B-4F29-B4D4-EA029BECD5F3}">
  <ds:schemaRefs>
    <ds:schemaRef ds:uri="51f8438b-b446-4609-8f85-f8ebf01c849d"/>
    <ds:schemaRef ds:uri="ee3d78ff-3ba3-4dfe-86ea-92b637b1f45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2CF5FDD-9152-48E8-9CA5-12B26D4876DC}">
  <ds:schemaRefs>
    <ds:schemaRef ds:uri="51f8438b-b446-4609-8f85-f8ebf01c849d"/>
    <ds:schemaRef ds:uri="ee3d78ff-3ba3-4dfe-86ea-92b637b1f45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436372B-8F3D-4A30-A159-A8D83708C1CD}">
  <ds:schemaRefs>
    <ds:schemaRef ds:uri="http://schemas.microsoft.com/sharepoint/v3/contenttype/forms"/>
  </ds:schemaRefs>
</ds:datastoreItem>
</file>

<file path=customXml/itemProps4.xml><?xml version="1.0" encoding="utf-8"?>
<ds:datastoreItem xmlns:ds="http://schemas.openxmlformats.org/officeDocument/2006/customXml" ds:itemID="{69D06C0F-2923-4482-A7F7-AA1121185812}">
  <ds:schemaRefs>
    <ds:schemaRef ds:uri="Microsoft.SharePoint.Taxonomy.ContentTypeSync"/>
  </ds:schemaRefs>
</ds:datastoreItem>
</file>

<file path=docProps/app.xml><?xml version="1.0" encoding="utf-8"?>
<Properties xmlns="http://schemas.openxmlformats.org/officeDocument/2006/extended-properties" xmlns:vt="http://schemas.openxmlformats.org/officeDocument/2006/docPropsVTypes">
  <TotalTime>0</TotalTime>
  <Words>1480</Words>
  <Application>Microsoft Office PowerPoint</Application>
  <PresentationFormat>Widescreen</PresentationFormat>
  <Paragraphs>189</Paragraphs>
  <Slides>30</Slides>
  <Notes>15</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30</vt:i4>
      </vt:variant>
    </vt:vector>
  </HeadingPairs>
  <TitlesOfParts>
    <vt:vector size="40" baseType="lpstr">
      <vt:lpstr>Aptos</vt:lpstr>
      <vt:lpstr>Aptos Display</vt:lpstr>
      <vt:lpstr>Arial</vt:lpstr>
      <vt:lpstr>Calibri</vt:lpstr>
      <vt:lpstr>Courier New</vt:lpstr>
      <vt:lpstr>Montserrat</vt:lpstr>
      <vt:lpstr>Poppins</vt:lpstr>
      <vt:lpstr>Wingdings</vt:lpstr>
      <vt:lpstr>1_Office Theme</vt:lpstr>
      <vt:lpstr>office theme</vt:lpstr>
      <vt:lpstr>Supporting families with deaf children:  our new roles </vt:lpstr>
      <vt:lpstr>Session presenters</vt:lpstr>
      <vt:lpstr>Session presenters</vt:lpstr>
      <vt:lpstr>Presentation overview</vt:lpstr>
      <vt:lpstr>Our strategy</vt:lpstr>
      <vt:lpstr>Who we are…</vt:lpstr>
      <vt:lpstr>Strategic Objectives – 23-28</vt:lpstr>
      <vt:lpstr>PowerPoint Presentation</vt:lpstr>
      <vt:lpstr>Key research takeaways </vt:lpstr>
      <vt:lpstr>Community Connectors</vt:lpstr>
      <vt:lpstr>Community Connectors </vt:lpstr>
      <vt:lpstr>How it works  </vt:lpstr>
      <vt:lpstr>What support could look like… </vt:lpstr>
      <vt:lpstr>Who Community Connectors support… </vt:lpstr>
      <vt:lpstr>Where they work</vt:lpstr>
      <vt:lpstr>How to make contact </vt:lpstr>
      <vt:lpstr>Community Connectors in action</vt:lpstr>
      <vt:lpstr>Community Connectors in action</vt:lpstr>
      <vt:lpstr>Early Intervention  Advice and Guidance Officers</vt:lpstr>
      <vt:lpstr>NHS England Review &amp; NDCS Role</vt:lpstr>
      <vt:lpstr>Early Intervention Offer</vt:lpstr>
      <vt:lpstr>Early Intervention Advice and Guidance Officers</vt:lpstr>
      <vt:lpstr>Guidelines for Referral</vt:lpstr>
      <vt:lpstr>Our other services</vt:lpstr>
      <vt:lpstr>Other services for families:</vt:lpstr>
      <vt:lpstr>Our services for professionals</vt:lpstr>
      <vt:lpstr>Helpline</vt:lpstr>
      <vt:lpstr>PowerPoint Presentation</vt:lpstr>
      <vt:lpstr>Are there any questions?</vt:lpstr>
      <vt:lpstr>For every deaf child, with any level of hearing loss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Peter Weston</dc:creator>
  <cp:lastModifiedBy>Steve Johnson</cp:lastModifiedBy>
  <cp:revision>2</cp:revision>
  <dcterms:created xsi:type="dcterms:W3CDTF">2025-05-22T08:41:15Z</dcterms:created>
  <dcterms:modified xsi:type="dcterms:W3CDTF">2025-12-11T22:52:28Z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0x010100615BE59C249108458ADADDAA53377C0C</vt:lpwstr>
  </property>
  <property fmtid="{D5CDD505-2E9C-101B-9397-08002B2CF9AE}" pid="3" name="MediaServiceImageTags">
    <vt:lpwstr/>
  </property>
</Properties>
</file>