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63" r:id="rId3"/>
    <p:sldId id="262" r:id="rId4"/>
    <p:sldId id="257" r:id="rId5"/>
    <p:sldId id="258" r:id="rId6"/>
    <p:sldId id="259" r:id="rId7"/>
    <p:sldId id="260" r:id="rId8"/>
  </p:sldIdLst>
  <p:sldSz cx="12192000" cy="6858000"/>
  <p:notesSz cx="6865938" cy="95408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8" autoAdjust="0"/>
    <p:restoredTop sz="66373" autoAdjust="0"/>
  </p:normalViewPr>
  <p:slideViewPr>
    <p:cSldViewPr snapToGrid="0">
      <p:cViewPr varScale="1">
        <p:scale>
          <a:sx n="52" d="100"/>
          <a:sy n="52" d="100"/>
        </p:scale>
        <p:origin x="156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2B30FF-1D98-44BA-AC5E-9D56DC329081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F0FEB74-E700-4E36-B5F6-918B8261E146}">
      <dgm:prSet/>
      <dgm:spPr/>
      <dgm:t>
        <a:bodyPr/>
        <a:lstStyle/>
        <a:p>
          <a:r>
            <a:rPr lang="en-GB"/>
            <a:t>Leadership and Management</a:t>
          </a:r>
          <a:endParaRPr lang="en-US"/>
        </a:p>
      </dgm:t>
    </dgm:pt>
    <dgm:pt modelId="{01896065-D2DB-442B-816B-E03E7FA9B71B}" type="parTrans" cxnId="{78C87067-1B06-42CD-B99D-4C764E5A0D0B}">
      <dgm:prSet/>
      <dgm:spPr/>
      <dgm:t>
        <a:bodyPr/>
        <a:lstStyle/>
        <a:p>
          <a:endParaRPr lang="en-US"/>
        </a:p>
      </dgm:t>
    </dgm:pt>
    <dgm:pt modelId="{1E476BA0-8FFE-400D-AC06-D98BE4EAC746}" type="sibTrans" cxnId="{78C87067-1B06-42CD-B99D-4C764E5A0D0B}">
      <dgm:prSet/>
      <dgm:spPr/>
      <dgm:t>
        <a:bodyPr/>
        <a:lstStyle/>
        <a:p>
          <a:endParaRPr lang="en-US"/>
        </a:p>
      </dgm:t>
    </dgm:pt>
    <dgm:pt modelId="{6E9375BD-8B62-4BB6-9E8F-149CA85924E0}">
      <dgm:prSet/>
      <dgm:spPr/>
      <dgm:t>
        <a:bodyPr/>
        <a:lstStyle/>
        <a:p>
          <a:r>
            <a:rPr lang="en-GB"/>
            <a:t>The Curriculum</a:t>
          </a:r>
          <a:endParaRPr lang="en-US"/>
        </a:p>
      </dgm:t>
    </dgm:pt>
    <dgm:pt modelId="{6628CBD0-7B61-462B-BA4A-70AB779BD6FD}" type="parTrans" cxnId="{9F6B2D5D-A6D0-4E4C-A443-0956B0534772}">
      <dgm:prSet/>
      <dgm:spPr/>
      <dgm:t>
        <a:bodyPr/>
        <a:lstStyle/>
        <a:p>
          <a:endParaRPr lang="en-US"/>
        </a:p>
      </dgm:t>
    </dgm:pt>
    <dgm:pt modelId="{648161B6-D1C0-41F1-8778-CFAE5168802C}" type="sibTrans" cxnId="{9F6B2D5D-A6D0-4E4C-A443-0956B0534772}">
      <dgm:prSet/>
      <dgm:spPr/>
      <dgm:t>
        <a:bodyPr/>
        <a:lstStyle/>
        <a:p>
          <a:endParaRPr lang="en-US"/>
        </a:p>
      </dgm:t>
    </dgm:pt>
    <dgm:pt modelId="{FB520C68-22FF-4A88-89A6-B168DF7C6B04}">
      <dgm:prSet/>
      <dgm:spPr/>
      <dgm:t>
        <a:bodyPr/>
        <a:lstStyle/>
        <a:p>
          <a:r>
            <a:rPr lang="en-GB"/>
            <a:t>Teaching and Learning</a:t>
          </a:r>
          <a:endParaRPr lang="en-US"/>
        </a:p>
      </dgm:t>
    </dgm:pt>
    <dgm:pt modelId="{E34C01F3-AA86-4FA1-A716-945D1348806D}" type="parTrans" cxnId="{3BC84E3C-8465-40B3-9527-1935E223264A}">
      <dgm:prSet/>
      <dgm:spPr/>
      <dgm:t>
        <a:bodyPr/>
        <a:lstStyle/>
        <a:p>
          <a:endParaRPr lang="en-US"/>
        </a:p>
      </dgm:t>
    </dgm:pt>
    <dgm:pt modelId="{DC1BFBFD-C19C-459B-A967-4E956B305B65}" type="sibTrans" cxnId="{3BC84E3C-8465-40B3-9527-1935E223264A}">
      <dgm:prSet/>
      <dgm:spPr/>
      <dgm:t>
        <a:bodyPr/>
        <a:lstStyle/>
        <a:p>
          <a:endParaRPr lang="en-US"/>
        </a:p>
      </dgm:t>
    </dgm:pt>
    <dgm:pt modelId="{1BDD3795-4D8D-4EB4-AA7B-CD69D92262C0}">
      <dgm:prSet/>
      <dgm:spPr/>
      <dgm:t>
        <a:bodyPr/>
        <a:lstStyle/>
        <a:p>
          <a:r>
            <a:rPr lang="en-GB"/>
            <a:t>Educational Progress, Attainment and Expectations</a:t>
          </a:r>
          <a:endParaRPr lang="en-US"/>
        </a:p>
      </dgm:t>
    </dgm:pt>
    <dgm:pt modelId="{5FF191C4-D505-4392-BB64-DAC9CC9A8114}" type="parTrans" cxnId="{B7DE0493-4196-4183-A252-498CF15BE98F}">
      <dgm:prSet/>
      <dgm:spPr/>
      <dgm:t>
        <a:bodyPr/>
        <a:lstStyle/>
        <a:p>
          <a:endParaRPr lang="en-US"/>
        </a:p>
      </dgm:t>
    </dgm:pt>
    <dgm:pt modelId="{70CC557F-D5BA-4A71-B505-0B5D4D43DF77}" type="sibTrans" cxnId="{B7DE0493-4196-4183-A252-498CF15BE98F}">
      <dgm:prSet/>
      <dgm:spPr/>
      <dgm:t>
        <a:bodyPr/>
        <a:lstStyle/>
        <a:p>
          <a:endParaRPr lang="en-US"/>
        </a:p>
      </dgm:t>
    </dgm:pt>
    <dgm:pt modelId="{0CE15D89-D80C-4CE2-9F6D-795E8C4CED7F}">
      <dgm:prSet/>
      <dgm:spPr/>
      <dgm:t>
        <a:bodyPr/>
        <a:lstStyle/>
        <a:p>
          <a:r>
            <a:rPr lang="en-GB" dirty="0"/>
            <a:t>Involvement of pupils and their Social and Emotional Well-Being</a:t>
          </a:r>
          <a:endParaRPr lang="en-US" dirty="0"/>
        </a:p>
      </dgm:t>
    </dgm:pt>
    <dgm:pt modelId="{F7869FF3-0DBB-4BFE-B036-3D2DFDD10C54}" type="parTrans" cxnId="{A804F284-1C6D-4F38-954D-FA1EDA9C1679}">
      <dgm:prSet/>
      <dgm:spPr/>
      <dgm:t>
        <a:bodyPr/>
        <a:lstStyle/>
        <a:p>
          <a:endParaRPr lang="en-US"/>
        </a:p>
      </dgm:t>
    </dgm:pt>
    <dgm:pt modelId="{5DCA1B61-688C-4121-97EB-112F3D245D05}" type="sibTrans" cxnId="{A804F284-1C6D-4F38-954D-FA1EDA9C1679}">
      <dgm:prSet/>
      <dgm:spPr/>
      <dgm:t>
        <a:bodyPr/>
        <a:lstStyle/>
        <a:p>
          <a:endParaRPr lang="en-US"/>
        </a:p>
      </dgm:t>
    </dgm:pt>
    <dgm:pt modelId="{6CC66267-5370-4836-A480-1841CD6A85E6}">
      <dgm:prSet/>
      <dgm:spPr/>
      <dgm:t>
        <a:bodyPr/>
        <a:lstStyle/>
        <a:p>
          <a:r>
            <a:rPr lang="en-GB"/>
            <a:t>Staffing</a:t>
          </a:r>
          <a:endParaRPr lang="en-US"/>
        </a:p>
      </dgm:t>
    </dgm:pt>
    <dgm:pt modelId="{46F960FB-3399-4B02-9C9B-C40CCA9FF900}" type="parTrans" cxnId="{1D33F0C1-49CF-418A-ACD9-B2FD8767718D}">
      <dgm:prSet/>
      <dgm:spPr/>
      <dgm:t>
        <a:bodyPr/>
        <a:lstStyle/>
        <a:p>
          <a:endParaRPr lang="en-US"/>
        </a:p>
      </dgm:t>
    </dgm:pt>
    <dgm:pt modelId="{22CE6F10-5345-487C-B5FB-CFAAB588B16B}" type="sibTrans" cxnId="{1D33F0C1-49CF-418A-ACD9-B2FD8767718D}">
      <dgm:prSet/>
      <dgm:spPr/>
      <dgm:t>
        <a:bodyPr/>
        <a:lstStyle/>
        <a:p>
          <a:endParaRPr lang="en-US"/>
        </a:p>
      </dgm:t>
    </dgm:pt>
    <dgm:pt modelId="{68C2A8C6-D395-4B91-83BF-30277FC9C404}">
      <dgm:prSet/>
      <dgm:spPr/>
      <dgm:t>
        <a:bodyPr/>
        <a:lstStyle/>
        <a:p>
          <a:r>
            <a:rPr lang="en-GB"/>
            <a:t>Use of Technology</a:t>
          </a:r>
          <a:endParaRPr lang="en-US"/>
        </a:p>
      </dgm:t>
    </dgm:pt>
    <dgm:pt modelId="{5646417F-4BFB-487B-A097-AC6421C133F6}" type="parTrans" cxnId="{7F7B24DB-23AC-4DB1-A20E-536AA1D07F2D}">
      <dgm:prSet/>
      <dgm:spPr/>
      <dgm:t>
        <a:bodyPr/>
        <a:lstStyle/>
        <a:p>
          <a:endParaRPr lang="en-US"/>
        </a:p>
      </dgm:t>
    </dgm:pt>
    <dgm:pt modelId="{B572D9CC-BD23-496F-9762-9E5F557CCDF2}" type="sibTrans" cxnId="{7F7B24DB-23AC-4DB1-A20E-536AA1D07F2D}">
      <dgm:prSet/>
      <dgm:spPr/>
      <dgm:t>
        <a:bodyPr/>
        <a:lstStyle/>
        <a:p>
          <a:endParaRPr lang="en-US"/>
        </a:p>
      </dgm:t>
    </dgm:pt>
    <dgm:pt modelId="{7E3ACF32-6700-4320-8895-8389ABC4176F}">
      <dgm:prSet/>
      <dgm:spPr/>
      <dgm:t>
        <a:bodyPr/>
        <a:lstStyle/>
        <a:p>
          <a:r>
            <a:rPr lang="en-GB"/>
            <a:t>Partnership with Parents/Carers</a:t>
          </a:r>
          <a:endParaRPr lang="en-US"/>
        </a:p>
      </dgm:t>
    </dgm:pt>
    <dgm:pt modelId="{4B2EF0E0-CA38-4ED8-97D8-D067E7AEFF4A}" type="parTrans" cxnId="{2348494B-B9A2-4DF0-A03A-8790E1226440}">
      <dgm:prSet/>
      <dgm:spPr/>
      <dgm:t>
        <a:bodyPr/>
        <a:lstStyle/>
        <a:p>
          <a:endParaRPr lang="en-US"/>
        </a:p>
      </dgm:t>
    </dgm:pt>
    <dgm:pt modelId="{833D812B-402F-4D1C-9C04-08DCB79E4B5D}" type="sibTrans" cxnId="{2348494B-B9A2-4DF0-A03A-8790E1226440}">
      <dgm:prSet/>
      <dgm:spPr/>
      <dgm:t>
        <a:bodyPr/>
        <a:lstStyle/>
        <a:p>
          <a:endParaRPr lang="en-US"/>
        </a:p>
      </dgm:t>
    </dgm:pt>
    <dgm:pt modelId="{41E87842-7345-4168-A5E3-133544B32D89}" type="pres">
      <dgm:prSet presAssocID="{3B2B30FF-1D98-44BA-AC5E-9D56DC329081}" presName="diagram" presStyleCnt="0">
        <dgm:presLayoutVars>
          <dgm:dir/>
          <dgm:resizeHandles val="exact"/>
        </dgm:presLayoutVars>
      </dgm:prSet>
      <dgm:spPr/>
    </dgm:pt>
    <dgm:pt modelId="{62175118-2E16-4268-ACF1-A08461513DA9}" type="pres">
      <dgm:prSet presAssocID="{7F0FEB74-E700-4E36-B5F6-918B8261E146}" presName="node" presStyleLbl="node1" presStyleIdx="0" presStyleCnt="8">
        <dgm:presLayoutVars>
          <dgm:bulletEnabled val="1"/>
        </dgm:presLayoutVars>
      </dgm:prSet>
      <dgm:spPr/>
    </dgm:pt>
    <dgm:pt modelId="{C4FF9688-3297-4B75-908A-7FE0DAFD6D38}" type="pres">
      <dgm:prSet presAssocID="{1E476BA0-8FFE-400D-AC06-D98BE4EAC746}" presName="sibTrans" presStyleCnt="0"/>
      <dgm:spPr/>
    </dgm:pt>
    <dgm:pt modelId="{EE038010-80A8-467D-9BBE-6F5E70641F22}" type="pres">
      <dgm:prSet presAssocID="{6E9375BD-8B62-4BB6-9E8F-149CA85924E0}" presName="node" presStyleLbl="node1" presStyleIdx="1" presStyleCnt="8">
        <dgm:presLayoutVars>
          <dgm:bulletEnabled val="1"/>
        </dgm:presLayoutVars>
      </dgm:prSet>
      <dgm:spPr/>
    </dgm:pt>
    <dgm:pt modelId="{42CE1CB0-D6ED-4458-96EA-9DD3A1F3224E}" type="pres">
      <dgm:prSet presAssocID="{648161B6-D1C0-41F1-8778-CFAE5168802C}" presName="sibTrans" presStyleCnt="0"/>
      <dgm:spPr/>
    </dgm:pt>
    <dgm:pt modelId="{9CF02D17-98DE-4F26-BFFB-FAD9A5B05EDE}" type="pres">
      <dgm:prSet presAssocID="{FB520C68-22FF-4A88-89A6-B168DF7C6B04}" presName="node" presStyleLbl="node1" presStyleIdx="2" presStyleCnt="8">
        <dgm:presLayoutVars>
          <dgm:bulletEnabled val="1"/>
        </dgm:presLayoutVars>
      </dgm:prSet>
      <dgm:spPr/>
    </dgm:pt>
    <dgm:pt modelId="{0CEE7A86-E7C1-49E3-9618-451553FEB5A9}" type="pres">
      <dgm:prSet presAssocID="{DC1BFBFD-C19C-459B-A967-4E956B305B65}" presName="sibTrans" presStyleCnt="0"/>
      <dgm:spPr/>
    </dgm:pt>
    <dgm:pt modelId="{8EC3925C-7F37-4FAA-B782-44996623D686}" type="pres">
      <dgm:prSet presAssocID="{1BDD3795-4D8D-4EB4-AA7B-CD69D92262C0}" presName="node" presStyleLbl="node1" presStyleIdx="3" presStyleCnt="8">
        <dgm:presLayoutVars>
          <dgm:bulletEnabled val="1"/>
        </dgm:presLayoutVars>
      </dgm:prSet>
      <dgm:spPr/>
    </dgm:pt>
    <dgm:pt modelId="{E6C71556-DBD6-4DBD-8182-DD487AF73AAD}" type="pres">
      <dgm:prSet presAssocID="{70CC557F-D5BA-4A71-B505-0B5D4D43DF77}" presName="sibTrans" presStyleCnt="0"/>
      <dgm:spPr/>
    </dgm:pt>
    <dgm:pt modelId="{798BC500-54CF-4384-A462-FBBB466CABD7}" type="pres">
      <dgm:prSet presAssocID="{0CE15D89-D80C-4CE2-9F6D-795E8C4CED7F}" presName="node" presStyleLbl="node1" presStyleIdx="4" presStyleCnt="8">
        <dgm:presLayoutVars>
          <dgm:bulletEnabled val="1"/>
        </dgm:presLayoutVars>
      </dgm:prSet>
      <dgm:spPr/>
    </dgm:pt>
    <dgm:pt modelId="{4B1CEDFB-1686-4FE5-B7B4-3FD4DA6B27B8}" type="pres">
      <dgm:prSet presAssocID="{5DCA1B61-688C-4121-97EB-112F3D245D05}" presName="sibTrans" presStyleCnt="0"/>
      <dgm:spPr/>
    </dgm:pt>
    <dgm:pt modelId="{B992F1FB-9923-47EB-B6B7-73939DE26F0C}" type="pres">
      <dgm:prSet presAssocID="{6CC66267-5370-4836-A480-1841CD6A85E6}" presName="node" presStyleLbl="node1" presStyleIdx="5" presStyleCnt="8">
        <dgm:presLayoutVars>
          <dgm:bulletEnabled val="1"/>
        </dgm:presLayoutVars>
      </dgm:prSet>
      <dgm:spPr/>
    </dgm:pt>
    <dgm:pt modelId="{3C52A799-526C-41CD-B51F-E675DED594E6}" type="pres">
      <dgm:prSet presAssocID="{22CE6F10-5345-487C-B5FB-CFAAB588B16B}" presName="sibTrans" presStyleCnt="0"/>
      <dgm:spPr/>
    </dgm:pt>
    <dgm:pt modelId="{8A550773-EC50-4DE0-B252-EC302E24AEAB}" type="pres">
      <dgm:prSet presAssocID="{68C2A8C6-D395-4B91-83BF-30277FC9C404}" presName="node" presStyleLbl="node1" presStyleIdx="6" presStyleCnt="8">
        <dgm:presLayoutVars>
          <dgm:bulletEnabled val="1"/>
        </dgm:presLayoutVars>
      </dgm:prSet>
      <dgm:spPr/>
    </dgm:pt>
    <dgm:pt modelId="{51BD8F1B-52C8-497F-AAD2-05DF84207160}" type="pres">
      <dgm:prSet presAssocID="{B572D9CC-BD23-496F-9762-9E5F557CCDF2}" presName="sibTrans" presStyleCnt="0"/>
      <dgm:spPr/>
    </dgm:pt>
    <dgm:pt modelId="{2FB2E517-94F1-4479-8D19-3E02168D767C}" type="pres">
      <dgm:prSet presAssocID="{7E3ACF32-6700-4320-8895-8389ABC4176F}" presName="node" presStyleLbl="node1" presStyleIdx="7" presStyleCnt="8">
        <dgm:presLayoutVars>
          <dgm:bulletEnabled val="1"/>
        </dgm:presLayoutVars>
      </dgm:prSet>
      <dgm:spPr/>
    </dgm:pt>
  </dgm:ptLst>
  <dgm:cxnLst>
    <dgm:cxn modelId="{E6F24C2A-BCAF-48C9-B4FA-F74319F3EDD2}" type="presOf" srcId="{68C2A8C6-D395-4B91-83BF-30277FC9C404}" destId="{8A550773-EC50-4DE0-B252-EC302E24AEAB}" srcOrd="0" destOrd="0" presId="urn:microsoft.com/office/officeart/2005/8/layout/default"/>
    <dgm:cxn modelId="{3BC84E3C-8465-40B3-9527-1935E223264A}" srcId="{3B2B30FF-1D98-44BA-AC5E-9D56DC329081}" destId="{FB520C68-22FF-4A88-89A6-B168DF7C6B04}" srcOrd="2" destOrd="0" parTransId="{E34C01F3-AA86-4FA1-A716-945D1348806D}" sibTransId="{DC1BFBFD-C19C-459B-A967-4E956B305B65}"/>
    <dgm:cxn modelId="{9F6B2D5D-A6D0-4E4C-A443-0956B0534772}" srcId="{3B2B30FF-1D98-44BA-AC5E-9D56DC329081}" destId="{6E9375BD-8B62-4BB6-9E8F-149CA85924E0}" srcOrd="1" destOrd="0" parTransId="{6628CBD0-7B61-462B-BA4A-70AB779BD6FD}" sibTransId="{648161B6-D1C0-41F1-8778-CFAE5168802C}"/>
    <dgm:cxn modelId="{B76C9F66-BE8C-42A2-BA0B-6B56D0F26224}" type="presOf" srcId="{7E3ACF32-6700-4320-8895-8389ABC4176F}" destId="{2FB2E517-94F1-4479-8D19-3E02168D767C}" srcOrd="0" destOrd="0" presId="urn:microsoft.com/office/officeart/2005/8/layout/default"/>
    <dgm:cxn modelId="{78C87067-1B06-42CD-B99D-4C764E5A0D0B}" srcId="{3B2B30FF-1D98-44BA-AC5E-9D56DC329081}" destId="{7F0FEB74-E700-4E36-B5F6-918B8261E146}" srcOrd="0" destOrd="0" parTransId="{01896065-D2DB-442B-816B-E03E7FA9B71B}" sibTransId="{1E476BA0-8FFE-400D-AC06-D98BE4EAC746}"/>
    <dgm:cxn modelId="{2348494B-B9A2-4DF0-A03A-8790E1226440}" srcId="{3B2B30FF-1D98-44BA-AC5E-9D56DC329081}" destId="{7E3ACF32-6700-4320-8895-8389ABC4176F}" srcOrd="7" destOrd="0" parTransId="{4B2EF0E0-CA38-4ED8-97D8-D067E7AEFF4A}" sibTransId="{833D812B-402F-4D1C-9C04-08DCB79E4B5D}"/>
    <dgm:cxn modelId="{4A90B872-4F96-47A0-87B4-A0F35008594E}" type="presOf" srcId="{1BDD3795-4D8D-4EB4-AA7B-CD69D92262C0}" destId="{8EC3925C-7F37-4FAA-B782-44996623D686}" srcOrd="0" destOrd="0" presId="urn:microsoft.com/office/officeart/2005/8/layout/default"/>
    <dgm:cxn modelId="{E2440B80-4415-45B7-9648-B41D7F4F065E}" type="presOf" srcId="{7F0FEB74-E700-4E36-B5F6-918B8261E146}" destId="{62175118-2E16-4268-ACF1-A08461513DA9}" srcOrd="0" destOrd="0" presId="urn:microsoft.com/office/officeart/2005/8/layout/default"/>
    <dgm:cxn modelId="{E18D7C81-841B-4010-A6B9-8AC23FBB0290}" type="presOf" srcId="{6CC66267-5370-4836-A480-1841CD6A85E6}" destId="{B992F1FB-9923-47EB-B6B7-73939DE26F0C}" srcOrd="0" destOrd="0" presId="urn:microsoft.com/office/officeart/2005/8/layout/default"/>
    <dgm:cxn modelId="{A804F284-1C6D-4F38-954D-FA1EDA9C1679}" srcId="{3B2B30FF-1D98-44BA-AC5E-9D56DC329081}" destId="{0CE15D89-D80C-4CE2-9F6D-795E8C4CED7F}" srcOrd="4" destOrd="0" parTransId="{F7869FF3-0DBB-4BFE-B036-3D2DFDD10C54}" sibTransId="{5DCA1B61-688C-4121-97EB-112F3D245D05}"/>
    <dgm:cxn modelId="{1371DC88-A531-4591-B714-0AF59EE2C499}" type="presOf" srcId="{6E9375BD-8B62-4BB6-9E8F-149CA85924E0}" destId="{EE038010-80A8-467D-9BBE-6F5E70641F22}" srcOrd="0" destOrd="0" presId="urn:microsoft.com/office/officeart/2005/8/layout/default"/>
    <dgm:cxn modelId="{B7DE0493-4196-4183-A252-498CF15BE98F}" srcId="{3B2B30FF-1D98-44BA-AC5E-9D56DC329081}" destId="{1BDD3795-4D8D-4EB4-AA7B-CD69D92262C0}" srcOrd="3" destOrd="0" parTransId="{5FF191C4-D505-4392-BB64-DAC9CC9A8114}" sibTransId="{70CC557F-D5BA-4A71-B505-0B5D4D43DF77}"/>
    <dgm:cxn modelId="{1D33F0C1-49CF-418A-ACD9-B2FD8767718D}" srcId="{3B2B30FF-1D98-44BA-AC5E-9D56DC329081}" destId="{6CC66267-5370-4836-A480-1841CD6A85E6}" srcOrd="5" destOrd="0" parTransId="{46F960FB-3399-4B02-9C9B-C40CCA9FF900}" sibTransId="{22CE6F10-5345-487C-B5FB-CFAAB588B16B}"/>
    <dgm:cxn modelId="{D75B48C2-3555-463B-A958-D8C3BCA6709A}" type="presOf" srcId="{0CE15D89-D80C-4CE2-9F6D-795E8C4CED7F}" destId="{798BC500-54CF-4384-A462-FBBB466CABD7}" srcOrd="0" destOrd="0" presId="urn:microsoft.com/office/officeart/2005/8/layout/default"/>
    <dgm:cxn modelId="{7F7B24DB-23AC-4DB1-A20E-536AA1D07F2D}" srcId="{3B2B30FF-1D98-44BA-AC5E-9D56DC329081}" destId="{68C2A8C6-D395-4B91-83BF-30277FC9C404}" srcOrd="6" destOrd="0" parTransId="{5646417F-4BFB-487B-A097-AC6421C133F6}" sibTransId="{B572D9CC-BD23-496F-9762-9E5F557CCDF2}"/>
    <dgm:cxn modelId="{5B8A1CF1-3999-4C05-9C98-78BAD3AB26C0}" type="presOf" srcId="{3B2B30FF-1D98-44BA-AC5E-9D56DC329081}" destId="{41E87842-7345-4168-A5E3-133544B32D89}" srcOrd="0" destOrd="0" presId="urn:microsoft.com/office/officeart/2005/8/layout/default"/>
    <dgm:cxn modelId="{4F6203FB-F269-436F-B757-46FEF397E9E2}" type="presOf" srcId="{FB520C68-22FF-4A88-89A6-B168DF7C6B04}" destId="{9CF02D17-98DE-4F26-BFFB-FAD9A5B05EDE}" srcOrd="0" destOrd="0" presId="urn:microsoft.com/office/officeart/2005/8/layout/default"/>
    <dgm:cxn modelId="{3B91FB2C-791E-4066-A1B3-925EDE2F7DD2}" type="presParOf" srcId="{41E87842-7345-4168-A5E3-133544B32D89}" destId="{62175118-2E16-4268-ACF1-A08461513DA9}" srcOrd="0" destOrd="0" presId="urn:microsoft.com/office/officeart/2005/8/layout/default"/>
    <dgm:cxn modelId="{4B3131D8-7387-444E-B0DF-A273FB5EFD13}" type="presParOf" srcId="{41E87842-7345-4168-A5E3-133544B32D89}" destId="{C4FF9688-3297-4B75-908A-7FE0DAFD6D38}" srcOrd="1" destOrd="0" presId="urn:microsoft.com/office/officeart/2005/8/layout/default"/>
    <dgm:cxn modelId="{E1882CDB-96C2-4989-87C5-9F2278573BA8}" type="presParOf" srcId="{41E87842-7345-4168-A5E3-133544B32D89}" destId="{EE038010-80A8-467D-9BBE-6F5E70641F22}" srcOrd="2" destOrd="0" presId="urn:microsoft.com/office/officeart/2005/8/layout/default"/>
    <dgm:cxn modelId="{A4B9A114-E12C-4CE6-8C43-9CF976B62F6A}" type="presParOf" srcId="{41E87842-7345-4168-A5E3-133544B32D89}" destId="{42CE1CB0-D6ED-4458-96EA-9DD3A1F3224E}" srcOrd="3" destOrd="0" presId="urn:microsoft.com/office/officeart/2005/8/layout/default"/>
    <dgm:cxn modelId="{AA046335-8B45-4770-BDF8-1E59BB841FD1}" type="presParOf" srcId="{41E87842-7345-4168-A5E3-133544B32D89}" destId="{9CF02D17-98DE-4F26-BFFB-FAD9A5B05EDE}" srcOrd="4" destOrd="0" presId="urn:microsoft.com/office/officeart/2005/8/layout/default"/>
    <dgm:cxn modelId="{E7FDD869-653A-425F-8085-1BF7A4FD6E86}" type="presParOf" srcId="{41E87842-7345-4168-A5E3-133544B32D89}" destId="{0CEE7A86-E7C1-49E3-9618-451553FEB5A9}" srcOrd="5" destOrd="0" presId="urn:microsoft.com/office/officeart/2005/8/layout/default"/>
    <dgm:cxn modelId="{B0BAC138-570B-4A02-AD0C-F456C0C62795}" type="presParOf" srcId="{41E87842-7345-4168-A5E3-133544B32D89}" destId="{8EC3925C-7F37-4FAA-B782-44996623D686}" srcOrd="6" destOrd="0" presId="urn:microsoft.com/office/officeart/2005/8/layout/default"/>
    <dgm:cxn modelId="{92056B6F-7DC3-4741-8E4A-53E16323C2D4}" type="presParOf" srcId="{41E87842-7345-4168-A5E3-133544B32D89}" destId="{E6C71556-DBD6-4DBD-8182-DD487AF73AAD}" srcOrd="7" destOrd="0" presId="urn:microsoft.com/office/officeart/2005/8/layout/default"/>
    <dgm:cxn modelId="{B57A45F8-61AE-4384-963E-1B4FF53A7BF7}" type="presParOf" srcId="{41E87842-7345-4168-A5E3-133544B32D89}" destId="{798BC500-54CF-4384-A462-FBBB466CABD7}" srcOrd="8" destOrd="0" presId="urn:microsoft.com/office/officeart/2005/8/layout/default"/>
    <dgm:cxn modelId="{B9D1B780-E566-4550-8E44-5F62539160F2}" type="presParOf" srcId="{41E87842-7345-4168-A5E3-133544B32D89}" destId="{4B1CEDFB-1686-4FE5-B7B4-3FD4DA6B27B8}" srcOrd="9" destOrd="0" presId="urn:microsoft.com/office/officeart/2005/8/layout/default"/>
    <dgm:cxn modelId="{C8781FEF-210A-413A-8933-45224AD5585E}" type="presParOf" srcId="{41E87842-7345-4168-A5E3-133544B32D89}" destId="{B992F1FB-9923-47EB-B6B7-73939DE26F0C}" srcOrd="10" destOrd="0" presId="urn:microsoft.com/office/officeart/2005/8/layout/default"/>
    <dgm:cxn modelId="{C1F5F5DF-AC71-4924-8B36-037A9CBAAE4C}" type="presParOf" srcId="{41E87842-7345-4168-A5E3-133544B32D89}" destId="{3C52A799-526C-41CD-B51F-E675DED594E6}" srcOrd="11" destOrd="0" presId="urn:microsoft.com/office/officeart/2005/8/layout/default"/>
    <dgm:cxn modelId="{88A4A19D-97F4-4066-87BE-D19AC4630D2F}" type="presParOf" srcId="{41E87842-7345-4168-A5E3-133544B32D89}" destId="{8A550773-EC50-4DE0-B252-EC302E24AEAB}" srcOrd="12" destOrd="0" presId="urn:microsoft.com/office/officeart/2005/8/layout/default"/>
    <dgm:cxn modelId="{383AA1BA-4604-47FA-8772-080F06A1C3A9}" type="presParOf" srcId="{41E87842-7345-4168-A5E3-133544B32D89}" destId="{51BD8F1B-52C8-497F-AAD2-05DF84207160}" srcOrd="13" destOrd="0" presId="urn:microsoft.com/office/officeart/2005/8/layout/default"/>
    <dgm:cxn modelId="{9E8157EB-78C5-448D-AE5C-2EA661E2235F}" type="presParOf" srcId="{41E87842-7345-4168-A5E3-133544B32D89}" destId="{2FB2E517-94F1-4479-8D19-3E02168D767C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233BC4-CD0B-4B14-81B6-AC93C44F2D4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2B6B09-C8B8-4562-BB97-698BBF57512B}">
      <dgm:prSet/>
      <dgm:spPr/>
      <dgm:t>
        <a:bodyPr/>
        <a:lstStyle/>
        <a:p>
          <a:r>
            <a:rPr lang="en-GB" dirty="0"/>
            <a:t>Co-production</a:t>
          </a:r>
          <a:endParaRPr lang="en-US" dirty="0"/>
        </a:p>
      </dgm:t>
    </dgm:pt>
    <dgm:pt modelId="{FEC5428A-8D03-4F65-885A-417D3BE79B15}" type="parTrans" cxnId="{FC1CB1AE-9D34-4B2F-8D31-036EA86F65AF}">
      <dgm:prSet/>
      <dgm:spPr/>
      <dgm:t>
        <a:bodyPr/>
        <a:lstStyle/>
        <a:p>
          <a:endParaRPr lang="en-US"/>
        </a:p>
      </dgm:t>
    </dgm:pt>
    <dgm:pt modelId="{7BCF3AE8-C1D6-45C0-AA9D-2B8B78CA64DA}" type="sibTrans" cxnId="{FC1CB1AE-9D34-4B2F-8D31-036EA86F65AF}">
      <dgm:prSet/>
      <dgm:spPr/>
      <dgm:t>
        <a:bodyPr/>
        <a:lstStyle/>
        <a:p>
          <a:endParaRPr lang="en-US"/>
        </a:p>
      </dgm:t>
    </dgm:pt>
    <dgm:pt modelId="{6B484F79-4F58-42CB-8212-3272F760B33C}">
      <dgm:prSet/>
      <dgm:spPr/>
      <dgm:t>
        <a:bodyPr/>
        <a:lstStyle/>
        <a:p>
          <a:r>
            <a:rPr lang="en-GB"/>
            <a:t>(Resource-based) Teaching and Learning </a:t>
          </a:r>
          <a:endParaRPr lang="en-US"/>
        </a:p>
      </dgm:t>
    </dgm:pt>
    <dgm:pt modelId="{DCA4F8E4-AA15-46EA-BBCE-78E03914A52D}" type="parTrans" cxnId="{3E8A825C-A433-4950-81A9-5F3CBB652998}">
      <dgm:prSet/>
      <dgm:spPr/>
      <dgm:t>
        <a:bodyPr/>
        <a:lstStyle/>
        <a:p>
          <a:endParaRPr lang="en-US"/>
        </a:p>
      </dgm:t>
    </dgm:pt>
    <dgm:pt modelId="{38DBF91A-27CF-4D23-8F87-80483A82851A}" type="sibTrans" cxnId="{3E8A825C-A433-4950-81A9-5F3CBB652998}">
      <dgm:prSet/>
      <dgm:spPr/>
      <dgm:t>
        <a:bodyPr/>
        <a:lstStyle/>
        <a:p>
          <a:endParaRPr lang="en-US"/>
        </a:p>
      </dgm:t>
    </dgm:pt>
    <dgm:pt modelId="{89A0C344-A9FE-4469-86B1-9B552B6FEB99}" type="pres">
      <dgm:prSet presAssocID="{49233BC4-CD0B-4B14-81B6-AC93C44F2D4D}" presName="vert0" presStyleCnt="0">
        <dgm:presLayoutVars>
          <dgm:dir/>
          <dgm:animOne val="branch"/>
          <dgm:animLvl val="lvl"/>
        </dgm:presLayoutVars>
      </dgm:prSet>
      <dgm:spPr/>
    </dgm:pt>
    <dgm:pt modelId="{0070DAE5-5335-4AB1-9D70-AE13B369CDD4}" type="pres">
      <dgm:prSet presAssocID="{B42B6B09-C8B8-4562-BB97-698BBF57512B}" presName="thickLine" presStyleLbl="alignNode1" presStyleIdx="0" presStyleCnt="2"/>
      <dgm:spPr/>
    </dgm:pt>
    <dgm:pt modelId="{EBFED3BC-7C11-4ACF-A72F-277E5F5CFAC7}" type="pres">
      <dgm:prSet presAssocID="{B42B6B09-C8B8-4562-BB97-698BBF57512B}" presName="horz1" presStyleCnt="0"/>
      <dgm:spPr/>
    </dgm:pt>
    <dgm:pt modelId="{AA190DD8-47F6-47F5-850C-99198DE3E482}" type="pres">
      <dgm:prSet presAssocID="{B42B6B09-C8B8-4562-BB97-698BBF57512B}" presName="tx1" presStyleLbl="revTx" presStyleIdx="0" presStyleCnt="2"/>
      <dgm:spPr/>
    </dgm:pt>
    <dgm:pt modelId="{16DCA26F-D3B2-47C3-A5DA-73CC633A2577}" type="pres">
      <dgm:prSet presAssocID="{B42B6B09-C8B8-4562-BB97-698BBF57512B}" presName="vert1" presStyleCnt="0"/>
      <dgm:spPr/>
    </dgm:pt>
    <dgm:pt modelId="{66FFA1A9-8B44-4604-AE2D-0A3ABC4986AC}" type="pres">
      <dgm:prSet presAssocID="{6B484F79-4F58-42CB-8212-3272F760B33C}" presName="thickLine" presStyleLbl="alignNode1" presStyleIdx="1" presStyleCnt="2"/>
      <dgm:spPr/>
    </dgm:pt>
    <dgm:pt modelId="{0A2C7C7B-A765-4929-97C6-4283991E4709}" type="pres">
      <dgm:prSet presAssocID="{6B484F79-4F58-42CB-8212-3272F760B33C}" presName="horz1" presStyleCnt="0"/>
      <dgm:spPr/>
    </dgm:pt>
    <dgm:pt modelId="{93DFE128-97B4-4448-AEF4-8A1C7B1D2CF8}" type="pres">
      <dgm:prSet presAssocID="{6B484F79-4F58-42CB-8212-3272F760B33C}" presName="tx1" presStyleLbl="revTx" presStyleIdx="1" presStyleCnt="2"/>
      <dgm:spPr/>
    </dgm:pt>
    <dgm:pt modelId="{4FD532D9-D735-4C5A-9FEB-5358BF1D1D07}" type="pres">
      <dgm:prSet presAssocID="{6B484F79-4F58-42CB-8212-3272F760B33C}" presName="vert1" presStyleCnt="0"/>
      <dgm:spPr/>
    </dgm:pt>
  </dgm:ptLst>
  <dgm:cxnLst>
    <dgm:cxn modelId="{C5A10F22-F370-4D19-9812-56B266A28335}" type="presOf" srcId="{49233BC4-CD0B-4B14-81B6-AC93C44F2D4D}" destId="{89A0C344-A9FE-4469-86B1-9B552B6FEB99}" srcOrd="0" destOrd="0" presId="urn:microsoft.com/office/officeart/2008/layout/LinedList"/>
    <dgm:cxn modelId="{3E8A825C-A433-4950-81A9-5F3CBB652998}" srcId="{49233BC4-CD0B-4B14-81B6-AC93C44F2D4D}" destId="{6B484F79-4F58-42CB-8212-3272F760B33C}" srcOrd="1" destOrd="0" parTransId="{DCA4F8E4-AA15-46EA-BBCE-78E03914A52D}" sibTransId="{38DBF91A-27CF-4D23-8F87-80483A82851A}"/>
    <dgm:cxn modelId="{ADD7288A-A2D5-4921-B918-2B9B0A9F7C82}" type="presOf" srcId="{6B484F79-4F58-42CB-8212-3272F760B33C}" destId="{93DFE128-97B4-4448-AEF4-8A1C7B1D2CF8}" srcOrd="0" destOrd="0" presId="urn:microsoft.com/office/officeart/2008/layout/LinedList"/>
    <dgm:cxn modelId="{FC1CB1AE-9D34-4B2F-8D31-036EA86F65AF}" srcId="{49233BC4-CD0B-4B14-81B6-AC93C44F2D4D}" destId="{B42B6B09-C8B8-4562-BB97-698BBF57512B}" srcOrd="0" destOrd="0" parTransId="{FEC5428A-8D03-4F65-885A-417D3BE79B15}" sibTransId="{7BCF3AE8-C1D6-45C0-AA9D-2B8B78CA64DA}"/>
    <dgm:cxn modelId="{BA70BBB6-711D-4ED0-A57E-D7C0A6C20F0E}" type="presOf" srcId="{B42B6B09-C8B8-4562-BB97-698BBF57512B}" destId="{AA190DD8-47F6-47F5-850C-99198DE3E482}" srcOrd="0" destOrd="0" presId="urn:microsoft.com/office/officeart/2008/layout/LinedList"/>
    <dgm:cxn modelId="{1FF3EE4E-3B87-4933-B4ED-0D05AF9246B0}" type="presParOf" srcId="{89A0C344-A9FE-4469-86B1-9B552B6FEB99}" destId="{0070DAE5-5335-4AB1-9D70-AE13B369CDD4}" srcOrd="0" destOrd="0" presId="urn:microsoft.com/office/officeart/2008/layout/LinedList"/>
    <dgm:cxn modelId="{DA17B691-0E41-432F-96E4-33B347608AEA}" type="presParOf" srcId="{89A0C344-A9FE-4469-86B1-9B552B6FEB99}" destId="{EBFED3BC-7C11-4ACF-A72F-277E5F5CFAC7}" srcOrd="1" destOrd="0" presId="urn:microsoft.com/office/officeart/2008/layout/LinedList"/>
    <dgm:cxn modelId="{478A0DC5-1B07-4E40-92A3-3C40B9BEEDC5}" type="presParOf" srcId="{EBFED3BC-7C11-4ACF-A72F-277E5F5CFAC7}" destId="{AA190DD8-47F6-47F5-850C-99198DE3E482}" srcOrd="0" destOrd="0" presId="urn:microsoft.com/office/officeart/2008/layout/LinedList"/>
    <dgm:cxn modelId="{8C15DDDE-8E66-4391-AB42-C6F1C2E7BDCB}" type="presParOf" srcId="{EBFED3BC-7C11-4ACF-A72F-277E5F5CFAC7}" destId="{16DCA26F-D3B2-47C3-A5DA-73CC633A2577}" srcOrd="1" destOrd="0" presId="urn:microsoft.com/office/officeart/2008/layout/LinedList"/>
    <dgm:cxn modelId="{88C63053-1C4B-45F8-AD83-98B7575A7F22}" type="presParOf" srcId="{89A0C344-A9FE-4469-86B1-9B552B6FEB99}" destId="{66FFA1A9-8B44-4604-AE2D-0A3ABC4986AC}" srcOrd="2" destOrd="0" presId="urn:microsoft.com/office/officeart/2008/layout/LinedList"/>
    <dgm:cxn modelId="{9C03A847-5C36-40EF-99E1-69795C30A985}" type="presParOf" srcId="{89A0C344-A9FE-4469-86B1-9B552B6FEB99}" destId="{0A2C7C7B-A765-4929-97C6-4283991E4709}" srcOrd="3" destOrd="0" presId="urn:microsoft.com/office/officeart/2008/layout/LinedList"/>
    <dgm:cxn modelId="{A221F9DF-5F51-4035-AF35-C6502757F60D}" type="presParOf" srcId="{0A2C7C7B-A765-4929-97C6-4283991E4709}" destId="{93DFE128-97B4-4448-AEF4-8A1C7B1D2CF8}" srcOrd="0" destOrd="0" presId="urn:microsoft.com/office/officeart/2008/layout/LinedList"/>
    <dgm:cxn modelId="{8A02DAC8-FBDE-40CD-A551-FB86156B0989}" type="presParOf" srcId="{0A2C7C7B-A765-4929-97C6-4283991E4709}" destId="{4FD532D9-D735-4C5A-9FEB-5358BF1D1D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75118-2E16-4268-ACF1-A08461513DA9}">
      <dsp:nvSpPr>
        <dsp:cNvPr id="0" name=""/>
        <dsp:cNvSpPr/>
      </dsp:nvSpPr>
      <dsp:spPr>
        <a:xfrm>
          <a:off x="2684" y="650354"/>
          <a:ext cx="2129516" cy="12777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Leadership and Management</a:t>
          </a:r>
          <a:endParaRPr lang="en-US" sz="1800" kern="1200"/>
        </a:p>
      </dsp:txBody>
      <dsp:txXfrm>
        <a:off x="2684" y="650354"/>
        <a:ext cx="2129516" cy="1277709"/>
      </dsp:txXfrm>
    </dsp:sp>
    <dsp:sp modelId="{EE038010-80A8-467D-9BBE-6F5E70641F22}">
      <dsp:nvSpPr>
        <dsp:cNvPr id="0" name=""/>
        <dsp:cNvSpPr/>
      </dsp:nvSpPr>
      <dsp:spPr>
        <a:xfrm>
          <a:off x="2345152" y="650354"/>
          <a:ext cx="2129516" cy="1277709"/>
        </a:xfrm>
        <a:prstGeom prst="rect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Curriculum</a:t>
          </a:r>
          <a:endParaRPr lang="en-US" sz="1800" kern="1200"/>
        </a:p>
      </dsp:txBody>
      <dsp:txXfrm>
        <a:off x="2345152" y="650354"/>
        <a:ext cx="2129516" cy="1277709"/>
      </dsp:txXfrm>
    </dsp:sp>
    <dsp:sp modelId="{9CF02D17-98DE-4F26-BFFB-FAD9A5B05EDE}">
      <dsp:nvSpPr>
        <dsp:cNvPr id="0" name=""/>
        <dsp:cNvSpPr/>
      </dsp:nvSpPr>
      <dsp:spPr>
        <a:xfrm>
          <a:off x="4687619" y="650354"/>
          <a:ext cx="2129516" cy="1277709"/>
        </a:xfrm>
        <a:prstGeom prst="rect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Teaching and Learning</a:t>
          </a:r>
          <a:endParaRPr lang="en-US" sz="1800" kern="1200"/>
        </a:p>
      </dsp:txBody>
      <dsp:txXfrm>
        <a:off x="4687619" y="650354"/>
        <a:ext cx="2129516" cy="1277709"/>
      </dsp:txXfrm>
    </dsp:sp>
    <dsp:sp modelId="{8EC3925C-7F37-4FAA-B782-44996623D686}">
      <dsp:nvSpPr>
        <dsp:cNvPr id="0" name=""/>
        <dsp:cNvSpPr/>
      </dsp:nvSpPr>
      <dsp:spPr>
        <a:xfrm>
          <a:off x="7030087" y="650354"/>
          <a:ext cx="2129516" cy="1277709"/>
        </a:xfrm>
        <a:prstGeom prst="rect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Educational Progress, Attainment and Expectations</a:t>
          </a:r>
          <a:endParaRPr lang="en-US" sz="1800" kern="1200"/>
        </a:p>
      </dsp:txBody>
      <dsp:txXfrm>
        <a:off x="7030087" y="650354"/>
        <a:ext cx="2129516" cy="1277709"/>
      </dsp:txXfrm>
    </dsp:sp>
    <dsp:sp modelId="{798BC500-54CF-4384-A462-FBBB466CABD7}">
      <dsp:nvSpPr>
        <dsp:cNvPr id="0" name=""/>
        <dsp:cNvSpPr/>
      </dsp:nvSpPr>
      <dsp:spPr>
        <a:xfrm>
          <a:off x="2684" y="2141015"/>
          <a:ext cx="2129516" cy="1277709"/>
        </a:xfrm>
        <a:prstGeom prst="rect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Involvement of pupils and their Social and Emotional Well-Being</a:t>
          </a:r>
          <a:endParaRPr lang="en-US" sz="1800" kern="1200" dirty="0"/>
        </a:p>
      </dsp:txBody>
      <dsp:txXfrm>
        <a:off x="2684" y="2141015"/>
        <a:ext cx="2129516" cy="1277709"/>
      </dsp:txXfrm>
    </dsp:sp>
    <dsp:sp modelId="{B992F1FB-9923-47EB-B6B7-73939DE26F0C}">
      <dsp:nvSpPr>
        <dsp:cNvPr id="0" name=""/>
        <dsp:cNvSpPr/>
      </dsp:nvSpPr>
      <dsp:spPr>
        <a:xfrm>
          <a:off x="2345152" y="2141015"/>
          <a:ext cx="2129516" cy="1277709"/>
        </a:xfrm>
        <a:prstGeom prst="rect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Staffing</a:t>
          </a:r>
          <a:endParaRPr lang="en-US" sz="1800" kern="1200"/>
        </a:p>
      </dsp:txBody>
      <dsp:txXfrm>
        <a:off x="2345152" y="2141015"/>
        <a:ext cx="2129516" cy="1277709"/>
      </dsp:txXfrm>
    </dsp:sp>
    <dsp:sp modelId="{8A550773-EC50-4DE0-B252-EC302E24AEAB}">
      <dsp:nvSpPr>
        <dsp:cNvPr id="0" name=""/>
        <dsp:cNvSpPr/>
      </dsp:nvSpPr>
      <dsp:spPr>
        <a:xfrm>
          <a:off x="4687619" y="2141015"/>
          <a:ext cx="2129516" cy="1277709"/>
        </a:xfrm>
        <a:prstGeom prst="rect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Use of Technology</a:t>
          </a:r>
          <a:endParaRPr lang="en-US" sz="1800" kern="1200"/>
        </a:p>
      </dsp:txBody>
      <dsp:txXfrm>
        <a:off x="4687619" y="2141015"/>
        <a:ext cx="2129516" cy="1277709"/>
      </dsp:txXfrm>
    </dsp:sp>
    <dsp:sp modelId="{2FB2E517-94F1-4479-8D19-3E02168D767C}">
      <dsp:nvSpPr>
        <dsp:cNvPr id="0" name=""/>
        <dsp:cNvSpPr/>
      </dsp:nvSpPr>
      <dsp:spPr>
        <a:xfrm>
          <a:off x="7030087" y="2141015"/>
          <a:ext cx="2129516" cy="127770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Partnership with Parents/Carers</a:t>
          </a:r>
          <a:endParaRPr lang="en-US" sz="1800" kern="1200"/>
        </a:p>
      </dsp:txBody>
      <dsp:txXfrm>
        <a:off x="7030087" y="2141015"/>
        <a:ext cx="2129516" cy="1277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0DAE5-5335-4AB1-9D70-AE13B369CDD4}">
      <dsp:nvSpPr>
        <dsp:cNvPr id="0" name=""/>
        <dsp:cNvSpPr/>
      </dsp:nvSpPr>
      <dsp:spPr>
        <a:xfrm>
          <a:off x="0" y="0"/>
          <a:ext cx="37994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190DD8-47F6-47F5-850C-99198DE3E482}">
      <dsp:nvSpPr>
        <dsp:cNvPr id="0" name=""/>
        <dsp:cNvSpPr/>
      </dsp:nvSpPr>
      <dsp:spPr>
        <a:xfrm>
          <a:off x="0" y="0"/>
          <a:ext cx="3799425" cy="1571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Co-production</a:t>
          </a:r>
          <a:endParaRPr lang="en-US" sz="3100" kern="1200" dirty="0"/>
        </a:p>
      </dsp:txBody>
      <dsp:txXfrm>
        <a:off x="0" y="0"/>
        <a:ext cx="3799425" cy="1571620"/>
      </dsp:txXfrm>
    </dsp:sp>
    <dsp:sp modelId="{66FFA1A9-8B44-4604-AE2D-0A3ABC4986AC}">
      <dsp:nvSpPr>
        <dsp:cNvPr id="0" name=""/>
        <dsp:cNvSpPr/>
      </dsp:nvSpPr>
      <dsp:spPr>
        <a:xfrm>
          <a:off x="0" y="1571620"/>
          <a:ext cx="37994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DFE128-97B4-4448-AEF4-8A1C7B1D2CF8}">
      <dsp:nvSpPr>
        <dsp:cNvPr id="0" name=""/>
        <dsp:cNvSpPr/>
      </dsp:nvSpPr>
      <dsp:spPr>
        <a:xfrm>
          <a:off x="0" y="1571620"/>
          <a:ext cx="3799425" cy="1571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(Resource-based) Teaching and Learning </a:t>
          </a:r>
          <a:endParaRPr lang="en-US" sz="3100" kern="1200"/>
        </a:p>
      </dsp:txBody>
      <dsp:txXfrm>
        <a:off x="0" y="1571620"/>
        <a:ext cx="3799425" cy="1571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5239" cy="4787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2"/>
            <a:ext cx="2975239" cy="4787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63531-DF40-4AD6-87D5-69B73B1537CE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192213"/>
            <a:ext cx="5721350" cy="3217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591546"/>
            <a:ext cx="5492750" cy="375671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062176"/>
            <a:ext cx="2975239" cy="4786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062176"/>
            <a:ext cx="2975239" cy="4786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91354D-8308-4EEF-9BC1-A7C0D195B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685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90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853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532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859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904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58B94-441F-D9DA-0474-A04700ED8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2DD503-C8BD-2147-1300-F515C05E21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6637F2-C95E-547F-DF5E-633FDD80C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FB6B7-DD51-9946-430C-9F0033F4F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565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8E5D7-0BB7-45B2-45D3-1E5D8E019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744F74-AF70-33A6-B43E-07019C4A52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0AE2A8-4D91-7437-8BAE-6E69BF997F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C86B8-DDC8-FEF2-5FC2-B5A89D6416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1354D-8308-4EEF-9BC1-A7C0D195B4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72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55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04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05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070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516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4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795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649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46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78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0EF17-31F3-4DF3-B85E-5266B267264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D0689-DB5B-4605-A77C-A71EE06FF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51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8761DDFE-071F-4200-B0AA-394476C2D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E142A9-CCD1-C7F8-9BE9-FF94E2F8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7132" y="606233"/>
            <a:ext cx="8860665" cy="1680519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Quality Assuring Resource Base Provision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D87C8-9BBE-C56B-985B-A232C50D32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6619" y="547815"/>
            <a:ext cx="5178960" cy="16805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  <a:p>
            <a:endParaRPr lang="en-GB" sz="2000"/>
          </a:p>
          <a:p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F7CE10-2CB4-102C-F048-AEBEAEDCB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6217" y="2421924"/>
            <a:ext cx="3711146" cy="3711146"/>
          </a:xfrm>
          <a:prstGeom prst="rect">
            <a:avLst/>
          </a:prstGeom>
        </p:spPr>
      </p:pic>
      <p:pic>
        <p:nvPicPr>
          <p:cNvPr id="1026" name="Picture 2" descr="West Berkshire — GoDrive">
            <a:extLst>
              <a:ext uri="{FF2B5EF4-FFF2-40B4-BE49-F238E27FC236}">
                <a16:creationId xmlns:a16="http://schemas.microsoft.com/office/drawing/2014/main" id="{CCA50F40-F573-E8D1-259D-050E6877B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75" y="3209244"/>
            <a:ext cx="5167185" cy="130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839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47F8B-FF32-20B0-1E13-A3AB25C12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7583" y="548640"/>
            <a:ext cx="10212947" cy="1132258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GB" sz="2800" dirty="0">
                <a:latin typeface="+mn-lt"/>
              </a:rPr>
              <a:t>Quality standards: Resource provisions for children and young people in mainstream schools</a:t>
            </a:r>
            <a:endParaRPr lang="en-US" sz="2800" b="1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7673D3E5-B457-F11A-592D-56AD775788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6204212"/>
              </p:ext>
            </p:extLst>
          </p:nvPr>
        </p:nvGraphicFramePr>
        <p:xfrm>
          <a:off x="1632912" y="1858808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6E346AF-1770-D335-3CE9-65FCFA24C841}"/>
              </a:ext>
            </a:extLst>
          </p:cNvPr>
          <p:cNvSpPr txBox="1"/>
          <p:nvPr/>
        </p:nvSpPr>
        <p:spPr>
          <a:xfrm>
            <a:off x="6214056" y="5782632"/>
            <a:ext cx="60981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Adapted from the NDCS self-evaluation tool)</a:t>
            </a:r>
            <a:br>
              <a:rPr lang="en-US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96617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18C67-E749-39DF-80B6-D820CB63C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465" y="1277268"/>
            <a:ext cx="4152774" cy="43034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 Meeting with resource base teaching assistants </a:t>
            </a:r>
          </a:p>
          <a:p>
            <a:r>
              <a:rPr lang="en-GB" sz="2000" dirty="0"/>
              <a:t>Learning walks in the mainstream classrooms </a:t>
            </a:r>
          </a:p>
          <a:p>
            <a:r>
              <a:rPr lang="en-GB" sz="2000" dirty="0"/>
              <a:t>Discussion with Governors</a:t>
            </a:r>
          </a:p>
          <a:p>
            <a:r>
              <a:rPr lang="en-GB" sz="2000" dirty="0"/>
              <a:t>Feedback from parents </a:t>
            </a:r>
          </a:p>
          <a:p>
            <a:r>
              <a:rPr lang="en-GB" sz="2000" dirty="0"/>
              <a:t>Opportunity to meet with mainstream subject teachers </a:t>
            </a:r>
          </a:p>
          <a:p>
            <a:r>
              <a:rPr lang="en-GB" sz="2000" dirty="0"/>
              <a:t>Session with  young people</a:t>
            </a:r>
          </a:p>
          <a:p>
            <a:r>
              <a:rPr lang="en-GB" sz="2000" dirty="0"/>
              <a:t>Feedback and priority areas discussed </a:t>
            </a:r>
          </a:p>
          <a:p>
            <a:r>
              <a:rPr lang="en-GB" sz="2000" dirty="0"/>
              <a:t>Creation of a development Plan </a:t>
            </a:r>
          </a:p>
          <a:p>
            <a:endParaRPr lang="en-GB" sz="19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15ECC3-3F9C-77F8-F877-C08912E62B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11" r="-2" b="-2"/>
          <a:stretch>
            <a:fillRect/>
          </a:stretch>
        </p:blipFill>
        <p:spPr>
          <a:xfrm>
            <a:off x="5789705" y="1665221"/>
            <a:ext cx="5151971" cy="352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48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2660E-323A-BB97-43E6-EBE2B203F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67" y="315077"/>
            <a:ext cx="4368602" cy="1956841"/>
          </a:xfrm>
        </p:spPr>
        <p:txBody>
          <a:bodyPr anchor="b">
            <a:normAutofit/>
          </a:bodyPr>
          <a:lstStyle/>
          <a:p>
            <a:pPr algn="ctr"/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Kennet School Hearing Resource 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E4125-82CE-C6C6-1C64-D40761A66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735950"/>
          </a:xfrm>
        </p:spPr>
        <p:txBody>
          <a:bodyPr>
            <a:normAutofit/>
          </a:bodyPr>
          <a:lstStyle/>
          <a:p>
            <a:r>
              <a:rPr lang="en-GB" sz="2200" dirty="0"/>
              <a:t>Established 2010</a:t>
            </a:r>
          </a:p>
          <a:p>
            <a:r>
              <a:rPr lang="en-GB" sz="2200" dirty="0"/>
              <a:t>10 spaces</a:t>
            </a:r>
          </a:p>
          <a:p>
            <a:r>
              <a:rPr lang="en-GB" sz="2200" dirty="0"/>
              <a:t>3 specialist TAs</a:t>
            </a:r>
          </a:p>
          <a:p>
            <a:r>
              <a:rPr lang="en-GB" sz="2200" dirty="0"/>
              <a:t>Qualified Teacher of the Deaf</a:t>
            </a:r>
          </a:p>
          <a:p>
            <a:r>
              <a:rPr lang="en-GB" sz="2200" dirty="0"/>
              <a:t>Purpose built building (2013)</a:t>
            </a:r>
          </a:p>
          <a:p>
            <a:pPr lvl="1"/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Large classroom</a:t>
            </a:r>
          </a:p>
          <a:p>
            <a:pPr lvl="1"/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 small group rooms</a:t>
            </a:r>
          </a:p>
          <a:p>
            <a:pPr lvl="1"/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Social space</a:t>
            </a:r>
          </a:p>
          <a:p>
            <a:endParaRPr lang="en-GB" sz="22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 descr="A person and child with hearing aid&#10;&#10;AI-generated content may be incorrect.">
            <a:extLst>
              <a:ext uri="{FF2B5EF4-FFF2-40B4-BE49-F238E27FC236}">
                <a16:creationId xmlns:a16="http://schemas.microsoft.com/office/drawing/2014/main" id="{0D22EFDC-953F-4447-18F2-646E0EBC56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02" r="2124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32711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CC0E-D422-D30A-65C5-0BD8C7E31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entury Gothic" panose="020B0502020202020204" pitchFamily="34" charset="0"/>
              </a:rPr>
              <a:t>The Audit Document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8A7889E-DEEA-F59D-3D9D-CF39CAFD366A}"/>
              </a:ext>
            </a:extLst>
          </p:cNvPr>
          <p:cNvSpPr txBox="1">
            <a:spLocks/>
          </p:cNvSpPr>
          <p:nvPr/>
        </p:nvSpPr>
        <p:spPr>
          <a:xfrm>
            <a:off x="594158" y="2562585"/>
            <a:ext cx="6270282" cy="3019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The Audit document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>
                <a:latin typeface="Century Gothic" panose="020B0502020202020204" pitchFamily="34" charset="0"/>
              </a:rPr>
              <a:t>WAGOL (</a:t>
            </a: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What A Good One Looks Like)</a:t>
            </a:r>
            <a:endParaRPr lang="en-GB" dirty="0">
              <a:latin typeface="Century Gothic" panose="020B0502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GB" dirty="0">
                <a:latin typeface="Century Gothic" panose="020B0502020202020204" pitchFamily="34" charset="0"/>
              </a:rPr>
              <a:t>Necessitated self-reflection	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>
                <a:latin typeface="Century Gothic" panose="020B0502020202020204" pitchFamily="34" charset="0"/>
              </a:rPr>
              <a:t>Encouraged co-production	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D933C8-FBBE-5396-1713-A66459C9A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2723" y="1661064"/>
            <a:ext cx="3799925" cy="4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346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F2005-D4F4-6624-9BE1-DBF685453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AC41E-752D-42E8-49CE-476C6CB4B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entury Gothic" panose="020B0502020202020204" pitchFamily="34" charset="0"/>
              </a:rPr>
              <a:t>The Audit Meeting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17AD8DC-61AA-45F9-23E4-6FB240008B52}"/>
              </a:ext>
            </a:extLst>
          </p:cNvPr>
          <p:cNvSpPr txBox="1">
            <a:spLocks/>
          </p:cNvSpPr>
          <p:nvPr/>
        </p:nvSpPr>
        <p:spPr>
          <a:xfrm>
            <a:off x="594158" y="1661064"/>
            <a:ext cx="6705544" cy="3019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Century Gothic" panose="020B0502020202020204" pitchFamily="34" charset="0"/>
              </a:rPr>
              <a:t>Supportive Dialogue</a:t>
            </a:r>
          </a:p>
          <a:p>
            <a:endParaRPr lang="en-GB">
              <a:latin typeface="Century Gothic" panose="020B0502020202020204" pitchFamily="34" charset="0"/>
            </a:endParaRPr>
          </a:p>
          <a:p>
            <a:r>
              <a:rPr lang="en-GB">
                <a:latin typeface="Century Gothic" panose="020B0502020202020204" pitchFamily="34" charset="0"/>
              </a:rPr>
              <a:t>Focus on student progress</a:t>
            </a:r>
          </a:p>
          <a:p>
            <a:endParaRPr lang="en-GB">
              <a:latin typeface="Century Gothic" panose="020B0502020202020204" pitchFamily="34" charset="0"/>
            </a:endParaRPr>
          </a:p>
          <a:p>
            <a:r>
              <a:rPr lang="en-GB">
                <a:latin typeface="Century Gothic" panose="020B0502020202020204" pitchFamily="34" charset="0"/>
              </a:rPr>
              <a:t>Felt like partnership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F503F38-855A-58EC-E1BB-D9786C6E6376}"/>
              </a:ext>
            </a:extLst>
          </p:cNvPr>
          <p:cNvGrpSpPr/>
          <p:nvPr/>
        </p:nvGrpSpPr>
        <p:grpSpPr>
          <a:xfrm>
            <a:off x="6096000" y="502718"/>
            <a:ext cx="5619795" cy="5273040"/>
            <a:chOff x="6096000" y="502718"/>
            <a:chExt cx="5619795" cy="5273040"/>
          </a:xfrm>
        </p:grpSpPr>
        <p:pic>
          <p:nvPicPr>
            <p:cNvPr id="2050" name="Picture 2" descr="Ideas vs Ego: disassociating your ideas from your ego is key to growth —  Cloud Streaks">
              <a:extLst>
                <a:ext uri="{FF2B5EF4-FFF2-40B4-BE49-F238E27FC236}">
                  <a16:creationId xmlns:a16="http://schemas.microsoft.com/office/drawing/2014/main" id="{5A7FC82A-364B-324C-3939-C94765FDD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502718"/>
              <a:ext cx="5619795" cy="498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767C9DE-2226-4AAF-9AE0-895BC9CB6006}"/>
                </a:ext>
              </a:extLst>
            </p:cNvPr>
            <p:cNvSpPr txBox="1"/>
            <p:nvPr/>
          </p:nvSpPr>
          <p:spPr>
            <a:xfrm>
              <a:off x="6096001" y="5344871"/>
              <a:ext cx="5257799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100"/>
                <a:t>https://www.cloudstreaks.com/blog/2021/8/29/ideas-vs-ego-disassociating-your-ideas-from-your-ego-is-key-to-growth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2147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BF9DB7-15CF-6EB0-657A-04F6CA630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4345D4-085F-1FF6-252E-C28B3F60A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8464"/>
            <a:ext cx="3807187" cy="222807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b="1" kern="1200">
                <a:latin typeface="+mj-lt"/>
                <a:ea typeface="+mj-ea"/>
                <a:cs typeface="+mj-cs"/>
              </a:rPr>
              <a:t>The Audit Impact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D0065-10D5-C058-86F7-AE7BB8BEE4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974" r="29237" b="-1"/>
          <a:stretch>
            <a:fillRect/>
          </a:stretch>
        </p:blipFill>
        <p:spPr>
          <a:xfrm>
            <a:off x="5010386" y="10"/>
            <a:ext cx="7181613" cy="6857990"/>
          </a:xfrm>
          <a:prstGeom prst="rect">
            <a:avLst/>
          </a:prstGeom>
          <a:effectLst/>
        </p:spPr>
      </p:pic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040405DA-EDA6-4F7B-68E7-A49985EDC9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4995834"/>
              </p:ext>
            </p:extLst>
          </p:nvPr>
        </p:nvGraphicFramePr>
        <p:xfrm>
          <a:off x="838201" y="2962279"/>
          <a:ext cx="3799425" cy="3143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8540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1162</TotalTime>
  <Words>192</Words>
  <Application>Microsoft Office PowerPoint</Application>
  <PresentationFormat>Widescreen</PresentationFormat>
  <Paragraphs>54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Century Gothic</vt:lpstr>
      <vt:lpstr>Google Sans</vt:lpstr>
      <vt:lpstr>Office 2013 - 2022 Theme</vt:lpstr>
      <vt:lpstr>Quality Assuring Resource Base Provision </vt:lpstr>
      <vt:lpstr>Quality standards: Resource provisions for children and young people in mainstream schools</vt:lpstr>
      <vt:lpstr>PowerPoint Presentation</vt:lpstr>
      <vt:lpstr>Kennet School Hearing Resource Base</vt:lpstr>
      <vt:lpstr>The Audit Document</vt:lpstr>
      <vt:lpstr>The Audit Meeting</vt:lpstr>
      <vt:lpstr>The Audit Impact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Chrimes</dc:creator>
  <cp:lastModifiedBy>Steve Johnson</cp:lastModifiedBy>
  <cp:revision>6</cp:revision>
  <cp:lastPrinted>2025-06-30T19:09:31Z</cp:lastPrinted>
  <dcterms:created xsi:type="dcterms:W3CDTF">2025-06-30T09:18:19Z</dcterms:created>
  <dcterms:modified xsi:type="dcterms:W3CDTF">2025-07-01T20:25:48Z</dcterms:modified>
</cp:coreProperties>
</file>