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8.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18"/>
  </p:notesMasterIdLst>
  <p:handoutMasterIdLst>
    <p:handoutMasterId r:id="rId19"/>
  </p:handoutMasterIdLst>
  <p:sldIdLst>
    <p:sldId id="323" r:id="rId6"/>
    <p:sldId id="324" r:id="rId7"/>
    <p:sldId id="330" r:id="rId8"/>
    <p:sldId id="331" r:id="rId9"/>
    <p:sldId id="293" r:id="rId10"/>
    <p:sldId id="325" r:id="rId11"/>
    <p:sldId id="327" r:id="rId12"/>
    <p:sldId id="265" r:id="rId13"/>
    <p:sldId id="326" r:id="rId14"/>
    <p:sldId id="266" r:id="rId15"/>
    <p:sldId id="328" r:id="rId16"/>
    <p:sldId id="30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93"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77E9302-AA79-D399-5063-09E8DAAD6DA2}" name="Ian Noon" initials="IN" userId="S::Ian.Noon@ndcs.org.uk::a40c8761-ce39-45fa-8a56-2cc216f0c0bf" providerId="AD"/>
  <p188:author id="{2D42A965-AE15-71B7-F266-C61CD9B964B6}" name="Justin Cooke" initials="JC" userId="S::justin.cooke@ndcs.org.uk::61ada25f-61c3-45f2-88a8-28d6bdd9b55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DAE9"/>
    <a:srgbClr val="F1F0F8"/>
    <a:srgbClr val="FBE4C9"/>
    <a:srgbClr val="F7D1D7"/>
    <a:srgbClr val="D4EDEA"/>
    <a:srgbClr val="B5A9D3"/>
    <a:srgbClr val="E8E5F2"/>
    <a:srgbClr val="D6D0E8"/>
    <a:srgbClr val="B7BDD6"/>
    <a:srgbClr val="ABD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2F8663-741E-4097-A99B-0E2CBDF35486}" v="11" dt="2025-06-30T13:14:48.2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23" autoAdjust="0"/>
    <p:restoredTop sz="68706" autoAdjust="0"/>
  </p:normalViewPr>
  <p:slideViewPr>
    <p:cSldViewPr snapToGrid="0">
      <p:cViewPr varScale="1">
        <p:scale>
          <a:sx n="54" d="100"/>
          <a:sy n="54" d="100"/>
        </p:scale>
        <p:origin x="2002" y="53"/>
      </p:cViewPr>
      <p:guideLst>
        <p:guide orient="horz" pos="2160"/>
        <p:guide pos="393"/>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'Jenni Summary Analysis'!$C$25</c:f>
              <c:strCache>
                <c:ptCount val="1"/>
                <c:pt idx="0">
                  <c:v>At least 1 RP in LA</c:v>
                </c:pt>
              </c:strCache>
            </c:strRef>
          </c:tx>
          <c:spPr>
            <a:solidFill>
              <a:srgbClr val="86027B"/>
            </a:solidFill>
            <a:ln>
              <a:noFill/>
            </a:ln>
            <a:effectLst/>
          </c:spPr>
          <c:invertIfNegative val="0"/>
          <c:cat>
            <c:strRef>
              <c:f>'Jenni Summary Analysis'!$B$26:$B$34</c:f>
              <c:strCache>
                <c:ptCount val="9"/>
                <c:pt idx="0">
                  <c:v>East</c:v>
                </c:pt>
                <c:pt idx="1">
                  <c:v>East Midlands</c:v>
                </c:pt>
                <c:pt idx="2">
                  <c:v>London</c:v>
                </c:pt>
                <c:pt idx="3">
                  <c:v>North East</c:v>
                </c:pt>
                <c:pt idx="4">
                  <c:v>North West</c:v>
                </c:pt>
                <c:pt idx="5">
                  <c:v>South East</c:v>
                </c:pt>
                <c:pt idx="6">
                  <c:v>South West</c:v>
                </c:pt>
                <c:pt idx="7">
                  <c:v>West Midlands</c:v>
                </c:pt>
                <c:pt idx="8">
                  <c:v>Yorkshire &amp; Humber</c:v>
                </c:pt>
              </c:strCache>
            </c:strRef>
          </c:cat>
          <c:val>
            <c:numRef>
              <c:f>'Jenni Summary Analysis'!$C$26:$C$34</c:f>
              <c:numCache>
                <c:formatCode>General</c:formatCode>
                <c:ptCount val="9"/>
                <c:pt idx="0">
                  <c:v>9</c:v>
                </c:pt>
                <c:pt idx="1">
                  <c:v>5</c:v>
                </c:pt>
                <c:pt idx="2">
                  <c:v>28</c:v>
                </c:pt>
                <c:pt idx="3">
                  <c:v>6</c:v>
                </c:pt>
                <c:pt idx="4">
                  <c:v>12</c:v>
                </c:pt>
                <c:pt idx="5">
                  <c:v>16</c:v>
                </c:pt>
                <c:pt idx="6">
                  <c:v>6</c:v>
                </c:pt>
                <c:pt idx="7">
                  <c:v>8</c:v>
                </c:pt>
                <c:pt idx="8">
                  <c:v>11</c:v>
                </c:pt>
              </c:numCache>
            </c:numRef>
          </c:val>
          <c:extLst>
            <c:ext xmlns:c16="http://schemas.microsoft.com/office/drawing/2014/chart" uri="{C3380CC4-5D6E-409C-BE32-E72D297353CC}">
              <c16:uniqueId val="{00000000-CF9D-4498-9444-A7139FA97EBD}"/>
            </c:ext>
          </c:extLst>
        </c:ser>
        <c:ser>
          <c:idx val="1"/>
          <c:order val="1"/>
          <c:tx>
            <c:strRef>
              <c:f>'Jenni Summary Analysis'!$D$25</c:f>
              <c:strCache>
                <c:ptCount val="1"/>
                <c:pt idx="0">
                  <c:v>No RP in LA</c:v>
                </c:pt>
              </c:strCache>
            </c:strRef>
          </c:tx>
          <c:spPr>
            <a:solidFill>
              <a:srgbClr val="0091BC"/>
            </a:solidFill>
            <a:ln>
              <a:noFill/>
            </a:ln>
            <a:effectLst/>
          </c:spPr>
          <c:invertIfNegative val="0"/>
          <c:dLbls>
            <c:dLbl>
              <c:idx val="0"/>
              <c:tx>
                <c:rich>
                  <a:bodyPr/>
                  <a:lstStyle/>
                  <a:p>
                    <a:fld id="{5C0A7C8E-24FF-4602-9671-7B9F3D666135}" type="CELLRANGE">
                      <a:rPr lang="en-US"/>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CF9D-4498-9444-A7139FA97EBD}"/>
                </c:ext>
              </c:extLst>
            </c:dLbl>
            <c:dLbl>
              <c:idx val="1"/>
              <c:tx>
                <c:rich>
                  <a:bodyPr/>
                  <a:lstStyle/>
                  <a:p>
                    <a:fld id="{504D44CA-9EF9-4795-A368-6D54ADE75524}"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CF9D-4498-9444-A7139FA97EBD}"/>
                </c:ext>
              </c:extLst>
            </c:dLbl>
            <c:dLbl>
              <c:idx val="2"/>
              <c:tx>
                <c:rich>
                  <a:bodyPr/>
                  <a:lstStyle/>
                  <a:p>
                    <a:fld id="{B16102A2-4316-449B-BC0C-73793E7EB4EA}"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CF9D-4498-9444-A7139FA97EBD}"/>
                </c:ext>
              </c:extLst>
            </c:dLbl>
            <c:dLbl>
              <c:idx val="3"/>
              <c:tx>
                <c:rich>
                  <a:bodyPr/>
                  <a:lstStyle/>
                  <a:p>
                    <a:fld id="{1EFDBBCD-9836-4A40-BBE9-6CC4516C99B0}"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CF9D-4498-9444-A7139FA97EBD}"/>
                </c:ext>
              </c:extLst>
            </c:dLbl>
            <c:dLbl>
              <c:idx val="4"/>
              <c:tx>
                <c:rich>
                  <a:bodyPr/>
                  <a:lstStyle/>
                  <a:p>
                    <a:fld id="{5117FB46-94E9-4ADC-953C-62F9E41C637F}"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CF9D-4498-9444-A7139FA97EBD}"/>
                </c:ext>
              </c:extLst>
            </c:dLbl>
            <c:dLbl>
              <c:idx val="5"/>
              <c:tx>
                <c:rich>
                  <a:bodyPr/>
                  <a:lstStyle/>
                  <a:p>
                    <a:fld id="{16E124EF-E0AF-424A-966E-FF463B9EA229}"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CF9D-4498-9444-A7139FA97EBD}"/>
                </c:ext>
              </c:extLst>
            </c:dLbl>
            <c:dLbl>
              <c:idx val="6"/>
              <c:tx>
                <c:rich>
                  <a:bodyPr/>
                  <a:lstStyle/>
                  <a:p>
                    <a:fld id="{DF181347-301F-45F4-A8E8-0B8B4225E836}"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CF9D-4498-9444-A7139FA97EBD}"/>
                </c:ext>
              </c:extLst>
            </c:dLbl>
            <c:dLbl>
              <c:idx val="7"/>
              <c:tx>
                <c:rich>
                  <a:bodyPr/>
                  <a:lstStyle/>
                  <a:p>
                    <a:fld id="{028237C6-102A-463B-B143-8A4547153C64}"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CF9D-4498-9444-A7139FA97EBD}"/>
                </c:ext>
              </c:extLst>
            </c:dLbl>
            <c:dLbl>
              <c:idx val="8"/>
              <c:tx>
                <c:rich>
                  <a:bodyPr/>
                  <a:lstStyle/>
                  <a:p>
                    <a:fld id="{5FDBE289-517D-4DED-B514-1BA38A916263}"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CF9D-4498-9444-A7139FA97EBD}"/>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ysClr val="windowText" lastClr="000000"/>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'Jenni Summary Analysis'!$B$26:$B$34</c:f>
              <c:strCache>
                <c:ptCount val="9"/>
                <c:pt idx="0">
                  <c:v>East</c:v>
                </c:pt>
                <c:pt idx="1">
                  <c:v>East Midlands</c:v>
                </c:pt>
                <c:pt idx="2">
                  <c:v>London</c:v>
                </c:pt>
                <c:pt idx="3">
                  <c:v>North East</c:v>
                </c:pt>
                <c:pt idx="4">
                  <c:v>North West</c:v>
                </c:pt>
                <c:pt idx="5">
                  <c:v>South East</c:v>
                </c:pt>
                <c:pt idx="6">
                  <c:v>South West</c:v>
                </c:pt>
                <c:pt idx="7">
                  <c:v>West Midlands</c:v>
                </c:pt>
                <c:pt idx="8">
                  <c:v>Yorkshire &amp; Humber</c:v>
                </c:pt>
              </c:strCache>
            </c:strRef>
          </c:cat>
          <c:val>
            <c:numRef>
              <c:f>'Jenni Summary Analysis'!$D$26:$D$34</c:f>
              <c:numCache>
                <c:formatCode>General</c:formatCode>
                <c:ptCount val="9"/>
                <c:pt idx="0">
                  <c:v>2</c:v>
                </c:pt>
                <c:pt idx="1">
                  <c:v>3</c:v>
                </c:pt>
                <c:pt idx="2">
                  <c:v>4</c:v>
                </c:pt>
                <c:pt idx="3">
                  <c:v>4</c:v>
                </c:pt>
                <c:pt idx="4">
                  <c:v>12</c:v>
                </c:pt>
                <c:pt idx="5">
                  <c:v>3</c:v>
                </c:pt>
                <c:pt idx="6">
                  <c:v>4</c:v>
                </c:pt>
                <c:pt idx="7">
                  <c:v>6</c:v>
                </c:pt>
                <c:pt idx="8">
                  <c:v>4</c:v>
                </c:pt>
              </c:numCache>
            </c:numRef>
          </c:val>
          <c:extLst>
            <c:ext xmlns:c15="http://schemas.microsoft.com/office/drawing/2012/chart" uri="{02D57815-91ED-43cb-92C2-25804820EDAC}">
              <c15:datalabelsRange>
                <c15:f>'Jenni Summary Analysis'!$E$26:$E$34</c15:f>
                <c15:dlblRangeCache>
                  <c:ptCount val="9"/>
                  <c:pt idx="0">
                    <c:v>18%</c:v>
                  </c:pt>
                  <c:pt idx="1">
                    <c:v>38%</c:v>
                  </c:pt>
                  <c:pt idx="2">
                    <c:v>13%</c:v>
                  </c:pt>
                  <c:pt idx="3">
                    <c:v>40%</c:v>
                  </c:pt>
                  <c:pt idx="4">
                    <c:v>50%</c:v>
                  </c:pt>
                  <c:pt idx="5">
                    <c:v>16%</c:v>
                  </c:pt>
                  <c:pt idx="6">
                    <c:v>40%</c:v>
                  </c:pt>
                  <c:pt idx="7">
                    <c:v>43%</c:v>
                  </c:pt>
                  <c:pt idx="8">
                    <c:v>27%</c:v>
                  </c:pt>
                </c15:dlblRangeCache>
              </c15:datalabelsRange>
            </c:ext>
            <c:ext xmlns:c16="http://schemas.microsoft.com/office/drawing/2014/chart" uri="{C3380CC4-5D6E-409C-BE32-E72D297353CC}">
              <c16:uniqueId val="{0000000A-CF9D-4498-9444-A7139FA97EBD}"/>
            </c:ext>
          </c:extLst>
        </c:ser>
        <c:dLbls>
          <c:showLegendKey val="0"/>
          <c:showVal val="0"/>
          <c:showCatName val="0"/>
          <c:showSerName val="0"/>
          <c:showPercent val="0"/>
          <c:showBubbleSize val="0"/>
        </c:dLbls>
        <c:gapWidth val="50"/>
        <c:overlap val="100"/>
        <c:axId val="1900792800"/>
        <c:axId val="1900791360"/>
      </c:barChart>
      <c:catAx>
        <c:axId val="19007928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0791360"/>
        <c:crosses val="autoZero"/>
        <c:auto val="1"/>
        <c:lblAlgn val="ctr"/>
        <c:lblOffset val="100"/>
        <c:noMultiLvlLbl val="0"/>
      </c:catAx>
      <c:valAx>
        <c:axId val="19007913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07928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'Jenni Summary Analysis'!$I$25</c:f>
              <c:strCache>
                <c:ptCount val="1"/>
                <c:pt idx="0">
                  <c:v>Count Centrally Managed</c:v>
                </c:pt>
              </c:strCache>
            </c:strRef>
          </c:tx>
          <c:spPr>
            <a:solidFill>
              <a:srgbClr val="C4D600"/>
            </a:solidFill>
            <a:ln>
              <a:noFill/>
            </a:ln>
            <a:effectLst/>
          </c:spPr>
          <c:invertIfNegative val="0"/>
          <c:dLbls>
            <c:dLbl>
              <c:idx val="0"/>
              <c:tx>
                <c:rich>
                  <a:bodyPr/>
                  <a:lstStyle/>
                  <a:p>
                    <a:fld id="{91763177-F2E4-4594-B04E-A1B69B8E0842}" type="CELLRANGE">
                      <a:rPr lang="en-US"/>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0-3712-4303-A611-345E71DE4590}"/>
                </c:ext>
              </c:extLst>
            </c:dLbl>
            <c:dLbl>
              <c:idx val="1"/>
              <c:tx>
                <c:rich>
                  <a:bodyPr/>
                  <a:lstStyle/>
                  <a:p>
                    <a:fld id="{31368CAB-FAF0-449F-9515-099B283DBF2B}"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3712-4303-A611-345E71DE4590}"/>
                </c:ext>
              </c:extLst>
            </c:dLbl>
            <c:dLbl>
              <c:idx val="2"/>
              <c:tx>
                <c:rich>
                  <a:bodyPr/>
                  <a:lstStyle/>
                  <a:p>
                    <a:fld id="{E7B017D5-66CE-4781-90CB-0AB9134067F8}"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3712-4303-A611-345E71DE4590}"/>
                </c:ext>
              </c:extLst>
            </c:dLbl>
            <c:dLbl>
              <c:idx val="3"/>
              <c:tx>
                <c:rich>
                  <a:bodyPr/>
                  <a:lstStyle/>
                  <a:p>
                    <a:fld id="{D2724862-9E26-44B5-AB75-32AB09B9E41E}"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3712-4303-A611-345E71DE4590}"/>
                </c:ext>
              </c:extLst>
            </c:dLbl>
            <c:dLbl>
              <c:idx val="4"/>
              <c:tx>
                <c:rich>
                  <a:bodyPr/>
                  <a:lstStyle/>
                  <a:p>
                    <a:fld id="{04C5ECB0-A2AA-430C-A85C-80A57F36BC6E}"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3712-4303-A611-345E71DE4590}"/>
                </c:ext>
              </c:extLst>
            </c:dLbl>
            <c:dLbl>
              <c:idx val="5"/>
              <c:tx>
                <c:rich>
                  <a:bodyPr/>
                  <a:lstStyle/>
                  <a:p>
                    <a:fld id="{0067CC6C-AF86-4449-B744-CA69E663E22D}"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3712-4303-A611-345E71DE4590}"/>
                </c:ext>
              </c:extLst>
            </c:dLbl>
            <c:dLbl>
              <c:idx val="6"/>
              <c:tx>
                <c:rich>
                  <a:bodyPr/>
                  <a:lstStyle/>
                  <a:p>
                    <a:fld id="{8FFEE8CE-7A5F-4281-BA9C-AADE46BEDD72}"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3712-4303-A611-345E71DE4590}"/>
                </c:ext>
              </c:extLst>
            </c:dLbl>
            <c:dLbl>
              <c:idx val="7"/>
              <c:tx>
                <c:rich>
                  <a:bodyPr/>
                  <a:lstStyle/>
                  <a:p>
                    <a:fld id="{84A28B8D-3C3D-4A36-95FD-5F6EC27C3FF1}"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3712-4303-A611-345E71DE4590}"/>
                </c:ext>
              </c:extLst>
            </c:dLbl>
            <c:dLbl>
              <c:idx val="8"/>
              <c:tx>
                <c:rich>
                  <a:bodyPr/>
                  <a:lstStyle/>
                  <a:p>
                    <a:fld id="{2E66DF16-7365-4443-A108-2439616DF201}"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3712-4303-A611-345E71DE4590}"/>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ysClr val="windowText" lastClr="000000"/>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'Jenni Summary Analysis'!$H$26:$H$34</c:f>
              <c:strCache>
                <c:ptCount val="9"/>
                <c:pt idx="0">
                  <c:v>East</c:v>
                </c:pt>
                <c:pt idx="1">
                  <c:v>East Midlands</c:v>
                </c:pt>
                <c:pt idx="2">
                  <c:v>London</c:v>
                </c:pt>
                <c:pt idx="3">
                  <c:v>North East</c:v>
                </c:pt>
                <c:pt idx="4">
                  <c:v>North West</c:v>
                </c:pt>
                <c:pt idx="5">
                  <c:v>South East</c:v>
                </c:pt>
                <c:pt idx="6">
                  <c:v>South West</c:v>
                </c:pt>
                <c:pt idx="7">
                  <c:v>West Midlands</c:v>
                </c:pt>
                <c:pt idx="8">
                  <c:v>Yorkshire &amp; Humber</c:v>
                </c:pt>
              </c:strCache>
            </c:strRef>
          </c:cat>
          <c:val>
            <c:numRef>
              <c:f>'Jenni Summary Analysis'!$I$26:$I$34</c:f>
              <c:numCache>
                <c:formatCode>General</c:formatCode>
                <c:ptCount val="9"/>
                <c:pt idx="0">
                  <c:v>10</c:v>
                </c:pt>
                <c:pt idx="1">
                  <c:v>1</c:v>
                </c:pt>
                <c:pt idx="2">
                  <c:v>10</c:v>
                </c:pt>
                <c:pt idx="3">
                  <c:v>6</c:v>
                </c:pt>
                <c:pt idx="4">
                  <c:v>10</c:v>
                </c:pt>
                <c:pt idx="5">
                  <c:v>8</c:v>
                </c:pt>
                <c:pt idx="6">
                  <c:v>1</c:v>
                </c:pt>
                <c:pt idx="7">
                  <c:v>9</c:v>
                </c:pt>
                <c:pt idx="8">
                  <c:v>20</c:v>
                </c:pt>
              </c:numCache>
            </c:numRef>
          </c:val>
          <c:extLst>
            <c:ext xmlns:c15="http://schemas.microsoft.com/office/drawing/2012/chart" uri="{02D57815-91ED-43cb-92C2-25804820EDAC}">
              <c15:datalabelsRange>
                <c15:f>'Jenni Summary Analysis'!$K$26:$K$34</c15:f>
                <c15:dlblRangeCache>
                  <c:ptCount val="9"/>
                  <c:pt idx="0">
                    <c:v>36%</c:v>
                  </c:pt>
                  <c:pt idx="1">
                    <c:v>9%</c:v>
                  </c:pt>
                  <c:pt idx="2">
                    <c:v>20%</c:v>
                  </c:pt>
                  <c:pt idx="3">
                    <c:v>67%</c:v>
                  </c:pt>
                  <c:pt idx="4">
                    <c:v>50%</c:v>
                  </c:pt>
                  <c:pt idx="5">
                    <c:v>17%</c:v>
                  </c:pt>
                  <c:pt idx="6">
                    <c:v>7%</c:v>
                  </c:pt>
                  <c:pt idx="7">
                    <c:v>56%</c:v>
                  </c:pt>
                  <c:pt idx="8">
                    <c:v>91%</c:v>
                  </c:pt>
                </c15:dlblRangeCache>
              </c15:datalabelsRange>
            </c:ext>
            <c:ext xmlns:c16="http://schemas.microsoft.com/office/drawing/2014/chart" uri="{C3380CC4-5D6E-409C-BE32-E72D297353CC}">
              <c16:uniqueId val="{00000009-3712-4303-A611-345E71DE4590}"/>
            </c:ext>
          </c:extLst>
        </c:ser>
        <c:ser>
          <c:idx val="1"/>
          <c:order val="1"/>
          <c:tx>
            <c:strRef>
              <c:f>'Jenni Summary Analysis'!$J$25</c:f>
              <c:strCache>
                <c:ptCount val="1"/>
                <c:pt idx="0">
                  <c:v>Count Delegated</c:v>
                </c:pt>
              </c:strCache>
            </c:strRef>
          </c:tx>
          <c:spPr>
            <a:solidFill>
              <a:srgbClr val="E97500"/>
            </a:solidFill>
            <a:ln>
              <a:noFill/>
            </a:ln>
            <a:effectLst/>
          </c:spPr>
          <c:invertIfNegative val="0"/>
          <c:cat>
            <c:strRef>
              <c:f>'Jenni Summary Analysis'!$H$26:$H$34</c:f>
              <c:strCache>
                <c:ptCount val="9"/>
                <c:pt idx="0">
                  <c:v>East</c:v>
                </c:pt>
                <c:pt idx="1">
                  <c:v>East Midlands</c:v>
                </c:pt>
                <c:pt idx="2">
                  <c:v>London</c:v>
                </c:pt>
                <c:pt idx="3">
                  <c:v>North East</c:v>
                </c:pt>
                <c:pt idx="4">
                  <c:v>North West</c:v>
                </c:pt>
                <c:pt idx="5">
                  <c:v>South East</c:v>
                </c:pt>
                <c:pt idx="6">
                  <c:v>South West</c:v>
                </c:pt>
                <c:pt idx="7">
                  <c:v>West Midlands</c:v>
                </c:pt>
                <c:pt idx="8">
                  <c:v>Yorkshire &amp; Humber</c:v>
                </c:pt>
              </c:strCache>
            </c:strRef>
          </c:cat>
          <c:val>
            <c:numRef>
              <c:f>'Jenni Summary Analysis'!$J$26:$J$34</c:f>
              <c:numCache>
                <c:formatCode>General</c:formatCode>
                <c:ptCount val="9"/>
                <c:pt idx="0">
                  <c:v>18</c:v>
                </c:pt>
                <c:pt idx="1">
                  <c:v>10</c:v>
                </c:pt>
                <c:pt idx="2">
                  <c:v>40</c:v>
                </c:pt>
                <c:pt idx="3">
                  <c:v>3</c:v>
                </c:pt>
                <c:pt idx="4">
                  <c:v>10</c:v>
                </c:pt>
                <c:pt idx="5">
                  <c:v>38</c:v>
                </c:pt>
                <c:pt idx="6">
                  <c:v>14</c:v>
                </c:pt>
                <c:pt idx="7">
                  <c:v>7</c:v>
                </c:pt>
                <c:pt idx="8">
                  <c:v>2</c:v>
                </c:pt>
              </c:numCache>
            </c:numRef>
          </c:val>
          <c:extLst>
            <c:ext xmlns:c16="http://schemas.microsoft.com/office/drawing/2014/chart" uri="{C3380CC4-5D6E-409C-BE32-E72D297353CC}">
              <c16:uniqueId val="{0000000A-3712-4303-A611-345E71DE4590}"/>
            </c:ext>
          </c:extLst>
        </c:ser>
        <c:dLbls>
          <c:showLegendKey val="0"/>
          <c:showVal val="0"/>
          <c:showCatName val="0"/>
          <c:showSerName val="0"/>
          <c:showPercent val="0"/>
          <c:showBubbleSize val="0"/>
        </c:dLbls>
        <c:gapWidth val="50"/>
        <c:overlap val="100"/>
        <c:axId val="1900792800"/>
        <c:axId val="1900791360"/>
      </c:barChart>
      <c:catAx>
        <c:axId val="19007928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0791360"/>
        <c:crosses val="autoZero"/>
        <c:auto val="1"/>
        <c:lblAlgn val="ctr"/>
        <c:lblOffset val="100"/>
        <c:noMultiLvlLbl val="0"/>
      </c:catAx>
      <c:valAx>
        <c:axId val="19007913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07928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8796937732806763E-2"/>
          <c:y val="1.4467324338309943E-2"/>
          <c:w val="0.942385370038064"/>
          <c:h val="0.93780906782148088"/>
        </c:manualLayout>
      </c:layout>
      <c:barChart>
        <c:barDir val="col"/>
        <c:grouping val="clustered"/>
        <c:varyColors val="0"/>
        <c:ser>
          <c:idx val="0"/>
          <c:order val="0"/>
          <c:tx>
            <c:strRef>
              <c:f>'Jenni Summary Analysis'!$Y$25</c:f>
              <c:strCache>
                <c:ptCount val="1"/>
                <c:pt idx="0">
                  <c:v>% No SLA</c:v>
                </c:pt>
              </c:strCache>
            </c:strRef>
          </c:tx>
          <c:spPr>
            <a:solidFill>
              <a:srgbClr val="0091BC"/>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'Jenni Summary Analysis'!$U$26:$U$34</c:f>
              <c:strCache>
                <c:ptCount val="9"/>
                <c:pt idx="0">
                  <c:v>East</c:v>
                </c:pt>
                <c:pt idx="1">
                  <c:v>East Midlands</c:v>
                </c:pt>
                <c:pt idx="2">
                  <c:v>London</c:v>
                </c:pt>
                <c:pt idx="3">
                  <c:v>North East</c:v>
                </c:pt>
                <c:pt idx="4">
                  <c:v>North West</c:v>
                </c:pt>
                <c:pt idx="5">
                  <c:v>South East</c:v>
                </c:pt>
                <c:pt idx="6">
                  <c:v>South West</c:v>
                </c:pt>
                <c:pt idx="7">
                  <c:v>West Midlands</c:v>
                </c:pt>
                <c:pt idx="8">
                  <c:v>Yorkshire &amp; Humber</c:v>
                </c:pt>
              </c:strCache>
            </c:strRef>
          </c:cat>
          <c:val>
            <c:numRef>
              <c:f>'Jenni Summary Analysis'!$Y$26:$Y$34</c:f>
              <c:numCache>
                <c:formatCode>0%</c:formatCode>
                <c:ptCount val="9"/>
                <c:pt idx="0">
                  <c:v>7.1428571428571397E-2</c:v>
                </c:pt>
                <c:pt idx="1">
                  <c:v>0.63636363636363635</c:v>
                </c:pt>
                <c:pt idx="2">
                  <c:v>0.24</c:v>
                </c:pt>
                <c:pt idx="3">
                  <c:v>0.11111111111111116</c:v>
                </c:pt>
                <c:pt idx="4">
                  <c:v>0.5</c:v>
                </c:pt>
                <c:pt idx="5">
                  <c:v>0.21739130434782605</c:v>
                </c:pt>
                <c:pt idx="6">
                  <c:v>0.46666666666666667</c:v>
                </c:pt>
                <c:pt idx="7">
                  <c:v>0.375</c:v>
                </c:pt>
                <c:pt idx="8">
                  <c:v>0.13636363636363635</c:v>
                </c:pt>
              </c:numCache>
            </c:numRef>
          </c:val>
          <c:extLst>
            <c:ext xmlns:c16="http://schemas.microsoft.com/office/drawing/2014/chart" uri="{C3380CC4-5D6E-409C-BE32-E72D297353CC}">
              <c16:uniqueId val="{00000000-E3D6-4E7F-920D-BEFE5F7E1E6F}"/>
            </c:ext>
          </c:extLst>
        </c:ser>
        <c:dLbls>
          <c:showLegendKey val="0"/>
          <c:showVal val="0"/>
          <c:showCatName val="0"/>
          <c:showSerName val="0"/>
          <c:showPercent val="0"/>
          <c:showBubbleSize val="0"/>
        </c:dLbls>
        <c:gapWidth val="50"/>
        <c:axId val="987109840"/>
        <c:axId val="987111760"/>
      </c:barChart>
      <c:catAx>
        <c:axId val="987109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87111760"/>
        <c:crosses val="autoZero"/>
        <c:auto val="1"/>
        <c:lblAlgn val="ctr"/>
        <c:lblOffset val="100"/>
        <c:noMultiLvlLbl val="0"/>
      </c:catAx>
      <c:valAx>
        <c:axId val="98711176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8710984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'Jenni Summary Analysis'!$AH$3</c:f>
              <c:strCache>
                <c:ptCount val="1"/>
                <c:pt idx="0">
                  <c:v>SLA in Place</c:v>
                </c:pt>
              </c:strCache>
            </c:strRef>
          </c:tx>
          <c:spPr>
            <a:solidFill>
              <a:srgbClr val="86027B"/>
            </a:solidFill>
            <a:ln>
              <a:noFill/>
            </a:ln>
            <a:effectLst/>
          </c:spPr>
          <c:invertIfNegative val="0"/>
          <c:cat>
            <c:multiLvlStrRef>
              <c:f>'Jenni Summary Analysis'!$AF$4:$AG$21</c:f>
              <c:multiLvlStrCache>
                <c:ptCount val="18"/>
                <c:lvl>
                  <c:pt idx="0">
                    <c:v>Central</c:v>
                  </c:pt>
                  <c:pt idx="1">
                    <c:v>Delegated</c:v>
                  </c:pt>
                  <c:pt idx="2">
                    <c:v>Central</c:v>
                  </c:pt>
                  <c:pt idx="3">
                    <c:v>Delegated</c:v>
                  </c:pt>
                  <c:pt idx="4">
                    <c:v>Central</c:v>
                  </c:pt>
                  <c:pt idx="5">
                    <c:v>Delegated</c:v>
                  </c:pt>
                  <c:pt idx="6">
                    <c:v>Central</c:v>
                  </c:pt>
                  <c:pt idx="7">
                    <c:v>Delegated</c:v>
                  </c:pt>
                  <c:pt idx="8">
                    <c:v>Central</c:v>
                  </c:pt>
                  <c:pt idx="9">
                    <c:v>Delegated</c:v>
                  </c:pt>
                  <c:pt idx="10">
                    <c:v>Central</c:v>
                  </c:pt>
                  <c:pt idx="11">
                    <c:v>Delegated</c:v>
                  </c:pt>
                  <c:pt idx="12">
                    <c:v>Central</c:v>
                  </c:pt>
                  <c:pt idx="13">
                    <c:v>Delegated</c:v>
                  </c:pt>
                  <c:pt idx="14">
                    <c:v>Central</c:v>
                  </c:pt>
                  <c:pt idx="15">
                    <c:v>Delegated</c:v>
                  </c:pt>
                  <c:pt idx="16">
                    <c:v>Central</c:v>
                  </c:pt>
                  <c:pt idx="17">
                    <c:v>Delegated</c:v>
                  </c:pt>
                </c:lvl>
                <c:lvl>
                  <c:pt idx="0">
                    <c:v>East</c:v>
                  </c:pt>
                  <c:pt idx="2">
                    <c:v>East Midlands</c:v>
                  </c:pt>
                  <c:pt idx="4">
                    <c:v>London</c:v>
                  </c:pt>
                  <c:pt idx="6">
                    <c:v>North East</c:v>
                  </c:pt>
                  <c:pt idx="8">
                    <c:v>North West</c:v>
                  </c:pt>
                  <c:pt idx="10">
                    <c:v>South East</c:v>
                  </c:pt>
                  <c:pt idx="12">
                    <c:v>South West</c:v>
                  </c:pt>
                  <c:pt idx="14">
                    <c:v>West Midlands</c:v>
                  </c:pt>
                  <c:pt idx="16">
                    <c:v>Yorkshire &amp; Humber</c:v>
                  </c:pt>
                </c:lvl>
              </c:multiLvlStrCache>
            </c:multiLvlStrRef>
          </c:cat>
          <c:val>
            <c:numRef>
              <c:f>'Jenni Summary Analysis'!$AH$4:$AH$21</c:f>
              <c:numCache>
                <c:formatCode>General</c:formatCode>
                <c:ptCount val="18"/>
                <c:pt idx="0">
                  <c:v>10</c:v>
                </c:pt>
                <c:pt idx="1">
                  <c:v>16</c:v>
                </c:pt>
                <c:pt idx="2">
                  <c:v>0</c:v>
                </c:pt>
                <c:pt idx="3">
                  <c:v>4</c:v>
                </c:pt>
                <c:pt idx="4">
                  <c:v>6</c:v>
                </c:pt>
                <c:pt idx="5">
                  <c:v>32</c:v>
                </c:pt>
                <c:pt idx="6">
                  <c:v>6</c:v>
                </c:pt>
                <c:pt idx="7">
                  <c:v>2</c:v>
                </c:pt>
                <c:pt idx="8">
                  <c:v>6</c:v>
                </c:pt>
                <c:pt idx="9">
                  <c:v>4</c:v>
                </c:pt>
                <c:pt idx="10">
                  <c:v>4</c:v>
                </c:pt>
                <c:pt idx="11">
                  <c:v>32</c:v>
                </c:pt>
                <c:pt idx="12">
                  <c:v>1</c:v>
                </c:pt>
                <c:pt idx="13">
                  <c:v>7</c:v>
                </c:pt>
                <c:pt idx="14">
                  <c:v>7</c:v>
                </c:pt>
                <c:pt idx="15">
                  <c:v>3</c:v>
                </c:pt>
                <c:pt idx="16">
                  <c:v>17</c:v>
                </c:pt>
                <c:pt idx="17">
                  <c:v>2</c:v>
                </c:pt>
              </c:numCache>
            </c:numRef>
          </c:val>
          <c:extLst>
            <c:ext xmlns:c16="http://schemas.microsoft.com/office/drawing/2014/chart" uri="{C3380CC4-5D6E-409C-BE32-E72D297353CC}">
              <c16:uniqueId val="{00000000-26C9-4813-A3A3-6E581CCF799F}"/>
            </c:ext>
          </c:extLst>
        </c:ser>
        <c:ser>
          <c:idx val="1"/>
          <c:order val="1"/>
          <c:tx>
            <c:strRef>
              <c:f>'Jenni Summary Analysis'!$AI$3</c:f>
              <c:strCache>
                <c:ptCount val="1"/>
                <c:pt idx="0">
                  <c:v>No SLA</c:v>
                </c:pt>
              </c:strCache>
            </c:strRef>
          </c:tx>
          <c:spPr>
            <a:solidFill>
              <a:srgbClr val="0091BC"/>
            </a:solidFill>
            <a:ln>
              <a:noFill/>
            </a:ln>
            <a:effectLst/>
          </c:spPr>
          <c:invertIfNegative val="0"/>
          <c:dLbls>
            <c:dLbl>
              <c:idx val="0"/>
              <c:tx>
                <c:rich>
                  <a:bodyPr/>
                  <a:lstStyle/>
                  <a:p>
                    <a:fld id="{92A074F8-D402-40BE-B1EC-98AA0CC5504B}" type="CELLRANGE">
                      <a:rPr lang="en-US"/>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26C9-4813-A3A3-6E581CCF799F}"/>
                </c:ext>
              </c:extLst>
            </c:dLbl>
            <c:dLbl>
              <c:idx val="1"/>
              <c:tx>
                <c:rich>
                  <a:bodyPr/>
                  <a:lstStyle/>
                  <a:p>
                    <a:fld id="{DFBD8C61-775B-4092-8A34-7C45A1BCE6BA}"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26C9-4813-A3A3-6E581CCF799F}"/>
                </c:ext>
              </c:extLst>
            </c:dLbl>
            <c:dLbl>
              <c:idx val="2"/>
              <c:tx>
                <c:rich>
                  <a:bodyPr/>
                  <a:lstStyle/>
                  <a:p>
                    <a:fld id="{952CA5B4-B531-447E-ADB4-79DD3E29C9BE}"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26C9-4813-A3A3-6E581CCF799F}"/>
                </c:ext>
              </c:extLst>
            </c:dLbl>
            <c:dLbl>
              <c:idx val="3"/>
              <c:tx>
                <c:rich>
                  <a:bodyPr/>
                  <a:lstStyle/>
                  <a:p>
                    <a:fld id="{6A19E9CC-4A76-44E8-AAFC-C57415C91368}"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26C9-4813-A3A3-6E581CCF799F}"/>
                </c:ext>
              </c:extLst>
            </c:dLbl>
            <c:dLbl>
              <c:idx val="4"/>
              <c:tx>
                <c:rich>
                  <a:bodyPr/>
                  <a:lstStyle/>
                  <a:p>
                    <a:fld id="{B89FD81B-B7C4-4AAF-9B51-39FF09BE2F8A}"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26C9-4813-A3A3-6E581CCF799F}"/>
                </c:ext>
              </c:extLst>
            </c:dLbl>
            <c:dLbl>
              <c:idx val="5"/>
              <c:tx>
                <c:rich>
                  <a:bodyPr/>
                  <a:lstStyle/>
                  <a:p>
                    <a:fld id="{0E7B21D0-47D0-4C18-90FF-D9B1BA9111C4}"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26C9-4813-A3A3-6E581CCF799F}"/>
                </c:ext>
              </c:extLst>
            </c:dLbl>
            <c:dLbl>
              <c:idx val="6"/>
              <c:tx>
                <c:rich>
                  <a:bodyPr/>
                  <a:lstStyle/>
                  <a:p>
                    <a:fld id="{084BCC99-436B-4F49-8FA3-503E6E44A596}" type="CELLRANGE">
                      <a:rPr lang="en-US"/>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7-26C9-4813-A3A3-6E581CCF799F}"/>
                </c:ext>
              </c:extLst>
            </c:dLbl>
            <c:dLbl>
              <c:idx val="7"/>
              <c:tx>
                <c:rich>
                  <a:bodyPr/>
                  <a:lstStyle/>
                  <a:p>
                    <a:fld id="{6D2A5F3B-89F6-445A-8E28-55E617ED21A5}"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26C9-4813-A3A3-6E581CCF799F}"/>
                </c:ext>
              </c:extLst>
            </c:dLbl>
            <c:dLbl>
              <c:idx val="8"/>
              <c:tx>
                <c:rich>
                  <a:bodyPr/>
                  <a:lstStyle/>
                  <a:p>
                    <a:fld id="{2A1CAE51-D2C6-41E2-951A-16641677EBBD}"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26C9-4813-A3A3-6E581CCF799F}"/>
                </c:ext>
              </c:extLst>
            </c:dLbl>
            <c:dLbl>
              <c:idx val="9"/>
              <c:tx>
                <c:rich>
                  <a:bodyPr/>
                  <a:lstStyle/>
                  <a:p>
                    <a:fld id="{5724860A-0387-4E28-BA4C-7C9C1103788B}"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26C9-4813-A3A3-6E581CCF799F}"/>
                </c:ext>
              </c:extLst>
            </c:dLbl>
            <c:dLbl>
              <c:idx val="10"/>
              <c:tx>
                <c:rich>
                  <a:bodyPr/>
                  <a:lstStyle/>
                  <a:p>
                    <a:fld id="{C96883CA-41C3-4BB7-9648-A47E7D69A8E5}"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26C9-4813-A3A3-6E581CCF799F}"/>
                </c:ext>
              </c:extLst>
            </c:dLbl>
            <c:dLbl>
              <c:idx val="11"/>
              <c:tx>
                <c:rich>
                  <a:bodyPr/>
                  <a:lstStyle/>
                  <a:p>
                    <a:fld id="{5C619161-3224-44CC-BBBF-19A2598FCB5B}"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26C9-4813-A3A3-6E581CCF799F}"/>
                </c:ext>
              </c:extLst>
            </c:dLbl>
            <c:dLbl>
              <c:idx val="12"/>
              <c:tx>
                <c:rich>
                  <a:bodyPr/>
                  <a:lstStyle/>
                  <a:p>
                    <a:fld id="{5793AE0C-A2FF-44CD-A0F2-262224A80A69}" type="CELLRANGE">
                      <a:rPr lang="en-US"/>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26C9-4813-A3A3-6E581CCF799F}"/>
                </c:ext>
              </c:extLst>
            </c:dLbl>
            <c:dLbl>
              <c:idx val="13"/>
              <c:tx>
                <c:rich>
                  <a:bodyPr/>
                  <a:lstStyle/>
                  <a:p>
                    <a:fld id="{2F40D8C9-51EB-46FF-9781-3F872FEBE096}"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26C9-4813-A3A3-6E581CCF799F}"/>
                </c:ext>
              </c:extLst>
            </c:dLbl>
            <c:dLbl>
              <c:idx val="14"/>
              <c:tx>
                <c:rich>
                  <a:bodyPr/>
                  <a:lstStyle/>
                  <a:p>
                    <a:fld id="{D81D087A-ABE0-4718-A289-7CDD57F3F678}"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26C9-4813-A3A3-6E581CCF799F}"/>
                </c:ext>
              </c:extLst>
            </c:dLbl>
            <c:dLbl>
              <c:idx val="15"/>
              <c:tx>
                <c:rich>
                  <a:bodyPr/>
                  <a:lstStyle/>
                  <a:p>
                    <a:fld id="{50EC7916-F91E-4021-BC77-9EF2A967468B}"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0-26C9-4813-A3A3-6E581CCF799F}"/>
                </c:ext>
              </c:extLst>
            </c:dLbl>
            <c:dLbl>
              <c:idx val="16"/>
              <c:tx>
                <c:rich>
                  <a:bodyPr/>
                  <a:lstStyle/>
                  <a:p>
                    <a:fld id="{4F9FF1A1-5F89-471D-A0BC-C9CBB32EAD25}" type="CELLRANGE">
                      <a:rPr lang="en-GB"/>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1-26C9-4813-A3A3-6E581CCF799F}"/>
                </c:ext>
              </c:extLst>
            </c:dLbl>
            <c:dLbl>
              <c:idx val="17"/>
              <c:tx>
                <c:rich>
                  <a:bodyPr/>
                  <a:lstStyle/>
                  <a:p>
                    <a:fld id="{F7746C9D-274E-486F-AFCE-2C09E7DBC02A}" type="CELLRANGE">
                      <a:rPr lang="en-US"/>
                      <a:pPr/>
                      <a:t>[CELLRANGE]</a:t>
                    </a:fld>
                    <a:endParaRPr lang="en-GB"/>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2-26C9-4813-A3A3-6E581CCF799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multiLvlStrRef>
              <c:f>'Jenni Summary Analysis'!$AF$4:$AG$21</c:f>
              <c:multiLvlStrCache>
                <c:ptCount val="18"/>
                <c:lvl>
                  <c:pt idx="0">
                    <c:v>Central</c:v>
                  </c:pt>
                  <c:pt idx="1">
                    <c:v>Delegated</c:v>
                  </c:pt>
                  <c:pt idx="2">
                    <c:v>Central</c:v>
                  </c:pt>
                  <c:pt idx="3">
                    <c:v>Delegated</c:v>
                  </c:pt>
                  <c:pt idx="4">
                    <c:v>Central</c:v>
                  </c:pt>
                  <c:pt idx="5">
                    <c:v>Delegated</c:v>
                  </c:pt>
                  <c:pt idx="6">
                    <c:v>Central</c:v>
                  </c:pt>
                  <c:pt idx="7">
                    <c:v>Delegated</c:v>
                  </c:pt>
                  <c:pt idx="8">
                    <c:v>Central</c:v>
                  </c:pt>
                  <c:pt idx="9">
                    <c:v>Delegated</c:v>
                  </c:pt>
                  <c:pt idx="10">
                    <c:v>Central</c:v>
                  </c:pt>
                  <c:pt idx="11">
                    <c:v>Delegated</c:v>
                  </c:pt>
                  <c:pt idx="12">
                    <c:v>Central</c:v>
                  </c:pt>
                  <c:pt idx="13">
                    <c:v>Delegated</c:v>
                  </c:pt>
                  <c:pt idx="14">
                    <c:v>Central</c:v>
                  </c:pt>
                  <c:pt idx="15">
                    <c:v>Delegated</c:v>
                  </c:pt>
                  <c:pt idx="16">
                    <c:v>Central</c:v>
                  </c:pt>
                  <c:pt idx="17">
                    <c:v>Delegated</c:v>
                  </c:pt>
                </c:lvl>
                <c:lvl>
                  <c:pt idx="0">
                    <c:v>East</c:v>
                  </c:pt>
                  <c:pt idx="2">
                    <c:v>East Midlands</c:v>
                  </c:pt>
                  <c:pt idx="4">
                    <c:v>London</c:v>
                  </c:pt>
                  <c:pt idx="6">
                    <c:v>North East</c:v>
                  </c:pt>
                  <c:pt idx="8">
                    <c:v>North West</c:v>
                  </c:pt>
                  <c:pt idx="10">
                    <c:v>South East</c:v>
                  </c:pt>
                  <c:pt idx="12">
                    <c:v>South West</c:v>
                  </c:pt>
                  <c:pt idx="14">
                    <c:v>West Midlands</c:v>
                  </c:pt>
                  <c:pt idx="16">
                    <c:v>Yorkshire &amp; Humber</c:v>
                  </c:pt>
                </c:lvl>
              </c:multiLvlStrCache>
            </c:multiLvlStrRef>
          </c:cat>
          <c:val>
            <c:numRef>
              <c:f>'Jenni Summary Analysis'!$AI$4:$AI$21</c:f>
              <c:numCache>
                <c:formatCode>General</c:formatCode>
                <c:ptCount val="18"/>
                <c:pt idx="0">
                  <c:v>0</c:v>
                </c:pt>
                <c:pt idx="1">
                  <c:v>2</c:v>
                </c:pt>
                <c:pt idx="2">
                  <c:v>1</c:v>
                </c:pt>
                <c:pt idx="3">
                  <c:v>6</c:v>
                </c:pt>
                <c:pt idx="4">
                  <c:v>4</c:v>
                </c:pt>
                <c:pt idx="5">
                  <c:v>8</c:v>
                </c:pt>
                <c:pt idx="6">
                  <c:v>0</c:v>
                </c:pt>
                <c:pt idx="7">
                  <c:v>1</c:v>
                </c:pt>
                <c:pt idx="8">
                  <c:v>4</c:v>
                </c:pt>
                <c:pt idx="9">
                  <c:v>6</c:v>
                </c:pt>
                <c:pt idx="10">
                  <c:v>4</c:v>
                </c:pt>
                <c:pt idx="11">
                  <c:v>6</c:v>
                </c:pt>
                <c:pt idx="12">
                  <c:v>0</c:v>
                </c:pt>
                <c:pt idx="13">
                  <c:v>7</c:v>
                </c:pt>
                <c:pt idx="14">
                  <c:v>2</c:v>
                </c:pt>
                <c:pt idx="15">
                  <c:v>4</c:v>
                </c:pt>
                <c:pt idx="16">
                  <c:v>3</c:v>
                </c:pt>
                <c:pt idx="17">
                  <c:v>0</c:v>
                </c:pt>
              </c:numCache>
            </c:numRef>
          </c:val>
          <c:extLst>
            <c:ext xmlns:c15="http://schemas.microsoft.com/office/drawing/2012/chart" uri="{02D57815-91ED-43cb-92C2-25804820EDAC}">
              <c15:datalabelsRange>
                <c15:f>'Jenni Summary Analysis'!$AJ$4:$AJ$21</c15:f>
                <c15:dlblRangeCache>
                  <c:ptCount val="18"/>
                  <c:pt idx="1">
                    <c:v>11%</c:v>
                  </c:pt>
                  <c:pt idx="2">
                    <c:v>100%</c:v>
                  </c:pt>
                  <c:pt idx="3">
                    <c:v>60%</c:v>
                  </c:pt>
                  <c:pt idx="4">
                    <c:v>40%</c:v>
                  </c:pt>
                  <c:pt idx="5">
                    <c:v>20%</c:v>
                  </c:pt>
                  <c:pt idx="7">
                    <c:v>33%</c:v>
                  </c:pt>
                  <c:pt idx="8">
                    <c:v>40%</c:v>
                  </c:pt>
                  <c:pt idx="9">
                    <c:v>60%</c:v>
                  </c:pt>
                  <c:pt idx="10">
                    <c:v>50%</c:v>
                  </c:pt>
                  <c:pt idx="11">
                    <c:v>16%</c:v>
                  </c:pt>
                  <c:pt idx="13">
                    <c:v>50%</c:v>
                  </c:pt>
                  <c:pt idx="14">
                    <c:v>22%</c:v>
                  </c:pt>
                  <c:pt idx="15">
                    <c:v>57%</c:v>
                  </c:pt>
                  <c:pt idx="16">
                    <c:v>15%</c:v>
                  </c:pt>
                </c15:dlblRangeCache>
              </c15:datalabelsRange>
            </c:ext>
            <c:ext xmlns:c16="http://schemas.microsoft.com/office/drawing/2014/chart" uri="{C3380CC4-5D6E-409C-BE32-E72D297353CC}">
              <c16:uniqueId val="{00000013-26C9-4813-A3A3-6E581CCF799F}"/>
            </c:ext>
          </c:extLst>
        </c:ser>
        <c:dLbls>
          <c:showLegendKey val="0"/>
          <c:showVal val="0"/>
          <c:showCatName val="0"/>
          <c:showSerName val="0"/>
          <c:showPercent val="0"/>
          <c:showBubbleSize val="0"/>
        </c:dLbls>
        <c:gapWidth val="50"/>
        <c:overlap val="100"/>
        <c:axId val="1906081184"/>
        <c:axId val="1906079264"/>
      </c:barChart>
      <c:catAx>
        <c:axId val="19060811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6079264"/>
        <c:crosses val="autoZero"/>
        <c:auto val="1"/>
        <c:lblAlgn val="ctr"/>
        <c:lblOffset val="100"/>
        <c:noMultiLvlLbl val="0"/>
      </c:catAx>
      <c:valAx>
        <c:axId val="19060792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60811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279087026233478E-2"/>
          <c:y val="2.0502043550504966E-2"/>
          <c:w val="0.91496047370628619"/>
          <c:h val="0.8316412576087564"/>
        </c:manualLayout>
      </c:layout>
      <c:barChart>
        <c:barDir val="col"/>
        <c:grouping val="clustered"/>
        <c:varyColors val="0"/>
        <c:ser>
          <c:idx val="0"/>
          <c:order val="0"/>
          <c:tx>
            <c:strRef>
              <c:f>'Jenni Summary Analysis'!$AD$25</c:f>
              <c:strCache>
                <c:ptCount val="1"/>
                <c:pt idx="0">
                  <c:v>% Not QToD Led</c:v>
                </c:pt>
              </c:strCache>
            </c:strRef>
          </c:tx>
          <c:spPr>
            <a:solidFill>
              <a:srgbClr val="C4D6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ysClr val="windowText" lastClr="000000"/>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'Jenni Summary Analysis'!$Z$26:$Z$34</c:f>
              <c:strCache>
                <c:ptCount val="9"/>
                <c:pt idx="0">
                  <c:v>East</c:v>
                </c:pt>
                <c:pt idx="1">
                  <c:v>East Midlands</c:v>
                </c:pt>
                <c:pt idx="2">
                  <c:v>London</c:v>
                </c:pt>
                <c:pt idx="3">
                  <c:v>North East</c:v>
                </c:pt>
                <c:pt idx="4">
                  <c:v>North West</c:v>
                </c:pt>
                <c:pt idx="5">
                  <c:v>South East</c:v>
                </c:pt>
                <c:pt idx="6">
                  <c:v>South West</c:v>
                </c:pt>
                <c:pt idx="7">
                  <c:v>West Midlands</c:v>
                </c:pt>
                <c:pt idx="8">
                  <c:v>Yorkshire &amp; Humber</c:v>
                </c:pt>
              </c:strCache>
            </c:strRef>
          </c:cat>
          <c:val>
            <c:numRef>
              <c:f>'Jenni Summary Analysis'!$AD$26:$AD$34</c:f>
              <c:numCache>
                <c:formatCode>0%</c:formatCode>
                <c:ptCount val="9"/>
                <c:pt idx="0">
                  <c:v>0.25</c:v>
                </c:pt>
                <c:pt idx="1">
                  <c:v>0.36363636363636365</c:v>
                </c:pt>
                <c:pt idx="2">
                  <c:v>0.24</c:v>
                </c:pt>
                <c:pt idx="3">
                  <c:v>0.22222222222222221</c:v>
                </c:pt>
                <c:pt idx="4">
                  <c:v>5.0000000000000044E-2</c:v>
                </c:pt>
                <c:pt idx="5">
                  <c:v>0.36956521739130432</c:v>
                </c:pt>
                <c:pt idx="6">
                  <c:v>0.33333333333333337</c:v>
                </c:pt>
                <c:pt idx="7">
                  <c:v>0.3125</c:v>
                </c:pt>
                <c:pt idx="8">
                  <c:v>9.0909090909090939E-2</c:v>
                </c:pt>
              </c:numCache>
            </c:numRef>
          </c:val>
          <c:extLst>
            <c:ext xmlns:c16="http://schemas.microsoft.com/office/drawing/2014/chart" uri="{C3380CC4-5D6E-409C-BE32-E72D297353CC}">
              <c16:uniqueId val="{00000000-2BFB-41FD-A43E-F75BD81E8792}"/>
            </c:ext>
          </c:extLst>
        </c:ser>
        <c:dLbls>
          <c:showLegendKey val="0"/>
          <c:showVal val="0"/>
          <c:showCatName val="0"/>
          <c:showSerName val="0"/>
          <c:showPercent val="0"/>
          <c:showBubbleSize val="0"/>
        </c:dLbls>
        <c:gapWidth val="50"/>
        <c:axId val="997867328"/>
        <c:axId val="991993152"/>
      </c:barChart>
      <c:catAx>
        <c:axId val="9978673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91993152"/>
        <c:crosses val="autoZero"/>
        <c:auto val="1"/>
        <c:lblAlgn val="ctr"/>
        <c:lblOffset val="100"/>
        <c:noMultiLvlLbl val="0"/>
      </c:catAx>
      <c:valAx>
        <c:axId val="99199315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9786732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B90DAFA-A5B4-55EE-73F0-297FD75BE2A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5C4736A-A829-A0AA-02DE-EE52572B6E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079881A-2011-474D-8F0A-7FB5BBB110D3}" type="datetimeFigureOut">
              <a:rPr lang="en-US" smtClean="0"/>
              <a:t>7/1/2025</a:t>
            </a:fld>
            <a:endParaRPr lang="en-US"/>
          </a:p>
        </p:txBody>
      </p:sp>
      <p:sp>
        <p:nvSpPr>
          <p:cNvPr id="4" name="Footer Placeholder 3">
            <a:extLst>
              <a:ext uri="{FF2B5EF4-FFF2-40B4-BE49-F238E27FC236}">
                <a16:creationId xmlns:a16="http://schemas.microsoft.com/office/drawing/2014/main" id="{E6B5DBFE-29CA-EB93-24D4-CB6C0A2A757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E8302C4-E196-F5EB-CC3A-2A06AE9AFBE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E87B018-E876-1B40-95D4-5E83D51E296E}" type="slidenum">
              <a:rPr lang="en-US" smtClean="0"/>
              <a:t>‹#›</a:t>
            </a:fld>
            <a:endParaRPr lang="en-US"/>
          </a:p>
        </p:txBody>
      </p:sp>
    </p:spTree>
    <p:extLst>
      <p:ext uri="{BB962C8B-B14F-4D97-AF65-F5344CB8AC3E}">
        <p14:creationId xmlns:p14="http://schemas.microsoft.com/office/powerpoint/2010/main" val="31199605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5BF359-6234-D04E-8742-27FAB813947D}" type="datetimeFigureOut">
              <a:rPr lang="en-US" smtClean="0"/>
              <a:t>7/1/2025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C21917-CA8F-324D-BC1A-89D2D80AE2D3}" type="slidenum">
              <a:rPr lang="en-US" smtClean="0"/>
              <a:t>‹#›</a:t>
            </a:fld>
            <a:endParaRPr lang="en-US"/>
          </a:p>
        </p:txBody>
      </p:sp>
    </p:spTree>
    <p:extLst>
      <p:ext uri="{BB962C8B-B14F-4D97-AF65-F5344CB8AC3E}">
        <p14:creationId xmlns:p14="http://schemas.microsoft.com/office/powerpoint/2010/main" val="877925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1</a:t>
            </a:fld>
            <a:endParaRPr lang="en-US"/>
          </a:p>
        </p:txBody>
      </p:sp>
    </p:spTree>
    <p:extLst>
      <p:ext uri="{BB962C8B-B14F-4D97-AF65-F5344CB8AC3E}">
        <p14:creationId xmlns:p14="http://schemas.microsoft.com/office/powerpoint/2010/main" val="1429631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2</a:t>
            </a:fld>
            <a:endParaRPr lang="en-US"/>
          </a:p>
        </p:txBody>
      </p:sp>
    </p:spTree>
    <p:extLst>
      <p:ext uri="{BB962C8B-B14F-4D97-AF65-F5344CB8AC3E}">
        <p14:creationId xmlns:p14="http://schemas.microsoft.com/office/powerpoint/2010/main" val="4215597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b="0" dirty="0">
              <a:effectLst/>
              <a:latin typeface="Montserrat" pitchFamily="2"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9C21917-CA8F-324D-BC1A-89D2D80AE2D3}" type="slidenum">
              <a:rPr lang="en-US" smtClean="0"/>
              <a:t>3</a:t>
            </a:fld>
            <a:endParaRPr lang="en-US"/>
          </a:p>
        </p:txBody>
      </p:sp>
    </p:spTree>
    <p:extLst>
      <p:ext uri="{BB962C8B-B14F-4D97-AF65-F5344CB8AC3E}">
        <p14:creationId xmlns:p14="http://schemas.microsoft.com/office/powerpoint/2010/main" val="1690049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4</a:t>
            </a:fld>
            <a:endParaRPr lang="en-US"/>
          </a:p>
        </p:txBody>
      </p:sp>
    </p:spTree>
    <p:extLst>
      <p:ext uri="{BB962C8B-B14F-4D97-AF65-F5344CB8AC3E}">
        <p14:creationId xmlns:p14="http://schemas.microsoft.com/office/powerpoint/2010/main" val="52338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lvl="0" indent="-285750">
              <a:buFont typeface="Arial" panose="020B0604020202020204" pitchFamily="34" charset="0"/>
              <a:buChar cha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9C21917-CA8F-324D-BC1A-89D2D80AE2D3}" type="slidenum">
              <a:rPr lang="en-US" smtClean="0"/>
              <a:t>5</a:t>
            </a:fld>
            <a:endParaRPr lang="en-US"/>
          </a:p>
        </p:txBody>
      </p:sp>
    </p:spTree>
    <p:extLst>
      <p:ext uri="{BB962C8B-B14F-4D97-AF65-F5344CB8AC3E}">
        <p14:creationId xmlns:p14="http://schemas.microsoft.com/office/powerpoint/2010/main" val="1307044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6</a:t>
            </a:fld>
            <a:endParaRPr lang="en-US"/>
          </a:p>
        </p:txBody>
      </p:sp>
    </p:spTree>
    <p:extLst>
      <p:ext uri="{BB962C8B-B14F-4D97-AF65-F5344CB8AC3E}">
        <p14:creationId xmlns:p14="http://schemas.microsoft.com/office/powerpoint/2010/main" val="381005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7</a:t>
            </a:fld>
            <a:endParaRPr lang="en-US"/>
          </a:p>
        </p:txBody>
      </p:sp>
    </p:spTree>
    <p:extLst>
      <p:ext uri="{BB962C8B-B14F-4D97-AF65-F5344CB8AC3E}">
        <p14:creationId xmlns:p14="http://schemas.microsoft.com/office/powerpoint/2010/main" val="3784233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8</a:t>
            </a:fld>
            <a:endParaRPr lang="en-US"/>
          </a:p>
        </p:txBody>
      </p:sp>
    </p:spTree>
    <p:extLst>
      <p:ext uri="{BB962C8B-B14F-4D97-AF65-F5344CB8AC3E}">
        <p14:creationId xmlns:p14="http://schemas.microsoft.com/office/powerpoint/2010/main" val="2832083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9</a:t>
            </a:fld>
            <a:endParaRPr lang="en-US"/>
          </a:p>
        </p:txBody>
      </p:sp>
    </p:spTree>
    <p:extLst>
      <p:ext uri="{BB962C8B-B14F-4D97-AF65-F5344CB8AC3E}">
        <p14:creationId xmlns:p14="http://schemas.microsoft.com/office/powerpoint/2010/main" val="25966612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10</a:t>
            </a:fld>
            <a:endParaRPr lang="en-US"/>
          </a:p>
        </p:txBody>
      </p:sp>
    </p:spTree>
    <p:extLst>
      <p:ext uri="{BB962C8B-B14F-4D97-AF65-F5344CB8AC3E}">
        <p14:creationId xmlns:p14="http://schemas.microsoft.com/office/powerpoint/2010/main" val="42188147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11</a:t>
            </a:fld>
            <a:endParaRPr lang="en-US"/>
          </a:p>
        </p:txBody>
      </p:sp>
    </p:spTree>
    <p:extLst>
      <p:ext uri="{BB962C8B-B14F-4D97-AF65-F5344CB8AC3E}">
        <p14:creationId xmlns:p14="http://schemas.microsoft.com/office/powerpoint/2010/main" val="41943031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Master" Target="../slideMasters/slideMaster1.xml"/><Relationship Id="rId4" Type="http://schemas.openxmlformats.org/officeDocument/2006/relationships/image" Target="../media/image29.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31.svg"/></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jpeg"/><Relationship Id="rId1" Type="http://schemas.openxmlformats.org/officeDocument/2006/relationships/slideMaster" Target="../slideMasters/slideMaster1.xml"/><Relationship Id="rId6" Type="http://schemas.openxmlformats.org/officeDocument/2006/relationships/image" Target="../media/image36.sv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Title">
            <a:extLst>
              <a:ext uri="{FF2B5EF4-FFF2-40B4-BE49-F238E27FC236}">
                <a16:creationId xmlns:a16="http://schemas.microsoft.com/office/drawing/2014/main" id="{0D19BC2E-3C18-1750-F1E2-CC09FDA238F8}"/>
              </a:ext>
            </a:extLst>
          </p:cNvPr>
          <p:cNvSpPr>
            <a:spLocks noGrp="1"/>
          </p:cNvSpPr>
          <p:nvPr>
            <p:ph type="title" hasCustomPrompt="1"/>
          </p:nvPr>
        </p:nvSpPr>
        <p:spPr>
          <a:xfrm>
            <a:off x="909320" y="4154805"/>
            <a:ext cx="4729480" cy="1325563"/>
          </a:xfrm>
          <a:prstGeom prst="rect">
            <a:avLst/>
          </a:prstGeom>
        </p:spPr>
        <p:txBody>
          <a:bodyPr/>
          <a:lstStyle>
            <a:lvl1pPr>
              <a:lnSpc>
                <a:spcPct val="100000"/>
              </a:lnSpc>
              <a:defRPr sz="4500" b="1" i="0">
                <a:solidFill>
                  <a:schemeClr val="bg1"/>
                </a:solidFill>
                <a:latin typeface="Montserrat" pitchFamily="2" charset="77"/>
                <a:cs typeface="Poppins" pitchFamily="2" charset="77"/>
              </a:defRPr>
            </a:lvl1pPr>
          </a:lstStyle>
          <a:p>
            <a:r>
              <a:rPr lang="en-GB"/>
              <a:t>Presentation </a:t>
            </a:r>
            <a:br>
              <a:rPr lang="en-GB"/>
            </a:br>
            <a:r>
              <a:rPr lang="en-GB"/>
              <a:t>title goes here</a:t>
            </a:r>
            <a:endParaRPr lang="en-US"/>
          </a:p>
        </p:txBody>
      </p:sp>
      <p:sp>
        <p:nvSpPr>
          <p:cNvPr id="22" name="Subtitle">
            <a:extLst>
              <a:ext uri="{FF2B5EF4-FFF2-40B4-BE49-F238E27FC236}">
                <a16:creationId xmlns:a16="http://schemas.microsoft.com/office/drawing/2014/main" id="{7D6E6CA6-B2CD-6CF1-168E-81A15ADBB43E}"/>
              </a:ext>
            </a:extLst>
          </p:cNvPr>
          <p:cNvSpPr>
            <a:spLocks noGrp="1"/>
          </p:cNvSpPr>
          <p:nvPr>
            <p:ph type="body" sz="quarter" idx="10" hasCustomPrompt="1"/>
          </p:nvPr>
        </p:nvSpPr>
        <p:spPr>
          <a:xfrm>
            <a:off x="909320" y="5653723"/>
            <a:ext cx="3971925" cy="513397"/>
          </a:xfrm>
          <a:prstGeom prst="rect">
            <a:avLst/>
          </a:prstGeom>
        </p:spPr>
        <p:txBody>
          <a:bodyPr/>
          <a:lstStyle>
            <a:lvl1pPr marL="0" indent="0">
              <a:buNone/>
              <a:defRPr sz="3000" b="1" i="0">
                <a:solidFill>
                  <a:schemeClr val="bg1"/>
                </a:solidFill>
                <a:latin typeface="Montserrat" pitchFamily="2" charset="77"/>
                <a:cs typeface="Poppins" pitchFamily="2" charset="77"/>
              </a:defRPr>
            </a:lvl1pPr>
          </a:lstStyle>
          <a:p>
            <a:pPr lvl="0"/>
            <a:r>
              <a:rPr lang="en-US"/>
              <a:t>Subtitle goes here</a:t>
            </a:r>
          </a:p>
        </p:txBody>
      </p:sp>
      <p:sp>
        <p:nvSpPr>
          <p:cNvPr id="35" name="Picture">
            <a:extLst>
              <a:ext uri="{FF2B5EF4-FFF2-40B4-BE49-F238E27FC236}">
                <a16:creationId xmlns:a16="http://schemas.microsoft.com/office/drawing/2014/main" id="{9C28A9F2-B8A4-2064-651C-7B61161EC14F}"/>
              </a:ext>
            </a:extLst>
          </p:cNvPr>
          <p:cNvSpPr>
            <a:spLocks noGrp="1"/>
          </p:cNvSpPr>
          <p:nvPr>
            <p:ph type="pic" sz="quarter" idx="11" hasCustomPrompt="1"/>
          </p:nvPr>
        </p:nvSpPr>
        <p:spPr>
          <a:xfrm>
            <a:off x="5774340" y="0"/>
            <a:ext cx="6417660" cy="6858000"/>
          </a:xfrm>
          <a:custGeom>
            <a:avLst/>
            <a:gdLst>
              <a:gd name="connsiteX0" fmla="*/ 128493 w 6417660"/>
              <a:gd name="connsiteY0" fmla="*/ 0 h 6858000"/>
              <a:gd name="connsiteX1" fmla="*/ 6417660 w 6417660"/>
              <a:gd name="connsiteY1" fmla="*/ 0 h 6858000"/>
              <a:gd name="connsiteX2" fmla="*/ 6417660 w 6417660"/>
              <a:gd name="connsiteY2" fmla="*/ 6858000 h 6858000"/>
              <a:gd name="connsiteX3" fmla="*/ 128684 w 6417660"/>
              <a:gd name="connsiteY3" fmla="*/ 6858000 h 6858000"/>
              <a:gd name="connsiteX4" fmla="*/ 185770 w 6417660"/>
              <a:gd name="connsiteY4" fmla="*/ 3467100 h 6858000"/>
              <a:gd name="connsiteX5" fmla="*/ 128493 w 641766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17660" h="6858000">
                <a:moveTo>
                  <a:pt x="128493" y="0"/>
                </a:moveTo>
                <a:lnTo>
                  <a:pt x="6417660" y="0"/>
                </a:lnTo>
                <a:lnTo>
                  <a:pt x="6417660" y="6858000"/>
                </a:lnTo>
                <a:lnTo>
                  <a:pt x="128684" y="6858000"/>
                </a:lnTo>
                <a:cubicBezTo>
                  <a:pt x="128684" y="6858000"/>
                  <a:pt x="521876" y="5276279"/>
                  <a:pt x="185770" y="3467100"/>
                </a:cubicBezTo>
                <a:cubicBezTo>
                  <a:pt x="-195674" y="1413828"/>
                  <a:pt x="128493" y="0"/>
                  <a:pt x="128493" y="0"/>
                </a:cubicBezTo>
                <a:close/>
              </a:path>
            </a:pathLst>
          </a:custGeom>
          <a:solidFill>
            <a:srgbClr val="F1F0F8"/>
          </a:solidFill>
        </p:spPr>
        <p:txBody>
          <a:bodyPr wrap="square" anchor="ctr">
            <a:noAutofit/>
          </a:bodyPr>
          <a:lstStyle>
            <a:lvl1pPr marL="0" indent="0" algn="ctr">
              <a:buNone/>
              <a:defRPr sz="2000" b="0" i="0">
                <a:latin typeface="Poppins" pitchFamily="2" charset="77"/>
                <a:cs typeface="Poppins" pitchFamily="2" charset="77"/>
              </a:defRPr>
            </a:lvl1pPr>
          </a:lstStyle>
          <a:p>
            <a:r>
              <a:rPr lang="en-US"/>
              <a:t>Insert cover</a:t>
            </a:r>
            <a:br>
              <a:rPr lang="en-US"/>
            </a:br>
            <a:r>
              <a:rPr lang="en-US"/>
              <a:t>picture here</a:t>
            </a:r>
          </a:p>
        </p:txBody>
      </p:sp>
      <p:cxnSp>
        <p:nvCxnSpPr>
          <p:cNvPr id="24" name="Dotted line">
            <a:extLst>
              <a:ext uri="{FF2B5EF4-FFF2-40B4-BE49-F238E27FC236}">
                <a16:creationId xmlns:a16="http://schemas.microsoft.com/office/drawing/2014/main" id="{C9B71122-29B2-9BBA-A2A2-21461EF3F481}"/>
              </a:ext>
            </a:extLst>
          </p:cNvPr>
          <p:cNvCxnSpPr/>
          <p:nvPr userDrawn="1"/>
        </p:nvCxnSpPr>
        <p:spPr>
          <a:xfrm>
            <a:off x="656224" y="4310700"/>
            <a:ext cx="0" cy="1706880"/>
          </a:xfrm>
          <a:prstGeom prst="line">
            <a:avLst/>
          </a:prstGeom>
          <a:ln w="44450" cap="rnd">
            <a:solidFill>
              <a:schemeClr val="bg1"/>
            </a:solidFill>
            <a:prstDash val="sysDot"/>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59763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esentation overview">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18D312B2-B613-5A73-BFA4-A4816BCA610C}"/>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Presentation overview</a:t>
            </a:r>
            <a:endParaRPr lang="en-US"/>
          </a:p>
        </p:txBody>
      </p:sp>
      <p:sp>
        <p:nvSpPr>
          <p:cNvPr id="29" name="Number 1">
            <a:extLst>
              <a:ext uri="{FF2B5EF4-FFF2-40B4-BE49-F238E27FC236}">
                <a16:creationId xmlns:a16="http://schemas.microsoft.com/office/drawing/2014/main" id="{7BE55CA8-1D9D-21F9-7D0A-97FB42B0C7BC}"/>
              </a:ext>
            </a:extLst>
          </p:cNvPr>
          <p:cNvSpPr>
            <a:spLocks noGrp="1"/>
          </p:cNvSpPr>
          <p:nvPr>
            <p:ph type="body" sz="quarter" idx="16" hasCustomPrompt="1"/>
          </p:nvPr>
        </p:nvSpPr>
        <p:spPr>
          <a:xfrm>
            <a:off x="635193" y="15591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1</a:t>
            </a:r>
          </a:p>
        </p:txBody>
      </p:sp>
      <p:sp>
        <p:nvSpPr>
          <p:cNvPr id="14" name="Section title 1">
            <a:extLst>
              <a:ext uri="{FF2B5EF4-FFF2-40B4-BE49-F238E27FC236}">
                <a16:creationId xmlns:a16="http://schemas.microsoft.com/office/drawing/2014/main" id="{3D423966-FD8D-2E8C-EAE4-2907B2F3742A}"/>
              </a:ext>
            </a:extLst>
          </p:cNvPr>
          <p:cNvSpPr>
            <a:spLocks noGrp="1"/>
          </p:cNvSpPr>
          <p:nvPr>
            <p:ph type="body" sz="quarter" idx="10" hasCustomPrompt="1"/>
          </p:nvPr>
        </p:nvSpPr>
        <p:spPr>
          <a:xfrm>
            <a:off x="1159932" y="16172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34" name="Number 2">
            <a:extLst>
              <a:ext uri="{FF2B5EF4-FFF2-40B4-BE49-F238E27FC236}">
                <a16:creationId xmlns:a16="http://schemas.microsoft.com/office/drawing/2014/main" id="{19E2DF83-779F-ABAF-4801-3D386329A876}"/>
              </a:ext>
            </a:extLst>
          </p:cNvPr>
          <p:cNvSpPr>
            <a:spLocks noGrp="1"/>
          </p:cNvSpPr>
          <p:nvPr>
            <p:ph type="body" sz="quarter" idx="18" hasCustomPrompt="1"/>
          </p:nvPr>
        </p:nvSpPr>
        <p:spPr>
          <a:xfrm>
            <a:off x="635193" y="22703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2</a:t>
            </a:r>
          </a:p>
        </p:txBody>
      </p:sp>
      <p:sp>
        <p:nvSpPr>
          <p:cNvPr id="33" name="Section title 2">
            <a:extLst>
              <a:ext uri="{FF2B5EF4-FFF2-40B4-BE49-F238E27FC236}">
                <a16:creationId xmlns:a16="http://schemas.microsoft.com/office/drawing/2014/main" id="{DDC8038A-882D-6591-FF84-E9E652E29F98}"/>
              </a:ext>
            </a:extLst>
          </p:cNvPr>
          <p:cNvSpPr>
            <a:spLocks noGrp="1"/>
          </p:cNvSpPr>
          <p:nvPr>
            <p:ph type="body" sz="quarter" idx="17" hasCustomPrompt="1"/>
          </p:nvPr>
        </p:nvSpPr>
        <p:spPr>
          <a:xfrm>
            <a:off x="1159932" y="23284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36" name="Number 3">
            <a:extLst>
              <a:ext uri="{FF2B5EF4-FFF2-40B4-BE49-F238E27FC236}">
                <a16:creationId xmlns:a16="http://schemas.microsoft.com/office/drawing/2014/main" id="{AE376078-FB3C-1AE6-B3AB-4F6CB84BA704}"/>
              </a:ext>
            </a:extLst>
          </p:cNvPr>
          <p:cNvSpPr>
            <a:spLocks noGrp="1"/>
          </p:cNvSpPr>
          <p:nvPr>
            <p:ph type="body" sz="quarter" idx="20" hasCustomPrompt="1"/>
          </p:nvPr>
        </p:nvSpPr>
        <p:spPr>
          <a:xfrm>
            <a:off x="635193" y="29815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3</a:t>
            </a:r>
          </a:p>
        </p:txBody>
      </p:sp>
      <p:sp>
        <p:nvSpPr>
          <p:cNvPr id="35" name="Section title 3">
            <a:extLst>
              <a:ext uri="{FF2B5EF4-FFF2-40B4-BE49-F238E27FC236}">
                <a16:creationId xmlns:a16="http://schemas.microsoft.com/office/drawing/2014/main" id="{0B61F406-25D6-4CDE-6C8B-AEC50C4DA81C}"/>
              </a:ext>
            </a:extLst>
          </p:cNvPr>
          <p:cNvSpPr>
            <a:spLocks noGrp="1"/>
          </p:cNvSpPr>
          <p:nvPr>
            <p:ph type="body" sz="quarter" idx="19" hasCustomPrompt="1"/>
          </p:nvPr>
        </p:nvSpPr>
        <p:spPr>
          <a:xfrm>
            <a:off x="1159932" y="30396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38" name="Number 4">
            <a:extLst>
              <a:ext uri="{FF2B5EF4-FFF2-40B4-BE49-F238E27FC236}">
                <a16:creationId xmlns:a16="http://schemas.microsoft.com/office/drawing/2014/main" id="{EF925A9C-E8B2-955D-C0D7-64B121A84C6D}"/>
              </a:ext>
            </a:extLst>
          </p:cNvPr>
          <p:cNvSpPr>
            <a:spLocks noGrp="1"/>
          </p:cNvSpPr>
          <p:nvPr>
            <p:ph type="body" sz="quarter" idx="22" hasCustomPrompt="1"/>
          </p:nvPr>
        </p:nvSpPr>
        <p:spPr>
          <a:xfrm>
            <a:off x="635193" y="36927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4</a:t>
            </a:r>
          </a:p>
        </p:txBody>
      </p:sp>
      <p:sp>
        <p:nvSpPr>
          <p:cNvPr id="37" name="Section title 4">
            <a:extLst>
              <a:ext uri="{FF2B5EF4-FFF2-40B4-BE49-F238E27FC236}">
                <a16:creationId xmlns:a16="http://schemas.microsoft.com/office/drawing/2014/main" id="{B1B741D4-709C-DCC3-9DED-E9847E2079D4}"/>
              </a:ext>
            </a:extLst>
          </p:cNvPr>
          <p:cNvSpPr>
            <a:spLocks noGrp="1"/>
          </p:cNvSpPr>
          <p:nvPr>
            <p:ph type="body" sz="quarter" idx="21" hasCustomPrompt="1"/>
          </p:nvPr>
        </p:nvSpPr>
        <p:spPr>
          <a:xfrm>
            <a:off x="1159932" y="37508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40" name="Number 5">
            <a:extLst>
              <a:ext uri="{FF2B5EF4-FFF2-40B4-BE49-F238E27FC236}">
                <a16:creationId xmlns:a16="http://schemas.microsoft.com/office/drawing/2014/main" id="{9E3151E0-FB80-7A01-B727-DAE1BE2600E2}"/>
              </a:ext>
            </a:extLst>
          </p:cNvPr>
          <p:cNvSpPr>
            <a:spLocks noGrp="1"/>
          </p:cNvSpPr>
          <p:nvPr>
            <p:ph type="body" sz="quarter" idx="24" hasCustomPrompt="1"/>
          </p:nvPr>
        </p:nvSpPr>
        <p:spPr>
          <a:xfrm>
            <a:off x="635193" y="44039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5</a:t>
            </a:r>
          </a:p>
        </p:txBody>
      </p:sp>
      <p:sp>
        <p:nvSpPr>
          <p:cNvPr id="39" name="Section title 5">
            <a:extLst>
              <a:ext uri="{FF2B5EF4-FFF2-40B4-BE49-F238E27FC236}">
                <a16:creationId xmlns:a16="http://schemas.microsoft.com/office/drawing/2014/main" id="{89CB59C4-ED0A-74FF-65A6-5832927ADAF5}"/>
              </a:ext>
            </a:extLst>
          </p:cNvPr>
          <p:cNvSpPr>
            <a:spLocks noGrp="1"/>
          </p:cNvSpPr>
          <p:nvPr>
            <p:ph type="body" sz="quarter" idx="23" hasCustomPrompt="1"/>
          </p:nvPr>
        </p:nvSpPr>
        <p:spPr>
          <a:xfrm>
            <a:off x="1159932" y="44620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42" name="Number 6">
            <a:extLst>
              <a:ext uri="{FF2B5EF4-FFF2-40B4-BE49-F238E27FC236}">
                <a16:creationId xmlns:a16="http://schemas.microsoft.com/office/drawing/2014/main" id="{C1810137-66B0-8D7D-20F9-A2E91E8BF1AB}"/>
              </a:ext>
            </a:extLst>
          </p:cNvPr>
          <p:cNvSpPr>
            <a:spLocks noGrp="1"/>
          </p:cNvSpPr>
          <p:nvPr>
            <p:ph type="body" sz="quarter" idx="26" hasCustomPrompt="1"/>
          </p:nvPr>
        </p:nvSpPr>
        <p:spPr>
          <a:xfrm>
            <a:off x="635193" y="51151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6</a:t>
            </a:r>
          </a:p>
        </p:txBody>
      </p:sp>
      <p:sp>
        <p:nvSpPr>
          <p:cNvPr id="41" name="Section title 6">
            <a:extLst>
              <a:ext uri="{FF2B5EF4-FFF2-40B4-BE49-F238E27FC236}">
                <a16:creationId xmlns:a16="http://schemas.microsoft.com/office/drawing/2014/main" id="{32B3068A-89CF-A965-6BC6-C89C73052E03}"/>
              </a:ext>
            </a:extLst>
          </p:cNvPr>
          <p:cNvSpPr>
            <a:spLocks noGrp="1"/>
          </p:cNvSpPr>
          <p:nvPr>
            <p:ph type="body" sz="quarter" idx="25" hasCustomPrompt="1"/>
          </p:nvPr>
        </p:nvSpPr>
        <p:spPr>
          <a:xfrm>
            <a:off x="1159932" y="51732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pic>
        <p:nvPicPr>
          <p:cNvPr id="4" name="Wavy border">
            <a:extLst>
              <a:ext uri="{FF2B5EF4-FFF2-40B4-BE49-F238E27FC236}">
                <a16:creationId xmlns:a16="http://schemas.microsoft.com/office/drawing/2014/main" id="{8C2DD900-1838-8F73-90A9-F807175D900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6231468"/>
            <a:ext cx="12192000" cy="626532"/>
          </a:xfrm>
          <a:prstGeom prst="rect">
            <a:avLst/>
          </a:prstGeom>
        </p:spPr>
      </p:pic>
      <p:sp>
        <p:nvSpPr>
          <p:cNvPr id="13" name="Picture">
            <a:extLst>
              <a:ext uri="{FF2B5EF4-FFF2-40B4-BE49-F238E27FC236}">
                <a16:creationId xmlns:a16="http://schemas.microsoft.com/office/drawing/2014/main" id="{4DE3870F-DB30-1EC4-6A1E-901CFA62DB0B}"/>
              </a:ext>
            </a:extLst>
          </p:cNvPr>
          <p:cNvSpPr>
            <a:spLocks noGrp="1"/>
          </p:cNvSpPr>
          <p:nvPr>
            <p:ph type="pic" sz="quarter" idx="27" hasCustomPrompt="1"/>
          </p:nvPr>
        </p:nvSpPr>
        <p:spPr>
          <a:xfrm>
            <a:off x="6231010" y="1730996"/>
            <a:ext cx="5960990" cy="5127004"/>
          </a:xfrm>
          <a:custGeom>
            <a:avLst/>
            <a:gdLst>
              <a:gd name="connsiteX0" fmla="*/ 5960990 w 5960990"/>
              <a:gd name="connsiteY0" fmla="*/ 0 h 5127004"/>
              <a:gd name="connsiteX1" fmla="*/ 5960990 w 5960990"/>
              <a:gd name="connsiteY1" fmla="*/ 5127004 h 5127004"/>
              <a:gd name="connsiteX2" fmla="*/ 485160 w 5960990"/>
              <a:gd name="connsiteY2" fmla="*/ 5127004 h 5127004"/>
              <a:gd name="connsiteX3" fmla="*/ 5635 w 5960990"/>
              <a:gd name="connsiteY3" fmla="*/ 2567341 h 5127004"/>
              <a:gd name="connsiteX4" fmla="*/ 467141 w 5960990"/>
              <a:gd name="connsiteY4" fmla="*/ 1277611 h 5127004"/>
              <a:gd name="connsiteX5" fmla="*/ 2729497 w 5960990"/>
              <a:gd name="connsiteY5" fmla="*/ 556167 h 5127004"/>
              <a:gd name="connsiteX6" fmla="*/ 4651212 w 5960990"/>
              <a:gd name="connsiteY6" fmla="*/ 233545 h 5127004"/>
              <a:gd name="connsiteX7" fmla="*/ 5960990 w 5960990"/>
              <a:gd name="connsiteY7" fmla="*/ 0 h 512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60990" h="5127004">
                <a:moveTo>
                  <a:pt x="5960990" y="0"/>
                </a:moveTo>
                <a:lnTo>
                  <a:pt x="5960990" y="5127004"/>
                </a:lnTo>
                <a:lnTo>
                  <a:pt x="485160" y="5127004"/>
                </a:lnTo>
                <a:cubicBezTo>
                  <a:pt x="298692" y="4265027"/>
                  <a:pt x="62229" y="3460533"/>
                  <a:pt x="5635" y="2567341"/>
                </a:cubicBezTo>
                <a:cubicBezTo>
                  <a:pt x="-25200" y="2081471"/>
                  <a:pt x="62610" y="1590273"/>
                  <a:pt x="467141" y="1277611"/>
                </a:cubicBezTo>
                <a:cubicBezTo>
                  <a:pt x="1105788" y="799609"/>
                  <a:pt x="1969859" y="669926"/>
                  <a:pt x="2729497" y="556167"/>
                </a:cubicBezTo>
                <a:cubicBezTo>
                  <a:pt x="3372458" y="459920"/>
                  <a:pt x="4013136" y="355805"/>
                  <a:pt x="4651212" y="233545"/>
                </a:cubicBezTo>
                <a:cubicBezTo>
                  <a:pt x="5086641" y="150113"/>
                  <a:pt x="5522642" y="66935"/>
                  <a:pt x="5960990" y="0"/>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16" name="NDCS logo">
            <a:extLst>
              <a:ext uri="{FF2B5EF4-FFF2-40B4-BE49-F238E27FC236}">
                <a16:creationId xmlns:a16="http://schemas.microsoft.com/office/drawing/2014/main" id="{A8E821F6-70C4-8B20-AAD5-F744A810DB0D}"/>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942001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option 1 - ultraviolet">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7A3865D9-1B64-16E3-1535-574AB05ED5A4}"/>
              </a:ext>
            </a:extLst>
          </p:cNvPr>
          <p:cNvPicPr>
            <a:picLocks noChangeAspect="1"/>
          </p:cNvPicPr>
          <p:nvPr userDrawn="1"/>
        </p:nvPicPr>
        <p:blipFill>
          <a:blip r:embed="rId2"/>
          <a:srcRect/>
          <a:stretch/>
        </p:blipFill>
        <p:spPr>
          <a:xfrm>
            <a:off x="0" y="0"/>
            <a:ext cx="12192000" cy="6858000"/>
          </a:xfrm>
          <a:prstGeom prst="rect">
            <a:avLst/>
          </a:prstGeom>
        </p:spPr>
      </p:pic>
      <p:sp>
        <p:nvSpPr>
          <p:cNvPr id="18" name="Number">
            <a:extLst>
              <a:ext uri="{FF2B5EF4-FFF2-40B4-BE49-F238E27FC236}">
                <a16:creationId xmlns:a16="http://schemas.microsoft.com/office/drawing/2014/main" id="{AA14F834-CD97-6E68-AEB0-150E4CAF1CDF}"/>
              </a:ext>
            </a:extLst>
          </p:cNvPr>
          <p:cNvSpPr>
            <a:spLocks noGrp="1"/>
          </p:cNvSpPr>
          <p:nvPr>
            <p:ph type="body" sz="quarter" idx="10" hasCustomPrompt="1"/>
          </p:nvPr>
        </p:nvSpPr>
        <p:spPr>
          <a:xfrm>
            <a:off x="5219261" y="1659573"/>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1</a:t>
            </a:r>
          </a:p>
        </p:txBody>
      </p:sp>
      <p:sp>
        <p:nvSpPr>
          <p:cNvPr id="2" name="Title">
            <a:extLst>
              <a:ext uri="{FF2B5EF4-FFF2-40B4-BE49-F238E27FC236}">
                <a16:creationId xmlns:a16="http://schemas.microsoft.com/office/drawing/2014/main" id="{B0143D69-9C94-CC4C-C154-1D285D4DE4E6}"/>
              </a:ext>
            </a:extLst>
          </p:cNvPr>
          <p:cNvSpPr>
            <a:spLocks noGrp="1"/>
          </p:cNvSpPr>
          <p:nvPr>
            <p:ph type="title" hasCustomPrompt="1"/>
          </p:nvPr>
        </p:nvSpPr>
        <p:spPr>
          <a:xfrm>
            <a:off x="2455164" y="3596005"/>
            <a:ext cx="7281672" cy="1325563"/>
          </a:xfrm>
          <a:prstGeom prst="rect">
            <a:avLst/>
          </a:prstGeom>
        </p:spPr>
        <p:txBody>
          <a:bodyPr lIns="90000"/>
          <a:lstStyle>
            <a:lvl1pPr algn="ctr">
              <a:lnSpc>
                <a:spcPct val="100000"/>
              </a:lnSpc>
              <a:defRPr b="1" i="0">
                <a:solidFill>
                  <a:schemeClr val="bg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500280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option 1 - aquamarine">
    <p:spTree>
      <p:nvGrpSpPr>
        <p:cNvPr id="1" name=""/>
        <p:cNvGrpSpPr/>
        <p:nvPr/>
      </p:nvGrpSpPr>
      <p:grpSpPr>
        <a:xfrm>
          <a:off x="0" y="0"/>
          <a:ext cx="0" cy="0"/>
          <a:chOff x="0" y="0"/>
          <a:chExt cx="0" cy="0"/>
        </a:xfrm>
      </p:grpSpPr>
      <p:pic>
        <p:nvPicPr>
          <p:cNvPr id="6" name="Background">
            <a:extLst>
              <a:ext uri="{FF2B5EF4-FFF2-40B4-BE49-F238E27FC236}">
                <a16:creationId xmlns:a16="http://schemas.microsoft.com/office/drawing/2014/main" id="{D2B90473-CE44-2784-4B66-2FE72EB328AA}"/>
              </a:ext>
            </a:extLst>
          </p:cNvPr>
          <p:cNvPicPr>
            <a:picLocks noChangeAspect="1"/>
          </p:cNvPicPr>
          <p:nvPr userDrawn="1"/>
        </p:nvPicPr>
        <p:blipFill>
          <a:blip r:embed="rId2"/>
          <a:srcRect/>
          <a:stretch/>
        </p:blipFill>
        <p:spPr>
          <a:xfrm>
            <a:off x="0" y="0"/>
            <a:ext cx="12192000" cy="6858000"/>
          </a:xfrm>
          <a:prstGeom prst="rect">
            <a:avLst/>
          </a:prstGeom>
        </p:spPr>
      </p:pic>
      <p:sp>
        <p:nvSpPr>
          <p:cNvPr id="5" name="Number">
            <a:extLst>
              <a:ext uri="{FF2B5EF4-FFF2-40B4-BE49-F238E27FC236}">
                <a16:creationId xmlns:a16="http://schemas.microsoft.com/office/drawing/2014/main" id="{ECE34077-2298-CB0D-D5F8-2EB735D23128}"/>
              </a:ext>
            </a:extLst>
          </p:cNvPr>
          <p:cNvSpPr>
            <a:spLocks noGrp="1"/>
          </p:cNvSpPr>
          <p:nvPr>
            <p:ph type="body" sz="quarter" idx="10" hasCustomPrompt="1"/>
          </p:nvPr>
        </p:nvSpPr>
        <p:spPr>
          <a:xfrm>
            <a:off x="5219261" y="1659573"/>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2</a:t>
            </a:r>
          </a:p>
        </p:txBody>
      </p:sp>
      <p:sp>
        <p:nvSpPr>
          <p:cNvPr id="2" name="Title">
            <a:extLst>
              <a:ext uri="{FF2B5EF4-FFF2-40B4-BE49-F238E27FC236}">
                <a16:creationId xmlns:a16="http://schemas.microsoft.com/office/drawing/2014/main" id="{B0143D69-9C94-CC4C-C154-1D285D4DE4E6}"/>
              </a:ext>
            </a:extLst>
          </p:cNvPr>
          <p:cNvSpPr>
            <a:spLocks noGrp="1"/>
          </p:cNvSpPr>
          <p:nvPr>
            <p:ph type="title" hasCustomPrompt="1"/>
          </p:nvPr>
        </p:nvSpPr>
        <p:spPr>
          <a:xfrm>
            <a:off x="2455164" y="3596005"/>
            <a:ext cx="7281672" cy="1325563"/>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2933091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break option 1 - raspberry">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1DE9148C-A2B5-00B4-9918-E48AF3BCD1FD}"/>
              </a:ext>
            </a:extLst>
          </p:cNvPr>
          <p:cNvPicPr>
            <a:picLocks noChangeAspect="1"/>
          </p:cNvPicPr>
          <p:nvPr userDrawn="1"/>
        </p:nvPicPr>
        <p:blipFill>
          <a:blip r:embed="rId2"/>
          <a:srcRect/>
          <a:stretch/>
        </p:blipFill>
        <p:spPr>
          <a:xfrm>
            <a:off x="0" y="0"/>
            <a:ext cx="12192000" cy="6858000"/>
          </a:xfrm>
          <a:prstGeom prst="rect">
            <a:avLst/>
          </a:prstGeom>
        </p:spPr>
      </p:pic>
      <p:sp>
        <p:nvSpPr>
          <p:cNvPr id="6" name="Number">
            <a:extLst>
              <a:ext uri="{FF2B5EF4-FFF2-40B4-BE49-F238E27FC236}">
                <a16:creationId xmlns:a16="http://schemas.microsoft.com/office/drawing/2014/main" id="{4C806513-430E-6CB4-92C0-820A688CF96F}"/>
              </a:ext>
            </a:extLst>
          </p:cNvPr>
          <p:cNvSpPr>
            <a:spLocks noGrp="1"/>
          </p:cNvSpPr>
          <p:nvPr>
            <p:ph type="body" sz="quarter" idx="10" hasCustomPrompt="1"/>
          </p:nvPr>
        </p:nvSpPr>
        <p:spPr>
          <a:xfrm>
            <a:off x="5219261" y="1659573"/>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3</a:t>
            </a:r>
          </a:p>
        </p:txBody>
      </p:sp>
      <p:sp>
        <p:nvSpPr>
          <p:cNvPr id="2" name="Title">
            <a:extLst>
              <a:ext uri="{FF2B5EF4-FFF2-40B4-BE49-F238E27FC236}">
                <a16:creationId xmlns:a16="http://schemas.microsoft.com/office/drawing/2014/main" id="{B0143D69-9C94-CC4C-C154-1D285D4DE4E6}"/>
              </a:ext>
            </a:extLst>
          </p:cNvPr>
          <p:cNvSpPr>
            <a:spLocks noGrp="1"/>
          </p:cNvSpPr>
          <p:nvPr>
            <p:ph type="title" hasCustomPrompt="1"/>
          </p:nvPr>
        </p:nvSpPr>
        <p:spPr>
          <a:xfrm>
            <a:off x="2455164" y="3596005"/>
            <a:ext cx="7281672" cy="1325563"/>
          </a:xfrm>
          <a:prstGeom prst="rect">
            <a:avLst/>
          </a:prstGeom>
        </p:spPr>
        <p:txBody>
          <a:bodyPr lIns="90000"/>
          <a:lstStyle>
            <a:lvl1pPr algn="ctr">
              <a:lnSpc>
                <a:spcPct val="100000"/>
              </a:lnSpc>
              <a:defRPr b="1" i="0">
                <a:solidFill>
                  <a:schemeClr val="bg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2327846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break option 1 - mustard">
    <p:spTree>
      <p:nvGrpSpPr>
        <p:cNvPr id="1" name=""/>
        <p:cNvGrpSpPr/>
        <p:nvPr/>
      </p:nvGrpSpPr>
      <p:grpSpPr>
        <a:xfrm>
          <a:off x="0" y="0"/>
          <a:ext cx="0" cy="0"/>
          <a:chOff x="0" y="0"/>
          <a:chExt cx="0" cy="0"/>
        </a:xfrm>
      </p:grpSpPr>
      <p:pic>
        <p:nvPicPr>
          <p:cNvPr id="5" name="Background">
            <a:extLst>
              <a:ext uri="{FF2B5EF4-FFF2-40B4-BE49-F238E27FC236}">
                <a16:creationId xmlns:a16="http://schemas.microsoft.com/office/drawing/2014/main" id="{AFE6EE1A-C594-3D9D-678E-E49B220DE392}"/>
              </a:ext>
            </a:extLst>
          </p:cNvPr>
          <p:cNvPicPr>
            <a:picLocks noChangeAspect="1"/>
          </p:cNvPicPr>
          <p:nvPr userDrawn="1"/>
        </p:nvPicPr>
        <p:blipFill>
          <a:blip r:embed="rId2"/>
          <a:srcRect/>
          <a:stretch/>
        </p:blipFill>
        <p:spPr>
          <a:xfrm>
            <a:off x="0" y="0"/>
            <a:ext cx="12192000" cy="6858000"/>
          </a:xfrm>
          <a:prstGeom prst="rect">
            <a:avLst/>
          </a:prstGeom>
        </p:spPr>
      </p:pic>
      <p:sp>
        <p:nvSpPr>
          <p:cNvPr id="6" name="Number">
            <a:extLst>
              <a:ext uri="{FF2B5EF4-FFF2-40B4-BE49-F238E27FC236}">
                <a16:creationId xmlns:a16="http://schemas.microsoft.com/office/drawing/2014/main" id="{C1062569-6269-1503-BEC0-4054AD821DF6}"/>
              </a:ext>
            </a:extLst>
          </p:cNvPr>
          <p:cNvSpPr>
            <a:spLocks noGrp="1"/>
          </p:cNvSpPr>
          <p:nvPr>
            <p:ph type="body" sz="quarter" idx="10" hasCustomPrompt="1"/>
          </p:nvPr>
        </p:nvSpPr>
        <p:spPr>
          <a:xfrm>
            <a:off x="5219261" y="1659573"/>
            <a:ext cx="1753480" cy="1769427"/>
          </a:xfrm>
          <a:prstGeom prst="rect">
            <a:avLst/>
          </a:prstGeom>
        </p:spPr>
        <p:txBody>
          <a:bodyPr tIns="108000" anchor="ctr"/>
          <a:lstStyle>
            <a:lvl1pPr marL="0" indent="0" algn="ctr">
              <a:buNone/>
              <a:defRPr sz="7400" b="1" i="0">
                <a:latin typeface="Montserrat" pitchFamily="2" charset="77"/>
                <a:cs typeface="Poppins" pitchFamily="2" charset="77"/>
              </a:defRPr>
            </a:lvl1pPr>
          </a:lstStyle>
          <a:p>
            <a:pPr lvl="0"/>
            <a:r>
              <a:rPr lang="en-US"/>
              <a:t>4</a:t>
            </a:r>
          </a:p>
        </p:txBody>
      </p:sp>
      <p:sp>
        <p:nvSpPr>
          <p:cNvPr id="2" name="Title">
            <a:extLst>
              <a:ext uri="{FF2B5EF4-FFF2-40B4-BE49-F238E27FC236}">
                <a16:creationId xmlns:a16="http://schemas.microsoft.com/office/drawing/2014/main" id="{B0143D69-9C94-CC4C-C154-1D285D4DE4E6}"/>
              </a:ext>
            </a:extLst>
          </p:cNvPr>
          <p:cNvSpPr>
            <a:spLocks noGrp="1"/>
          </p:cNvSpPr>
          <p:nvPr>
            <p:ph type="title" hasCustomPrompt="1"/>
          </p:nvPr>
        </p:nvSpPr>
        <p:spPr>
          <a:xfrm>
            <a:off x="2455164" y="3596005"/>
            <a:ext cx="7281672" cy="1325563"/>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3116958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break option 2 - ultraviolet">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AA70AE3A-9678-5400-B812-B02BDEC2C651}"/>
              </a:ext>
            </a:extLst>
          </p:cNvPr>
          <p:cNvPicPr>
            <a:picLocks noChangeAspect="1"/>
          </p:cNvPicPr>
          <p:nvPr userDrawn="1"/>
        </p:nvPicPr>
        <p:blipFill>
          <a:blip r:embed="rId2"/>
          <a:srcRect/>
          <a:stretch/>
        </p:blipFill>
        <p:spPr>
          <a:xfrm>
            <a:off x="0" y="0"/>
            <a:ext cx="12192000" cy="6858000"/>
          </a:xfrm>
          <a:prstGeom prst="rect">
            <a:avLst/>
          </a:prstGeom>
        </p:spPr>
      </p:pic>
      <p:sp>
        <p:nvSpPr>
          <p:cNvPr id="17" name="Number">
            <a:extLst>
              <a:ext uri="{FF2B5EF4-FFF2-40B4-BE49-F238E27FC236}">
                <a16:creationId xmlns:a16="http://schemas.microsoft.com/office/drawing/2014/main" id="{769F23EC-BC24-B7C2-8DA8-0F0D2BCBC5A0}"/>
              </a:ext>
            </a:extLst>
          </p:cNvPr>
          <p:cNvSpPr>
            <a:spLocks noGrp="1"/>
          </p:cNvSpPr>
          <p:nvPr>
            <p:ph type="body" sz="quarter" idx="10" hasCustomPrompt="1"/>
          </p:nvPr>
        </p:nvSpPr>
        <p:spPr>
          <a:xfrm>
            <a:off x="5219261" y="988054"/>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1</a:t>
            </a:r>
          </a:p>
        </p:txBody>
      </p:sp>
      <p:sp>
        <p:nvSpPr>
          <p:cNvPr id="14" name="Title">
            <a:extLst>
              <a:ext uri="{FF2B5EF4-FFF2-40B4-BE49-F238E27FC236}">
                <a16:creationId xmlns:a16="http://schemas.microsoft.com/office/drawing/2014/main" id="{F449E578-4695-DED1-31C4-D752E17C97C0}"/>
              </a:ext>
            </a:extLst>
          </p:cNvPr>
          <p:cNvSpPr>
            <a:spLocks noGrp="1"/>
          </p:cNvSpPr>
          <p:nvPr>
            <p:ph type="title" hasCustomPrompt="1"/>
          </p:nvPr>
        </p:nvSpPr>
        <p:spPr>
          <a:xfrm>
            <a:off x="2455164" y="2924487"/>
            <a:ext cx="7281672" cy="740232"/>
          </a:xfrm>
          <a:prstGeom prst="rect">
            <a:avLst/>
          </a:prstGeom>
        </p:spPr>
        <p:txBody>
          <a:bodyPr lIns="90000"/>
          <a:lstStyle>
            <a:lvl1pPr algn="ctr">
              <a:lnSpc>
                <a:spcPct val="100000"/>
              </a:lnSpc>
              <a:defRPr b="1" i="0">
                <a:solidFill>
                  <a:schemeClr val="bg1"/>
                </a:solidFill>
                <a:latin typeface="Montserrat" pitchFamily="2" charset="77"/>
                <a:cs typeface="Poppins" pitchFamily="2" charset="77"/>
              </a:defRPr>
            </a:lvl1pPr>
          </a:lstStyle>
          <a:p>
            <a:r>
              <a:rPr lang="en-GB"/>
              <a:t>Section title goes here</a:t>
            </a:r>
            <a:endParaRPr lang="en-US"/>
          </a:p>
        </p:txBody>
      </p:sp>
    </p:spTree>
    <p:extLst>
      <p:ext uri="{BB962C8B-B14F-4D97-AF65-F5344CB8AC3E}">
        <p14:creationId xmlns:p14="http://schemas.microsoft.com/office/powerpoint/2010/main" val="2784631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break option 2 - aquamarine">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9FA8ED57-A02A-6C0E-356E-AF21C980A513}"/>
              </a:ext>
            </a:extLst>
          </p:cNvPr>
          <p:cNvPicPr>
            <a:picLocks noChangeAspect="1"/>
          </p:cNvPicPr>
          <p:nvPr userDrawn="1"/>
        </p:nvPicPr>
        <p:blipFill>
          <a:blip r:embed="rId2"/>
          <a:srcRect/>
          <a:stretch/>
        </p:blipFill>
        <p:spPr>
          <a:xfrm>
            <a:off x="0" y="0"/>
            <a:ext cx="12192000" cy="6858000"/>
          </a:xfrm>
          <a:prstGeom prst="rect">
            <a:avLst/>
          </a:prstGeom>
        </p:spPr>
      </p:pic>
      <p:sp>
        <p:nvSpPr>
          <p:cNvPr id="8" name="Number">
            <a:extLst>
              <a:ext uri="{FF2B5EF4-FFF2-40B4-BE49-F238E27FC236}">
                <a16:creationId xmlns:a16="http://schemas.microsoft.com/office/drawing/2014/main" id="{067A0A2C-5A15-6494-4379-273E471E29F3}"/>
              </a:ext>
            </a:extLst>
          </p:cNvPr>
          <p:cNvSpPr>
            <a:spLocks noGrp="1"/>
          </p:cNvSpPr>
          <p:nvPr>
            <p:ph type="body" sz="quarter" idx="10" hasCustomPrompt="1"/>
          </p:nvPr>
        </p:nvSpPr>
        <p:spPr>
          <a:xfrm>
            <a:off x="5219261" y="988054"/>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2</a:t>
            </a:r>
          </a:p>
        </p:txBody>
      </p:sp>
      <p:sp>
        <p:nvSpPr>
          <p:cNvPr id="5" name="Title">
            <a:extLst>
              <a:ext uri="{FF2B5EF4-FFF2-40B4-BE49-F238E27FC236}">
                <a16:creationId xmlns:a16="http://schemas.microsoft.com/office/drawing/2014/main" id="{2592B546-7CD1-2725-302F-A72B6735138F}"/>
              </a:ext>
            </a:extLst>
          </p:cNvPr>
          <p:cNvSpPr>
            <a:spLocks noGrp="1"/>
          </p:cNvSpPr>
          <p:nvPr>
            <p:ph type="title" hasCustomPrompt="1"/>
          </p:nvPr>
        </p:nvSpPr>
        <p:spPr>
          <a:xfrm>
            <a:off x="2455164" y="2924487"/>
            <a:ext cx="7281672" cy="740232"/>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Section title goes here</a:t>
            </a:r>
            <a:endParaRPr lang="en-US"/>
          </a:p>
        </p:txBody>
      </p:sp>
    </p:spTree>
    <p:extLst>
      <p:ext uri="{BB962C8B-B14F-4D97-AF65-F5344CB8AC3E}">
        <p14:creationId xmlns:p14="http://schemas.microsoft.com/office/powerpoint/2010/main" val="2140986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break option 2 - raspberry">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1E0A7166-C9B1-F820-356F-1D6E67E607E8}"/>
              </a:ext>
            </a:extLst>
          </p:cNvPr>
          <p:cNvPicPr>
            <a:picLocks noChangeAspect="1"/>
          </p:cNvPicPr>
          <p:nvPr userDrawn="1"/>
        </p:nvPicPr>
        <p:blipFill>
          <a:blip r:embed="rId2"/>
          <a:srcRect/>
          <a:stretch/>
        </p:blipFill>
        <p:spPr>
          <a:xfrm>
            <a:off x="0" y="0"/>
            <a:ext cx="12192000" cy="6858000"/>
          </a:xfrm>
          <a:prstGeom prst="rect">
            <a:avLst/>
          </a:prstGeom>
        </p:spPr>
      </p:pic>
      <p:sp>
        <p:nvSpPr>
          <p:cNvPr id="8" name="Number">
            <a:extLst>
              <a:ext uri="{FF2B5EF4-FFF2-40B4-BE49-F238E27FC236}">
                <a16:creationId xmlns:a16="http://schemas.microsoft.com/office/drawing/2014/main" id="{455ED4C9-77F9-9303-A121-A26416BF8A18}"/>
              </a:ext>
            </a:extLst>
          </p:cNvPr>
          <p:cNvSpPr>
            <a:spLocks noGrp="1"/>
          </p:cNvSpPr>
          <p:nvPr>
            <p:ph type="body" sz="quarter" idx="10" hasCustomPrompt="1"/>
          </p:nvPr>
        </p:nvSpPr>
        <p:spPr>
          <a:xfrm>
            <a:off x="5219261" y="988054"/>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3</a:t>
            </a:r>
          </a:p>
        </p:txBody>
      </p:sp>
      <p:sp>
        <p:nvSpPr>
          <p:cNvPr id="5" name="Title">
            <a:extLst>
              <a:ext uri="{FF2B5EF4-FFF2-40B4-BE49-F238E27FC236}">
                <a16:creationId xmlns:a16="http://schemas.microsoft.com/office/drawing/2014/main" id="{AFE49B7D-6829-62C5-C5B5-DA7CCA21287E}"/>
              </a:ext>
            </a:extLst>
          </p:cNvPr>
          <p:cNvSpPr>
            <a:spLocks noGrp="1"/>
          </p:cNvSpPr>
          <p:nvPr>
            <p:ph type="title" hasCustomPrompt="1"/>
          </p:nvPr>
        </p:nvSpPr>
        <p:spPr>
          <a:xfrm>
            <a:off x="2455164" y="2924487"/>
            <a:ext cx="7281672" cy="740232"/>
          </a:xfrm>
          <a:prstGeom prst="rect">
            <a:avLst/>
          </a:prstGeom>
        </p:spPr>
        <p:txBody>
          <a:bodyPr lIns="90000"/>
          <a:lstStyle>
            <a:lvl1pPr algn="ctr">
              <a:lnSpc>
                <a:spcPct val="100000"/>
              </a:lnSpc>
              <a:defRPr b="1" i="0">
                <a:solidFill>
                  <a:schemeClr val="bg1"/>
                </a:solidFill>
                <a:latin typeface="Montserrat" pitchFamily="2" charset="77"/>
                <a:cs typeface="Poppins" pitchFamily="2" charset="77"/>
              </a:defRPr>
            </a:lvl1pPr>
          </a:lstStyle>
          <a:p>
            <a:r>
              <a:rPr lang="en-GB"/>
              <a:t>Section title goes here</a:t>
            </a:r>
            <a:endParaRPr lang="en-US"/>
          </a:p>
        </p:txBody>
      </p:sp>
    </p:spTree>
    <p:extLst>
      <p:ext uri="{BB962C8B-B14F-4D97-AF65-F5344CB8AC3E}">
        <p14:creationId xmlns:p14="http://schemas.microsoft.com/office/powerpoint/2010/main" val="786805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break option 2 - mustard">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12A26D3E-74EE-08F1-2E14-28E480A88D14}"/>
              </a:ext>
            </a:extLst>
          </p:cNvPr>
          <p:cNvPicPr>
            <a:picLocks noChangeAspect="1"/>
          </p:cNvPicPr>
          <p:nvPr userDrawn="1"/>
        </p:nvPicPr>
        <p:blipFill>
          <a:blip r:embed="rId2"/>
          <a:srcRect/>
          <a:stretch/>
        </p:blipFill>
        <p:spPr>
          <a:xfrm>
            <a:off x="0" y="0"/>
            <a:ext cx="12192000" cy="6858000"/>
          </a:xfrm>
          <a:prstGeom prst="rect">
            <a:avLst/>
          </a:prstGeom>
        </p:spPr>
      </p:pic>
      <p:sp>
        <p:nvSpPr>
          <p:cNvPr id="8" name="Number">
            <a:extLst>
              <a:ext uri="{FF2B5EF4-FFF2-40B4-BE49-F238E27FC236}">
                <a16:creationId xmlns:a16="http://schemas.microsoft.com/office/drawing/2014/main" id="{1CE8076C-29BA-5FAF-D86A-45F4F7F28951}"/>
              </a:ext>
            </a:extLst>
          </p:cNvPr>
          <p:cNvSpPr>
            <a:spLocks noGrp="1"/>
          </p:cNvSpPr>
          <p:nvPr>
            <p:ph type="body" sz="quarter" idx="10" hasCustomPrompt="1"/>
          </p:nvPr>
        </p:nvSpPr>
        <p:spPr>
          <a:xfrm>
            <a:off x="5219261" y="988054"/>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4</a:t>
            </a:r>
          </a:p>
        </p:txBody>
      </p:sp>
      <p:sp>
        <p:nvSpPr>
          <p:cNvPr id="5" name="Title">
            <a:extLst>
              <a:ext uri="{FF2B5EF4-FFF2-40B4-BE49-F238E27FC236}">
                <a16:creationId xmlns:a16="http://schemas.microsoft.com/office/drawing/2014/main" id="{1ED345E9-0953-7F70-75E3-49D9387A2D3F}"/>
              </a:ext>
            </a:extLst>
          </p:cNvPr>
          <p:cNvSpPr>
            <a:spLocks noGrp="1"/>
          </p:cNvSpPr>
          <p:nvPr>
            <p:ph type="title" hasCustomPrompt="1"/>
          </p:nvPr>
        </p:nvSpPr>
        <p:spPr>
          <a:xfrm>
            <a:off x="2455164" y="2924487"/>
            <a:ext cx="7281672" cy="740232"/>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Section title goes here</a:t>
            </a:r>
            <a:endParaRPr lang="en-US"/>
          </a:p>
        </p:txBody>
      </p:sp>
    </p:spTree>
    <p:extLst>
      <p:ext uri="{BB962C8B-B14F-4D97-AF65-F5344CB8AC3E}">
        <p14:creationId xmlns:p14="http://schemas.microsoft.com/office/powerpoint/2010/main" val="2507814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ssion presenter">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BD72DEFF-6FC8-3BD0-9C26-B9788FFF5871}"/>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Session presenter</a:t>
            </a:r>
            <a:endParaRPr lang="en-US"/>
          </a:p>
        </p:txBody>
      </p:sp>
      <p:pic>
        <p:nvPicPr>
          <p:cNvPr id="7" name="Background graphic">
            <a:extLst>
              <a:ext uri="{FF2B5EF4-FFF2-40B4-BE49-F238E27FC236}">
                <a16:creationId xmlns:a16="http://schemas.microsoft.com/office/drawing/2014/main" id="{F110AC11-2F83-5311-1E5B-6EDAA630CDD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29808" y="1989887"/>
            <a:ext cx="9528208" cy="3773885"/>
          </a:xfrm>
          <a:prstGeom prst="rect">
            <a:avLst/>
          </a:prstGeom>
        </p:spPr>
      </p:pic>
      <p:sp>
        <p:nvSpPr>
          <p:cNvPr id="16" name="Picture">
            <a:extLst>
              <a:ext uri="{FF2B5EF4-FFF2-40B4-BE49-F238E27FC236}">
                <a16:creationId xmlns:a16="http://schemas.microsoft.com/office/drawing/2014/main" id="{6D4424A5-BFA3-4B4B-C5D7-C266273B0FFB}"/>
              </a:ext>
            </a:extLst>
          </p:cNvPr>
          <p:cNvSpPr>
            <a:spLocks noGrp="1"/>
          </p:cNvSpPr>
          <p:nvPr>
            <p:ph type="pic" sz="quarter" idx="10" hasCustomPrompt="1"/>
          </p:nvPr>
        </p:nvSpPr>
        <p:spPr>
          <a:xfrm>
            <a:off x="633984" y="1748983"/>
            <a:ext cx="4265202" cy="4255693"/>
          </a:xfrm>
          <a:custGeom>
            <a:avLst/>
            <a:gdLst>
              <a:gd name="connsiteX0" fmla="*/ 2122371 w 4265202"/>
              <a:gd name="connsiteY0" fmla="*/ 0 h 4255693"/>
              <a:gd name="connsiteX1" fmla="*/ 3626618 w 4265202"/>
              <a:gd name="connsiteY1" fmla="*/ 683539 h 4255693"/>
              <a:gd name="connsiteX2" fmla="*/ 4265202 w 4265202"/>
              <a:gd name="connsiteY2" fmla="*/ 2187786 h 4255693"/>
              <a:gd name="connsiteX3" fmla="*/ 3609616 w 4265202"/>
              <a:gd name="connsiteY3" fmla="*/ 3675030 h 4255693"/>
              <a:gd name="connsiteX4" fmla="*/ 2122371 w 4265202"/>
              <a:gd name="connsiteY4" fmla="*/ 4255693 h 4255693"/>
              <a:gd name="connsiteX5" fmla="*/ 575187 w 4265202"/>
              <a:gd name="connsiteY5" fmla="*/ 3735258 h 4255693"/>
              <a:gd name="connsiteX6" fmla="*/ 0 w 4265202"/>
              <a:gd name="connsiteY6" fmla="*/ 2187786 h 4255693"/>
              <a:gd name="connsiteX7" fmla="*/ 669419 w 4265202"/>
              <a:gd name="connsiteY7" fmla="*/ 734833 h 4255693"/>
              <a:gd name="connsiteX8" fmla="*/ 2122371 w 4265202"/>
              <a:gd name="connsiteY8" fmla="*/ 0 h 425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65202" h="4255693">
                <a:moveTo>
                  <a:pt x="2122371" y="0"/>
                </a:moveTo>
                <a:cubicBezTo>
                  <a:pt x="2711102" y="0"/>
                  <a:pt x="3240470" y="297679"/>
                  <a:pt x="3626618" y="683539"/>
                </a:cubicBezTo>
                <a:cubicBezTo>
                  <a:pt x="4012477" y="1069398"/>
                  <a:pt x="4265202" y="1598766"/>
                  <a:pt x="4265202" y="2187786"/>
                </a:cubicBezTo>
                <a:cubicBezTo>
                  <a:pt x="4265202" y="2776517"/>
                  <a:pt x="3995475" y="3289171"/>
                  <a:pt x="3609616" y="3675030"/>
                </a:cubicBezTo>
                <a:cubicBezTo>
                  <a:pt x="3223756" y="4060890"/>
                  <a:pt x="2711102" y="4255693"/>
                  <a:pt x="2122371" y="4255693"/>
                </a:cubicBezTo>
                <a:cubicBezTo>
                  <a:pt x="1533640" y="4255693"/>
                  <a:pt x="961046" y="4121117"/>
                  <a:pt x="575187" y="3735258"/>
                </a:cubicBezTo>
                <a:cubicBezTo>
                  <a:pt x="189328" y="3349110"/>
                  <a:pt x="0" y="2776517"/>
                  <a:pt x="0" y="2187786"/>
                </a:cubicBezTo>
                <a:cubicBezTo>
                  <a:pt x="0" y="1599055"/>
                  <a:pt x="283559" y="1120693"/>
                  <a:pt x="669419" y="734833"/>
                </a:cubicBezTo>
                <a:cubicBezTo>
                  <a:pt x="1055566" y="348974"/>
                  <a:pt x="1533640" y="0"/>
                  <a:pt x="2122371" y="0"/>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sp>
        <p:nvSpPr>
          <p:cNvPr id="20" name="Name">
            <a:extLst>
              <a:ext uri="{FF2B5EF4-FFF2-40B4-BE49-F238E27FC236}">
                <a16:creationId xmlns:a16="http://schemas.microsoft.com/office/drawing/2014/main" id="{EA6064C8-F184-4A34-B867-BA0B56403399}"/>
              </a:ext>
            </a:extLst>
          </p:cNvPr>
          <p:cNvSpPr>
            <a:spLocks noGrp="1"/>
          </p:cNvSpPr>
          <p:nvPr>
            <p:ph type="body" sz="quarter" idx="11" hasCustomPrompt="1"/>
          </p:nvPr>
        </p:nvSpPr>
        <p:spPr>
          <a:xfrm>
            <a:off x="5339334" y="2390395"/>
            <a:ext cx="4265202" cy="389382"/>
          </a:xfrm>
          <a:prstGeom prst="rect">
            <a:avLst/>
          </a:prstGeom>
        </p:spPr>
        <p:txBody>
          <a:bodyPr/>
          <a:lstStyle>
            <a:lvl1pPr marL="0" indent="0">
              <a:buNone/>
              <a:defRPr sz="2500" b="1" i="0">
                <a:latin typeface="Montserrat" pitchFamily="2" charset="77"/>
                <a:cs typeface="Poppins" pitchFamily="2" charset="77"/>
              </a:defRPr>
            </a:lvl1pPr>
          </a:lstStyle>
          <a:p>
            <a:pPr lvl="0"/>
            <a:r>
              <a:rPr lang="en-US"/>
              <a:t>Name goes here</a:t>
            </a:r>
          </a:p>
        </p:txBody>
      </p:sp>
      <p:sp>
        <p:nvSpPr>
          <p:cNvPr id="21" name="Job title">
            <a:extLst>
              <a:ext uri="{FF2B5EF4-FFF2-40B4-BE49-F238E27FC236}">
                <a16:creationId xmlns:a16="http://schemas.microsoft.com/office/drawing/2014/main" id="{0234E611-091B-EBB4-6BDE-CB780AA13001}"/>
              </a:ext>
            </a:extLst>
          </p:cNvPr>
          <p:cNvSpPr>
            <a:spLocks noGrp="1"/>
          </p:cNvSpPr>
          <p:nvPr>
            <p:ph type="body" sz="quarter" idx="12" hasCustomPrompt="1"/>
          </p:nvPr>
        </p:nvSpPr>
        <p:spPr>
          <a:xfrm>
            <a:off x="5339334" y="2829307"/>
            <a:ext cx="4265202" cy="389382"/>
          </a:xfrm>
          <a:prstGeom prst="rect">
            <a:avLst/>
          </a:prstGeom>
        </p:spPr>
        <p:txBody>
          <a:bodyPr/>
          <a:lstStyle>
            <a:lvl1pPr marL="0" indent="0">
              <a:buNone/>
              <a:defRPr sz="2000" b="0" i="0">
                <a:latin typeface="Montserrat" pitchFamily="2" charset="77"/>
                <a:cs typeface="Poppins" pitchFamily="2" charset="77"/>
              </a:defRPr>
            </a:lvl1pPr>
          </a:lstStyle>
          <a:p>
            <a:pPr lvl="0"/>
            <a:r>
              <a:rPr lang="en-US"/>
              <a:t>Job title goes here</a:t>
            </a:r>
          </a:p>
        </p:txBody>
      </p:sp>
      <p:sp>
        <p:nvSpPr>
          <p:cNvPr id="8" name="Text">
            <a:extLst>
              <a:ext uri="{FF2B5EF4-FFF2-40B4-BE49-F238E27FC236}">
                <a16:creationId xmlns:a16="http://schemas.microsoft.com/office/drawing/2014/main" id="{7D388DC3-5E49-8FAD-DF8B-7146C63062A3}"/>
              </a:ext>
            </a:extLst>
          </p:cNvPr>
          <p:cNvSpPr>
            <a:spLocks noGrp="1"/>
          </p:cNvSpPr>
          <p:nvPr>
            <p:ph type="body" sz="quarter" idx="14" hasCustomPrompt="1"/>
          </p:nvPr>
        </p:nvSpPr>
        <p:spPr>
          <a:xfrm>
            <a:off x="5338763" y="3560763"/>
            <a:ext cx="5853112" cy="2035175"/>
          </a:xfrm>
          <a:prstGeom prst="rect">
            <a:avLst/>
          </a:prstGeom>
        </p:spPr>
        <p:txBody>
          <a:bodyPr/>
          <a:lstStyle>
            <a:lvl1pPr marL="0" indent="0">
              <a:buNone/>
              <a:defRPr sz="1800" b="0" i="0">
                <a:latin typeface="Montserrat" pitchFamily="2" charset="77"/>
              </a:defRPr>
            </a:lvl1pPr>
          </a:lstStyle>
          <a:p>
            <a:pPr lvl="0"/>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sed</a:t>
            </a:r>
            <a:r>
              <a:rPr lang="en-GB"/>
              <a:t> do </a:t>
            </a:r>
            <a:r>
              <a:rPr lang="en-GB" err="1"/>
              <a:t>eiusmod</a:t>
            </a:r>
            <a:r>
              <a:rPr lang="en-GB"/>
              <a:t> </a:t>
            </a:r>
            <a:r>
              <a:rPr lang="en-GB" err="1"/>
              <a:t>tempor</a:t>
            </a:r>
            <a:r>
              <a:rPr lang="en-GB"/>
              <a:t> </a:t>
            </a:r>
            <a:r>
              <a:rPr lang="en-GB" err="1"/>
              <a:t>incididunt</a:t>
            </a:r>
            <a:r>
              <a:rPr lang="en-GB"/>
              <a:t> </a:t>
            </a:r>
            <a:r>
              <a:rPr lang="en-GB" err="1"/>
              <a:t>ut</a:t>
            </a:r>
            <a:r>
              <a:rPr lang="en-GB"/>
              <a:t> labore et dolore magna </a:t>
            </a:r>
            <a:r>
              <a:rPr lang="en-GB" err="1"/>
              <a:t>aliqua</a:t>
            </a:r>
            <a:r>
              <a:rPr lang="en-GB"/>
              <a:t>. Ut </a:t>
            </a:r>
            <a:r>
              <a:rPr lang="en-GB" err="1"/>
              <a:t>enim</a:t>
            </a:r>
            <a:r>
              <a:rPr lang="en-GB"/>
              <a:t> ad minim </a:t>
            </a:r>
            <a:r>
              <a:rPr lang="en-GB" err="1"/>
              <a:t>veniam</a:t>
            </a:r>
            <a:r>
              <a:rPr lang="en-GB"/>
              <a:t>, </a:t>
            </a:r>
            <a:r>
              <a:rPr lang="en-GB" err="1"/>
              <a:t>quis</a:t>
            </a:r>
            <a:r>
              <a:rPr lang="en-GB"/>
              <a:t> </a:t>
            </a:r>
            <a:r>
              <a:rPr lang="en-GB" err="1"/>
              <a:t>nostrud</a:t>
            </a:r>
            <a:r>
              <a:rPr lang="en-GB"/>
              <a:t> exercitation </a:t>
            </a:r>
            <a:r>
              <a:rPr lang="en-GB" err="1"/>
              <a:t>ullamco</a:t>
            </a:r>
            <a:r>
              <a:rPr lang="en-GB"/>
              <a:t> </a:t>
            </a:r>
            <a:r>
              <a:rPr lang="en-GB" err="1"/>
              <a:t>laboris</a:t>
            </a:r>
            <a:r>
              <a:rPr lang="en-GB"/>
              <a:t> nisi </a:t>
            </a:r>
            <a:r>
              <a:rPr lang="en-GB" err="1"/>
              <a:t>ut</a:t>
            </a:r>
            <a:r>
              <a:rPr lang="en-GB"/>
              <a:t> </a:t>
            </a:r>
            <a:r>
              <a:rPr lang="en-GB" err="1"/>
              <a:t>aliquip</a:t>
            </a:r>
            <a:r>
              <a:rPr lang="en-GB"/>
              <a:t> ex </a:t>
            </a:r>
            <a:r>
              <a:rPr lang="en-GB" err="1"/>
              <a:t>ea</a:t>
            </a:r>
            <a:r>
              <a:rPr lang="en-GB"/>
              <a:t> </a:t>
            </a:r>
            <a:r>
              <a:rPr lang="en-GB" err="1"/>
              <a:t>commodo</a:t>
            </a:r>
            <a:r>
              <a:rPr lang="en-GB"/>
              <a:t> </a:t>
            </a:r>
            <a:r>
              <a:rPr lang="en-GB" err="1"/>
              <a:t>consequat</a:t>
            </a:r>
            <a:r>
              <a:rPr lang="en-GB"/>
              <a:t>. Duis </a:t>
            </a:r>
            <a:r>
              <a:rPr lang="en-GB" err="1"/>
              <a:t>aute</a:t>
            </a:r>
            <a:r>
              <a:rPr lang="en-GB"/>
              <a:t> </a:t>
            </a:r>
            <a:r>
              <a:rPr lang="en-GB" err="1"/>
              <a:t>irure</a:t>
            </a:r>
            <a:r>
              <a:rPr lang="en-GB"/>
              <a:t> </a:t>
            </a:r>
            <a:r>
              <a:rPr lang="en-GB" err="1"/>
              <a:t>dolor</a:t>
            </a:r>
            <a:r>
              <a:rPr lang="en-GB"/>
              <a:t> in </a:t>
            </a:r>
            <a:r>
              <a:rPr lang="en-GB" err="1"/>
              <a:t>reprehenderit</a:t>
            </a:r>
            <a:r>
              <a:rPr lang="en-GB"/>
              <a:t> in </a:t>
            </a:r>
            <a:r>
              <a:rPr lang="en-GB" err="1"/>
              <a:t>voluptate</a:t>
            </a:r>
            <a:r>
              <a:rPr lang="en-GB"/>
              <a:t> </a:t>
            </a:r>
            <a:r>
              <a:rPr lang="en-GB" err="1"/>
              <a:t>velit</a:t>
            </a:r>
            <a:r>
              <a:rPr lang="en-GB"/>
              <a:t> </a:t>
            </a:r>
            <a:r>
              <a:rPr lang="en-GB" err="1"/>
              <a:t>esse</a:t>
            </a:r>
            <a:r>
              <a:rPr lang="en-GB"/>
              <a:t>.</a:t>
            </a:r>
          </a:p>
        </p:txBody>
      </p:sp>
      <p:pic>
        <p:nvPicPr>
          <p:cNvPr id="3" name="NDCS logo">
            <a:extLst>
              <a:ext uri="{FF2B5EF4-FFF2-40B4-BE49-F238E27FC236}">
                <a16:creationId xmlns:a16="http://schemas.microsoft.com/office/drawing/2014/main" id="{791352F6-A31B-9BC8-49D6-3F7900EE855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889849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for today">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A2CE9DB1-D53D-C298-D1DF-4E3DE40C3CB2}"/>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Aims for today</a:t>
            </a:r>
            <a:endParaRPr lang="en-US"/>
          </a:p>
        </p:txBody>
      </p:sp>
      <p:sp>
        <p:nvSpPr>
          <p:cNvPr id="7" name="Text 1">
            <a:extLst>
              <a:ext uri="{FF2B5EF4-FFF2-40B4-BE49-F238E27FC236}">
                <a16:creationId xmlns:a16="http://schemas.microsoft.com/office/drawing/2014/main" id="{D8E8C36B-73CE-12AA-E573-5F13050E187E}"/>
              </a:ext>
            </a:extLst>
          </p:cNvPr>
          <p:cNvSpPr>
            <a:spLocks noGrp="1"/>
          </p:cNvSpPr>
          <p:nvPr>
            <p:ph type="body" sz="quarter" idx="15" hasCustomPrompt="1"/>
          </p:nvPr>
        </p:nvSpPr>
        <p:spPr>
          <a:xfrm>
            <a:off x="1389063" y="1899760"/>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13" name="Text 2">
            <a:extLst>
              <a:ext uri="{FF2B5EF4-FFF2-40B4-BE49-F238E27FC236}">
                <a16:creationId xmlns:a16="http://schemas.microsoft.com/office/drawing/2014/main" id="{274D795E-4B55-A5BA-0D35-73F74B7CF74D}"/>
              </a:ext>
            </a:extLst>
          </p:cNvPr>
          <p:cNvSpPr>
            <a:spLocks noGrp="1"/>
          </p:cNvSpPr>
          <p:nvPr>
            <p:ph type="body" sz="quarter" idx="16" hasCustomPrompt="1"/>
          </p:nvPr>
        </p:nvSpPr>
        <p:spPr>
          <a:xfrm>
            <a:off x="1389063" y="2692974"/>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26" name="Text 3">
            <a:extLst>
              <a:ext uri="{FF2B5EF4-FFF2-40B4-BE49-F238E27FC236}">
                <a16:creationId xmlns:a16="http://schemas.microsoft.com/office/drawing/2014/main" id="{BC24A07B-4F4E-31B6-92E7-59BC9C3A1BCB}"/>
              </a:ext>
            </a:extLst>
          </p:cNvPr>
          <p:cNvSpPr>
            <a:spLocks noGrp="1"/>
          </p:cNvSpPr>
          <p:nvPr>
            <p:ph type="body" sz="quarter" idx="17" hasCustomPrompt="1"/>
          </p:nvPr>
        </p:nvSpPr>
        <p:spPr>
          <a:xfrm>
            <a:off x="1389063" y="3475171"/>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30" name="Text 4">
            <a:extLst>
              <a:ext uri="{FF2B5EF4-FFF2-40B4-BE49-F238E27FC236}">
                <a16:creationId xmlns:a16="http://schemas.microsoft.com/office/drawing/2014/main" id="{A479EDBB-7E08-52B1-186E-6E7E59F2BCF2}"/>
              </a:ext>
            </a:extLst>
          </p:cNvPr>
          <p:cNvSpPr>
            <a:spLocks noGrp="1"/>
          </p:cNvSpPr>
          <p:nvPr>
            <p:ph type="body" sz="quarter" idx="18" hasCustomPrompt="1"/>
          </p:nvPr>
        </p:nvSpPr>
        <p:spPr>
          <a:xfrm>
            <a:off x="1389063" y="4257369"/>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34" name="Text 5">
            <a:extLst>
              <a:ext uri="{FF2B5EF4-FFF2-40B4-BE49-F238E27FC236}">
                <a16:creationId xmlns:a16="http://schemas.microsoft.com/office/drawing/2014/main" id="{B23A4DF3-6617-F96C-C67D-A59E31EEF02E}"/>
              </a:ext>
            </a:extLst>
          </p:cNvPr>
          <p:cNvSpPr>
            <a:spLocks noGrp="1"/>
          </p:cNvSpPr>
          <p:nvPr>
            <p:ph type="body" sz="quarter" idx="19" hasCustomPrompt="1"/>
          </p:nvPr>
        </p:nvSpPr>
        <p:spPr>
          <a:xfrm>
            <a:off x="1389063" y="5039567"/>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pic>
        <p:nvPicPr>
          <p:cNvPr id="4" name="Wavy border">
            <a:extLst>
              <a:ext uri="{FF2B5EF4-FFF2-40B4-BE49-F238E27FC236}">
                <a16:creationId xmlns:a16="http://schemas.microsoft.com/office/drawing/2014/main" id="{7BBA127A-9CB3-63A7-7590-27812D9691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6231468"/>
            <a:ext cx="12192000" cy="626532"/>
          </a:xfrm>
          <a:prstGeom prst="rect">
            <a:avLst/>
          </a:prstGeom>
        </p:spPr>
      </p:pic>
      <p:pic>
        <p:nvPicPr>
          <p:cNvPr id="5" name="NDCS logo">
            <a:extLst>
              <a:ext uri="{FF2B5EF4-FFF2-40B4-BE49-F238E27FC236}">
                <a16:creationId xmlns:a16="http://schemas.microsoft.com/office/drawing/2014/main" id="{6170241D-6779-79D9-4360-C4AC84B11CD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2817013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layout with wavy border">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EFBB6D79-0EE4-DA74-FC82-D86CCB6B0B0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4" name="Wavy border">
            <a:extLst>
              <a:ext uri="{FF2B5EF4-FFF2-40B4-BE49-F238E27FC236}">
                <a16:creationId xmlns:a16="http://schemas.microsoft.com/office/drawing/2014/main" id="{8137E1E7-38B2-DBF3-5A04-CDC31777AD0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6231468"/>
            <a:ext cx="12192000" cy="626532"/>
          </a:xfrm>
          <a:prstGeom prst="rect">
            <a:avLst/>
          </a:prstGeom>
        </p:spPr>
      </p:pic>
      <p:pic>
        <p:nvPicPr>
          <p:cNvPr id="6" name="NDCS logo">
            <a:extLst>
              <a:ext uri="{FF2B5EF4-FFF2-40B4-BE49-F238E27FC236}">
                <a16:creationId xmlns:a16="http://schemas.microsoft.com/office/drawing/2014/main" id="{38F06692-F9A7-C214-BB86-665FECCA0D9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42465140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layout">
    <p:bg>
      <p:bgPr>
        <a:solidFill>
          <a:srgbClr val="F1F0F8"/>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480970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 single column">
    <p:bg>
      <p:bgPr>
        <a:solidFill>
          <a:srgbClr val="F1F0F8"/>
        </a:solidFill>
        <a:effectLst/>
      </p:bgPr>
    </p:bg>
    <p:spTree>
      <p:nvGrpSpPr>
        <p:cNvPr id="1" name=""/>
        <p:cNvGrpSpPr/>
        <p:nvPr/>
      </p:nvGrpSpPr>
      <p:grpSpPr>
        <a:xfrm>
          <a:off x="0" y="0"/>
          <a:ext cx="0" cy="0"/>
          <a:chOff x="0" y="0"/>
          <a:chExt cx="0" cy="0"/>
        </a:xfrm>
      </p:grpSpPr>
      <p:pic>
        <p:nvPicPr>
          <p:cNvPr id="6" name="Background">
            <a:extLst>
              <a:ext uri="{FF2B5EF4-FFF2-40B4-BE49-F238E27FC236}">
                <a16:creationId xmlns:a16="http://schemas.microsoft.com/office/drawing/2014/main" id="{A6E43FCA-8B3C-D82E-4E3A-F384BF6DF3AB}"/>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a:extLst>
              <a:ext uri="{FF2B5EF4-FFF2-40B4-BE49-F238E27FC236}">
                <a16:creationId xmlns:a16="http://schemas.microsoft.com/office/drawing/2014/main" id="{A76777F2-170B-05B7-D524-AFFE441DBFD6}"/>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4" name="Text 1">
            <a:extLst>
              <a:ext uri="{FF2B5EF4-FFF2-40B4-BE49-F238E27FC236}">
                <a16:creationId xmlns:a16="http://schemas.microsoft.com/office/drawing/2014/main" id="{5702162D-B03F-70C9-655F-85AF8B314831}"/>
              </a:ext>
            </a:extLst>
          </p:cNvPr>
          <p:cNvSpPr>
            <a:spLocks noGrp="1"/>
          </p:cNvSpPr>
          <p:nvPr>
            <p:ph type="body" sz="quarter" idx="10" hasCustomPrompt="1"/>
          </p:nvPr>
        </p:nvSpPr>
        <p:spPr>
          <a:xfrm>
            <a:off x="549275" y="1697355"/>
            <a:ext cx="7680325" cy="995045"/>
          </a:xfrm>
          <a:prstGeom prst="rect">
            <a:avLst/>
          </a:prstGeom>
        </p:spPr>
        <p:txBody>
          <a:bodyPr/>
          <a:lstStyle>
            <a:lvl1pPr marL="0" indent="0">
              <a:lnSpc>
                <a:spcPct val="100000"/>
              </a:lnSpc>
              <a:buNone/>
              <a:defRPr sz="2000" b="1"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 </a:t>
            </a:r>
            <a:r>
              <a:rPr lang="en-US" err="1"/>
              <a:t>posuere</a:t>
            </a:r>
            <a:r>
              <a:rPr lang="en-US"/>
              <a:t> auctor </a:t>
            </a:r>
            <a:r>
              <a:rPr lang="en-US" err="1"/>
              <a:t>purus</a:t>
            </a:r>
            <a:r>
              <a:rPr lang="en-US"/>
              <a:t>.</a:t>
            </a:r>
          </a:p>
        </p:txBody>
      </p:sp>
      <p:sp>
        <p:nvSpPr>
          <p:cNvPr id="7" name="Text 2">
            <a:extLst>
              <a:ext uri="{FF2B5EF4-FFF2-40B4-BE49-F238E27FC236}">
                <a16:creationId xmlns:a16="http://schemas.microsoft.com/office/drawing/2014/main" id="{2EE1262A-CE3F-A93F-8C0C-3473F052665D}"/>
              </a:ext>
            </a:extLst>
          </p:cNvPr>
          <p:cNvSpPr>
            <a:spLocks noGrp="1"/>
          </p:cNvSpPr>
          <p:nvPr>
            <p:ph type="body" sz="quarter" idx="11" hasCustomPrompt="1"/>
          </p:nvPr>
        </p:nvSpPr>
        <p:spPr>
          <a:xfrm>
            <a:off x="549275" y="2855596"/>
            <a:ext cx="7680325" cy="3677284"/>
          </a:xfrm>
          <a:prstGeom prst="rect">
            <a:avLst/>
          </a:prstGeom>
        </p:spPr>
        <p:txBody>
          <a:bodyPr/>
          <a:lstStyle>
            <a:lvl1pPr marL="0" indent="0">
              <a:lnSpc>
                <a:spcPct val="100000"/>
              </a:lnSpc>
              <a:spcBef>
                <a:spcPts val="1600"/>
              </a:spcBef>
              <a:buNone/>
              <a:defRPr sz="2000" b="0" i="0">
                <a:latin typeface="Montserrat" pitchFamily="2" charset="77"/>
                <a:cs typeface="Poppins" pitchFamily="2" charset="77"/>
              </a:defRPr>
            </a:lvl1pPr>
          </a:lstStyle>
          <a:p>
            <a:pPr lvl="0"/>
            <a:r>
              <a:rPr lang="en-US"/>
              <a:t>Donec </a:t>
            </a:r>
            <a:r>
              <a:rPr lang="en-US" err="1"/>
              <a:t>lobortis</a:t>
            </a:r>
            <a:r>
              <a:rPr lang="en-US"/>
              <a:t> non nisi vel </a:t>
            </a:r>
            <a:r>
              <a:rPr lang="en-US" err="1"/>
              <a:t>luctus</a:t>
            </a:r>
            <a:r>
              <a:rPr lang="en-US"/>
              <a:t>. In id </a:t>
            </a:r>
            <a:r>
              <a:rPr lang="en-US" err="1"/>
              <a:t>tellus</a:t>
            </a:r>
            <a:r>
              <a:rPr lang="en-US"/>
              <a:t> vel </a:t>
            </a:r>
            <a:r>
              <a:rPr lang="en-US" err="1"/>
              <a:t>est</a:t>
            </a:r>
            <a:r>
              <a:rPr lang="en-US"/>
              <a:t> </a:t>
            </a:r>
            <a:r>
              <a:rPr lang="en-US" err="1"/>
              <a:t>molestie</a:t>
            </a:r>
            <a:r>
              <a:rPr lang="en-US"/>
              <a:t> </a:t>
            </a:r>
            <a:r>
              <a:rPr lang="en-US" err="1"/>
              <a:t>luctus</a:t>
            </a:r>
            <a:r>
              <a:rPr lang="en-US"/>
              <a:t> </a:t>
            </a:r>
            <a:r>
              <a:rPr lang="en-US" err="1"/>
              <a:t>eget</a:t>
            </a:r>
            <a:r>
              <a:rPr lang="en-US"/>
              <a:t> </a:t>
            </a:r>
            <a:r>
              <a:rPr lang="en-US" err="1"/>
              <a:t>eget</a:t>
            </a:r>
            <a:r>
              <a:rPr lang="en-US"/>
              <a:t> </a:t>
            </a:r>
            <a:r>
              <a:rPr lang="en-US" err="1"/>
              <a:t>massa</a:t>
            </a:r>
            <a:r>
              <a:rPr lang="en-US"/>
              <a:t>. </a:t>
            </a:r>
            <a:r>
              <a:rPr lang="en-US" err="1"/>
              <a:t>Phasellus</a:t>
            </a:r>
            <a:r>
              <a:rPr lang="en-US"/>
              <a:t> </a:t>
            </a:r>
            <a:r>
              <a:rPr lang="en-US" err="1"/>
              <a:t>viverra</a:t>
            </a:r>
            <a:r>
              <a:rPr lang="en-US"/>
              <a:t> ipsum </a:t>
            </a:r>
            <a:r>
              <a:rPr lang="en-US" err="1"/>
              <a:t>felis</a:t>
            </a:r>
            <a:r>
              <a:rPr lang="en-US"/>
              <a:t>, sit </a:t>
            </a:r>
            <a:r>
              <a:rPr lang="en-US" err="1"/>
              <a:t>amet</a:t>
            </a:r>
            <a:r>
              <a:rPr lang="en-US"/>
              <a:t> </a:t>
            </a:r>
            <a:r>
              <a:rPr lang="en-US" err="1"/>
              <a:t>malesuada</a:t>
            </a:r>
            <a:r>
              <a:rPr lang="en-US"/>
              <a:t> </a:t>
            </a:r>
            <a:r>
              <a:rPr lang="en-US" err="1"/>
              <a:t>nisl</a:t>
            </a:r>
            <a:r>
              <a:rPr lang="en-US"/>
              <a:t> porta a. Duis id </a:t>
            </a:r>
            <a:r>
              <a:rPr lang="en-US" err="1"/>
              <a:t>tellus</a:t>
            </a:r>
            <a:r>
              <a:rPr lang="en-US"/>
              <a:t> </a:t>
            </a:r>
            <a:r>
              <a:rPr lang="en-US" err="1"/>
              <a:t>quis</a:t>
            </a:r>
            <a:r>
              <a:rPr lang="en-US"/>
              <a:t> nisi </a:t>
            </a:r>
            <a:r>
              <a:rPr lang="en-US" err="1"/>
              <a:t>finibus</a:t>
            </a:r>
            <a:r>
              <a:rPr lang="en-US"/>
              <a:t> </a:t>
            </a:r>
            <a:r>
              <a:rPr lang="en-US" err="1"/>
              <a:t>porttitor</a:t>
            </a:r>
            <a:r>
              <a:rPr lang="en-US"/>
              <a:t>. </a:t>
            </a:r>
            <a:r>
              <a:rPr lang="en-US" err="1"/>
              <a:t>Suspendisse</a:t>
            </a:r>
            <a:r>
              <a:rPr lang="en-US"/>
              <a:t> </a:t>
            </a:r>
            <a:r>
              <a:rPr lang="en-US" err="1"/>
              <a:t>feugiat</a:t>
            </a:r>
            <a:r>
              <a:rPr lang="en-US"/>
              <a:t> </a:t>
            </a:r>
            <a:r>
              <a:rPr lang="en-US" err="1"/>
              <a:t>orci</a:t>
            </a:r>
            <a:r>
              <a:rPr lang="en-US"/>
              <a:t> sit </a:t>
            </a:r>
            <a:r>
              <a:rPr lang="en-US" err="1"/>
              <a:t>amet</a:t>
            </a:r>
            <a:r>
              <a:rPr lang="en-US"/>
              <a:t> </a:t>
            </a:r>
            <a:r>
              <a:rPr lang="en-US" err="1"/>
              <a:t>lacus</a:t>
            </a:r>
            <a:r>
              <a:rPr lang="en-US"/>
              <a:t> </a:t>
            </a:r>
            <a:r>
              <a:rPr lang="en-US" err="1"/>
              <a:t>imperdiet</a:t>
            </a:r>
            <a:r>
              <a:rPr lang="en-US"/>
              <a:t>, in </a:t>
            </a:r>
            <a:r>
              <a:rPr lang="en-US" err="1"/>
              <a:t>imperdiet</a:t>
            </a:r>
            <a:r>
              <a:rPr lang="en-US"/>
              <a:t> nisi </a:t>
            </a:r>
            <a:r>
              <a:rPr lang="en-US" err="1"/>
              <a:t>pellentesque</a:t>
            </a:r>
            <a:r>
              <a:rPr lang="en-US"/>
              <a:t>. Donec nec </a:t>
            </a:r>
            <a:r>
              <a:rPr lang="en-US" err="1"/>
              <a:t>sagittis</a:t>
            </a:r>
            <a:r>
              <a:rPr lang="en-US"/>
              <a:t> </a:t>
            </a:r>
            <a:r>
              <a:rPr lang="en-US" err="1"/>
              <a:t>tellus</a:t>
            </a:r>
            <a:r>
              <a:rPr lang="en-US"/>
              <a:t>, et </a:t>
            </a:r>
            <a:r>
              <a:rPr lang="en-US" err="1"/>
              <a:t>rutrum</a:t>
            </a:r>
            <a:r>
              <a:rPr lang="en-US"/>
              <a:t> </a:t>
            </a:r>
            <a:r>
              <a:rPr lang="en-US" err="1"/>
              <a:t>augue</a:t>
            </a:r>
            <a:r>
              <a:rPr lang="en-US"/>
              <a:t>. </a:t>
            </a:r>
            <a:r>
              <a:rPr lang="en-US" err="1"/>
              <a:t>Pellentesque</a:t>
            </a:r>
            <a:r>
              <a:rPr lang="en-US"/>
              <a:t> habitant </a:t>
            </a:r>
            <a:r>
              <a:rPr lang="en-US" err="1"/>
              <a:t>morbi</a:t>
            </a:r>
            <a:r>
              <a:rPr lang="en-US"/>
              <a:t> </a:t>
            </a:r>
            <a:r>
              <a:rPr lang="en-US" err="1"/>
              <a:t>tristique</a:t>
            </a:r>
            <a:r>
              <a:rPr lang="en-US"/>
              <a:t> </a:t>
            </a:r>
            <a:r>
              <a:rPr lang="en-US" err="1"/>
              <a:t>senectus</a:t>
            </a:r>
            <a:r>
              <a:rPr lang="en-US"/>
              <a:t> et </a:t>
            </a:r>
            <a:r>
              <a:rPr lang="en-US" err="1"/>
              <a:t>netus</a:t>
            </a:r>
            <a:r>
              <a:rPr lang="en-US"/>
              <a:t>.</a:t>
            </a:r>
          </a:p>
          <a:p>
            <a:pPr lvl="0"/>
            <a:r>
              <a:rPr lang="en-US"/>
              <a:t>Cras </a:t>
            </a:r>
            <a:r>
              <a:rPr lang="en-US" err="1"/>
              <a:t>porttitor</a:t>
            </a:r>
            <a:r>
              <a:rPr lang="en-US"/>
              <a:t> </a:t>
            </a:r>
            <a:r>
              <a:rPr lang="en-US" err="1"/>
              <a:t>blandit</a:t>
            </a:r>
            <a:r>
              <a:rPr lang="en-US"/>
              <a:t> lorem sit </a:t>
            </a:r>
            <a:r>
              <a:rPr lang="en-US" err="1"/>
              <a:t>amet</a:t>
            </a:r>
            <a:r>
              <a:rPr lang="en-US"/>
              <a:t> </a:t>
            </a:r>
            <a:r>
              <a:rPr lang="en-US" err="1"/>
              <a:t>pretium</a:t>
            </a:r>
            <a:r>
              <a:rPr lang="en-US"/>
              <a:t>. Proin </a:t>
            </a:r>
            <a:r>
              <a:rPr lang="en-US" err="1"/>
              <a:t>arcu</a:t>
            </a:r>
            <a:r>
              <a:rPr lang="en-US"/>
              <a:t> </a:t>
            </a:r>
            <a:r>
              <a:rPr lang="en-US" err="1"/>
              <a:t>augue</a:t>
            </a:r>
            <a:r>
              <a:rPr lang="en-US"/>
              <a:t>, </a:t>
            </a:r>
            <a:r>
              <a:rPr lang="en-US" err="1"/>
              <a:t>scelerisque</a:t>
            </a:r>
            <a:r>
              <a:rPr lang="en-US"/>
              <a:t> in ipsum et, </a:t>
            </a:r>
            <a:r>
              <a:rPr lang="en-US" err="1"/>
              <a:t>varius</a:t>
            </a:r>
            <a:r>
              <a:rPr lang="en-US"/>
              <a:t> </a:t>
            </a:r>
            <a:r>
              <a:rPr lang="en-US" err="1"/>
              <a:t>varius</a:t>
            </a:r>
            <a:r>
              <a:rPr lang="en-US"/>
              <a:t> </a:t>
            </a:r>
            <a:r>
              <a:rPr lang="en-US" err="1"/>
              <a:t>neque</a:t>
            </a:r>
            <a:r>
              <a:rPr lang="en-US"/>
              <a:t>. Mauris </a:t>
            </a:r>
            <a:r>
              <a:rPr lang="en-US" err="1"/>
              <a:t>lobortis</a:t>
            </a:r>
            <a:r>
              <a:rPr lang="en-US"/>
              <a:t> </a:t>
            </a:r>
            <a:r>
              <a:rPr lang="en-US" err="1"/>
              <a:t>felis</a:t>
            </a:r>
            <a:r>
              <a:rPr lang="en-US"/>
              <a:t> at </a:t>
            </a:r>
            <a:r>
              <a:rPr lang="en-US" err="1"/>
              <a:t>elit</a:t>
            </a:r>
            <a:r>
              <a:rPr lang="en-US"/>
              <a:t> </a:t>
            </a:r>
            <a:r>
              <a:rPr lang="en-US" err="1"/>
              <a:t>porttitor</a:t>
            </a:r>
            <a:r>
              <a:rPr lang="en-US"/>
              <a:t>, in </a:t>
            </a:r>
            <a:r>
              <a:rPr lang="en-US" err="1"/>
              <a:t>sollicitudin</a:t>
            </a:r>
            <a:r>
              <a:rPr lang="en-US"/>
              <a:t> </a:t>
            </a:r>
            <a:r>
              <a:rPr lang="en-US" err="1"/>
              <a:t>massa</a:t>
            </a:r>
            <a:r>
              <a:rPr lang="en-US"/>
              <a:t> </a:t>
            </a:r>
            <a:r>
              <a:rPr lang="en-US" err="1"/>
              <a:t>aliquet</a:t>
            </a:r>
            <a:r>
              <a:rPr lang="en-US"/>
              <a:t>. </a:t>
            </a:r>
          </a:p>
        </p:txBody>
      </p:sp>
      <p:pic>
        <p:nvPicPr>
          <p:cNvPr id="8" name="NDCS logo">
            <a:extLst>
              <a:ext uri="{FF2B5EF4-FFF2-40B4-BE49-F238E27FC236}">
                <a16:creationId xmlns:a16="http://schemas.microsoft.com/office/drawing/2014/main" id="{D0EF45A3-09E0-4038-0701-0E23A167FCF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671768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two column">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0795BADE-CDBB-BA0F-183A-0F57DDE3A435}"/>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8" name="Text column 1">
            <a:extLst>
              <a:ext uri="{FF2B5EF4-FFF2-40B4-BE49-F238E27FC236}">
                <a16:creationId xmlns:a16="http://schemas.microsoft.com/office/drawing/2014/main" id="{9A2DDEE4-3A8C-412B-B505-8D1231B97F5F}"/>
              </a:ext>
            </a:extLst>
          </p:cNvPr>
          <p:cNvSpPr>
            <a:spLocks noGrp="1"/>
          </p:cNvSpPr>
          <p:nvPr>
            <p:ph type="body" sz="quarter" idx="12" hasCustomPrompt="1"/>
          </p:nvPr>
        </p:nvSpPr>
        <p:spPr>
          <a:xfrm>
            <a:off x="549275" y="1697038"/>
            <a:ext cx="5421867" cy="4593957"/>
          </a:xfrm>
          <a:prstGeom prst="rect">
            <a:avLst/>
          </a:prstGeom>
        </p:spPr>
        <p:txBody>
          <a:bodyPr lIns="90000"/>
          <a:lstStyle>
            <a:lvl1pPr marL="0" indent="0">
              <a:lnSpc>
                <a:spcPct val="100000"/>
              </a:lnSpc>
              <a:spcBef>
                <a:spcPts val="1600"/>
              </a:spcBef>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a:p>
            <a:pPr lvl="0"/>
            <a:r>
              <a:rPr lang="en-US"/>
              <a:t>Donec </a:t>
            </a:r>
            <a:r>
              <a:rPr lang="en-US" err="1"/>
              <a:t>lobortis</a:t>
            </a:r>
            <a:r>
              <a:rPr lang="en-US"/>
              <a:t> non nisi vel </a:t>
            </a:r>
            <a:r>
              <a:rPr lang="en-US" err="1"/>
              <a:t>luctus</a:t>
            </a:r>
            <a:r>
              <a:rPr lang="en-US"/>
              <a:t>. In id </a:t>
            </a:r>
            <a:r>
              <a:rPr lang="en-US" err="1"/>
              <a:t>tellus</a:t>
            </a:r>
            <a:r>
              <a:rPr lang="en-US"/>
              <a:t> vel </a:t>
            </a:r>
            <a:r>
              <a:rPr lang="en-US" err="1"/>
              <a:t>est</a:t>
            </a:r>
            <a:r>
              <a:rPr lang="en-US"/>
              <a:t> </a:t>
            </a:r>
            <a:r>
              <a:rPr lang="en-US" err="1"/>
              <a:t>molestie</a:t>
            </a:r>
            <a:r>
              <a:rPr lang="en-US"/>
              <a:t> </a:t>
            </a:r>
            <a:r>
              <a:rPr lang="en-US" err="1"/>
              <a:t>luctus</a:t>
            </a:r>
            <a:r>
              <a:rPr lang="en-US"/>
              <a:t> </a:t>
            </a:r>
            <a:r>
              <a:rPr lang="en-US" err="1"/>
              <a:t>eget</a:t>
            </a:r>
            <a:r>
              <a:rPr lang="en-US"/>
              <a:t> </a:t>
            </a:r>
            <a:r>
              <a:rPr lang="en-US" err="1"/>
              <a:t>eget</a:t>
            </a:r>
            <a:r>
              <a:rPr lang="en-US"/>
              <a:t> </a:t>
            </a:r>
            <a:r>
              <a:rPr lang="en-US" err="1"/>
              <a:t>massa</a:t>
            </a:r>
            <a:r>
              <a:rPr lang="en-US"/>
              <a:t>. </a:t>
            </a:r>
            <a:r>
              <a:rPr lang="en-US" err="1"/>
              <a:t>Phasellus</a:t>
            </a:r>
            <a:r>
              <a:rPr lang="en-US"/>
              <a:t> </a:t>
            </a:r>
            <a:r>
              <a:rPr lang="en-US" err="1"/>
              <a:t>viverra</a:t>
            </a:r>
            <a:r>
              <a:rPr lang="en-US"/>
              <a:t> ipsum </a:t>
            </a:r>
            <a:r>
              <a:rPr lang="en-US" err="1"/>
              <a:t>felis</a:t>
            </a:r>
            <a:r>
              <a:rPr lang="en-US"/>
              <a:t>, sit </a:t>
            </a:r>
            <a:r>
              <a:rPr lang="en-US" err="1"/>
              <a:t>amet</a:t>
            </a:r>
            <a:r>
              <a:rPr lang="en-US"/>
              <a:t> </a:t>
            </a:r>
            <a:r>
              <a:rPr lang="en-US" err="1"/>
              <a:t>malesuada</a:t>
            </a:r>
            <a:r>
              <a:rPr lang="en-US"/>
              <a:t> </a:t>
            </a:r>
            <a:r>
              <a:rPr lang="en-US" err="1"/>
              <a:t>nisl</a:t>
            </a:r>
            <a:r>
              <a:rPr lang="en-US"/>
              <a:t> porta a. Duis id </a:t>
            </a:r>
            <a:r>
              <a:rPr lang="en-US" err="1"/>
              <a:t>tellus</a:t>
            </a:r>
            <a:r>
              <a:rPr lang="en-US"/>
              <a:t> </a:t>
            </a:r>
            <a:r>
              <a:rPr lang="en-US" err="1"/>
              <a:t>quis</a:t>
            </a:r>
            <a:r>
              <a:rPr lang="en-US"/>
              <a:t> nisi </a:t>
            </a:r>
            <a:r>
              <a:rPr lang="en-US" err="1"/>
              <a:t>finibus</a:t>
            </a:r>
            <a:r>
              <a:rPr lang="en-US"/>
              <a:t> </a:t>
            </a:r>
            <a:r>
              <a:rPr lang="en-US" err="1"/>
              <a:t>porttitor</a:t>
            </a:r>
            <a:r>
              <a:rPr lang="en-US"/>
              <a:t>. </a:t>
            </a:r>
            <a:r>
              <a:rPr lang="en-US" err="1"/>
              <a:t>Suspendisse</a:t>
            </a:r>
            <a:r>
              <a:rPr lang="en-US"/>
              <a:t> </a:t>
            </a:r>
            <a:r>
              <a:rPr lang="en-US" err="1"/>
              <a:t>feugiat</a:t>
            </a:r>
            <a:r>
              <a:rPr lang="en-US"/>
              <a:t> </a:t>
            </a:r>
            <a:r>
              <a:rPr lang="en-US" err="1"/>
              <a:t>orci</a:t>
            </a:r>
            <a:r>
              <a:rPr lang="en-US"/>
              <a:t> sit </a:t>
            </a:r>
            <a:r>
              <a:rPr lang="en-US" err="1"/>
              <a:t>amet</a:t>
            </a:r>
            <a:r>
              <a:rPr lang="en-US"/>
              <a:t> </a:t>
            </a:r>
            <a:r>
              <a:rPr lang="en-US" err="1"/>
              <a:t>lacus</a:t>
            </a:r>
            <a:r>
              <a:rPr lang="en-US"/>
              <a:t> </a:t>
            </a:r>
            <a:r>
              <a:rPr lang="en-US" err="1"/>
              <a:t>imperdiet</a:t>
            </a:r>
            <a:r>
              <a:rPr lang="en-US"/>
              <a:t>, in </a:t>
            </a:r>
            <a:r>
              <a:rPr lang="en-US" err="1"/>
              <a:t>imperdiet</a:t>
            </a:r>
            <a:r>
              <a:rPr lang="en-US"/>
              <a:t> nisi </a:t>
            </a:r>
            <a:r>
              <a:rPr lang="en-US" err="1"/>
              <a:t>pellentesque</a:t>
            </a:r>
            <a:r>
              <a:rPr lang="en-US"/>
              <a:t>. Donec nec </a:t>
            </a:r>
            <a:r>
              <a:rPr lang="en-US" err="1"/>
              <a:t>sagittis</a:t>
            </a:r>
            <a:r>
              <a:rPr lang="en-US"/>
              <a:t> </a:t>
            </a:r>
            <a:r>
              <a:rPr lang="en-US" err="1"/>
              <a:t>tellus</a:t>
            </a:r>
            <a:r>
              <a:rPr lang="en-US"/>
              <a:t>, et </a:t>
            </a:r>
            <a:r>
              <a:rPr lang="en-US" err="1"/>
              <a:t>rutrum</a:t>
            </a:r>
            <a:r>
              <a:rPr lang="en-US"/>
              <a:t> </a:t>
            </a:r>
            <a:r>
              <a:rPr lang="en-US" err="1"/>
              <a:t>augue</a:t>
            </a:r>
            <a:r>
              <a:rPr lang="en-US"/>
              <a:t>.</a:t>
            </a:r>
          </a:p>
        </p:txBody>
      </p:sp>
      <p:sp>
        <p:nvSpPr>
          <p:cNvPr id="9" name="Text column 2">
            <a:extLst>
              <a:ext uri="{FF2B5EF4-FFF2-40B4-BE49-F238E27FC236}">
                <a16:creationId xmlns:a16="http://schemas.microsoft.com/office/drawing/2014/main" id="{A7B58AB9-B14C-3802-A50F-6595C1C3F2C8}"/>
              </a:ext>
            </a:extLst>
          </p:cNvPr>
          <p:cNvSpPr>
            <a:spLocks noGrp="1"/>
          </p:cNvSpPr>
          <p:nvPr>
            <p:ph type="body" sz="quarter" idx="13" hasCustomPrompt="1"/>
          </p:nvPr>
        </p:nvSpPr>
        <p:spPr>
          <a:xfrm>
            <a:off x="6313467" y="1697038"/>
            <a:ext cx="5330825" cy="4593957"/>
          </a:xfrm>
          <a:prstGeom prst="rect">
            <a:avLst/>
          </a:prstGeom>
        </p:spPr>
        <p:txBody>
          <a:bodyPr/>
          <a:lstStyle>
            <a:lvl1pPr marL="0" indent="0">
              <a:lnSpc>
                <a:spcPct val="100000"/>
              </a:lnSpc>
              <a:spcBef>
                <a:spcPts val="1600"/>
              </a:spcBef>
              <a:buNone/>
              <a:defRPr sz="2000" b="0" i="0">
                <a:latin typeface="Montserrat" pitchFamily="2" charset="77"/>
                <a:cs typeface="Poppins" pitchFamily="2" charset="77"/>
              </a:defRPr>
            </a:lvl1pPr>
          </a:lstStyle>
          <a:p>
            <a:pPr lvl="0"/>
            <a:r>
              <a:rPr lang="en-US"/>
              <a:t>Sed </a:t>
            </a:r>
            <a:r>
              <a:rPr lang="en-US" err="1"/>
              <a:t>laoreet</a:t>
            </a:r>
            <a:r>
              <a:rPr lang="en-US"/>
              <a:t> lorem nec </a:t>
            </a:r>
            <a:r>
              <a:rPr lang="en-US" err="1"/>
              <a:t>eleifend</a:t>
            </a:r>
            <a:r>
              <a:rPr lang="en-US"/>
              <a:t> </a:t>
            </a:r>
            <a:r>
              <a:rPr lang="en-US" err="1"/>
              <a:t>iaculis</a:t>
            </a:r>
            <a:r>
              <a:rPr lang="en-US"/>
              <a:t>. Duis </a:t>
            </a:r>
            <a:r>
              <a:rPr lang="en-US" err="1"/>
              <a:t>urna</a:t>
            </a:r>
            <a:r>
              <a:rPr lang="en-US"/>
              <a:t> </a:t>
            </a:r>
            <a:r>
              <a:rPr lang="en-US" err="1"/>
              <a:t>arcu</a:t>
            </a:r>
            <a:r>
              <a:rPr lang="en-US"/>
              <a:t>, </a:t>
            </a:r>
            <a:r>
              <a:rPr lang="en-US" err="1"/>
              <a:t>sodales</a:t>
            </a:r>
            <a:r>
              <a:rPr lang="en-US"/>
              <a:t> sit </a:t>
            </a:r>
            <a:r>
              <a:rPr lang="en-US" err="1"/>
              <a:t>amet</a:t>
            </a:r>
            <a:r>
              <a:rPr lang="en-US"/>
              <a:t> maximus sit </a:t>
            </a:r>
            <a:r>
              <a:rPr lang="en-US" err="1"/>
              <a:t>amet</a:t>
            </a:r>
            <a:r>
              <a:rPr lang="en-US"/>
              <a:t>, </a:t>
            </a:r>
            <a:r>
              <a:rPr lang="en-US" err="1"/>
              <a:t>aliquam</a:t>
            </a:r>
            <a:r>
              <a:rPr lang="en-US"/>
              <a:t> </a:t>
            </a:r>
            <a:r>
              <a:rPr lang="en-US" err="1"/>
              <a:t>eu</a:t>
            </a:r>
            <a:r>
              <a:rPr lang="en-US"/>
              <a:t> </a:t>
            </a:r>
            <a:r>
              <a:rPr lang="en-US" err="1"/>
              <a:t>augue</a:t>
            </a:r>
            <a:r>
              <a:rPr lang="en-US"/>
              <a:t>. Donec </a:t>
            </a:r>
            <a:r>
              <a:rPr lang="en-US" err="1"/>
              <a:t>leo</a:t>
            </a:r>
            <a:r>
              <a:rPr lang="en-US"/>
              <a:t> </a:t>
            </a:r>
            <a:r>
              <a:rPr lang="en-US" err="1"/>
              <a:t>enim</a:t>
            </a:r>
            <a:r>
              <a:rPr lang="en-US"/>
              <a:t>, </a:t>
            </a:r>
            <a:r>
              <a:rPr lang="en-US" err="1"/>
              <a:t>interdum</a:t>
            </a:r>
            <a:r>
              <a:rPr lang="en-US"/>
              <a:t> non </a:t>
            </a:r>
            <a:r>
              <a:rPr lang="en-US" err="1"/>
              <a:t>congue</a:t>
            </a:r>
            <a:r>
              <a:rPr lang="en-US"/>
              <a:t> </a:t>
            </a:r>
            <a:r>
              <a:rPr lang="en-US" err="1"/>
              <a:t>ut</a:t>
            </a:r>
            <a:r>
              <a:rPr lang="en-US"/>
              <a:t>, </a:t>
            </a:r>
            <a:r>
              <a:rPr lang="en-US" err="1"/>
              <a:t>feugiat</a:t>
            </a:r>
            <a:r>
              <a:rPr lang="en-US"/>
              <a:t> vitae </a:t>
            </a:r>
            <a:r>
              <a:rPr lang="en-US" err="1"/>
              <a:t>quam</a:t>
            </a:r>
            <a:r>
              <a:rPr lang="en-US"/>
              <a:t>. In </a:t>
            </a:r>
            <a:r>
              <a:rPr lang="en-US" err="1"/>
              <a:t>velit</a:t>
            </a:r>
            <a:r>
              <a:rPr lang="en-US"/>
              <a:t> ligula, </a:t>
            </a:r>
            <a:r>
              <a:rPr lang="en-US" err="1"/>
              <a:t>dignissim</a:t>
            </a:r>
            <a:r>
              <a:rPr lang="en-US"/>
              <a:t> </a:t>
            </a:r>
            <a:r>
              <a:rPr lang="en-US" err="1"/>
              <a:t>pretium</a:t>
            </a:r>
            <a:r>
              <a:rPr lang="en-US"/>
              <a:t> </a:t>
            </a:r>
            <a:r>
              <a:rPr lang="en-US" err="1"/>
              <a:t>erat</a:t>
            </a:r>
            <a:r>
              <a:rPr lang="en-US"/>
              <a:t> vitae. </a:t>
            </a:r>
          </a:p>
          <a:p>
            <a:pPr lvl="0"/>
            <a:r>
              <a:rPr lang="en-US" err="1"/>
              <a:t>Vivamus</a:t>
            </a:r>
            <a:r>
              <a:rPr lang="en-US"/>
              <a:t> </a:t>
            </a:r>
            <a:r>
              <a:rPr lang="en-US" err="1"/>
              <a:t>ut</a:t>
            </a:r>
            <a:r>
              <a:rPr lang="en-US"/>
              <a:t> </a:t>
            </a:r>
            <a:r>
              <a:rPr lang="en-US" err="1"/>
              <a:t>ultrices</a:t>
            </a:r>
            <a:r>
              <a:rPr lang="en-US"/>
              <a:t> diam. </a:t>
            </a:r>
            <a:r>
              <a:rPr lang="en-US" err="1"/>
              <a:t>Vivamus</a:t>
            </a:r>
            <a:r>
              <a:rPr lang="en-US"/>
              <a:t> </a:t>
            </a:r>
            <a:r>
              <a:rPr lang="en-US" err="1"/>
              <a:t>eget</a:t>
            </a:r>
            <a:r>
              <a:rPr lang="en-US"/>
              <a:t> </a:t>
            </a:r>
            <a:r>
              <a:rPr lang="en-US" err="1"/>
              <a:t>massa</a:t>
            </a:r>
            <a:r>
              <a:rPr lang="en-US"/>
              <a:t> libero. Maecenas </a:t>
            </a:r>
            <a:r>
              <a:rPr lang="en-US" err="1"/>
              <a:t>leo</a:t>
            </a:r>
            <a:r>
              <a:rPr lang="en-US"/>
              <a:t> </a:t>
            </a:r>
            <a:r>
              <a:rPr lang="en-US" err="1"/>
              <a:t>est</a:t>
            </a:r>
            <a:r>
              <a:rPr lang="en-US"/>
              <a:t>, </a:t>
            </a:r>
            <a:r>
              <a:rPr lang="en-US" err="1"/>
              <a:t>accumsan</a:t>
            </a:r>
            <a:r>
              <a:rPr lang="en-US"/>
              <a:t> sed dolor ac, pulvinar </a:t>
            </a:r>
            <a:r>
              <a:rPr lang="en-US" err="1"/>
              <a:t>hendrerit</a:t>
            </a:r>
            <a:r>
              <a:rPr lang="en-US"/>
              <a:t> </a:t>
            </a:r>
            <a:r>
              <a:rPr lang="en-US" err="1"/>
              <a:t>lectus</a:t>
            </a:r>
            <a:r>
              <a:rPr lang="en-US"/>
              <a:t>. Donec </a:t>
            </a:r>
            <a:r>
              <a:rPr lang="en-US" err="1"/>
              <a:t>consectetur</a:t>
            </a:r>
            <a:r>
              <a:rPr lang="en-US"/>
              <a:t> </a:t>
            </a:r>
            <a:r>
              <a:rPr lang="en-US" err="1"/>
              <a:t>volutpat</a:t>
            </a:r>
            <a:r>
              <a:rPr lang="en-US"/>
              <a:t> </a:t>
            </a:r>
            <a:r>
              <a:rPr lang="en-US" err="1"/>
              <a:t>nisl</a:t>
            </a:r>
            <a:r>
              <a:rPr lang="en-US"/>
              <a:t>. </a:t>
            </a:r>
            <a:r>
              <a:rPr lang="en-US" err="1"/>
              <a:t>Nulla</a:t>
            </a:r>
            <a:r>
              <a:rPr lang="en-US"/>
              <a:t> vel </a:t>
            </a:r>
            <a:r>
              <a:rPr lang="en-US" err="1"/>
              <a:t>mollis</a:t>
            </a:r>
            <a:r>
              <a:rPr lang="en-US"/>
              <a:t> ex. Morbi vel </a:t>
            </a:r>
            <a:r>
              <a:rPr lang="en-US" err="1"/>
              <a:t>vehicula</a:t>
            </a:r>
            <a:r>
              <a:rPr lang="en-US"/>
              <a:t> libero, at </a:t>
            </a:r>
            <a:r>
              <a:rPr lang="en-US" err="1"/>
              <a:t>sodales</a:t>
            </a:r>
            <a:r>
              <a:rPr lang="en-US"/>
              <a:t> </a:t>
            </a:r>
            <a:r>
              <a:rPr lang="en-US" err="1"/>
              <a:t>nunc</a:t>
            </a:r>
            <a:r>
              <a:rPr lang="en-US"/>
              <a:t>. </a:t>
            </a:r>
            <a:r>
              <a:rPr lang="en-US" err="1"/>
              <a:t>Pellentesque</a:t>
            </a:r>
            <a:r>
              <a:rPr lang="en-US"/>
              <a:t> ac </a:t>
            </a:r>
            <a:r>
              <a:rPr lang="en-US" err="1"/>
              <a:t>tincidunt</a:t>
            </a:r>
            <a:r>
              <a:rPr lang="en-US"/>
              <a:t> magna.</a:t>
            </a:r>
          </a:p>
        </p:txBody>
      </p:sp>
      <p:pic>
        <p:nvPicPr>
          <p:cNvPr id="4" name="NDCS logo">
            <a:extLst>
              <a:ext uri="{FF2B5EF4-FFF2-40B4-BE49-F238E27FC236}">
                <a16:creationId xmlns:a16="http://schemas.microsoft.com/office/drawing/2014/main" id="{C0131162-95F1-3A8B-A04D-1B776B77B05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605601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with image">
    <p:bg>
      <p:bgPr>
        <a:solidFill>
          <a:srgbClr val="F1F0F8"/>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E5EBF7EA-715F-87A6-D5DB-D6DAF4A7E404}"/>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8" name="Text">
            <a:extLst>
              <a:ext uri="{FF2B5EF4-FFF2-40B4-BE49-F238E27FC236}">
                <a16:creationId xmlns:a16="http://schemas.microsoft.com/office/drawing/2014/main" id="{FA6791C1-6011-E006-F282-0C4A3A3B3EAC}"/>
              </a:ext>
            </a:extLst>
          </p:cNvPr>
          <p:cNvSpPr>
            <a:spLocks noGrp="1"/>
          </p:cNvSpPr>
          <p:nvPr>
            <p:ph type="body" sz="quarter" idx="12" hasCustomPrompt="1"/>
          </p:nvPr>
        </p:nvSpPr>
        <p:spPr>
          <a:xfrm>
            <a:off x="549275" y="1697038"/>
            <a:ext cx="5421867" cy="4593957"/>
          </a:xfrm>
          <a:prstGeom prst="rect">
            <a:avLst/>
          </a:prstGeom>
        </p:spPr>
        <p:txBody>
          <a:bodyPr lIns="90000"/>
          <a:lstStyle>
            <a:lvl1pPr marL="0" indent="0">
              <a:lnSpc>
                <a:spcPct val="100000"/>
              </a:lnSpc>
              <a:spcBef>
                <a:spcPts val="1600"/>
              </a:spcBef>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a:p>
            <a:pPr lvl="0"/>
            <a:r>
              <a:rPr lang="en-US"/>
              <a:t>Donec </a:t>
            </a:r>
            <a:r>
              <a:rPr lang="en-US" err="1"/>
              <a:t>lobortis</a:t>
            </a:r>
            <a:r>
              <a:rPr lang="en-US"/>
              <a:t> non nisi vel </a:t>
            </a:r>
            <a:r>
              <a:rPr lang="en-US" err="1"/>
              <a:t>luctus</a:t>
            </a:r>
            <a:r>
              <a:rPr lang="en-US"/>
              <a:t>. In id </a:t>
            </a:r>
            <a:r>
              <a:rPr lang="en-US" err="1"/>
              <a:t>tellus</a:t>
            </a:r>
            <a:r>
              <a:rPr lang="en-US"/>
              <a:t> vel </a:t>
            </a:r>
            <a:r>
              <a:rPr lang="en-US" err="1"/>
              <a:t>est</a:t>
            </a:r>
            <a:r>
              <a:rPr lang="en-US"/>
              <a:t> </a:t>
            </a:r>
            <a:r>
              <a:rPr lang="en-US" err="1"/>
              <a:t>molestie</a:t>
            </a:r>
            <a:r>
              <a:rPr lang="en-US"/>
              <a:t> </a:t>
            </a:r>
            <a:r>
              <a:rPr lang="en-US" err="1"/>
              <a:t>luctus</a:t>
            </a:r>
            <a:r>
              <a:rPr lang="en-US"/>
              <a:t> </a:t>
            </a:r>
            <a:r>
              <a:rPr lang="en-US" err="1"/>
              <a:t>eget</a:t>
            </a:r>
            <a:r>
              <a:rPr lang="en-US"/>
              <a:t> </a:t>
            </a:r>
            <a:r>
              <a:rPr lang="en-US" err="1"/>
              <a:t>eget</a:t>
            </a:r>
            <a:r>
              <a:rPr lang="en-US"/>
              <a:t> </a:t>
            </a:r>
            <a:r>
              <a:rPr lang="en-US" err="1"/>
              <a:t>massa</a:t>
            </a:r>
            <a:r>
              <a:rPr lang="en-US"/>
              <a:t>. </a:t>
            </a:r>
            <a:r>
              <a:rPr lang="en-US" err="1"/>
              <a:t>Phasellus</a:t>
            </a:r>
            <a:r>
              <a:rPr lang="en-US"/>
              <a:t> </a:t>
            </a:r>
            <a:r>
              <a:rPr lang="en-US" err="1"/>
              <a:t>viverra</a:t>
            </a:r>
            <a:r>
              <a:rPr lang="en-US"/>
              <a:t> ipsum </a:t>
            </a:r>
            <a:r>
              <a:rPr lang="en-US" err="1"/>
              <a:t>felis</a:t>
            </a:r>
            <a:r>
              <a:rPr lang="en-US"/>
              <a:t>, sit </a:t>
            </a:r>
            <a:r>
              <a:rPr lang="en-US" err="1"/>
              <a:t>amet</a:t>
            </a:r>
            <a:r>
              <a:rPr lang="en-US"/>
              <a:t> </a:t>
            </a:r>
            <a:r>
              <a:rPr lang="en-US" err="1"/>
              <a:t>malesuada</a:t>
            </a:r>
            <a:r>
              <a:rPr lang="en-US"/>
              <a:t> </a:t>
            </a:r>
            <a:r>
              <a:rPr lang="en-US" err="1"/>
              <a:t>nisl</a:t>
            </a:r>
            <a:r>
              <a:rPr lang="en-US"/>
              <a:t> porta a. Duis id </a:t>
            </a:r>
            <a:r>
              <a:rPr lang="en-US" err="1"/>
              <a:t>tellus</a:t>
            </a:r>
            <a:r>
              <a:rPr lang="en-US"/>
              <a:t> </a:t>
            </a:r>
            <a:r>
              <a:rPr lang="en-US" err="1"/>
              <a:t>quis</a:t>
            </a:r>
            <a:r>
              <a:rPr lang="en-US"/>
              <a:t> nisi </a:t>
            </a:r>
            <a:r>
              <a:rPr lang="en-US" err="1"/>
              <a:t>finibus</a:t>
            </a:r>
            <a:r>
              <a:rPr lang="en-US"/>
              <a:t> </a:t>
            </a:r>
            <a:r>
              <a:rPr lang="en-US" err="1"/>
              <a:t>porttitor</a:t>
            </a:r>
            <a:r>
              <a:rPr lang="en-US"/>
              <a:t>. </a:t>
            </a:r>
            <a:r>
              <a:rPr lang="en-US" err="1"/>
              <a:t>Suspendisse</a:t>
            </a:r>
            <a:r>
              <a:rPr lang="en-US"/>
              <a:t> </a:t>
            </a:r>
            <a:r>
              <a:rPr lang="en-US" err="1"/>
              <a:t>feugiat</a:t>
            </a:r>
            <a:r>
              <a:rPr lang="en-US"/>
              <a:t> </a:t>
            </a:r>
            <a:r>
              <a:rPr lang="en-US" err="1"/>
              <a:t>orci</a:t>
            </a:r>
            <a:r>
              <a:rPr lang="en-US"/>
              <a:t> sit </a:t>
            </a:r>
            <a:r>
              <a:rPr lang="en-US" err="1"/>
              <a:t>amet</a:t>
            </a:r>
            <a:r>
              <a:rPr lang="en-US"/>
              <a:t> </a:t>
            </a:r>
            <a:r>
              <a:rPr lang="en-US" err="1"/>
              <a:t>lacus</a:t>
            </a:r>
            <a:r>
              <a:rPr lang="en-US"/>
              <a:t> </a:t>
            </a:r>
            <a:r>
              <a:rPr lang="en-US" err="1"/>
              <a:t>imperdiet</a:t>
            </a:r>
            <a:r>
              <a:rPr lang="en-US"/>
              <a:t>, in </a:t>
            </a:r>
            <a:r>
              <a:rPr lang="en-US" err="1"/>
              <a:t>imperdiet</a:t>
            </a:r>
            <a:r>
              <a:rPr lang="en-US"/>
              <a:t> nisi </a:t>
            </a:r>
            <a:r>
              <a:rPr lang="en-US" err="1"/>
              <a:t>pellentesque</a:t>
            </a:r>
            <a:r>
              <a:rPr lang="en-US"/>
              <a:t>. Donec nec </a:t>
            </a:r>
            <a:r>
              <a:rPr lang="en-US" err="1"/>
              <a:t>sagittis</a:t>
            </a:r>
            <a:r>
              <a:rPr lang="en-US"/>
              <a:t> </a:t>
            </a:r>
            <a:r>
              <a:rPr lang="en-US" err="1"/>
              <a:t>tellus</a:t>
            </a:r>
            <a:r>
              <a:rPr lang="en-US"/>
              <a:t>, et </a:t>
            </a:r>
            <a:r>
              <a:rPr lang="en-US" err="1"/>
              <a:t>rutrum</a:t>
            </a:r>
            <a:r>
              <a:rPr lang="en-US"/>
              <a:t> </a:t>
            </a:r>
            <a:r>
              <a:rPr lang="en-US" err="1"/>
              <a:t>augue</a:t>
            </a:r>
            <a:r>
              <a:rPr lang="en-US"/>
              <a:t>.</a:t>
            </a:r>
          </a:p>
        </p:txBody>
      </p:sp>
      <p:sp>
        <p:nvSpPr>
          <p:cNvPr id="12" name="Picture">
            <a:extLst>
              <a:ext uri="{FF2B5EF4-FFF2-40B4-BE49-F238E27FC236}">
                <a16:creationId xmlns:a16="http://schemas.microsoft.com/office/drawing/2014/main" id="{2F4E9F27-F018-6AD4-149A-A2F72BEB818C}"/>
              </a:ext>
            </a:extLst>
          </p:cNvPr>
          <p:cNvSpPr>
            <a:spLocks noGrp="1"/>
          </p:cNvSpPr>
          <p:nvPr>
            <p:ph type="pic" sz="quarter" idx="13" hasCustomPrompt="1"/>
          </p:nvPr>
        </p:nvSpPr>
        <p:spPr>
          <a:xfrm>
            <a:off x="6520417" y="1821442"/>
            <a:ext cx="4377521" cy="4396417"/>
          </a:xfrm>
          <a:custGeom>
            <a:avLst/>
            <a:gdLst>
              <a:gd name="connsiteX0" fmla="*/ 4197414 w 4584177"/>
              <a:gd name="connsiteY0" fmla="*/ 4474165 h 4603965"/>
              <a:gd name="connsiteX1" fmla="*/ 4196717 w 4584177"/>
              <a:gd name="connsiteY1" fmla="*/ 4474511 h 4603965"/>
              <a:gd name="connsiteX2" fmla="*/ 4196906 w 4584177"/>
              <a:gd name="connsiteY2" fmla="*/ 4474391 h 4603965"/>
              <a:gd name="connsiteX3" fmla="*/ 3226599 w 4584177"/>
              <a:gd name="connsiteY3" fmla="*/ 2 h 4603965"/>
              <a:gd name="connsiteX4" fmla="*/ 4185910 w 4584177"/>
              <a:gd name="connsiteY4" fmla="*/ 172470 h 4603965"/>
              <a:gd name="connsiteX5" fmla="*/ 4557849 w 4584177"/>
              <a:gd name="connsiteY5" fmla="*/ 813538 h 4603965"/>
              <a:gd name="connsiteX6" fmla="*/ 4544951 w 4584177"/>
              <a:gd name="connsiteY6" fmla="*/ 2367946 h 4603965"/>
              <a:gd name="connsiteX7" fmla="*/ 4563426 w 4584177"/>
              <a:gd name="connsiteY7" fmla="*/ 3417596 h 4603965"/>
              <a:gd name="connsiteX8" fmla="*/ 4520550 w 4584177"/>
              <a:gd name="connsiteY8" fmla="*/ 4073886 h 4603965"/>
              <a:gd name="connsiteX9" fmla="*/ 4304325 w 4584177"/>
              <a:gd name="connsiteY9" fmla="*/ 4406319 h 4603965"/>
              <a:gd name="connsiteX10" fmla="*/ 4196906 w 4584177"/>
              <a:gd name="connsiteY10" fmla="*/ 4474391 h 4603965"/>
              <a:gd name="connsiteX11" fmla="*/ 4094274 w 4584177"/>
              <a:gd name="connsiteY11" fmla="*/ 4520084 h 4603965"/>
              <a:gd name="connsiteX12" fmla="*/ 3319333 w 4584177"/>
              <a:gd name="connsiteY12" fmla="*/ 4597673 h 4603965"/>
              <a:gd name="connsiteX13" fmla="*/ 2059553 w 4584177"/>
              <a:gd name="connsiteY13" fmla="*/ 4582105 h 4603965"/>
              <a:gd name="connsiteX14" fmla="*/ 742606 w 4584177"/>
              <a:gd name="connsiteY14" fmla="*/ 4577261 h 4603965"/>
              <a:gd name="connsiteX15" fmla="*/ 32193 w 4584177"/>
              <a:gd name="connsiteY15" fmla="*/ 3898137 h 4603965"/>
              <a:gd name="connsiteX16" fmla="*/ 17901 w 4584177"/>
              <a:gd name="connsiteY16" fmla="*/ 2238556 h 4603965"/>
              <a:gd name="connsiteX17" fmla="*/ 84829 w 4584177"/>
              <a:gd name="connsiteY17" fmla="*/ 663390 h 4603965"/>
              <a:gd name="connsiteX18" fmla="*/ 762475 w 4584177"/>
              <a:gd name="connsiteY18" fmla="*/ 38582 h 4603965"/>
              <a:gd name="connsiteX19" fmla="*/ 1844826 w 4584177"/>
              <a:gd name="connsiteY19" fmla="*/ 19554 h 4603965"/>
              <a:gd name="connsiteX20" fmla="*/ 2904867 w 4584177"/>
              <a:gd name="connsiteY20" fmla="*/ 6408 h 4603965"/>
              <a:gd name="connsiteX21" fmla="*/ 3226599 w 4584177"/>
              <a:gd name="connsiteY21" fmla="*/ 2 h 4603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584177" h="4603965">
                <a:moveTo>
                  <a:pt x="4197414" y="4474165"/>
                </a:moveTo>
                <a:lnTo>
                  <a:pt x="4196717" y="4474511"/>
                </a:lnTo>
                <a:lnTo>
                  <a:pt x="4196906" y="4474391"/>
                </a:lnTo>
                <a:close/>
                <a:moveTo>
                  <a:pt x="3226599" y="2"/>
                </a:moveTo>
                <a:cubicBezTo>
                  <a:pt x="3554605" y="-209"/>
                  <a:pt x="3894669" y="27944"/>
                  <a:pt x="4185910" y="172470"/>
                </a:cubicBezTo>
                <a:cubicBezTo>
                  <a:pt x="4432707" y="299784"/>
                  <a:pt x="4527174" y="552336"/>
                  <a:pt x="4557849" y="813538"/>
                </a:cubicBezTo>
                <a:cubicBezTo>
                  <a:pt x="4619896" y="1343206"/>
                  <a:pt x="4554014" y="1836548"/>
                  <a:pt x="4544951" y="2367946"/>
                </a:cubicBezTo>
                <a:cubicBezTo>
                  <a:pt x="4539025" y="2718060"/>
                  <a:pt x="4560986" y="3067828"/>
                  <a:pt x="4563426" y="3417596"/>
                </a:cubicBezTo>
                <a:cubicBezTo>
                  <a:pt x="4564821" y="3636244"/>
                  <a:pt x="4577718" y="3860427"/>
                  <a:pt x="4520550" y="4073886"/>
                </a:cubicBezTo>
                <a:cubicBezTo>
                  <a:pt x="4481073" y="4221526"/>
                  <a:pt x="4404537" y="4328688"/>
                  <a:pt x="4304325" y="4406319"/>
                </a:cubicBezTo>
                <a:lnTo>
                  <a:pt x="4196906" y="4474391"/>
                </a:lnTo>
                <a:lnTo>
                  <a:pt x="4094274" y="4520084"/>
                </a:lnTo>
                <a:cubicBezTo>
                  <a:pt x="3849593" y="4612961"/>
                  <a:pt x="3578591" y="4610085"/>
                  <a:pt x="3319333" y="4597673"/>
                </a:cubicBezTo>
                <a:cubicBezTo>
                  <a:pt x="2899290" y="4577953"/>
                  <a:pt x="2479944" y="4575531"/>
                  <a:pt x="2059553" y="4582105"/>
                </a:cubicBezTo>
                <a:cubicBezTo>
                  <a:pt x="1690403" y="4587986"/>
                  <a:pt x="1112104" y="4599749"/>
                  <a:pt x="742606" y="4577261"/>
                </a:cubicBezTo>
                <a:cubicBezTo>
                  <a:pt x="336158" y="4552698"/>
                  <a:pt x="61125" y="4311217"/>
                  <a:pt x="32193" y="3898137"/>
                </a:cubicBezTo>
                <a:cubicBezTo>
                  <a:pt x="-5803" y="3360512"/>
                  <a:pt x="-9637" y="2782755"/>
                  <a:pt x="17901" y="2238556"/>
                </a:cubicBezTo>
                <a:cubicBezTo>
                  <a:pt x="44393" y="1715461"/>
                  <a:pt x="-3014" y="1179912"/>
                  <a:pt x="84829" y="663390"/>
                </a:cubicBezTo>
                <a:cubicBezTo>
                  <a:pt x="146180" y="303589"/>
                  <a:pt x="402040" y="64876"/>
                  <a:pt x="762475" y="38582"/>
                </a:cubicBezTo>
                <a:cubicBezTo>
                  <a:pt x="1122561" y="12289"/>
                  <a:pt x="1484042" y="15749"/>
                  <a:pt x="1844826" y="19554"/>
                </a:cubicBezTo>
                <a:cubicBezTo>
                  <a:pt x="2198289" y="23360"/>
                  <a:pt x="2551404" y="17133"/>
                  <a:pt x="2904867" y="6408"/>
                </a:cubicBezTo>
                <a:cubicBezTo>
                  <a:pt x="3009268" y="3294"/>
                  <a:pt x="3117263" y="73"/>
                  <a:pt x="3226599" y="2"/>
                </a:cubicBezTo>
                <a:close/>
              </a:path>
            </a:pathLst>
          </a:custGeom>
          <a:solidFill>
            <a:srgbClr val="D7DAE9"/>
          </a:solidFill>
        </p:spPr>
        <p:txBody>
          <a:bodyPr wrap="square" anchor="ctr">
            <a:noAutofit/>
          </a:bodyPr>
          <a:lstStyle>
            <a:lvl1pPr marL="0" indent="0" algn="ctr">
              <a:buNone/>
              <a:defRPr sz="2000" b="0" i="0">
                <a:latin typeface="Montserrat" pitchFamily="2" charset="77"/>
                <a:cs typeface="Poppins" pitchFamily="2" charset="77"/>
              </a:defRPr>
            </a:lvl1pPr>
          </a:lstStyle>
          <a:p>
            <a:r>
              <a:rPr lang="en-US"/>
              <a:t>Insert</a:t>
            </a:r>
            <a:br>
              <a:rPr lang="en-US"/>
            </a:br>
            <a:r>
              <a:rPr lang="en-US"/>
              <a:t>picture here</a:t>
            </a:r>
          </a:p>
        </p:txBody>
      </p:sp>
      <p:pic>
        <p:nvPicPr>
          <p:cNvPr id="7" name="NDCS logo">
            <a:extLst>
              <a:ext uri="{FF2B5EF4-FFF2-40B4-BE49-F238E27FC236}">
                <a16:creationId xmlns:a16="http://schemas.microsoft.com/office/drawing/2014/main" id="{35955511-31A9-A8F2-C1AE-5218B3AB706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3165284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ullets with image">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6" name="Text bullets">
            <a:extLst>
              <a:ext uri="{FF2B5EF4-FFF2-40B4-BE49-F238E27FC236}">
                <a16:creationId xmlns:a16="http://schemas.microsoft.com/office/drawing/2014/main" id="{136A6412-A473-2BBD-1ACD-D768A565A5F7}"/>
              </a:ext>
            </a:extLst>
          </p:cNvPr>
          <p:cNvSpPr>
            <a:spLocks noGrp="1"/>
          </p:cNvSpPr>
          <p:nvPr>
            <p:ph type="body" sz="quarter" idx="13" hasCustomPrompt="1"/>
          </p:nvPr>
        </p:nvSpPr>
        <p:spPr>
          <a:xfrm>
            <a:off x="553193" y="1697038"/>
            <a:ext cx="5330825" cy="4594225"/>
          </a:xfrm>
          <a:prstGeom prst="rect">
            <a:avLst/>
          </a:prstGeom>
        </p:spPr>
        <p:txBody>
          <a:bodyPr/>
          <a:lstStyle>
            <a:lvl1pPr marL="342900" indent="-342900">
              <a:lnSpc>
                <a:spcPct val="100000"/>
              </a:lnSpc>
              <a:spcBef>
                <a:spcPts val="2200"/>
              </a:spcBef>
              <a:buClr>
                <a:schemeClr val="accent2"/>
              </a:buClr>
              <a:buFont typeface="Arial" panose="020B0604020202020204" pitchFamily="34" charset="0"/>
              <a:buChar char="•"/>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endParaRPr lang="en-US"/>
          </a:p>
        </p:txBody>
      </p:sp>
      <p:sp>
        <p:nvSpPr>
          <p:cNvPr id="14" name="Picture">
            <a:extLst>
              <a:ext uri="{FF2B5EF4-FFF2-40B4-BE49-F238E27FC236}">
                <a16:creationId xmlns:a16="http://schemas.microsoft.com/office/drawing/2014/main" id="{B5AA54DC-1F7D-330B-A59D-519F917D2963}"/>
              </a:ext>
            </a:extLst>
          </p:cNvPr>
          <p:cNvSpPr>
            <a:spLocks noGrp="1"/>
          </p:cNvSpPr>
          <p:nvPr>
            <p:ph type="pic" sz="quarter" idx="14" hasCustomPrompt="1"/>
          </p:nvPr>
        </p:nvSpPr>
        <p:spPr>
          <a:xfrm>
            <a:off x="7080294" y="1745527"/>
            <a:ext cx="4211995" cy="4462962"/>
          </a:xfrm>
          <a:custGeom>
            <a:avLst/>
            <a:gdLst>
              <a:gd name="connsiteX0" fmla="*/ 2117309 w 4257757"/>
              <a:gd name="connsiteY0" fmla="*/ 0 h 4511451"/>
              <a:gd name="connsiteX1" fmla="*/ 4112753 w 4257757"/>
              <a:gd name="connsiteY1" fmla="*/ 1780906 h 4511451"/>
              <a:gd name="connsiteX2" fmla="*/ 4252252 w 4257757"/>
              <a:gd name="connsiteY2" fmla="*/ 3261092 h 4511451"/>
              <a:gd name="connsiteX3" fmla="*/ 3988755 w 4257757"/>
              <a:gd name="connsiteY3" fmla="*/ 4413700 h 4511451"/>
              <a:gd name="connsiteX4" fmla="*/ 3141846 w 4257757"/>
              <a:gd name="connsiteY4" fmla="*/ 4493642 h 4511451"/>
              <a:gd name="connsiteX5" fmla="*/ 774407 w 4257757"/>
              <a:gd name="connsiteY5" fmla="*/ 4511442 h 4511451"/>
              <a:gd name="connsiteX6" fmla="*/ 298873 w 4257757"/>
              <a:gd name="connsiteY6" fmla="*/ 4412138 h 4511451"/>
              <a:gd name="connsiteX7" fmla="*/ 37 w 4257757"/>
              <a:gd name="connsiteY7" fmla="*/ 3811321 h 4511451"/>
              <a:gd name="connsiteX8" fmla="*/ 533850 w 4257757"/>
              <a:gd name="connsiteY8" fmla="*/ 929331 h 4511451"/>
              <a:gd name="connsiteX9" fmla="*/ 2117309 w 4257757"/>
              <a:gd name="connsiteY9" fmla="*/ 0 h 4511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57757" h="4511451">
                <a:moveTo>
                  <a:pt x="2117309" y="0"/>
                </a:moveTo>
                <a:cubicBezTo>
                  <a:pt x="3196095" y="0"/>
                  <a:pt x="3886457" y="848452"/>
                  <a:pt x="4112753" y="1780906"/>
                </a:cubicBezTo>
                <a:cubicBezTo>
                  <a:pt x="4228692" y="2258688"/>
                  <a:pt x="4245742" y="2771444"/>
                  <a:pt x="4252252" y="3261092"/>
                </a:cubicBezTo>
                <a:cubicBezTo>
                  <a:pt x="4256592" y="3566497"/>
                  <a:pt x="4307431" y="4189486"/>
                  <a:pt x="3988755" y="4413700"/>
                </a:cubicBezTo>
                <a:cubicBezTo>
                  <a:pt x="3800587" y="4546417"/>
                  <a:pt x="3511671" y="4502699"/>
                  <a:pt x="3141846" y="4493642"/>
                </a:cubicBezTo>
                <a:cubicBezTo>
                  <a:pt x="2247198" y="4471471"/>
                  <a:pt x="1669055" y="4504572"/>
                  <a:pt x="774407" y="4511442"/>
                </a:cubicBezTo>
                <a:cubicBezTo>
                  <a:pt x="698148" y="4512067"/>
                  <a:pt x="472161" y="4482713"/>
                  <a:pt x="298873" y="4412138"/>
                </a:cubicBezTo>
                <a:cubicBezTo>
                  <a:pt x="45296" y="4308775"/>
                  <a:pt x="-1513" y="4028352"/>
                  <a:pt x="37" y="3811321"/>
                </a:cubicBezTo>
                <a:cubicBezTo>
                  <a:pt x="7477" y="2820159"/>
                  <a:pt x="-30963" y="1797145"/>
                  <a:pt x="533850" y="929331"/>
                </a:cubicBezTo>
                <a:cubicBezTo>
                  <a:pt x="886625" y="387221"/>
                  <a:pt x="1459808" y="0"/>
                  <a:pt x="2117309" y="0"/>
                </a:cubicBezTo>
                <a:close/>
              </a:path>
            </a:pathLst>
          </a:custGeom>
          <a:solidFill>
            <a:srgbClr val="D7DAE9"/>
          </a:solidFill>
        </p:spPr>
        <p:txBody>
          <a:bodyPr wrap="square" anchor="ctr">
            <a:noAutofit/>
          </a:bodyPr>
          <a:lstStyle>
            <a:lvl1pPr marL="0" indent="0" algn="ctr">
              <a:buNone/>
              <a:defRPr sz="2000" b="0" i="0">
                <a:latin typeface="Poppins" pitchFamily="2" charset="77"/>
                <a:cs typeface="Poppins"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4382873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layout with picture 1">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2" name="Picture">
            <a:extLst>
              <a:ext uri="{FF2B5EF4-FFF2-40B4-BE49-F238E27FC236}">
                <a16:creationId xmlns:a16="http://schemas.microsoft.com/office/drawing/2014/main" id="{F573A7F4-641A-13A3-5556-84612985AC75}"/>
              </a:ext>
            </a:extLst>
          </p:cNvPr>
          <p:cNvSpPr>
            <a:spLocks noGrp="1"/>
          </p:cNvSpPr>
          <p:nvPr>
            <p:ph type="pic" sz="quarter" idx="14" hasCustomPrompt="1"/>
          </p:nvPr>
        </p:nvSpPr>
        <p:spPr>
          <a:xfrm>
            <a:off x="6915446" y="1761321"/>
            <a:ext cx="4457114" cy="4447177"/>
          </a:xfrm>
          <a:custGeom>
            <a:avLst/>
            <a:gdLst>
              <a:gd name="connsiteX0" fmla="*/ 2217862 w 4457114"/>
              <a:gd name="connsiteY0" fmla="*/ 0 h 4447177"/>
              <a:gd name="connsiteX1" fmla="*/ 3789795 w 4457114"/>
              <a:gd name="connsiteY1" fmla="*/ 714297 h 4447177"/>
              <a:gd name="connsiteX2" fmla="*/ 4457114 w 4457114"/>
              <a:gd name="connsiteY2" fmla="*/ 2286221 h 4447177"/>
              <a:gd name="connsiteX3" fmla="*/ 3772032 w 4457114"/>
              <a:gd name="connsiteY3" fmla="*/ 3840382 h 4447177"/>
              <a:gd name="connsiteX4" fmla="*/ 2217862 w 4457114"/>
              <a:gd name="connsiteY4" fmla="*/ 4447177 h 4447177"/>
              <a:gd name="connsiteX5" fmla="*/ 601064 w 4457114"/>
              <a:gd name="connsiteY5" fmla="*/ 3903322 h 4447177"/>
              <a:gd name="connsiteX6" fmla="*/ 0 w 4457114"/>
              <a:gd name="connsiteY6" fmla="*/ 2286221 h 4447177"/>
              <a:gd name="connsiteX7" fmla="*/ 699538 w 4457114"/>
              <a:gd name="connsiteY7" fmla="*/ 767897 h 4447177"/>
              <a:gd name="connsiteX8" fmla="*/ 2217862 w 4457114"/>
              <a:gd name="connsiteY8" fmla="*/ 0 h 4447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57114" h="4447177">
                <a:moveTo>
                  <a:pt x="2217862" y="0"/>
                </a:moveTo>
                <a:cubicBezTo>
                  <a:pt x="2833088" y="0"/>
                  <a:pt x="3386275" y="311071"/>
                  <a:pt x="3789795" y="714297"/>
                </a:cubicBezTo>
                <a:cubicBezTo>
                  <a:pt x="4193021" y="1117514"/>
                  <a:pt x="4457114" y="1670701"/>
                  <a:pt x="4457114" y="2286221"/>
                </a:cubicBezTo>
                <a:cubicBezTo>
                  <a:pt x="4457114" y="2901447"/>
                  <a:pt x="4175249" y="3437165"/>
                  <a:pt x="3772032" y="3840382"/>
                </a:cubicBezTo>
                <a:cubicBezTo>
                  <a:pt x="3368806" y="4243608"/>
                  <a:pt x="2833088" y="4447177"/>
                  <a:pt x="2217862" y="4447177"/>
                </a:cubicBezTo>
                <a:cubicBezTo>
                  <a:pt x="1602645" y="4447177"/>
                  <a:pt x="1004290" y="4306548"/>
                  <a:pt x="601064" y="3903322"/>
                </a:cubicBezTo>
                <a:cubicBezTo>
                  <a:pt x="197848" y="3499802"/>
                  <a:pt x="0" y="2901447"/>
                  <a:pt x="0" y="2286221"/>
                </a:cubicBezTo>
                <a:cubicBezTo>
                  <a:pt x="0" y="1671004"/>
                  <a:pt x="296321" y="1171113"/>
                  <a:pt x="699538" y="767897"/>
                </a:cubicBezTo>
                <a:cubicBezTo>
                  <a:pt x="1103058" y="364680"/>
                  <a:pt x="1602645" y="0"/>
                  <a:pt x="2217862" y="0"/>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sz="2000" b="0" i="0">
                <a:latin typeface="Montserrat" pitchFamily="2" charset="77"/>
              </a:rPr>
              <a:t>Insert</a:t>
            </a:r>
            <a:br>
              <a:rPr lang="en-US" sz="2000" b="0" i="0">
                <a:latin typeface="Montserrat" pitchFamily="2" charset="77"/>
              </a:rPr>
            </a:br>
            <a:r>
              <a:rPr lang="en-US" sz="2000" b="0" i="0">
                <a:latin typeface="Montserrat" pitchFamily="2" charset="77"/>
              </a:rPr>
              <a:t>picture here</a:t>
            </a:r>
            <a:endParaRPr lang="en-US"/>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8515661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layout with picture 2">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8" name="Picture">
            <a:extLst>
              <a:ext uri="{FF2B5EF4-FFF2-40B4-BE49-F238E27FC236}">
                <a16:creationId xmlns:a16="http://schemas.microsoft.com/office/drawing/2014/main" id="{3808A7F4-83BD-46A4-BD3A-7EEF16294B5C}"/>
              </a:ext>
            </a:extLst>
          </p:cNvPr>
          <p:cNvSpPr>
            <a:spLocks noGrp="1"/>
          </p:cNvSpPr>
          <p:nvPr>
            <p:ph type="pic" sz="quarter" idx="14" hasCustomPrompt="1"/>
          </p:nvPr>
        </p:nvSpPr>
        <p:spPr>
          <a:xfrm>
            <a:off x="6096000" y="2154616"/>
            <a:ext cx="5488242" cy="3249745"/>
          </a:xfrm>
          <a:custGeom>
            <a:avLst/>
            <a:gdLst>
              <a:gd name="connsiteX0" fmla="*/ 2748323 w 5488242"/>
              <a:gd name="connsiteY0" fmla="*/ 141 h 3249745"/>
              <a:gd name="connsiteX1" fmla="*/ 4514854 w 5488242"/>
              <a:gd name="connsiteY1" fmla="*/ 770230 h 3249745"/>
              <a:gd name="connsiteX2" fmla="*/ 5450538 w 5488242"/>
              <a:gd name="connsiteY2" fmla="*/ 2473260 h 3249745"/>
              <a:gd name="connsiteX3" fmla="*/ 5229918 w 5488242"/>
              <a:gd name="connsiteY3" fmla="*/ 3183394 h 3249745"/>
              <a:gd name="connsiteX4" fmla="*/ 5211210 w 5488242"/>
              <a:gd name="connsiteY4" fmla="*/ 3191734 h 3249745"/>
              <a:gd name="connsiteX5" fmla="*/ 5211210 w 5488242"/>
              <a:gd name="connsiteY5" fmla="*/ 3191410 h 3249745"/>
              <a:gd name="connsiteX6" fmla="*/ 4795782 w 5488242"/>
              <a:gd name="connsiteY6" fmla="*/ 3248160 h 3249745"/>
              <a:gd name="connsiteX7" fmla="*/ 1195298 w 5488242"/>
              <a:gd name="connsiteY7" fmla="*/ 3227640 h 3249745"/>
              <a:gd name="connsiteX8" fmla="*/ 623123 w 5488242"/>
              <a:gd name="connsiteY8" fmla="*/ 3246553 h 3249745"/>
              <a:gd name="connsiteX9" fmla="*/ 189634 w 5488242"/>
              <a:gd name="connsiteY9" fmla="*/ 3133700 h 3249745"/>
              <a:gd name="connsiteX10" fmla="*/ 196729 w 5488242"/>
              <a:gd name="connsiteY10" fmla="*/ 1953886 h 3249745"/>
              <a:gd name="connsiteX11" fmla="*/ 865989 w 5488242"/>
              <a:gd name="connsiteY11" fmla="*/ 842366 h 3249745"/>
              <a:gd name="connsiteX12" fmla="*/ 2748323 w 5488242"/>
              <a:gd name="connsiteY12" fmla="*/ 141 h 324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8242" h="3249745">
                <a:moveTo>
                  <a:pt x="2748323" y="141"/>
                </a:moveTo>
                <a:cubicBezTo>
                  <a:pt x="3407264" y="7844"/>
                  <a:pt x="4045567" y="310488"/>
                  <a:pt x="4514854" y="770230"/>
                </a:cubicBezTo>
                <a:cubicBezTo>
                  <a:pt x="4984142" y="1229973"/>
                  <a:pt x="5291529" y="1837515"/>
                  <a:pt x="5450538" y="2473260"/>
                </a:cubicBezTo>
                <a:cubicBezTo>
                  <a:pt x="5518588" y="2744809"/>
                  <a:pt x="5520852" y="3048423"/>
                  <a:pt x="5229918" y="3183394"/>
                </a:cubicBezTo>
                <a:cubicBezTo>
                  <a:pt x="5223470" y="3186275"/>
                  <a:pt x="5217345" y="3189166"/>
                  <a:pt x="5211210" y="3191734"/>
                </a:cubicBezTo>
                <a:lnTo>
                  <a:pt x="5211210" y="3191410"/>
                </a:lnTo>
                <a:cubicBezTo>
                  <a:pt x="5081874" y="3245916"/>
                  <a:pt x="4936731" y="3253923"/>
                  <a:pt x="4795782" y="3248160"/>
                </a:cubicBezTo>
                <a:cubicBezTo>
                  <a:pt x="3596918" y="3200063"/>
                  <a:pt x="2396426" y="3191087"/>
                  <a:pt x="1195298" y="3227640"/>
                </a:cubicBezTo>
                <a:cubicBezTo>
                  <a:pt x="1005007" y="3233412"/>
                  <a:pt x="814060" y="3250718"/>
                  <a:pt x="623123" y="3246553"/>
                </a:cubicBezTo>
                <a:cubicBezTo>
                  <a:pt x="471855" y="3243349"/>
                  <a:pt x="315423" y="3217703"/>
                  <a:pt x="189634" y="3133700"/>
                </a:cubicBezTo>
                <a:cubicBezTo>
                  <a:pt x="-176130" y="2889727"/>
                  <a:pt x="79005" y="2277050"/>
                  <a:pt x="196729" y="1953886"/>
                </a:cubicBezTo>
                <a:cubicBezTo>
                  <a:pt x="345096" y="1545445"/>
                  <a:pt x="567324" y="1160719"/>
                  <a:pt x="865989" y="842366"/>
                </a:cubicBezTo>
                <a:cubicBezTo>
                  <a:pt x="1348830" y="327157"/>
                  <a:pt x="2040031" y="-7875"/>
                  <a:pt x="2748323" y="141"/>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84184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layout with picture 3">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9" name="Picture">
            <a:extLst>
              <a:ext uri="{FF2B5EF4-FFF2-40B4-BE49-F238E27FC236}">
                <a16:creationId xmlns:a16="http://schemas.microsoft.com/office/drawing/2014/main" id="{2683A972-069F-F2B9-CFA9-ED289AADEE72}"/>
              </a:ext>
            </a:extLst>
          </p:cNvPr>
          <p:cNvSpPr>
            <a:spLocks noGrp="1"/>
          </p:cNvSpPr>
          <p:nvPr>
            <p:ph type="pic" sz="quarter" idx="14" hasCustomPrompt="1"/>
          </p:nvPr>
        </p:nvSpPr>
        <p:spPr>
          <a:xfrm>
            <a:off x="6573659" y="1778903"/>
            <a:ext cx="4436948" cy="4430494"/>
          </a:xfrm>
          <a:custGeom>
            <a:avLst/>
            <a:gdLst>
              <a:gd name="connsiteX0" fmla="*/ 2295917 w 4436948"/>
              <a:gd name="connsiteY0" fmla="*/ 317 h 4430494"/>
              <a:gd name="connsiteX1" fmla="*/ 2641105 w 4436948"/>
              <a:gd name="connsiteY1" fmla="*/ 141845 h 4430494"/>
              <a:gd name="connsiteX2" fmla="*/ 3235405 w 4436948"/>
              <a:gd name="connsiteY2" fmla="*/ 715445 h 4430494"/>
              <a:gd name="connsiteX3" fmla="*/ 3814453 w 4436948"/>
              <a:gd name="connsiteY3" fmla="*/ 1280057 h 4430494"/>
              <a:gd name="connsiteX4" fmla="*/ 4415289 w 4436948"/>
              <a:gd name="connsiteY4" fmla="*/ 2061473 h 4430494"/>
              <a:gd name="connsiteX5" fmla="*/ 4267395 w 4436948"/>
              <a:gd name="connsiteY5" fmla="*/ 2610559 h 4430494"/>
              <a:gd name="connsiteX6" fmla="*/ 3415439 w 4436948"/>
              <a:gd name="connsiteY6" fmla="*/ 3448626 h 4430494"/>
              <a:gd name="connsiteX7" fmla="*/ 2854912 w 4436948"/>
              <a:gd name="connsiteY7" fmla="*/ 4029308 h 4430494"/>
              <a:gd name="connsiteX8" fmla="*/ 2475235 w 4436948"/>
              <a:gd name="connsiteY8" fmla="*/ 4362955 h 4430494"/>
              <a:gd name="connsiteX9" fmla="*/ 2082757 w 4436948"/>
              <a:gd name="connsiteY9" fmla="*/ 4405989 h 4430494"/>
              <a:gd name="connsiteX10" fmla="*/ 2083301 w 4436948"/>
              <a:gd name="connsiteY10" fmla="*/ 4405716 h 4430494"/>
              <a:gd name="connsiteX11" fmla="*/ 1542385 w 4436948"/>
              <a:gd name="connsiteY11" fmla="*/ 3999348 h 4430494"/>
              <a:gd name="connsiteX12" fmla="*/ 871007 w 4436948"/>
              <a:gd name="connsiteY12" fmla="*/ 3311354 h 4430494"/>
              <a:gd name="connsiteX13" fmla="*/ 162857 w 4436948"/>
              <a:gd name="connsiteY13" fmla="*/ 2598304 h 4430494"/>
              <a:gd name="connsiteX14" fmla="*/ 148695 w 4436948"/>
              <a:gd name="connsiteY14" fmla="*/ 1846031 h 4430494"/>
              <a:gd name="connsiteX15" fmla="*/ 1043141 w 4436948"/>
              <a:gd name="connsiteY15" fmla="*/ 936061 h 4430494"/>
              <a:gd name="connsiteX16" fmla="*/ 1935408 w 4436948"/>
              <a:gd name="connsiteY16" fmla="*/ 115970 h 4430494"/>
              <a:gd name="connsiteX17" fmla="*/ 2295917 w 4436948"/>
              <a:gd name="connsiteY17" fmla="*/ 317 h 4430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36948" h="4430494">
                <a:moveTo>
                  <a:pt x="2295917" y="317"/>
                </a:moveTo>
                <a:cubicBezTo>
                  <a:pt x="2417630" y="4573"/>
                  <a:pt x="2536790" y="51692"/>
                  <a:pt x="2641105" y="141845"/>
                </a:cubicBezTo>
                <a:cubicBezTo>
                  <a:pt x="2849736" y="321878"/>
                  <a:pt x="3042843" y="518797"/>
                  <a:pt x="3235405" y="715445"/>
                </a:cubicBezTo>
                <a:cubicBezTo>
                  <a:pt x="3424154" y="908007"/>
                  <a:pt x="3618078" y="1095122"/>
                  <a:pt x="3814453" y="1280057"/>
                </a:cubicBezTo>
                <a:cubicBezTo>
                  <a:pt x="4046507" y="1498494"/>
                  <a:pt x="4310701" y="1747164"/>
                  <a:pt x="4415289" y="2061473"/>
                </a:cubicBezTo>
                <a:cubicBezTo>
                  <a:pt x="4479295" y="2263839"/>
                  <a:pt x="4392955" y="2452044"/>
                  <a:pt x="4267395" y="2610559"/>
                </a:cubicBezTo>
                <a:cubicBezTo>
                  <a:pt x="4013007" y="2931951"/>
                  <a:pt x="3709320" y="3164549"/>
                  <a:pt x="3415439" y="3448626"/>
                </a:cubicBezTo>
                <a:cubicBezTo>
                  <a:pt x="3222059" y="3635740"/>
                  <a:pt x="3043660" y="3837836"/>
                  <a:pt x="2854912" y="4029308"/>
                </a:cubicBezTo>
                <a:cubicBezTo>
                  <a:pt x="2736978" y="4148876"/>
                  <a:pt x="2622039" y="4277706"/>
                  <a:pt x="2475235" y="4362955"/>
                </a:cubicBezTo>
                <a:cubicBezTo>
                  <a:pt x="2339870" y="4441396"/>
                  <a:pt x="2207772" y="4445482"/>
                  <a:pt x="2082757" y="4405989"/>
                </a:cubicBezTo>
                <a:lnTo>
                  <a:pt x="2083301" y="4405716"/>
                </a:lnTo>
                <a:cubicBezTo>
                  <a:pt x="1861869" y="4335719"/>
                  <a:pt x="1694637" y="4166581"/>
                  <a:pt x="1542385" y="3999348"/>
                </a:cubicBezTo>
                <a:cubicBezTo>
                  <a:pt x="1326672" y="3762118"/>
                  <a:pt x="1101427" y="3534149"/>
                  <a:pt x="871007" y="3311354"/>
                </a:cubicBezTo>
                <a:cubicBezTo>
                  <a:pt x="668639" y="3115524"/>
                  <a:pt x="350244" y="2809931"/>
                  <a:pt x="162857" y="2598304"/>
                </a:cubicBezTo>
                <a:cubicBezTo>
                  <a:pt x="-43050" y="2365704"/>
                  <a:pt x="-60210" y="2085985"/>
                  <a:pt x="148695" y="1846031"/>
                </a:cubicBezTo>
                <a:cubicBezTo>
                  <a:pt x="420514" y="1533356"/>
                  <a:pt x="732372" y="1217141"/>
                  <a:pt x="1043141" y="936061"/>
                </a:cubicBezTo>
                <a:cubicBezTo>
                  <a:pt x="1341925" y="665875"/>
                  <a:pt x="1607209" y="349115"/>
                  <a:pt x="1935408" y="115970"/>
                </a:cubicBezTo>
                <a:cubicBezTo>
                  <a:pt x="2049938" y="34669"/>
                  <a:pt x="2174204" y="-3939"/>
                  <a:pt x="2295917" y="317"/>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6454625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layout with picture 4">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0" name="Picture">
            <a:extLst>
              <a:ext uri="{FF2B5EF4-FFF2-40B4-BE49-F238E27FC236}">
                <a16:creationId xmlns:a16="http://schemas.microsoft.com/office/drawing/2014/main" id="{67027615-6A3E-3405-45C7-24BC4A639772}"/>
              </a:ext>
            </a:extLst>
          </p:cNvPr>
          <p:cNvSpPr>
            <a:spLocks noGrp="1"/>
          </p:cNvSpPr>
          <p:nvPr>
            <p:ph type="pic" sz="quarter" idx="14" hasCustomPrompt="1"/>
          </p:nvPr>
        </p:nvSpPr>
        <p:spPr>
          <a:xfrm>
            <a:off x="6586541" y="1697039"/>
            <a:ext cx="4417793" cy="4332109"/>
          </a:xfrm>
          <a:custGeom>
            <a:avLst/>
            <a:gdLst>
              <a:gd name="connsiteX0" fmla="*/ 2251911 w 4417793"/>
              <a:gd name="connsiteY0" fmla="*/ 477 h 4332109"/>
              <a:gd name="connsiteX1" fmla="*/ 2673217 w 4417793"/>
              <a:gd name="connsiteY1" fmla="*/ 202953 h 4332109"/>
              <a:gd name="connsiteX2" fmla="*/ 2673786 w 4417793"/>
              <a:gd name="connsiteY2" fmla="*/ 202953 h 4332109"/>
              <a:gd name="connsiteX3" fmla="*/ 3074754 w 4417793"/>
              <a:gd name="connsiteY3" fmla="*/ 482727 h 4332109"/>
              <a:gd name="connsiteX4" fmla="*/ 3571075 w 4417793"/>
              <a:gd name="connsiteY4" fmla="*/ 630386 h 4332109"/>
              <a:gd name="connsiteX5" fmla="*/ 3888461 w 4417793"/>
              <a:gd name="connsiteY5" fmla="*/ 756174 h 4332109"/>
              <a:gd name="connsiteX6" fmla="*/ 4090385 w 4417793"/>
              <a:gd name="connsiteY6" fmla="*/ 1390856 h 4332109"/>
              <a:gd name="connsiteX7" fmla="*/ 4195215 w 4417793"/>
              <a:gd name="connsiteY7" fmla="*/ 2056616 h 4332109"/>
              <a:gd name="connsiteX8" fmla="*/ 4417239 w 4417793"/>
              <a:gd name="connsiteY8" fmla="*/ 2680936 h 4332109"/>
              <a:gd name="connsiteX9" fmla="*/ 4122834 w 4417793"/>
              <a:gd name="connsiteY9" fmla="*/ 3128524 h 4332109"/>
              <a:gd name="connsiteX10" fmla="*/ 3600663 w 4417793"/>
              <a:gd name="connsiteY10" fmla="*/ 3676564 h 4332109"/>
              <a:gd name="connsiteX11" fmla="*/ 3309705 w 4417793"/>
              <a:gd name="connsiteY11" fmla="*/ 4199566 h 4332109"/>
              <a:gd name="connsiteX12" fmla="*/ 2081815 w 4417793"/>
              <a:gd name="connsiteY12" fmla="*/ 4207338 h 4332109"/>
              <a:gd name="connsiteX13" fmla="*/ 1155228 w 4417793"/>
              <a:gd name="connsiteY13" fmla="*/ 4234389 h 4332109"/>
              <a:gd name="connsiteX14" fmla="*/ 843880 w 4417793"/>
              <a:gd name="connsiteY14" fmla="*/ 3732111 h 4332109"/>
              <a:gd name="connsiteX15" fmla="*/ 454691 w 4417793"/>
              <a:gd name="connsiteY15" fmla="*/ 3247976 h 4332109"/>
              <a:gd name="connsiteX16" fmla="*/ 5758 w 4417793"/>
              <a:gd name="connsiteY16" fmla="*/ 2680936 h 4332109"/>
              <a:gd name="connsiteX17" fmla="*/ 176370 w 4417793"/>
              <a:gd name="connsiteY17" fmla="*/ 2121667 h 4332109"/>
              <a:gd name="connsiteX18" fmla="*/ 334057 w 4417793"/>
              <a:gd name="connsiteY18" fmla="*/ 1634941 h 4332109"/>
              <a:gd name="connsiteX19" fmla="*/ 327161 w 4417793"/>
              <a:gd name="connsiteY19" fmla="*/ 1131229 h 4332109"/>
              <a:gd name="connsiteX20" fmla="*/ 1451935 w 4417793"/>
              <a:gd name="connsiteY20" fmla="*/ 430051 h 4332109"/>
              <a:gd name="connsiteX21" fmla="*/ 1967499 w 4417793"/>
              <a:gd name="connsiteY21" fmla="*/ 70260 h 4332109"/>
              <a:gd name="connsiteX22" fmla="*/ 2251911 w 4417793"/>
              <a:gd name="connsiteY22" fmla="*/ 477 h 4332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417793" h="4332109">
                <a:moveTo>
                  <a:pt x="2251911" y="477"/>
                </a:moveTo>
                <a:cubicBezTo>
                  <a:pt x="2400846" y="7178"/>
                  <a:pt x="2537143" y="84039"/>
                  <a:pt x="2673217" y="202953"/>
                </a:cubicBezTo>
                <a:lnTo>
                  <a:pt x="2673786" y="202953"/>
                </a:lnTo>
                <a:cubicBezTo>
                  <a:pt x="2796722" y="310319"/>
                  <a:pt x="2928558" y="409047"/>
                  <a:pt x="3074754" y="482727"/>
                </a:cubicBezTo>
                <a:cubicBezTo>
                  <a:pt x="3231863" y="561887"/>
                  <a:pt x="3401329" y="590671"/>
                  <a:pt x="3571075" y="630386"/>
                </a:cubicBezTo>
                <a:cubicBezTo>
                  <a:pt x="3682521" y="656291"/>
                  <a:pt x="3794255" y="691123"/>
                  <a:pt x="3888461" y="756174"/>
                </a:cubicBezTo>
                <a:cubicBezTo>
                  <a:pt x="4091820" y="896928"/>
                  <a:pt x="4123700" y="1162603"/>
                  <a:pt x="4090385" y="1390856"/>
                </a:cubicBezTo>
                <a:cubicBezTo>
                  <a:pt x="4057349" y="1617665"/>
                  <a:pt x="4105025" y="1848229"/>
                  <a:pt x="4195215" y="2056616"/>
                </a:cubicBezTo>
                <a:cubicBezTo>
                  <a:pt x="4283111" y="2259253"/>
                  <a:pt x="4427872" y="2448368"/>
                  <a:pt x="4417239" y="2680936"/>
                </a:cubicBezTo>
                <a:cubicBezTo>
                  <a:pt x="4408339" y="2875801"/>
                  <a:pt x="4273633" y="3020581"/>
                  <a:pt x="4122834" y="3128524"/>
                </a:cubicBezTo>
                <a:cubicBezTo>
                  <a:pt x="3905981" y="3283954"/>
                  <a:pt x="3726180" y="3435070"/>
                  <a:pt x="3600663" y="3676564"/>
                </a:cubicBezTo>
                <a:cubicBezTo>
                  <a:pt x="3509038" y="3853008"/>
                  <a:pt x="3463655" y="4062261"/>
                  <a:pt x="3309705" y="4199566"/>
                </a:cubicBezTo>
                <a:cubicBezTo>
                  <a:pt x="2956133" y="4514741"/>
                  <a:pt x="2482206" y="4163010"/>
                  <a:pt x="2081815" y="4207338"/>
                </a:cubicBezTo>
                <a:cubicBezTo>
                  <a:pt x="1789134" y="4239859"/>
                  <a:pt x="1426662" y="4442785"/>
                  <a:pt x="1155228" y="4234389"/>
                </a:cubicBezTo>
                <a:cubicBezTo>
                  <a:pt x="994102" y="4110623"/>
                  <a:pt x="924881" y="3910287"/>
                  <a:pt x="843880" y="3732111"/>
                </a:cubicBezTo>
                <a:cubicBezTo>
                  <a:pt x="758863" y="3544738"/>
                  <a:pt x="617550" y="3373187"/>
                  <a:pt x="454691" y="3247976"/>
                </a:cubicBezTo>
                <a:cubicBezTo>
                  <a:pt x="259663" y="3098016"/>
                  <a:pt x="46258" y="2941719"/>
                  <a:pt x="5758" y="2680936"/>
                </a:cubicBezTo>
                <a:cubicBezTo>
                  <a:pt x="-26122" y="2475131"/>
                  <a:pt x="80440" y="2294662"/>
                  <a:pt x="176370" y="2121667"/>
                </a:cubicBezTo>
                <a:cubicBezTo>
                  <a:pt x="261098" y="1969116"/>
                  <a:pt x="321989" y="1810518"/>
                  <a:pt x="334057" y="1634941"/>
                </a:cubicBezTo>
                <a:cubicBezTo>
                  <a:pt x="345547" y="1466559"/>
                  <a:pt x="290975" y="1299900"/>
                  <a:pt x="327161" y="1131229"/>
                </a:cubicBezTo>
                <a:cubicBezTo>
                  <a:pt x="448084" y="567356"/>
                  <a:pt x="1048674" y="649097"/>
                  <a:pt x="1451935" y="430051"/>
                </a:cubicBezTo>
                <a:cubicBezTo>
                  <a:pt x="1636908" y="329599"/>
                  <a:pt x="1779657" y="167832"/>
                  <a:pt x="1967499" y="70260"/>
                </a:cubicBezTo>
                <a:cubicBezTo>
                  <a:pt x="2068640" y="17694"/>
                  <a:pt x="2162550" y="-3543"/>
                  <a:pt x="2251911" y="477"/>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0236993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cons and text">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AD20A8F3-3808-0287-B375-3FC37671FE67}"/>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3" name="Text 1">
            <a:extLst>
              <a:ext uri="{FF2B5EF4-FFF2-40B4-BE49-F238E27FC236}">
                <a16:creationId xmlns:a16="http://schemas.microsoft.com/office/drawing/2014/main" id="{692F028C-0AC8-8AEF-87D1-6DAC8C34E918}"/>
              </a:ext>
            </a:extLst>
          </p:cNvPr>
          <p:cNvSpPr>
            <a:spLocks noGrp="1"/>
          </p:cNvSpPr>
          <p:nvPr>
            <p:ph type="body" sz="quarter" idx="10" hasCustomPrompt="1"/>
          </p:nvPr>
        </p:nvSpPr>
        <p:spPr>
          <a:xfrm>
            <a:off x="1640541" y="1734671"/>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4" name="Text 2">
            <a:extLst>
              <a:ext uri="{FF2B5EF4-FFF2-40B4-BE49-F238E27FC236}">
                <a16:creationId xmlns:a16="http://schemas.microsoft.com/office/drawing/2014/main" id="{C46CF87E-E7FB-D8BE-ACD8-B4ACA741A2A8}"/>
              </a:ext>
            </a:extLst>
          </p:cNvPr>
          <p:cNvSpPr>
            <a:spLocks noGrp="1"/>
          </p:cNvSpPr>
          <p:nvPr>
            <p:ph type="body" sz="quarter" idx="11" hasCustomPrompt="1"/>
          </p:nvPr>
        </p:nvSpPr>
        <p:spPr>
          <a:xfrm>
            <a:off x="1640541" y="2662518"/>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5" name="Text 3">
            <a:extLst>
              <a:ext uri="{FF2B5EF4-FFF2-40B4-BE49-F238E27FC236}">
                <a16:creationId xmlns:a16="http://schemas.microsoft.com/office/drawing/2014/main" id="{C2864941-9B7C-0F83-1479-10AC6AAFF346}"/>
              </a:ext>
            </a:extLst>
          </p:cNvPr>
          <p:cNvSpPr>
            <a:spLocks noGrp="1"/>
          </p:cNvSpPr>
          <p:nvPr>
            <p:ph type="body" sz="quarter" idx="12" hasCustomPrompt="1"/>
          </p:nvPr>
        </p:nvSpPr>
        <p:spPr>
          <a:xfrm>
            <a:off x="1640541" y="3590365"/>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6" name="Text 4">
            <a:extLst>
              <a:ext uri="{FF2B5EF4-FFF2-40B4-BE49-F238E27FC236}">
                <a16:creationId xmlns:a16="http://schemas.microsoft.com/office/drawing/2014/main" id="{972747F0-5A8E-C503-3A15-3BC851A4440D}"/>
              </a:ext>
            </a:extLst>
          </p:cNvPr>
          <p:cNvSpPr>
            <a:spLocks noGrp="1"/>
          </p:cNvSpPr>
          <p:nvPr>
            <p:ph type="body" sz="quarter" idx="13" hasCustomPrompt="1"/>
          </p:nvPr>
        </p:nvSpPr>
        <p:spPr>
          <a:xfrm>
            <a:off x="1640541" y="4504765"/>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7" name="Text 5">
            <a:extLst>
              <a:ext uri="{FF2B5EF4-FFF2-40B4-BE49-F238E27FC236}">
                <a16:creationId xmlns:a16="http://schemas.microsoft.com/office/drawing/2014/main" id="{86D3FEEC-299E-FE30-FD45-26C75D91CEAA}"/>
              </a:ext>
            </a:extLst>
          </p:cNvPr>
          <p:cNvSpPr>
            <a:spLocks noGrp="1"/>
          </p:cNvSpPr>
          <p:nvPr>
            <p:ph type="body" sz="quarter" idx="14" hasCustomPrompt="1"/>
          </p:nvPr>
        </p:nvSpPr>
        <p:spPr>
          <a:xfrm>
            <a:off x="1640541" y="5432612"/>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pic>
        <p:nvPicPr>
          <p:cNvPr id="3" name="NDCS logo">
            <a:extLst>
              <a:ext uri="{FF2B5EF4-FFF2-40B4-BE49-F238E27FC236}">
                <a16:creationId xmlns:a16="http://schemas.microsoft.com/office/drawing/2014/main" id="{DB3F324C-A434-F3D9-1806-727982DC9CC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0796590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cons and text 3 column">
    <p:bg>
      <p:bgPr>
        <a:solidFill>
          <a:srgbClr val="F1F0F8"/>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64AB8FC8-FCC7-B467-5867-75F440B7C916}"/>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4" name="Text 1">
            <a:extLst>
              <a:ext uri="{FF2B5EF4-FFF2-40B4-BE49-F238E27FC236}">
                <a16:creationId xmlns:a16="http://schemas.microsoft.com/office/drawing/2014/main" id="{AC8770D4-59BE-B29B-E6C2-3CF52972A51B}"/>
              </a:ext>
            </a:extLst>
          </p:cNvPr>
          <p:cNvSpPr>
            <a:spLocks noGrp="1"/>
          </p:cNvSpPr>
          <p:nvPr>
            <p:ph type="body" sz="quarter" idx="13" hasCustomPrompt="1"/>
          </p:nvPr>
        </p:nvSpPr>
        <p:spPr>
          <a:xfrm>
            <a:off x="860425" y="4033802"/>
            <a:ext cx="2958446" cy="1949450"/>
          </a:xfrm>
          <a:prstGeom prst="rect">
            <a:avLst/>
          </a:prstGeom>
        </p:spPr>
        <p:txBody>
          <a:bodyPr/>
          <a:lstStyle>
            <a:lvl1pPr marL="0" indent="0" algn="ctr">
              <a:buNone/>
              <a:defRPr sz="2000" b="0" i="0">
                <a:latin typeface="Montserrat" pitchFamily="2" charset="77"/>
              </a:defRPr>
            </a:lvl1pPr>
          </a:lstStyle>
          <a:p>
            <a:pPr lvl="0"/>
            <a:r>
              <a:rPr lang="en-US"/>
              <a:t>Lorem ipsum dolor sit </a:t>
            </a:r>
            <a:r>
              <a:rPr lang="en-US" err="1"/>
              <a:t>amet</a:t>
            </a:r>
            <a:r>
              <a:rPr lang="en-US"/>
              <a:t>, </a:t>
            </a:r>
            <a:r>
              <a:rPr lang="en-US" err="1"/>
              <a:t>aenean</a:t>
            </a:r>
            <a:r>
              <a:rPr lang="en-US"/>
              <a:t>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5" name="Text 2">
            <a:extLst>
              <a:ext uri="{FF2B5EF4-FFF2-40B4-BE49-F238E27FC236}">
                <a16:creationId xmlns:a16="http://schemas.microsoft.com/office/drawing/2014/main" id="{5943C5C2-356E-F019-4668-39598EA587C4}"/>
              </a:ext>
            </a:extLst>
          </p:cNvPr>
          <p:cNvSpPr>
            <a:spLocks noGrp="1"/>
          </p:cNvSpPr>
          <p:nvPr>
            <p:ph type="body" sz="quarter" idx="14" hasCustomPrompt="1"/>
          </p:nvPr>
        </p:nvSpPr>
        <p:spPr>
          <a:xfrm>
            <a:off x="4617176" y="4033802"/>
            <a:ext cx="2958446" cy="1949450"/>
          </a:xfrm>
          <a:prstGeom prst="rect">
            <a:avLst/>
          </a:prstGeom>
        </p:spPr>
        <p:txBody>
          <a:bodyPr/>
          <a:lstStyle>
            <a:lvl1pPr marL="0" indent="0" algn="ctr">
              <a:buNone/>
              <a:defRPr sz="2000" b="0" i="0">
                <a:latin typeface="Montserrat" pitchFamily="2" charset="77"/>
              </a:defRPr>
            </a:lvl1pPr>
          </a:lstStyle>
          <a:p>
            <a:pPr lvl="0"/>
            <a:r>
              <a:rPr lang="en-US"/>
              <a:t>Lorem ipsum dolor sit </a:t>
            </a:r>
            <a:r>
              <a:rPr lang="en-US" err="1"/>
              <a:t>amet</a:t>
            </a:r>
            <a:r>
              <a:rPr lang="en-US"/>
              <a:t>, </a:t>
            </a:r>
            <a:r>
              <a:rPr lang="en-US" err="1"/>
              <a:t>aenean</a:t>
            </a:r>
            <a:r>
              <a:rPr lang="en-US"/>
              <a:t>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6" name="Text 3">
            <a:extLst>
              <a:ext uri="{FF2B5EF4-FFF2-40B4-BE49-F238E27FC236}">
                <a16:creationId xmlns:a16="http://schemas.microsoft.com/office/drawing/2014/main" id="{2D1FD56D-54DF-E2D5-D15B-57AD2BCBCD6D}"/>
              </a:ext>
            </a:extLst>
          </p:cNvPr>
          <p:cNvSpPr>
            <a:spLocks noGrp="1"/>
          </p:cNvSpPr>
          <p:nvPr>
            <p:ph type="body" sz="quarter" idx="15" hasCustomPrompt="1"/>
          </p:nvPr>
        </p:nvSpPr>
        <p:spPr>
          <a:xfrm>
            <a:off x="8373928" y="4033802"/>
            <a:ext cx="2958446" cy="1949450"/>
          </a:xfrm>
          <a:prstGeom prst="rect">
            <a:avLst/>
          </a:prstGeom>
        </p:spPr>
        <p:txBody>
          <a:bodyPr/>
          <a:lstStyle>
            <a:lvl1pPr marL="0" indent="0" algn="ctr">
              <a:buNone/>
              <a:defRPr sz="2000" b="0" i="0">
                <a:latin typeface="Montserrat" pitchFamily="2" charset="77"/>
              </a:defRPr>
            </a:lvl1pPr>
          </a:lstStyle>
          <a:p>
            <a:pPr lvl="0"/>
            <a:r>
              <a:rPr lang="en-US"/>
              <a:t>Lorem ipsum dolor sit </a:t>
            </a:r>
            <a:r>
              <a:rPr lang="en-US" err="1"/>
              <a:t>amet</a:t>
            </a:r>
            <a:r>
              <a:rPr lang="en-US"/>
              <a:t>, </a:t>
            </a:r>
            <a:r>
              <a:rPr lang="en-US" err="1"/>
              <a:t>aenean</a:t>
            </a:r>
            <a:r>
              <a:rPr lang="en-US"/>
              <a:t>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pic>
        <p:nvPicPr>
          <p:cNvPr id="6" name="NDCS logo">
            <a:extLst>
              <a:ext uri="{FF2B5EF4-FFF2-40B4-BE49-F238E27FC236}">
                <a16:creationId xmlns:a16="http://schemas.microsoft.com/office/drawing/2014/main" id="{522D06B7-902A-646E-4315-17B793F89EF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4289016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Quote ultraviolet">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9614A83F-683E-9D20-2964-C79D461062A3}"/>
              </a:ext>
            </a:extLst>
          </p:cNvPr>
          <p:cNvPicPr>
            <a:picLocks noChangeAspect="1"/>
          </p:cNvPicPr>
          <p:nvPr userDrawn="1"/>
        </p:nvPicPr>
        <p:blipFill>
          <a:blip r:embed="rId2"/>
          <a:srcRect/>
          <a:stretch/>
        </p:blipFill>
        <p:spPr>
          <a:xfrm>
            <a:off x="0" y="0"/>
            <a:ext cx="12192000" cy="6858000"/>
          </a:xfrm>
          <a:prstGeom prst="rect">
            <a:avLst/>
          </a:prstGeom>
        </p:spPr>
      </p:pic>
      <p:sp>
        <p:nvSpPr>
          <p:cNvPr id="10" name="Quote">
            <a:extLst>
              <a:ext uri="{FF2B5EF4-FFF2-40B4-BE49-F238E27FC236}">
                <a16:creationId xmlns:a16="http://schemas.microsoft.com/office/drawing/2014/main" id="{23EB8A5C-5141-B6F0-1260-AAE647D41AF0}"/>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11" name="Byline">
            <a:extLst>
              <a:ext uri="{FF2B5EF4-FFF2-40B4-BE49-F238E27FC236}">
                <a16:creationId xmlns:a16="http://schemas.microsoft.com/office/drawing/2014/main" id="{15261A8B-5814-C6F3-CB8C-D47FF86DCB51}"/>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5" name="NDCS logo">
            <a:extLst>
              <a:ext uri="{FF2B5EF4-FFF2-40B4-BE49-F238E27FC236}">
                <a16:creationId xmlns:a16="http://schemas.microsoft.com/office/drawing/2014/main" id="{787ED019-6507-35F7-BDF3-8F0B4911DCC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0109628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Quote with image ultraviolet">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79BE087A-149D-5872-5496-22F54EAA9A19}"/>
              </a:ext>
            </a:extLst>
          </p:cNvPr>
          <p:cNvPicPr>
            <a:picLocks noChangeAspect="1"/>
          </p:cNvPicPr>
          <p:nvPr userDrawn="1"/>
        </p:nvPicPr>
        <p:blipFill>
          <a:blip r:embed="rId2"/>
          <a:srcRect/>
          <a:stretch/>
        </p:blipFill>
        <p:spPr>
          <a:xfrm>
            <a:off x="0" y="0"/>
            <a:ext cx="12192000" cy="6858000"/>
          </a:xfrm>
          <a:prstGeom prst="rect">
            <a:avLst/>
          </a:prstGeom>
        </p:spPr>
      </p:pic>
      <p:sp>
        <p:nvSpPr>
          <p:cNvPr id="8" name="Quote">
            <a:extLst>
              <a:ext uri="{FF2B5EF4-FFF2-40B4-BE49-F238E27FC236}">
                <a16:creationId xmlns:a16="http://schemas.microsoft.com/office/drawing/2014/main" id="{9ADA4547-B244-D387-1DBA-25AAE9346BB7}"/>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9" name="Byline">
            <a:extLst>
              <a:ext uri="{FF2B5EF4-FFF2-40B4-BE49-F238E27FC236}">
                <a16:creationId xmlns:a16="http://schemas.microsoft.com/office/drawing/2014/main" id="{549D1359-74FF-8620-E9B8-F3D465B658C5}"/>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19" name="Picture">
            <a:extLst>
              <a:ext uri="{FF2B5EF4-FFF2-40B4-BE49-F238E27FC236}">
                <a16:creationId xmlns:a16="http://schemas.microsoft.com/office/drawing/2014/main" id="{175D8059-2336-E12D-E446-74615C293697}"/>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5D357E5C-E6EE-D4E2-C223-4CFA0B68B93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0822201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Quote raspberry">
    <p:bg>
      <p:bgPr>
        <a:solidFill>
          <a:srgbClr val="F1F0F8"/>
        </a:solidFill>
        <a:effectLst/>
      </p:bgPr>
    </p:bg>
    <p:spTree>
      <p:nvGrpSpPr>
        <p:cNvPr id="1" name=""/>
        <p:cNvGrpSpPr/>
        <p:nvPr/>
      </p:nvGrpSpPr>
      <p:grpSpPr>
        <a:xfrm>
          <a:off x="0" y="0"/>
          <a:ext cx="0" cy="0"/>
          <a:chOff x="0" y="0"/>
          <a:chExt cx="0" cy="0"/>
        </a:xfrm>
      </p:grpSpPr>
      <p:pic>
        <p:nvPicPr>
          <p:cNvPr id="8" name="Background">
            <a:extLst>
              <a:ext uri="{FF2B5EF4-FFF2-40B4-BE49-F238E27FC236}">
                <a16:creationId xmlns:a16="http://schemas.microsoft.com/office/drawing/2014/main" id="{A4AA0021-8D45-3B69-B1E7-4AF0B6C91FFE}"/>
              </a:ext>
            </a:extLst>
          </p:cNvPr>
          <p:cNvPicPr>
            <a:picLocks noChangeAspect="1"/>
          </p:cNvPicPr>
          <p:nvPr userDrawn="1"/>
        </p:nvPicPr>
        <p:blipFill>
          <a:blip r:embed="rId2"/>
          <a:srcRect/>
          <a:stretch/>
        </p:blipFill>
        <p:spPr>
          <a:xfrm>
            <a:off x="0" y="0"/>
            <a:ext cx="12192000" cy="6858000"/>
          </a:xfrm>
          <a:prstGeom prst="rect">
            <a:avLst/>
          </a:prstGeom>
        </p:spPr>
      </p:pic>
      <p:sp>
        <p:nvSpPr>
          <p:cNvPr id="2" name="Quote">
            <a:extLst>
              <a:ext uri="{FF2B5EF4-FFF2-40B4-BE49-F238E27FC236}">
                <a16:creationId xmlns:a16="http://schemas.microsoft.com/office/drawing/2014/main" id="{993CC273-9DE3-CA2B-2B86-E65887BD5758}"/>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3" name="Byline">
            <a:extLst>
              <a:ext uri="{FF2B5EF4-FFF2-40B4-BE49-F238E27FC236}">
                <a16:creationId xmlns:a16="http://schemas.microsoft.com/office/drawing/2014/main" id="{6851B1C6-6200-7A41-0593-444C43D7FC2B}"/>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9" name="NDCS logo">
            <a:extLst>
              <a:ext uri="{FF2B5EF4-FFF2-40B4-BE49-F238E27FC236}">
                <a16:creationId xmlns:a16="http://schemas.microsoft.com/office/drawing/2014/main" id="{4D0B9222-DA51-5389-BD1D-3C53536FD54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311510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Quote with image raspberry">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060EC9B8-555F-59CB-DFBD-2710E0684148}"/>
              </a:ext>
            </a:extLst>
          </p:cNvPr>
          <p:cNvPicPr>
            <a:picLocks noChangeAspect="1"/>
          </p:cNvPicPr>
          <p:nvPr userDrawn="1"/>
        </p:nvPicPr>
        <p:blipFill>
          <a:blip r:embed="rId2"/>
          <a:srcRect/>
          <a:stretch/>
        </p:blipFill>
        <p:spPr>
          <a:xfrm>
            <a:off x="0" y="0"/>
            <a:ext cx="12192000" cy="6858000"/>
          </a:xfrm>
          <a:prstGeom prst="rect">
            <a:avLst/>
          </a:prstGeom>
        </p:spPr>
      </p:pic>
      <p:sp>
        <p:nvSpPr>
          <p:cNvPr id="6" name="Quote">
            <a:extLst>
              <a:ext uri="{FF2B5EF4-FFF2-40B4-BE49-F238E27FC236}">
                <a16:creationId xmlns:a16="http://schemas.microsoft.com/office/drawing/2014/main" id="{DFA76DA4-E1F0-258C-52A5-F9C936938840}"/>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7" name="Byline">
            <a:extLst>
              <a:ext uri="{FF2B5EF4-FFF2-40B4-BE49-F238E27FC236}">
                <a16:creationId xmlns:a16="http://schemas.microsoft.com/office/drawing/2014/main" id="{570E02F4-7581-4ED9-7B58-F81AA8F90310}"/>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8" name="Picture">
            <a:extLst>
              <a:ext uri="{FF2B5EF4-FFF2-40B4-BE49-F238E27FC236}">
                <a16:creationId xmlns:a16="http://schemas.microsoft.com/office/drawing/2014/main" id="{6410EDD9-FD58-F60F-3959-45191201F504}"/>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3E481A04-B357-F6E3-8159-22C0DDF4BB7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42122308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Quote aquamarine">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69C7A01D-4CD0-A600-A427-628D5434D2CD}"/>
              </a:ext>
            </a:extLst>
          </p:cNvPr>
          <p:cNvPicPr>
            <a:picLocks noChangeAspect="1"/>
          </p:cNvPicPr>
          <p:nvPr userDrawn="1"/>
        </p:nvPicPr>
        <p:blipFill>
          <a:blip r:embed="rId2"/>
          <a:srcRect/>
          <a:stretch/>
        </p:blipFill>
        <p:spPr>
          <a:xfrm>
            <a:off x="0" y="0"/>
            <a:ext cx="12192000" cy="6858000"/>
          </a:xfrm>
          <a:prstGeom prst="rect">
            <a:avLst/>
          </a:prstGeom>
        </p:spPr>
      </p:pic>
      <p:sp>
        <p:nvSpPr>
          <p:cNvPr id="5" name="Quote">
            <a:extLst>
              <a:ext uri="{FF2B5EF4-FFF2-40B4-BE49-F238E27FC236}">
                <a16:creationId xmlns:a16="http://schemas.microsoft.com/office/drawing/2014/main" id="{7C93932B-CAD0-B94E-B436-846805F936C3}"/>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6" name="Byline">
            <a:extLst>
              <a:ext uri="{FF2B5EF4-FFF2-40B4-BE49-F238E27FC236}">
                <a16:creationId xmlns:a16="http://schemas.microsoft.com/office/drawing/2014/main" id="{8C1D5ADB-BF87-5659-2C99-2F26A063BFA5}"/>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7" name="NDCS logo">
            <a:extLst>
              <a:ext uri="{FF2B5EF4-FFF2-40B4-BE49-F238E27FC236}">
                <a16:creationId xmlns:a16="http://schemas.microsoft.com/office/drawing/2014/main" id="{4BD30229-2D8E-CA5A-3120-9BE161D5902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6825280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Quote with image aquamarine">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D8B32284-8FF0-42E7-1755-EC6EF7B171A0}"/>
              </a:ext>
            </a:extLst>
          </p:cNvPr>
          <p:cNvPicPr>
            <a:picLocks noChangeAspect="1"/>
          </p:cNvPicPr>
          <p:nvPr userDrawn="1"/>
        </p:nvPicPr>
        <p:blipFill>
          <a:blip r:embed="rId2"/>
          <a:srcRect/>
          <a:stretch/>
        </p:blipFill>
        <p:spPr>
          <a:xfrm>
            <a:off x="0" y="0"/>
            <a:ext cx="12192000" cy="6858000"/>
          </a:xfrm>
          <a:prstGeom prst="rect">
            <a:avLst/>
          </a:prstGeom>
        </p:spPr>
      </p:pic>
      <p:sp>
        <p:nvSpPr>
          <p:cNvPr id="6" name="Quote">
            <a:extLst>
              <a:ext uri="{FF2B5EF4-FFF2-40B4-BE49-F238E27FC236}">
                <a16:creationId xmlns:a16="http://schemas.microsoft.com/office/drawing/2014/main" id="{55259831-4F1F-9A7E-C5C8-4ED06D7707F6}"/>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7" name="Byline">
            <a:extLst>
              <a:ext uri="{FF2B5EF4-FFF2-40B4-BE49-F238E27FC236}">
                <a16:creationId xmlns:a16="http://schemas.microsoft.com/office/drawing/2014/main" id="{2C880FE1-1598-6A04-BE91-C9E938BDD3F4}"/>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8" name="Picture">
            <a:extLst>
              <a:ext uri="{FF2B5EF4-FFF2-40B4-BE49-F238E27FC236}">
                <a16:creationId xmlns:a16="http://schemas.microsoft.com/office/drawing/2014/main" id="{C4738127-3821-582B-5C7D-B1C07BF56999}"/>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52998A44-6C88-9E6F-2307-767ECA3A161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9200733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Quote mustard">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CF7A474A-A6B3-95B5-60AA-BBA19C332B13}"/>
              </a:ext>
            </a:extLst>
          </p:cNvPr>
          <p:cNvPicPr>
            <a:picLocks noChangeAspect="1"/>
          </p:cNvPicPr>
          <p:nvPr userDrawn="1"/>
        </p:nvPicPr>
        <p:blipFill>
          <a:blip r:embed="rId2"/>
          <a:srcRect/>
          <a:stretch/>
        </p:blipFill>
        <p:spPr>
          <a:xfrm>
            <a:off x="0" y="0"/>
            <a:ext cx="12192000" cy="6858000"/>
          </a:xfrm>
          <a:prstGeom prst="rect">
            <a:avLst/>
          </a:prstGeom>
        </p:spPr>
      </p:pic>
      <p:sp>
        <p:nvSpPr>
          <p:cNvPr id="5" name="Quote">
            <a:extLst>
              <a:ext uri="{FF2B5EF4-FFF2-40B4-BE49-F238E27FC236}">
                <a16:creationId xmlns:a16="http://schemas.microsoft.com/office/drawing/2014/main" id="{9384E28F-E175-743A-0E4C-DB6188E40D2E}"/>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6" name="Byline">
            <a:extLst>
              <a:ext uri="{FF2B5EF4-FFF2-40B4-BE49-F238E27FC236}">
                <a16:creationId xmlns:a16="http://schemas.microsoft.com/office/drawing/2014/main" id="{3CDC401D-F2CF-A02C-6A52-EE81A40B2F62}"/>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7" name="NDCS logo">
            <a:extLst>
              <a:ext uri="{FF2B5EF4-FFF2-40B4-BE49-F238E27FC236}">
                <a16:creationId xmlns:a16="http://schemas.microsoft.com/office/drawing/2014/main" id="{5D46357B-41DE-53D3-4D9C-91F8A87E8D6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5469377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Quote with image mustard">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C5E4A46D-D51A-B93D-8681-563E241B9141}"/>
              </a:ext>
            </a:extLst>
          </p:cNvPr>
          <p:cNvPicPr>
            <a:picLocks noChangeAspect="1"/>
          </p:cNvPicPr>
          <p:nvPr userDrawn="1"/>
        </p:nvPicPr>
        <p:blipFill>
          <a:blip r:embed="rId2"/>
          <a:srcRect/>
          <a:stretch/>
        </p:blipFill>
        <p:spPr>
          <a:xfrm>
            <a:off x="0" y="0"/>
            <a:ext cx="12192000" cy="6858000"/>
          </a:xfrm>
          <a:prstGeom prst="rect">
            <a:avLst/>
          </a:prstGeom>
        </p:spPr>
      </p:pic>
      <p:sp>
        <p:nvSpPr>
          <p:cNvPr id="6" name="Quote">
            <a:extLst>
              <a:ext uri="{FF2B5EF4-FFF2-40B4-BE49-F238E27FC236}">
                <a16:creationId xmlns:a16="http://schemas.microsoft.com/office/drawing/2014/main" id="{6C5D4F7B-296D-BDF1-203C-1F1D162C0820}"/>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7" name="Byline">
            <a:extLst>
              <a:ext uri="{FF2B5EF4-FFF2-40B4-BE49-F238E27FC236}">
                <a16:creationId xmlns:a16="http://schemas.microsoft.com/office/drawing/2014/main" id="{E4E2E5A0-467A-CF92-6F83-673A25983DF1}"/>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8" name="Picture">
            <a:extLst>
              <a:ext uri="{FF2B5EF4-FFF2-40B4-BE49-F238E27FC236}">
                <a16:creationId xmlns:a16="http://schemas.microsoft.com/office/drawing/2014/main" id="{F274396F-5183-FBEC-6010-D91829D6ACB7}"/>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1D1B7DC7-DFFE-A255-69E0-1BAA6B0D252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0145838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Questions">
    <p:bg>
      <p:bgPr>
        <a:solidFill>
          <a:srgbClr val="F1F0F8"/>
        </a:solidFill>
        <a:effectLst/>
      </p:bgPr>
    </p:bg>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8344946F-DBDE-CB0A-3A15-02DF2995B0D0}"/>
              </a:ext>
            </a:extLst>
          </p:cNvPr>
          <p:cNvPicPr>
            <a:picLocks noChangeAspect="1"/>
          </p:cNvPicPr>
          <p:nvPr userDrawn="1"/>
        </p:nvPicPr>
        <p:blipFill>
          <a:blip r:embed="rId2"/>
          <a:srcRect/>
          <a:stretch/>
        </p:blipFill>
        <p:spPr>
          <a:xfrm>
            <a:off x="0" y="0"/>
            <a:ext cx="12192000" cy="6858000"/>
          </a:xfrm>
          <a:prstGeom prst="rect">
            <a:avLst/>
          </a:prstGeom>
        </p:spPr>
      </p:pic>
      <p:sp>
        <p:nvSpPr>
          <p:cNvPr id="7" name="Title">
            <a:extLst>
              <a:ext uri="{FF2B5EF4-FFF2-40B4-BE49-F238E27FC236}">
                <a16:creationId xmlns:a16="http://schemas.microsoft.com/office/drawing/2014/main" id="{2DC05468-A422-82D6-3C86-02D8205256EC}"/>
              </a:ext>
            </a:extLst>
          </p:cNvPr>
          <p:cNvSpPr>
            <a:spLocks noGrp="1"/>
          </p:cNvSpPr>
          <p:nvPr>
            <p:ph type="title" hasCustomPrompt="1"/>
          </p:nvPr>
        </p:nvSpPr>
        <p:spPr>
          <a:xfrm>
            <a:off x="2828698" y="3596005"/>
            <a:ext cx="6534600" cy="1325563"/>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Are there any questions</a:t>
            </a:r>
            <a:endParaRPr lang="en-US"/>
          </a:p>
        </p:txBody>
      </p:sp>
      <p:pic>
        <p:nvPicPr>
          <p:cNvPr id="9" name="Question marks">
            <a:extLst>
              <a:ext uri="{FF2B5EF4-FFF2-40B4-BE49-F238E27FC236}">
                <a16:creationId xmlns:a16="http://schemas.microsoft.com/office/drawing/2014/main" id="{B2E3FFC4-49E7-407E-E80F-F924A725663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848795" y="1262130"/>
            <a:ext cx="2494405" cy="2494405"/>
          </a:xfrm>
          <a:prstGeom prst="rect">
            <a:avLst/>
          </a:prstGeom>
        </p:spPr>
      </p:pic>
    </p:spTree>
    <p:extLst>
      <p:ext uri="{BB962C8B-B14F-4D97-AF65-F5344CB8AC3E}">
        <p14:creationId xmlns:p14="http://schemas.microsoft.com/office/powerpoint/2010/main" val="15551244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F1F0F8"/>
        </a:solidFill>
        <a:effectLst/>
      </p:bgPr>
    </p:bg>
    <p:spTree>
      <p:nvGrpSpPr>
        <p:cNvPr id="1" name=""/>
        <p:cNvGrpSpPr/>
        <p:nvPr/>
      </p:nvGrpSpPr>
      <p:grpSpPr>
        <a:xfrm>
          <a:off x="0" y="0"/>
          <a:ext cx="0" cy="0"/>
          <a:chOff x="0" y="0"/>
          <a:chExt cx="0" cy="0"/>
        </a:xfrm>
      </p:grpSpPr>
      <p:pic>
        <p:nvPicPr>
          <p:cNvPr id="6" name="Background">
            <a:extLst>
              <a:ext uri="{FF2B5EF4-FFF2-40B4-BE49-F238E27FC236}">
                <a16:creationId xmlns:a16="http://schemas.microsoft.com/office/drawing/2014/main" id="{C8493F44-0B40-353F-E330-FB7FFE14F244}"/>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a:extLst>
              <a:ext uri="{FF2B5EF4-FFF2-40B4-BE49-F238E27FC236}">
                <a16:creationId xmlns:a16="http://schemas.microsoft.com/office/drawing/2014/main" id="{1420B553-3F90-16BE-DAFD-E860C7E76826}"/>
              </a:ext>
            </a:extLst>
          </p:cNvPr>
          <p:cNvSpPr>
            <a:spLocks noGrp="1"/>
          </p:cNvSpPr>
          <p:nvPr>
            <p:ph type="title" hasCustomPrompt="1"/>
          </p:nvPr>
        </p:nvSpPr>
        <p:spPr>
          <a:xfrm>
            <a:off x="2828698" y="3596005"/>
            <a:ext cx="6534600" cy="1325563"/>
          </a:xfrm>
          <a:prstGeom prst="rect">
            <a:avLst/>
          </a:prstGeom>
        </p:spPr>
        <p:txBody>
          <a:bodyPr lIns="90000"/>
          <a:lstStyle>
            <a:lvl1pPr algn="ctr">
              <a:lnSpc>
                <a:spcPct val="100000"/>
              </a:lnSpc>
              <a:defRPr b="1" i="0">
                <a:solidFill>
                  <a:schemeClr val="bg1"/>
                </a:solidFill>
                <a:latin typeface="Montserrat" pitchFamily="2" charset="77"/>
                <a:cs typeface="Poppins" pitchFamily="2" charset="77"/>
              </a:defRPr>
            </a:lvl1pPr>
          </a:lstStyle>
          <a:p>
            <a:r>
              <a:rPr lang="en-GB"/>
              <a:t>Thank you </a:t>
            </a:r>
            <a:br>
              <a:rPr lang="en-GB"/>
            </a:br>
            <a:r>
              <a:rPr lang="en-GB"/>
              <a:t>for your time</a:t>
            </a:r>
            <a:endParaRPr lang="en-US"/>
          </a:p>
        </p:txBody>
      </p:sp>
      <p:pic>
        <p:nvPicPr>
          <p:cNvPr id="11" name="Hand holding heart">
            <a:extLst>
              <a:ext uri="{FF2B5EF4-FFF2-40B4-BE49-F238E27FC236}">
                <a16:creationId xmlns:a16="http://schemas.microsoft.com/office/drawing/2014/main" id="{895A939C-BCB0-ACE7-CD3A-4FBE78BB9E0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672070" y="1013552"/>
            <a:ext cx="2847860" cy="2847860"/>
          </a:xfrm>
          <a:prstGeom prst="rect">
            <a:avLst/>
          </a:prstGeom>
        </p:spPr>
      </p:pic>
    </p:spTree>
    <p:extLst>
      <p:ext uri="{BB962C8B-B14F-4D97-AF65-F5344CB8AC3E}">
        <p14:creationId xmlns:p14="http://schemas.microsoft.com/office/powerpoint/2010/main" val="11791816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A83D2052-7269-D55C-5A36-F7CCD1FA1744}"/>
              </a:ext>
            </a:extLst>
          </p:cNvPr>
          <p:cNvPicPr>
            <a:picLocks noChangeAspect="1"/>
          </p:cNvPicPr>
          <p:nvPr userDrawn="1"/>
        </p:nvPicPr>
        <p:blipFill>
          <a:blip r:embed="rId2"/>
          <a:srcRect/>
          <a:stretch/>
        </p:blipFill>
        <p:spPr>
          <a:xfrm>
            <a:off x="0" y="0"/>
            <a:ext cx="12192000" cy="6858000"/>
          </a:xfrm>
          <a:prstGeom prst="rect">
            <a:avLst/>
          </a:prstGeom>
        </p:spPr>
      </p:pic>
      <p:pic>
        <p:nvPicPr>
          <p:cNvPr id="8" name="NDCS logo">
            <a:extLst>
              <a:ext uri="{FF2B5EF4-FFF2-40B4-BE49-F238E27FC236}">
                <a16:creationId xmlns:a16="http://schemas.microsoft.com/office/drawing/2014/main" id="{242514F5-37B6-3B20-DA71-28263D670E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36682" y="639512"/>
            <a:ext cx="3274305" cy="976142"/>
          </a:xfrm>
          <a:prstGeom prst="rect">
            <a:avLst/>
          </a:prstGeom>
        </p:spPr>
      </p:pic>
      <p:sp>
        <p:nvSpPr>
          <p:cNvPr id="9" name="Title">
            <a:extLst>
              <a:ext uri="{FF2B5EF4-FFF2-40B4-BE49-F238E27FC236}">
                <a16:creationId xmlns:a16="http://schemas.microsoft.com/office/drawing/2014/main" id="{39869CC5-F072-313F-7FF2-75AA0305422C}"/>
              </a:ext>
            </a:extLst>
          </p:cNvPr>
          <p:cNvSpPr>
            <a:spLocks noGrp="1"/>
          </p:cNvSpPr>
          <p:nvPr>
            <p:ph type="title" hasCustomPrompt="1"/>
          </p:nvPr>
        </p:nvSpPr>
        <p:spPr>
          <a:xfrm>
            <a:off x="5420756" y="629029"/>
            <a:ext cx="6230957" cy="986625"/>
          </a:xfrm>
          <a:prstGeom prst="rect">
            <a:avLst/>
          </a:prstGeom>
        </p:spPr>
        <p:txBody>
          <a:bodyPr/>
          <a:lstStyle>
            <a:lvl1pPr algn="r">
              <a:defRPr sz="3300" b="1" i="0">
                <a:solidFill>
                  <a:schemeClr val="bg1"/>
                </a:solidFill>
                <a:latin typeface="Montserrat" pitchFamily="2" charset="77"/>
              </a:defRPr>
            </a:lvl1pPr>
          </a:lstStyle>
          <a:p>
            <a:r>
              <a:rPr lang="en-GB"/>
              <a:t>For every deaf child, with any level of hearing loss</a:t>
            </a:r>
            <a:endParaRPr lang="en-US"/>
          </a:p>
        </p:txBody>
      </p:sp>
      <p:cxnSp>
        <p:nvCxnSpPr>
          <p:cNvPr id="17" name="Dotted divider">
            <a:extLst>
              <a:ext uri="{FF2B5EF4-FFF2-40B4-BE49-F238E27FC236}">
                <a16:creationId xmlns:a16="http://schemas.microsoft.com/office/drawing/2014/main" id="{78284470-7287-9626-8871-A92E609B489E}"/>
              </a:ext>
            </a:extLst>
          </p:cNvPr>
          <p:cNvCxnSpPr>
            <a:cxnSpLocks/>
          </p:cNvCxnSpPr>
          <p:nvPr userDrawn="1"/>
        </p:nvCxnSpPr>
        <p:spPr>
          <a:xfrm flipH="1">
            <a:off x="6671725" y="1912638"/>
            <a:ext cx="4816518" cy="0"/>
          </a:xfrm>
          <a:prstGeom prst="line">
            <a:avLst/>
          </a:prstGeom>
          <a:ln w="44450" cap="rnd">
            <a:solidFill>
              <a:schemeClr val="bg1"/>
            </a:solidFill>
            <a:prstDash val="sysDot"/>
          </a:ln>
        </p:spPr>
        <p:style>
          <a:lnRef idx="2">
            <a:schemeClr val="accent1"/>
          </a:lnRef>
          <a:fillRef idx="0">
            <a:schemeClr val="accent1"/>
          </a:fillRef>
          <a:effectRef idx="1">
            <a:schemeClr val="accent1"/>
          </a:effectRef>
          <a:fontRef idx="minor">
            <a:schemeClr val="tx1"/>
          </a:fontRef>
        </p:style>
      </p:cxnSp>
      <p:sp>
        <p:nvSpPr>
          <p:cNvPr id="15" name="Contact details">
            <a:extLst>
              <a:ext uri="{FF2B5EF4-FFF2-40B4-BE49-F238E27FC236}">
                <a16:creationId xmlns:a16="http://schemas.microsoft.com/office/drawing/2014/main" id="{33F56FD1-EA64-D425-4CE1-D2ABC513685C}"/>
              </a:ext>
            </a:extLst>
          </p:cNvPr>
          <p:cNvSpPr>
            <a:spLocks noGrp="1"/>
          </p:cNvSpPr>
          <p:nvPr>
            <p:ph type="body" sz="quarter" idx="11" hasCustomPrompt="1"/>
          </p:nvPr>
        </p:nvSpPr>
        <p:spPr>
          <a:xfrm>
            <a:off x="6671725" y="2244683"/>
            <a:ext cx="4979988" cy="1443037"/>
          </a:xfrm>
          <a:prstGeom prst="rect">
            <a:avLst/>
          </a:prstGeom>
        </p:spPr>
        <p:txBody>
          <a:bodyPr/>
          <a:lstStyle>
            <a:lvl1pPr marL="0" indent="0" algn="r">
              <a:buNone/>
              <a:defRPr sz="2000" b="0" i="0">
                <a:solidFill>
                  <a:schemeClr val="bg1"/>
                </a:solidFill>
                <a:latin typeface="Montserrat" pitchFamily="2" charset="77"/>
              </a:defRPr>
            </a:lvl1pPr>
          </a:lstStyle>
          <a:p>
            <a:pPr lvl="0"/>
            <a:r>
              <a:rPr lang="en-US"/>
              <a:t>Freephone Helpline 0808 800 8880</a:t>
            </a:r>
            <a:br>
              <a:rPr lang="en-US"/>
            </a:br>
            <a:r>
              <a:rPr lang="en-US" err="1"/>
              <a:t>helpline@ndcs.org.uk</a:t>
            </a:r>
            <a:br>
              <a:rPr lang="en-US"/>
            </a:br>
            <a:r>
              <a:rPr lang="en-US" err="1"/>
              <a:t>ndcs.org.uk</a:t>
            </a:r>
            <a:endParaRPr lang="en-US"/>
          </a:p>
        </p:txBody>
      </p:sp>
      <p:pic>
        <p:nvPicPr>
          <p:cNvPr id="21" name="Star 1">
            <a:extLst>
              <a:ext uri="{FF2B5EF4-FFF2-40B4-BE49-F238E27FC236}">
                <a16:creationId xmlns:a16="http://schemas.microsoft.com/office/drawing/2014/main" id="{52B36EF8-2C90-551E-4303-819D54DD26C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0388906" y="3839343"/>
            <a:ext cx="557958" cy="552931"/>
          </a:xfrm>
          <a:prstGeom prst="rect">
            <a:avLst/>
          </a:prstGeom>
        </p:spPr>
      </p:pic>
      <p:pic>
        <p:nvPicPr>
          <p:cNvPr id="22" name="Star 2">
            <a:extLst>
              <a:ext uri="{FF2B5EF4-FFF2-40B4-BE49-F238E27FC236}">
                <a16:creationId xmlns:a16="http://schemas.microsoft.com/office/drawing/2014/main" id="{2454C6E7-DA1C-45FD-F131-06B2D7605988}"/>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1128756" y="4242954"/>
            <a:ext cx="429657" cy="425786"/>
          </a:xfrm>
          <a:prstGeom prst="rect">
            <a:avLst/>
          </a:prstGeom>
        </p:spPr>
      </p:pic>
      <p:pic>
        <p:nvPicPr>
          <p:cNvPr id="23" name="Star 3">
            <a:extLst>
              <a:ext uri="{FF2B5EF4-FFF2-40B4-BE49-F238E27FC236}">
                <a16:creationId xmlns:a16="http://schemas.microsoft.com/office/drawing/2014/main" id="{811A5400-EE70-D740-B6BB-6389025A77BA}"/>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1051638" y="3537875"/>
            <a:ext cx="315326" cy="312485"/>
          </a:xfrm>
          <a:prstGeom prst="rect">
            <a:avLst/>
          </a:prstGeom>
        </p:spPr>
      </p:pic>
      <p:sp>
        <p:nvSpPr>
          <p:cNvPr id="11" name="Registered charity details">
            <a:extLst>
              <a:ext uri="{FF2B5EF4-FFF2-40B4-BE49-F238E27FC236}">
                <a16:creationId xmlns:a16="http://schemas.microsoft.com/office/drawing/2014/main" id="{9902AA8C-E411-9B3A-2F94-8E7F7DA45801}"/>
              </a:ext>
            </a:extLst>
          </p:cNvPr>
          <p:cNvSpPr>
            <a:spLocks noGrp="1"/>
          </p:cNvSpPr>
          <p:nvPr>
            <p:ph type="body" sz="quarter" idx="10" hasCustomPrompt="1"/>
          </p:nvPr>
        </p:nvSpPr>
        <p:spPr>
          <a:xfrm>
            <a:off x="545170" y="5827063"/>
            <a:ext cx="6621463" cy="518654"/>
          </a:xfrm>
          <a:prstGeom prst="rect">
            <a:avLst/>
          </a:prstGeom>
        </p:spPr>
        <p:txBody>
          <a:bodyPr/>
          <a:lstStyle>
            <a:lvl1pPr marL="0" indent="0">
              <a:buNone/>
              <a:defRPr sz="1500" b="0" i="0">
                <a:solidFill>
                  <a:schemeClr val="bg1"/>
                </a:solidFill>
                <a:latin typeface="Montserrat" pitchFamily="2" charset="77"/>
              </a:defRPr>
            </a:lvl1pPr>
          </a:lstStyle>
          <a:p>
            <a:pPr lvl="0"/>
            <a:r>
              <a:rPr lang="en-US"/>
              <a:t>The National Deaf Children’s Society is a registered charity in England and Wales no. 1016532 and in Scotland no. SC040779.</a:t>
            </a:r>
          </a:p>
        </p:txBody>
      </p:sp>
      <p:pic>
        <p:nvPicPr>
          <p:cNvPr id="13" name="Fundraising regulator logo" descr="A black and white sign with white text&#10;&#10;AI-generated content may be incorrect.">
            <a:extLst>
              <a:ext uri="{FF2B5EF4-FFF2-40B4-BE49-F238E27FC236}">
                <a16:creationId xmlns:a16="http://schemas.microsoft.com/office/drawing/2014/main" id="{C7B9A1B5-2948-11FF-3442-442E2077A7C7}"/>
              </a:ext>
            </a:extLst>
          </p:cNvPr>
          <p:cNvPicPr>
            <a:picLocks noChangeAspect="1"/>
          </p:cNvPicPr>
          <p:nvPr userDrawn="1"/>
        </p:nvPicPr>
        <p:blipFill>
          <a:blip r:embed="rId11"/>
          <a:stretch>
            <a:fillRect/>
          </a:stretch>
        </p:blipFill>
        <p:spPr>
          <a:xfrm>
            <a:off x="9254169" y="5693828"/>
            <a:ext cx="2291508" cy="699620"/>
          </a:xfrm>
          <a:prstGeom prst="rect">
            <a:avLst/>
          </a:prstGeom>
        </p:spPr>
      </p:pic>
    </p:spTree>
    <p:extLst>
      <p:ext uri="{BB962C8B-B14F-4D97-AF65-F5344CB8AC3E}">
        <p14:creationId xmlns:p14="http://schemas.microsoft.com/office/powerpoint/2010/main" val="41941240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layout no logo">
    <p:bg>
      <p:bgPr>
        <a:solidFill>
          <a:srgbClr val="F1F0F8"/>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0E11D558-AF25-F966-498F-F2F85B1A68A6}"/>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Tree>
    <p:extLst>
      <p:ext uri="{BB962C8B-B14F-4D97-AF65-F5344CB8AC3E}">
        <p14:creationId xmlns:p14="http://schemas.microsoft.com/office/powerpoint/2010/main" val="47803719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100333"/>
      </p:ext>
    </p:extLst>
  </p:cSld>
  <p:clrMap bg1="lt1" tx1="dk1" bg2="lt2" tx2="dk2" accent1="accent1" accent2="accent2" accent3="accent3" accent4="accent4" accent5="accent5" accent6="accent6" hlink="hlink" folHlink="folHlink"/>
  <p:sldLayoutIdLst>
    <p:sldLayoutId id="2147483657" r:id="rId1"/>
    <p:sldLayoutId id="2147483656" r:id="rId2"/>
    <p:sldLayoutId id="2147483658" r:id="rId3"/>
    <p:sldLayoutId id="2147483659" r:id="rId4"/>
    <p:sldLayoutId id="2147483660" r:id="rId5"/>
    <p:sldLayoutId id="2147483661" r:id="rId6"/>
    <p:sldLayoutId id="2147483680" r:id="rId7"/>
    <p:sldLayoutId id="2147483681" r:id="rId8"/>
    <p:sldLayoutId id="2147483682" r:id="rId9"/>
    <p:sldLayoutId id="2147483683" r:id="rId10"/>
    <p:sldLayoutId id="2147483662" r:id="rId11"/>
    <p:sldLayoutId id="2147483663" r:id="rId12"/>
    <p:sldLayoutId id="2147483664" r:id="rId13"/>
    <p:sldLayoutId id="2147483665" r:id="rId14"/>
    <p:sldLayoutId id="2147483666" r:id="rId15"/>
    <p:sldLayoutId id="2147483667" r:id="rId16"/>
    <p:sldLayoutId id="2147483668" r:id="rId17"/>
    <p:sldLayoutId id="2147483669" r:id="rId18"/>
    <p:sldLayoutId id="2147483688" r:id="rId19"/>
    <p:sldLayoutId id="2147483689" r:id="rId20"/>
    <p:sldLayoutId id="2147483690" r:id="rId21"/>
    <p:sldLayoutId id="2147483691"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5" r:id="rId33"/>
    <p:sldLayoutId id="2147483686" r:id="rId34"/>
    <p:sldLayoutId id="2147483687" r:id="rId35"/>
    <p:sldLayoutId id="2147483684"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ndcs.org.uk/CRIDE" TargetMode="External"/><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s://www.specialneedsjungle.com/vanishing-resource-bases-sen-units/" TargetMode="External"/><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997DD27E-7B89-CF87-1966-44D7D4025119}"/>
              </a:ext>
            </a:extLst>
          </p:cNvPr>
          <p:cNvSpPr>
            <a:spLocks noGrp="1"/>
          </p:cNvSpPr>
          <p:nvPr>
            <p:ph type="title"/>
          </p:nvPr>
        </p:nvSpPr>
        <p:spPr>
          <a:xfrm>
            <a:off x="909319" y="2579915"/>
            <a:ext cx="7069909" cy="2900454"/>
          </a:xfrm>
        </p:spPr>
        <p:txBody>
          <a:bodyPr/>
          <a:lstStyle/>
          <a:p>
            <a:r>
              <a:rPr lang="en-GB" sz="2400" b="1" dirty="0">
                <a:effectLst/>
                <a:latin typeface="Aptos" panose="020B0004020202020204" pitchFamily="34" charset="0"/>
                <a:ea typeface="Aptos" panose="020B0004020202020204" pitchFamily="34" charset="0"/>
                <a:cs typeface="Aptos" panose="020B0004020202020204" pitchFamily="34" charset="0"/>
              </a:rPr>
              <a:t>The resource base landscape for deaf learners - NDCS insight</a:t>
            </a:r>
            <a:endParaRPr lang="en-GB" sz="2400" dirty="0">
              <a:effectLst/>
              <a:latin typeface="Aptos" panose="020B0004020202020204" pitchFamily="34" charset="0"/>
              <a:ea typeface="Aptos" panose="020B0004020202020204" pitchFamily="34" charset="0"/>
              <a:cs typeface="Aptos" panose="020B0004020202020204" pitchFamily="34" charset="0"/>
            </a:endParaRPr>
          </a:p>
        </p:txBody>
      </p:sp>
      <p:sp>
        <p:nvSpPr>
          <p:cNvPr id="7" name="Subtitle">
            <a:extLst>
              <a:ext uri="{FF2B5EF4-FFF2-40B4-BE49-F238E27FC236}">
                <a16:creationId xmlns:a16="http://schemas.microsoft.com/office/drawing/2014/main" id="{89EE1048-6373-2A0E-EE80-30B259A3AD23}"/>
              </a:ext>
            </a:extLst>
          </p:cNvPr>
          <p:cNvSpPr>
            <a:spLocks noGrp="1"/>
          </p:cNvSpPr>
          <p:nvPr>
            <p:ph type="body" sz="quarter" idx="10"/>
          </p:nvPr>
        </p:nvSpPr>
        <p:spPr>
          <a:xfrm>
            <a:off x="909320" y="5653723"/>
            <a:ext cx="6699794" cy="513397"/>
          </a:xfrm>
        </p:spPr>
        <p:txBody>
          <a:bodyPr/>
          <a:lstStyle/>
          <a:p>
            <a:r>
              <a:rPr lang="en-GB" sz="1800" b="1" dirty="0">
                <a:effectLst/>
                <a:latin typeface="Aptos" panose="020B0004020202020204" pitchFamily="34" charset="0"/>
                <a:ea typeface="Aptos" panose="020B0004020202020204" pitchFamily="34" charset="0"/>
                <a:cs typeface="Aptos" panose="020B0004020202020204" pitchFamily="34" charset="0"/>
              </a:rPr>
              <a:t>Justin Cooke, NDCS Head of Policy</a:t>
            </a:r>
            <a:r>
              <a:rPr lang="en-GB" sz="1800" dirty="0">
                <a:effectLst/>
                <a:latin typeface="Aptos" panose="020B0004020202020204" pitchFamily="34" charset="0"/>
                <a:ea typeface="Aptos" panose="020B0004020202020204" pitchFamily="34" charset="0"/>
                <a:cs typeface="Aptos" panose="020B0004020202020204" pitchFamily="34" charset="0"/>
              </a:rPr>
              <a:t> </a:t>
            </a:r>
            <a:r>
              <a:rPr lang="en-GB" sz="1800" b="1" dirty="0">
                <a:effectLst/>
                <a:latin typeface="Aptos" panose="020B0004020202020204" pitchFamily="34" charset="0"/>
                <a:ea typeface="Aptos" panose="020B0004020202020204" pitchFamily="34" charset="0"/>
                <a:cs typeface="Aptos" panose="020B0004020202020204" pitchFamily="34" charset="0"/>
              </a:rPr>
              <a:t>and Influencing</a:t>
            </a:r>
            <a:r>
              <a:rPr lang="en-GB" sz="1800" dirty="0">
                <a:effectLst/>
                <a:latin typeface="Aptos" panose="020B0004020202020204" pitchFamily="34" charset="0"/>
                <a:ea typeface="Aptos" panose="020B0004020202020204" pitchFamily="34" charset="0"/>
                <a:cs typeface="Aptos" panose="020B0004020202020204" pitchFamily="34" charset="0"/>
              </a:rPr>
              <a:t> for England</a:t>
            </a:r>
            <a:endParaRPr lang="en-US" dirty="0">
              <a:latin typeface="Montserrat" pitchFamily="2" charset="77"/>
            </a:endParaRPr>
          </a:p>
        </p:txBody>
      </p:sp>
      <p:pic>
        <p:nvPicPr>
          <p:cNvPr id="11" name="Picture">
            <a:extLst>
              <a:ext uri="{FF2B5EF4-FFF2-40B4-BE49-F238E27FC236}">
                <a16:creationId xmlns:a16="http://schemas.microsoft.com/office/drawing/2014/main" id="{A3601F15-C088-938E-6FB4-DB82B3995115}"/>
              </a:ext>
            </a:extLst>
          </p:cNvPr>
          <p:cNvPicPr>
            <a:picLocks noGrp="1" noChangeAspect="1"/>
          </p:cNvPicPr>
          <p:nvPr>
            <p:ph type="pic" sz="quarter" idx="11"/>
          </p:nvPr>
        </p:nvPicPr>
        <p:blipFill>
          <a:blip r:embed="rId3"/>
          <a:srcRect l="14134" r="23450"/>
          <a:stretch/>
        </p:blipFill>
        <p:spPr>
          <a:xfrm>
            <a:off x="7326086" y="0"/>
            <a:ext cx="4865914" cy="6858000"/>
          </a:xfrm>
        </p:spPr>
      </p:pic>
    </p:spTree>
    <p:extLst>
      <p:ext uri="{BB962C8B-B14F-4D97-AF65-F5344CB8AC3E}">
        <p14:creationId xmlns:p14="http://schemas.microsoft.com/office/powerpoint/2010/main" val="1052059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3DBC4192-6F24-AEC8-2A3C-FB2A55822492}"/>
              </a:ext>
            </a:extLst>
          </p:cNvPr>
          <p:cNvSpPr>
            <a:spLocks noGrp="1"/>
          </p:cNvSpPr>
          <p:nvPr>
            <p:ph type="title"/>
          </p:nvPr>
        </p:nvSpPr>
        <p:spPr>
          <a:xfrm>
            <a:off x="553193" y="567005"/>
            <a:ext cx="8188036" cy="525525"/>
          </a:xfrm>
          <a:prstGeom prst="rect">
            <a:avLst/>
          </a:prstGeom>
        </p:spPr>
        <p:txBody>
          <a:bodyPr/>
          <a:lstStyle/>
          <a:p>
            <a:r>
              <a:rPr lang="en-US" dirty="0"/>
              <a:t>CRIDE &amp; Improving Futures </a:t>
            </a:r>
          </a:p>
        </p:txBody>
      </p:sp>
      <p:sp>
        <p:nvSpPr>
          <p:cNvPr id="3" name="Text Placeholder 2">
            <a:extLst>
              <a:ext uri="{FF2B5EF4-FFF2-40B4-BE49-F238E27FC236}">
                <a16:creationId xmlns:a16="http://schemas.microsoft.com/office/drawing/2014/main" id="{381946F3-AA12-D75D-4B01-CA41164D891F}"/>
              </a:ext>
            </a:extLst>
          </p:cNvPr>
          <p:cNvSpPr>
            <a:spLocks noGrp="1"/>
          </p:cNvSpPr>
          <p:nvPr>
            <p:ph type="body" sz="quarter" idx="12"/>
          </p:nvPr>
        </p:nvSpPr>
        <p:spPr/>
        <p:txBody>
          <a:bodyPr/>
          <a:lstStyle/>
          <a:p>
            <a:pPr>
              <a:spcBef>
                <a:spcPts val="3150"/>
              </a:spcBef>
              <a:buNone/>
            </a:pPr>
            <a:r>
              <a:rPr lang="en-GB" b="1" dirty="0">
                <a:solidFill>
                  <a:srgbClr val="00306B"/>
                </a:solidFill>
                <a:effectLst/>
                <a:latin typeface="Montserrat" pitchFamily="2" charset="0"/>
              </a:rPr>
              <a:t>Consortium for Research in Deaf Education (CRIDE)</a:t>
            </a:r>
          </a:p>
          <a:p>
            <a:pPr marL="342900" indent="-342900">
              <a:spcBef>
                <a:spcPts val="3150"/>
              </a:spcBef>
              <a:buFont typeface="Wingdings" panose="05000000000000000000" pitchFamily="2" charset="2"/>
              <a:buChar char="Ø"/>
            </a:pPr>
            <a:r>
              <a:rPr lang="en-GB" sz="1800" dirty="0">
                <a:solidFill>
                  <a:srgbClr val="00306B"/>
                </a:solidFill>
                <a:effectLst/>
                <a:latin typeface="Montserrat" pitchFamily="2" charset="0"/>
              </a:rPr>
              <a:t>CRIDE is a consortium of organisations and individuals with a common interest in using research to improve the educational outcomes achieved by deaf children. Members included charities, schools and universities.</a:t>
            </a:r>
          </a:p>
          <a:p>
            <a:pPr marL="342900" indent="-342900">
              <a:spcBef>
                <a:spcPts val="3150"/>
              </a:spcBef>
              <a:buFont typeface="Wingdings" panose="05000000000000000000" pitchFamily="2" charset="2"/>
              <a:buChar char="Ø"/>
            </a:pPr>
            <a:r>
              <a:rPr lang="en-GB" sz="1800" dirty="0">
                <a:solidFill>
                  <a:srgbClr val="00306B"/>
                </a:solidFill>
                <a:effectLst/>
                <a:latin typeface="Montserrat" pitchFamily="2" charset="0"/>
              </a:rPr>
              <a:t>The annual reports are available online: </a:t>
            </a:r>
            <a:r>
              <a:rPr lang="en-GB" sz="1800" dirty="0">
                <a:solidFill>
                  <a:srgbClr val="00306B"/>
                </a:solidFill>
                <a:effectLst/>
                <a:latin typeface="Montserrat" pitchFamily="2" charset="0"/>
                <a:hlinkClick r:id="rId3"/>
              </a:rPr>
              <a:t>www.ndcs.org.uk/CRIDE</a:t>
            </a:r>
            <a:r>
              <a:rPr lang="en-GB" sz="1800" dirty="0">
                <a:solidFill>
                  <a:srgbClr val="00306B"/>
                </a:solidFill>
                <a:effectLst/>
                <a:latin typeface="Montserrat" pitchFamily="2" charset="0"/>
              </a:rPr>
              <a:t> </a:t>
            </a:r>
          </a:p>
        </p:txBody>
      </p:sp>
      <p:sp>
        <p:nvSpPr>
          <p:cNvPr id="4" name="Text Placeholder 3">
            <a:extLst>
              <a:ext uri="{FF2B5EF4-FFF2-40B4-BE49-F238E27FC236}">
                <a16:creationId xmlns:a16="http://schemas.microsoft.com/office/drawing/2014/main" id="{A7947346-928E-036E-2AA8-5A9D5A2D7C28}"/>
              </a:ext>
            </a:extLst>
          </p:cNvPr>
          <p:cNvSpPr>
            <a:spLocks noGrp="1"/>
          </p:cNvSpPr>
          <p:nvPr>
            <p:ph type="body" sz="quarter" idx="13"/>
          </p:nvPr>
        </p:nvSpPr>
        <p:spPr/>
        <p:txBody>
          <a:bodyPr/>
          <a:lstStyle/>
          <a:p>
            <a:pPr>
              <a:spcBef>
                <a:spcPts val="3150"/>
              </a:spcBef>
              <a:buNone/>
            </a:pPr>
            <a:r>
              <a:rPr lang="en-GB" b="1" dirty="0">
                <a:solidFill>
                  <a:srgbClr val="00306B"/>
                </a:solidFill>
                <a:effectLst/>
                <a:latin typeface="Montserrat" pitchFamily="2" charset="0"/>
              </a:rPr>
              <a:t>Improving Futures </a:t>
            </a:r>
            <a:r>
              <a:rPr lang="en-GB" b="1" dirty="0">
                <a:solidFill>
                  <a:srgbClr val="00306B"/>
                </a:solidFill>
                <a:latin typeface="Montserrat" pitchFamily="2" charset="0"/>
              </a:rPr>
              <a:t>(NDCS)</a:t>
            </a:r>
            <a:endParaRPr lang="en-GB" b="1" dirty="0">
              <a:solidFill>
                <a:srgbClr val="00306B"/>
              </a:solidFill>
              <a:effectLst/>
              <a:latin typeface="Montserrat" pitchFamily="2" charset="0"/>
            </a:endParaRPr>
          </a:p>
          <a:p>
            <a:pPr marL="285750" indent="-285750">
              <a:spcBef>
                <a:spcPts val="3150"/>
              </a:spcBef>
              <a:buFont typeface="Wingdings" panose="05000000000000000000" pitchFamily="2" charset="2"/>
              <a:buChar char="Ø"/>
            </a:pPr>
            <a:r>
              <a:rPr lang="en-GB" sz="1800" dirty="0">
                <a:solidFill>
                  <a:srgbClr val="00306B"/>
                </a:solidFill>
                <a:effectLst/>
                <a:latin typeface="Montserrat" pitchFamily="2" charset="0"/>
              </a:rPr>
              <a:t>Freedom of Information requests undertaken during 2024 on educational budgets, staffing and service provision for deaf children across schools with resource provisions in the United Kingdom (UK).</a:t>
            </a:r>
          </a:p>
          <a:p>
            <a:pPr marL="285750" indent="-285750">
              <a:spcBef>
                <a:spcPts val="3150"/>
              </a:spcBef>
              <a:buFont typeface="Wingdings" panose="05000000000000000000" pitchFamily="2" charset="2"/>
              <a:buChar char="Ø"/>
            </a:pPr>
            <a:r>
              <a:rPr lang="en-GB" sz="1800" dirty="0">
                <a:solidFill>
                  <a:srgbClr val="00306B"/>
                </a:solidFill>
                <a:effectLst/>
                <a:latin typeface="Montserrat" pitchFamily="2" charset="0"/>
              </a:rPr>
              <a:t>Responses from 186 services (including consortiums) across the UK, covering 208 local authority areas and giving a response rate of 100%</a:t>
            </a:r>
          </a:p>
        </p:txBody>
      </p:sp>
    </p:spTree>
    <p:extLst>
      <p:ext uri="{BB962C8B-B14F-4D97-AF65-F5344CB8AC3E}">
        <p14:creationId xmlns:p14="http://schemas.microsoft.com/office/powerpoint/2010/main" val="4072269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21EC2D1-EA78-F9FB-7CA6-3EFCC69DC7B0}"/>
              </a:ext>
            </a:extLst>
          </p:cNvPr>
          <p:cNvSpPr>
            <a:spLocks noGrp="1"/>
          </p:cNvSpPr>
          <p:nvPr>
            <p:ph type="title"/>
          </p:nvPr>
        </p:nvSpPr>
        <p:spPr>
          <a:xfrm>
            <a:off x="553193" y="567005"/>
            <a:ext cx="8732321" cy="525525"/>
          </a:xfrm>
        </p:spPr>
        <p:txBody>
          <a:bodyPr/>
          <a:lstStyle/>
          <a:p>
            <a:r>
              <a:rPr lang="en-US" b="1" dirty="0">
                <a:effectLst/>
                <a:latin typeface="Calibri" panose="020F0502020204030204" pitchFamily="34" charset="0"/>
                <a:ea typeface="Times New Roman" panose="02020603050405020304" pitchFamily="18" charset="0"/>
                <a:cs typeface="Times New Roman" panose="02020603050405020304" pitchFamily="18" charset="0"/>
              </a:rPr>
              <a:t>Deaf Resource Provisions - Overall </a:t>
            </a:r>
            <a:r>
              <a:rPr lang="en-US" dirty="0">
                <a:latin typeface="Calibri" panose="020F0502020204030204" pitchFamily="34" charset="0"/>
                <a:ea typeface="Times New Roman" panose="02020603050405020304" pitchFamily="18" charset="0"/>
                <a:cs typeface="Times New Roman" panose="02020603050405020304" pitchFamily="18" charset="0"/>
              </a:rPr>
              <a:t>n</a:t>
            </a:r>
            <a:r>
              <a:rPr lang="en-US" b="1" dirty="0">
                <a:effectLst/>
                <a:latin typeface="Calibri" panose="020F0502020204030204" pitchFamily="34" charset="0"/>
                <a:ea typeface="Times New Roman" panose="02020603050405020304" pitchFamily="18" charset="0"/>
                <a:cs typeface="Times New Roman" panose="02020603050405020304" pitchFamily="18" charset="0"/>
              </a:rPr>
              <a:t>umbers</a:t>
            </a:r>
            <a:endParaRPr lang="en-US" dirty="0"/>
          </a:p>
        </p:txBody>
      </p:sp>
      <p:sp>
        <p:nvSpPr>
          <p:cNvPr id="2" name="Text 1">
            <a:extLst>
              <a:ext uri="{FF2B5EF4-FFF2-40B4-BE49-F238E27FC236}">
                <a16:creationId xmlns:a16="http://schemas.microsoft.com/office/drawing/2014/main" id="{8EB3EF9E-5712-E716-827B-74174047D5FB}"/>
              </a:ext>
            </a:extLst>
          </p:cNvPr>
          <p:cNvSpPr>
            <a:spLocks noGrp="1"/>
          </p:cNvSpPr>
          <p:nvPr>
            <p:ph type="body" sz="quarter" idx="10"/>
          </p:nvPr>
        </p:nvSpPr>
        <p:spPr>
          <a:xfrm>
            <a:off x="549275" y="1725357"/>
            <a:ext cx="10238468" cy="995045"/>
          </a:xfrm>
        </p:spPr>
        <p:txBody>
          <a:bodyPr/>
          <a:lstStyle/>
          <a:p>
            <a:r>
              <a:rPr lang="en-GB" sz="2400" b="1" dirty="0">
                <a:effectLst/>
                <a:latin typeface="Calibri" panose="020F0502020204030204" pitchFamily="34" charset="0"/>
                <a:ea typeface="Times New Roman" panose="02020603050405020304" pitchFamily="18" charset="0"/>
                <a:cs typeface="Times New Roman" panose="02020603050405020304" pitchFamily="18" charset="0"/>
              </a:rPr>
              <a:t>40 have closed</a:t>
            </a:r>
            <a:r>
              <a:rPr lang="en-GB" sz="2400" dirty="0">
                <a:latin typeface="Calibri" panose="020F0502020204030204" pitchFamily="34" charset="0"/>
                <a:ea typeface="Times New Roman" panose="02020603050405020304" pitchFamily="18" charset="0"/>
                <a:cs typeface="Times New Roman" panose="02020603050405020304" pitchFamily="18" charset="0"/>
              </a:rPr>
              <a:t> since 2016</a:t>
            </a:r>
            <a:endParaRPr lang="en-GB" sz="2400" dirty="0">
              <a:solidFill>
                <a:srgbClr val="00306B"/>
              </a:solidFill>
              <a:effectLst/>
              <a:latin typeface="Montserrat" pitchFamily="2" charset="77"/>
            </a:endParaRPr>
          </a:p>
        </p:txBody>
      </p:sp>
      <p:sp>
        <p:nvSpPr>
          <p:cNvPr id="3" name="Text 2">
            <a:extLst>
              <a:ext uri="{FF2B5EF4-FFF2-40B4-BE49-F238E27FC236}">
                <a16:creationId xmlns:a16="http://schemas.microsoft.com/office/drawing/2014/main" id="{16298D8C-4125-EA56-A4B2-1F6C8737F63F}"/>
              </a:ext>
            </a:extLst>
          </p:cNvPr>
          <p:cNvSpPr>
            <a:spLocks noGrp="1"/>
          </p:cNvSpPr>
          <p:nvPr>
            <p:ph type="body" sz="quarter" idx="11"/>
          </p:nvPr>
        </p:nvSpPr>
        <p:spPr/>
        <p:txBody>
          <a:bodyPr/>
          <a:lstStyle/>
          <a:p>
            <a:pPr>
              <a:spcBef>
                <a:spcPts val="1600"/>
              </a:spcBef>
              <a:buNone/>
            </a:pPr>
            <a:r>
              <a:rPr lang="en-GB" dirty="0">
                <a:solidFill>
                  <a:srgbClr val="00306B"/>
                </a:solidFill>
                <a:effectLst/>
                <a:latin typeface="Montserrat" pitchFamily="2" charset="77"/>
              </a:rPr>
              <a:t>.</a:t>
            </a:r>
          </a:p>
        </p:txBody>
      </p:sp>
      <p:graphicFrame>
        <p:nvGraphicFramePr>
          <p:cNvPr id="9" name="Table 8">
            <a:extLst>
              <a:ext uri="{FF2B5EF4-FFF2-40B4-BE49-F238E27FC236}">
                <a16:creationId xmlns:a16="http://schemas.microsoft.com/office/drawing/2014/main" id="{5A49F6CF-3E85-6243-6622-87B42E15A8BA}"/>
              </a:ext>
            </a:extLst>
          </p:cNvPr>
          <p:cNvGraphicFramePr>
            <a:graphicFrameLocks noGrp="1"/>
          </p:cNvGraphicFramePr>
          <p:nvPr>
            <p:extLst>
              <p:ext uri="{D42A27DB-BD31-4B8C-83A1-F6EECF244321}">
                <p14:modId xmlns:p14="http://schemas.microsoft.com/office/powerpoint/2010/main" val="3726701178"/>
              </p:ext>
            </p:extLst>
          </p:nvPr>
        </p:nvGraphicFramePr>
        <p:xfrm>
          <a:off x="729343" y="2400301"/>
          <a:ext cx="10058399" cy="4067307"/>
        </p:xfrm>
        <a:graphic>
          <a:graphicData uri="http://schemas.openxmlformats.org/drawingml/2006/table">
            <a:tbl>
              <a:tblPr firstRow="1" firstCol="1" bandRow="1">
                <a:tableStyleId>{5C22544A-7EE6-4342-B048-85BDC9FD1C3A}</a:tableStyleId>
              </a:tblPr>
              <a:tblGrid>
                <a:gridCol w="2430116">
                  <a:extLst>
                    <a:ext uri="{9D8B030D-6E8A-4147-A177-3AD203B41FA5}">
                      <a16:colId xmlns:a16="http://schemas.microsoft.com/office/drawing/2014/main" val="3404809387"/>
                    </a:ext>
                  </a:extLst>
                </a:gridCol>
                <a:gridCol w="7628283">
                  <a:extLst>
                    <a:ext uri="{9D8B030D-6E8A-4147-A177-3AD203B41FA5}">
                      <a16:colId xmlns:a16="http://schemas.microsoft.com/office/drawing/2014/main" val="3535237992"/>
                    </a:ext>
                  </a:extLst>
                </a:gridCol>
              </a:tblGrid>
              <a:tr h="397005">
                <a:tc>
                  <a:txBody>
                    <a:bodyPr/>
                    <a:lstStyle/>
                    <a:p>
                      <a:r>
                        <a:rPr lang="en-GB" sz="2400" dirty="0">
                          <a:effectLst/>
                        </a:rPr>
                        <a:t>Year</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a:effectLst/>
                        </a:rPr>
                        <a:t>Number of resource provisions</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92938318"/>
                  </a:ext>
                </a:extLst>
              </a:tr>
              <a:tr h="397005">
                <a:tc>
                  <a:txBody>
                    <a:bodyPr/>
                    <a:lstStyle/>
                    <a:p>
                      <a:r>
                        <a:rPr lang="en-GB" sz="2400" dirty="0">
                          <a:effectLst/>
                        </a:rPr>
                        <a:t>2024</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dirty="0">
                          <a:effectLst/>
                        </a:rPr>
                        <a:t>220</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1136153"/>
                  </a:ext>
                </a:extLst>
              </a:tr>
              <a:tr h="494262">
                <a:tc>
                  <a:txBody>
                    <a:bodyPr/>
                    <a:lstStyle/>
                    <a:p>
                      <a:r>
                        <a:rPr lang="en-GB" sz="2400">
                          <a:effectLst/>
                        </a:rPr>
                        <a:t>2023</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a:effectLst/>
                        </a:rPr>
                        <a:t>227</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03309777"/>
                  </a:ext>
                </a:extLst>
              </a:tr>
              <a:tr h="397005">
                <a:tc>
                  <a:txBody>
                    <a:bodyPr/>
                    <a:lstStyle/>
                    <a:p>
                      <a:r>
                        <a:rPr lang="en-GB" sz="2400">
                          <a:effectLst/>
                        </a:rPr>
                        <a:t>2022</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dirty="0">
                          <a:effectLst/>
                        </a:rPr>
                        <a:t>230</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4489807"/>
                  </a:ext>
                </a:extLst>
              </a:tr>
              <a:tr h="397005">
                <a:tc>
                  <a:txBody>
                    <a:bodyPr/>
                    <a:lstStyle/>
                    <a:p>
                      <a:r>
                        <a:rPr lang="en-GB" sz="2400">
                          <a:effectLst/>
                        </a:rPr>
                        <a:t>2021</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a:effectLst/>
                        </a:rPr>
                        <a:t>237</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23283467"/>
                  </a:ext>
                </a:extLst>
              </a:tr>
              <a:tr h="397005">
                <a:tc>
                  <a:txBody>
                    <a:bodyPr/>
                    <a:lstStyle/>
                    <a:p>
                      <a:r>
                        <a:rPr lang="en-GB" sz="2400">
                          <a:effectLst/>
                        </a:rPr>
                        <a:t>2020</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a:effectLst/>
                        </a:rPr>
                        <a:t>Data not collected</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76645202"/>
                  </a:ext>
                </a:extLst>
              </a:tr>
              <a:tr h="397005">
                <a:tc>
                  <a:txBody>
                    <a:bodyPr/>
                    <a:lstStyle/>
                    <a:p>
                      <a:r>
                        <a:rPr lang="en-GB" sz="2400">
                          <a:effectLst/>
                        </a:rPr>
                        <a:t>2019</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a:effectLst/>
                        </a:rPr>
                        <a:t>246</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75310655"/>
                  </a:ext>
                </a:extLst>
              </a:tr>
              <a:tr h="397005">
                <a:tc>
                  <a:txBody>
                    <a:bodyPr/>
                    <a:lstStyle/>
                    <a:p>
                      <a:r>
                        <a:rPr lang="en-GB" sz="2400">
                          <a:effectLst/>
                        </a:rPr>
                        <a:t>2018</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a:effectLst/>
                        </a:rPr>
                        <a:t>240</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34815730"/>
                  </a:ext>
                </a:extLst>
              </a:tr>
              <a:tr h="397005">
                <a:tc>
                  <a:txBody>
                    <a:bodyPr/>
                    <a:lstStyle/>
                    <a:p>
                      <a:r>
                        <a:rPr lang="en-GB" sz="2400">
                          <a:effectLst/>
                        </a:rPr>
                        <a:t>2017</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dirty="0">
                          <a:effectLst/>
                        </a:rPr>
                        <a:t>251</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3187928"/>
                  </a:ext>
                </a:extLst>
              </a:tr>
              <a:tr h="397005">
                <a:tc>
                  <a:txBody>
                    <a:bodyPr/>
                    <a:lstStyle/>
                    <a:p>
                      <a:r>
                        <a:rPr lang="en-GB" sz="2400">
                          <a:effectLst/>
                        </a:rPr>
                        <a:t>2016</a:t>
                      </a:r>
                      <a:endParaRPr lang="en-GB" sz="2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400" dirty="0">
                          <a:effectLst/>
                        </a:rPr>
                        <a:t>260</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515010307"/>
                  </a:ext>
                </a:extLst>
              </a:tr>
            </a:tbl>
          </a:graphicData>
        </a:graphic>
      </p:graphicFrame>
    </p:spTree>
    <p:extLst>
      <p:ext uri="{BB962C8B-B14F-4D97-AF65-F5344CB8AC3E}">
        <p14:creationId xmlns:p14="http://schemas.microsoft.com/office/powerpoint/2010/main" val="4018958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21EC2D1-EA78-F9FB-7CA6-3EFCC69DC7B0}"/>
              </a:ext>
            </a:extLst>
          </p:cNvPr>
          <p:cNvSpPr>
            <a:spLocks noGrp="1"/>
          </p:cNvSpPr>
          <p:nvPr>
            <p:ph type="title"/>
          </p:nvPr>
        </p:nvSpPr>
        <p:spPr>
          <a:xfrm>
            <a:off x="553193" y="567005"/>
            <a:ext cx="8732321" cy="525525"/>
          </a:xfrm>
        </p:spPr>
        <p:txBody>
          <a:bodyPr/>
          <a:lstStyle/>
          <a:p>
            <a:r>
              <a:rPr lang="en-GB" b="1" dirty="0">
                <a:effectLst/>
                <a:latin typeface="Calibri" panose="020F0502020204030204" pitchFamily="34" charset="0"/>
                <a:ea typeface="Times New Roman" panose="02020603050405020304" pitchFamily="18" charset="0"/>
                <a:cs typeface="Times New Roman" panose="02020603050405020304" pitchFamily="18" charset="0"/>
              </a:rPr>
              <a:t>The number of deaf children</a:t>
            </a:r>
            <a:endParaRPr lang="en-US" dirty="0"/>
          </a:p>
        </p:txBody>
      </p:sp>
      <p:sp>
        <p:nvSpPr>
          <p:cNvPr id="3" name="Text 2">
            <a:extLst>
              <a:ext uri="{FF2B5EF4-FFF2-40B4-BE49-F238E27FC236}">
                <a16:creationId xmlns:a16="http://schemas.microsoft.com/office/drawing/2014/main" id="{16298D8C-4125-EA56-A4B2-1F6C8737F63F}"/>
              </a:ext>
            </a:extLst>
          </p:cNvPr>
          <p:cNvSpPr>
            <a:spLocks noGrp="1"/>
          </p:cNvSpPr>
          <p:nvPr>
            <p:ph type="body" sz="quarter" idx="11"/>
          </p:nvPr>
        </p:nvSpPr>
        <p:spPr/>
        <p:txBody>
          <a:bodyPr/>
          <a:lstStyle/>
          <a:p>
            <a:pPr>
              <a:spcBef>
                <a:spcPts val="1600"/>
              </a:spcBef>
              <a:buNone/>
            </a:pPr>
            <a:r>
              <a:rPr lang="en-GB" dirty="0">
                <a:solidFill>
                  <a:srgbClr val="00306B"/>
                </a:solidFill>
                <a:effectLst/>
                <a:latin typeface="Montserrat" pitchFamily="2" charset="77"/>
              </a:rPr>
              <a:t>.</a:t>
            </a:r>
          </a:p>
        </p:txBody>
      </p:sp>
      <p:graphicFrame>
        <p:nvGraphicFramePr>
          <p:cNvPr id="5" name="Table 4">
            <a:extLst>
              <a:ext uri="{FF2B5EF4-FFF2-40B4-BE49-F238E27FC236}">
                <a16:creationId xmlns:a16="http://schemas.microsoft.com/office/drawing/2014/main" id="{32A8D103-27F3-003B-399A-67AE09C89924}"/>
              </a:ext>
            </a:extLst>
          </p:cNvPr>
          <p:cNvGraphicFramePr>
            <a:graphicFrameLocks noGrp="1"/>
          </p:cNvGraphicFramePr>
          <p:nvPr>
            <p:extLst>
              <p:ext uri="{D42A27DB-BD31-4B8C-83A1-F6EECF244321}">
                <p14:modId xmlns:p14="http://schemas.microsoft.com/office/powerpoint/2010/main" val="959707560"/>
              </p:ext>
            </p:extLst>
          </p:nvPr>
        </p:nvGraphicFramePr>
        <p:xfrm>
          <a:off x="549275" y="2104373"/>
          <a:ext cx="10238468" cy="4437308"/>
        </p:xfrm>
        <a:graphic>
          <a:graphicData uri="http://schemas.openxmlformats.org/drawingml/2006/table">
            <a:tbl>
              <a:tblPr firstRow="1" firstCol="1" bandRow="1">
                <a:tableStyleId>{5C22544A-7EE6-4342-B048-85BDC9FD1C3A}</a:tableStyleId>
              </a:tblPr>
              <a:tblGrid>
                <a:gridCol w="6161491">
                  <a:extLst>
                    <a:ext uri="{9D8B030D-6E8A-4147-A177-3AD203B41FA5}">
                      <a16:colId xmlns:a16="http://schemas.microsoft.com/office/drawing/2014/main" val="365868297"/>
                    </a:ext>
                  </a:extLst>
                </a:gridCol>
                <a:gridCol w="1605724">
                  <a:extLst>
                    <a:ext uri="{9D8B030D-6E8A-4147-A177-3AD203B41FA5}">
                      <a16:colId xmlns:a16="http://schemas.microsoft.com/office/drawing/2014/main" val="2010412764"/>
                    </a:ext>
                  </a:extLst>
                </a:gridCol>
                <a:gridCol w="1388366">
                  <a:extLst>
                    <a:ext uri="{9D8B030D-6E8A-4147-A177-3AD203B41FA5}">
                      <a16:colId xmlns:a16="http://schemas.microsoft.com/office/drawing/2014/main" val="3603905831"/>
                    </a:ext>
                  </a:extLst>
                </a:gridCol>
                <a:gridCol w="1082887">
                  <a:extLst>
                    <a:ext uri="{9D8B030D-6E8A-4147-A177-3AD203B41FA5}">
                      <a16:colId xmlns:a16="http://schemas.microsoft.com/office/drawing/2014/main" val="755795202"/>
                    </a:ext>
                  </a:extLst>
                </a:gridCol>
              </a:tblGrid>
              <a:tr h="711684">
                <a:tc>
                  <a:txBody>
                    <a:bodyPr/>
                    <a:lstStyle/>
                    <a:p>
                      <a:r>
                        <a:rPr lang="en-GB" sz="2000">
                          <a:effectLst/>
                        </a:rPr>
                        <a:t> </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000">
                          <a:effectLst/>
                        </a:rPr>
                        <a:t>2015/2016</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000">
                          <a:effectLst/>
                        </a:rPr>
                        <a:t>2023/2014</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2000">
                          <a:effectLst/>
                        </a:rPr>
                        <a:t>Change</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5809400"/>
                  </a:ext>
                </a:extLst>
              </a:tr>
              <a:tr h="711684">
                <a:tc>
                  <a:txBody>
                    <a:bodyPr/>
                    <a:lstStyle/>
                    <a:p>
                      <a:r>
                        <a:rPr lang="en-GB" sz="2000">
                          <a:effectLst/>
                        </a:rPr>
                        <a:t>Children recorded as having hearing impairment as primary or secondary need.</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a:effectLst/>
                        </a:rPr>
                        <a:t>25,506</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a:effectLst/>
                        </a:rPr>
                        <a:t>28,600</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dirty="0">
                          <a:effectLst/>
                        </a:rPr>
                        <a:t>12.1%</a:t>
                      </a:r>
                      <a:endParaRPr lang="en-GB"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70540885"/>
                  </a:ext>
                </a:extLst>
              </a:tr>
              <a:tr h="1590574">
                <a:tc>
                  <a:txBody>
                    <a:bodyPr/>
                    <a:lstStyle/>
                    <a:p>
                      <a:r>
                        <a:rPr lang="en-GB" sz="2000" dirty="0">
                          <a:effectLst/>
                        </a:rPr>
                        <a:t>Children recorded as having hearing impairment as primary or secondary need in special schools or alternative provision.</a:t>
                      </a:r>
                      <a:endParaRPr lang="en-GB"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a:effectLst/>
                        </a:rPr>
                        <a:t>2,675</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a:effectLst/>
                        </a:rPr>
                        <a:t>2,928</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a:effectLst/>
                        </a:rPr>
                        <a:t>9.5%</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4605189"/>
                  </a:ext>
                </a:extLst>
              </a:tr>
              <a:tr h="1423366">
                <a:tc>
                  <a:txBody>
                    <a:bodyPr/>
                    <a:lstStyle/>
                    <a:p>
                      <a:r>
                        <a:rPr lang="en-GB" sz="2000" dirty="0">
                          <a:effectLst/>
                        </a:rPr>
                        <a:t>Children recorded as having hearing impairment as primary or secondary need in special schools or alternative provision as % of total.</a:t>
                      </a:r>
                      <a:endParaRPr lang="en-GB"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a:effectLst/>
                        </a:rPr>
                        <a:t>10.49%</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a:effectLst/>
                        </a:rPr>
                        <a:t>10.24%</a:t>
                      </a:r>
                      <a:endParaRPr lang="en-GB"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GB" sz="2000" dirty="0">
                          <a:effectLst/>
                        </a:rPr>
                        <a:t>-2.4%</a:t>
                      </a:r>
                      <a:endParaRPr lang="en-GB"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519416540"/>
                  </a:ext>
                </a:extLst>
              </a:tr>
            </a:tbl>
          </a:graphicData>
        </a:graphic>
      </p:graphicFrame>
    </p:spTree>
    <p:extLst>
      <p:ext uri="{BB962C8B-B14F-4D97-AF65-F5344CB8AC3E}">
        <p14:creationId xmlns:p14="http://schemas.microsoft.com/office/powerpoint/2010/main" val="4015573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21EC2D1-EA78-F9FB-7CA6-3EFCC69DC7B0}"/>
              </a:ext>
            </a:extLst>
          </p:cNvPr>
          <p:cNvSpPr>
            <a:spLocks noGrp="1"/>
          </p:cNvSpPr>
          <p:nvPr>
            <p:ph type="title"/>
          </p:nvPr>
        </p:nvSpPr>
        <p:spPr>
          <a:xfrm>
            <a:off x="553193" y="567005"/>
            <a:ext cx="8732321" cy="525525"/>
          </a:xfrm>
        </p:spPr>
        <p:txBody>
          <a:bodyPr/>
          <a:lstStyle/>
          <a:p>
            <a:r>
              <a:rPr lang="en-US" dirty="0">
                <a:latin typeface="Calibri" panose="020F0502020204030204" pitchFamily="34" charset="0"/>
                <a:ea typeface="Times New Roman" panose="02020603050405020304" pitchFamily="18" charset="0"/>
                <a:cs typeface="Times New Roman" panose="02020603050405020304" pitchFamily="18" charset="0"/>
              </a:rPr>
              <a:t>L</a:t>
            </a:r>
            <a:r>
              <a:rPr lang="en-US" b="1" dirty="0">
                <a:effectLst/>
                <a:latin typeface="Calibri" panose="020F0502020204030204" pitchFamily="34" charset="0"/>
                <a:ea typeface="Times New Roman" panose="02020603050405020304" pitchFamily="18" charset="0"/>
                <a:cs typeface="Times New Roman" panose="02020603050405020304" pitchFamily="18" charset="0"/>
              </a:rPr>
              <a:t>ocations</a:t>
            </a:r>
            <a:endParaRPr lang="en-US" dirty="0"/>
          </a:p>
        </p:txBody>
      </p:sp>
      <p:sp>
        <p:nvSpPr>
          <p:cNvPr id="2" name="Text 1">
            <a:extLst>
              <a:ext uri="{FF2B5EF4-FFF2-40B4-BE49-F238E27FC236}">
                <a16:creationId xmlns:a16="http://schemas.microsoft.com/office/drawing/2014/main" id="{8EB3EF9E-5712-E716-827B-74174047D5FB}"/>
              </a:ext>
            </a:extLst>
          </p:cNvPr>
          <p:cNvSpPr>
            <a:spLocks noGrp="1"/>
          </p:cNvSpPr>
          <p:nvPr>
            <p:ph type="body" sz="quarter" idx="10"/>
          </p:nvPr>
        </p:nvSpPr>
        <p:spPr>
          <a:xfrm>
            <a:off x="549275" y="1475875"/>
            <a:ext cx="11241672" cy="1244528"/>
          </a:xfrm>
        </p:spPr>
        <p:txBody>
          <a:bodyPr/>
          <a:lstStyle/>
          <a:p>
            <a:r>
              <a:rPr lang="en-GB" sz="2400" b="1" dirty="0">
                <a:effectLst/>
                <a:latin typeface="Calibri" panose="020F0502020204030204" pitchFamily="34" charset="0"/>
                <a:ea typeface="Times New Roman" panose="02020603050405020304" pitchFamily="18" charset="0"/>
                <a:cs typeface="Times New Roman" panose="02020603050405020304" pitchFamily="18" charset="0"/>
              </a:rPr>
              <a:t>Local authorities with Deaf Resource Provisions by region - % being number with no provisions</a:t>
            </a:r>
            <a:endParaRPr lang="en-GB" sz="2400" dirty="0">
              <a:solidFill>
                <a:srgbClr val="00306B"/>
              </a:solidFill>
              <a:effectLst/>
              <a:latin typeface="Montserrat" pitchFamily="2" charset="77"/>
            </a:endParaRPr>
          </a:p>
        </p:txBody>
      </p:sp>
      <p:graphicFrame>
        <p:nvGraphicFramePr>
          <p:cNvPr id="7" name="Chart 6">
            <a:extLst>
              <a:ext uri="{FF2B5EF4-FFF2-40B4-BE49-F238E27FC236}">
                <a16:creationId xmlns:a16="http://schemas.microsoft.com/office/drawing/2014/main" id="{0CA51A1D-2F7B-9E85-3A6F-7CDD3AE1D45E}"/>
              </a:ext>
            </a:extLst>
          </p:cNvPr>
          <p:cNvGraphicFramePr/>
          <p:nvPr>
            <p:extLst>
              <p:ext uri="{D42A27DB-BD31-4B8C-83A1-F6EECF244321}">
                <p14:modId xmlns:p14="http://schemas.microsoft.com/office/powerpoint/2010/main" val="478739042"/>
              </p:ext>
            </p:extLst>
          </p:nvPr>
        </p:nvGraphicFramePr>
        <p:xfrm>
          <a:off x="774315" y="2245895"/>
          <a:ext cx="10471201" cy="43599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55889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D6EA9B0-D17C-6C38-00CB-FC749CE19B5A}"/>
              </a:ext>
            </a:extLst>
          </p:cNvPr>
          <p:cNvSpPr>
            <a:spLocks noGrp="1"/>
          </p:cNvSpPr>
          <p:nvPr>
            <p:ph type="body" sz="quarter" idx="10"/>
          </p:nvPr>
        </p:nvSpPr>
        <p:spPr>
          <a:xfrm>
            <a:off x="549275" y="740229"/>
            <a:ext cx="9852025" cy="1952171"/>
          </a:xfrm>
        </p:spPr>
        <p:txBody>
          <a:bodyPr/>
          <a:lstStyle/>
          <a:p>
            <a:r>
              <a:rPr lang="en-GB" sz="3500" dirty="0"/>
              <a:t>Management model </a:t>
            </a:r>
          </a:p>
          <a:p>
            <a:endParaRPr lang="en-GB" dirty="0"/>
          </a:p>
          <a:p>
            <a:r>
              <a:rPr lang="en-GB" dirty="0"/>
              <a:t>Schools with centrally managed vs delegated Deaf Resource Provisions (centrally managed show as % of total)</a:t>
            </a:r>
          </a:p>
        </p:txBody>
      </p:sp>
      <p:graphicFrame>
        <p:nvGraphicFramePr>
          <p:cNvPr id="7" name="Chart 6">
            <a:extLst>
              <a:ext uri="{FF2B5EF4-FFF2-40B4-BE49-F238E27FC236}">
                <a16:creationId xmlns:a16="http://schemas.microsoft.com/office/drawing/2014/main" id="{1E13C8A9-993C-47BE-A2CE-27F1F5D96FA6}"/>
              </a:ext>
            </a:extLst>
          </p:cNvPr>
          <p:cNvGraphicFramePr/>
          <p:nvPr>
            <p:extLst>
              <p:ext uri="{D42A27DB-BD31-4B8C-83A1-F6EECF244321}">
                <p14:modId xmlns:p14="http://schemas.microsoft.com/office/powerpoint/2010/main" val="2563822802"/>
              </p:ext>
            </p:extLst>
          </p:nvPr>
        </p:nvGraphicFramePr>
        <p:xfrm>
          <a:off x="791527" y="2450782"/>
          <a:ext cx="10507844" cy="412418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42519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D6EA9B0-D17C-6C38-00CB-FC749CE19B5A}"/>
              </a:ext>
            </a:extLst>
          </p:cNvPr>
          <p:cNvSpPr>
            <a:spLocks noGrp="1"/>
          </p:cNvSpPr>
          <p:nvPr>
            <p:ph type="body" sz="quarter" idx="10"/>
          </p:nvPr>
        </p:nvSpPr>
        <p:spPr>
          <a:xfrm>
            <a:off x="583999" y="648183"/>
            <a:ext cx="9277631" cy="2044218"/>
          </a:xfrm>
        </p:spPr>
        <p:txBody>
          <a:bodyPr/>
          <a:lstStyle/>
          <a:p>
            <a:r>
              <a:rPr lang="en-GB" sz="3500" dirty="0"/>
              <a:t>Service Level Agreements</a:t>
            </a:r>
          </a:p>
          <a:p>
            <a:endParaRPr lang="en-GB" dirty="0"/>
          </a:p>
          <a:p>
            <a:r>
              <a:rPr lang="en-GB" dirty="0"/>
              <a:t>Deaf resource provisions with no service level agreements in place</a:t>
            </a:r>
          </a:p>
        </p:txBody>
      </p:sp>
      <p:graphicFrame>
        <p:nvGraphicFramePr>
          <p:cNvPr id="10" name="Chart 9">
            <a:extLst>
              <a:ext uri="{FF2B5EF4-FFF2-40B4-BE49-F238E27FC236}">
                <a16:creationId xmlns:a16="http://schemas.microsoft.com/office/drawing/2014/main" id="{4346FCA3-4FCD-41AE-80AB-B06CEAC4BE6A}"/>
              </a:ext>
            </a:extLst>
          </p:cNvPr>
          <p:cNvGraphicFramePr/>
          <p:nvPr>
            <p:extLst>
              <p:ext uri="{D42A27DB-BD31-4B8C-83A1-F6EECF244321}">
                <p14:modId xmlns:p14="http://schemas.microsoft.com/office/powerpoint/2010/main" val="2122069277"/>
              </p:ext>
            </p:extLst>
          </p:nvPr>
        </p:nvGraphicFramePr>
        <p:xfrm>
          <a:off x="795040" y="2303363"/>
          <a:ext cx="10339806" cy="436365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71445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CDEC841A-B466-8218-71C4-BBBA9504DC21}"/>
              </a:ext>
            </a:extLst>
          </p:cNvPr>
          <p:cNvSpPr>
            <a:spLocks noGrp="1"/>
          </p:cNvSpPr>
          <p:nvPr>
            <p:ph type="title"/>
          </p:nvPr>
        </p:nvSpPr>
        <p:spPr>
          <a:xfrm>
            <a:off x="553193" y="567005"/>
            <a:ext cx="8000498" cy="525525"/>
          </a:xfrm>
          <a:prstGeom prst="rect">
            <a:avLst/>
          </a:prstGeom>
        </p:spPr>
        <p:txBody>
          <a:bodyPr/>
          <a:lstStyle/>
          <a:p>
            <a:r>
              <a:rPr lang="en-US" dirty="0"/>
              <a:t>Service level agreements vs management model</a:t>
            </a:r>
          </a:p>
        </p:txBody>
      </p:sp>
      <p:sp>
        <p:nvSpPr>
          <p:cNvPr id="5" name="Text Placeholder 4">
            <a:extLst>
              <a:ext uri="{FF2B5EF4-FFF2-40B4-BE49-F238E27FC236}">
                <a16:creationId xmlns:a16="http://schemas.microsoft.com/office/drawing/2014/main" id="{5D6EA9B0-D17C-6C38-00CB-FC749CE19B5A}"/>
              </a:ext>
            </a:extLst>
          </p:cNvPr>
          <p:cNvSpPr>
            <a:spLocks noGrp="1"/>
          </p:cNvSpPr>
          <p:nvPr>
            <p:ph type="body" sz="quarter" idx="10"/>
          </p:nvPr>
        </p:nvSpPr>
        <p:spPr>
          <a:xfrm>
            <a:off x="549275" y="1697355"/>
            <a:ext cx="10296203" cy="995045"/>
          </a:xfrm>
        </p:spPr>
        <p:txBody>
          <a:bodyPr/>
          <a:lstStyle/>
          <a:p>
            <a:r>
              <a:rPr lang="en-GB" dirty="0"/>
              <a:t>Number of Schools with service level agreements in place in both centrally managed and delegated run Deaf Resource Provisions</a:t>
            </a:r>
          </a:p>
        </p:txBody>
      </p:sp>
      <p:graphicFrame>
        <p:nvGraphicFramePr>
          <p:cNvPr id="7" name="Chart 6">
            <a:extLst>
              <a:ext uri="{FF2B5EF4-FFF2-40B4-BE49-F238E27FC236}">
                <a16:creationId xmlns:a16="http://schemas.microsoft.com/office/drawing/2014/main" id="{3FF40591-8F39-751E-0CBF-0E17DDAFF35D}"/>
              </a:ext>
            </a:extLst>
          </p:cNvPr>
          <p:cNvGraphicFramePr/>
          <p:nvPr>
            <p:extLst>
              <p:ext uri="{D42A27DB-BD31-4B8C-83A1-F6EECF244321}">
                <p14:modId xmlns:p14="http://schemas.microsoft.com/office/powerpoint/2010/main" val="4261937491"/>
              </p:ext>
            </p:extLst>
          </p:nvPr>
        </p:nvGraphicFramePr>
        <p:xfrm>
          <a:off x="909203" y="2416811"/>
          <a:ext cx="9936275" cy="41344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06867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D6EA9B0-D17C-6C38-00CB-FC749CE19B5A}"/>
              </a:ext>
            </a:extLst>
          </p:cNvPr>
          <p:cNvSpPr>
            <a:spLocks noGrp="1"/>
          </p:cNvSpPr>
          <p:nvPr>
            <p:ph type="body" sz="quarter" idx="10"/>
          </p:nvPr>
        </p:nvSpPr>
        <p:spPr>
          <a:xfrm>
            <a:off x="549275" y="489857"/>
            <a:ext cx="8768896" cy="2202543"/>
          </a:xfrm>
        </p:spPr>
        <p:txBody>
          <a:bodyPr/>
          <a:lstStyle/>
          <a:p>
            <a:r>
              <a:rPr lang="en-GB" sz="3500" dirty="0"/>
              <a:t>Qualified Teachers of the Deaf</a:t>
            </a:r>
          </a:p>
          <a:p>
            <a:endParaRPr lang="en-GB" dirty="0"/>
          </a:p>
          <a:p>
            <a:r>
              <a:rPr lang="en-GB" dirty="0"/>
              <a:t>Deaf Resource Provisions by region not lead by a Qualified Teacher of the Deaf.</a:t>
            </a:r>
          </a:p>
        </p:txBody>
      </p:sp>
      <p:graphicFrame>
        <p:nvGraphicFramePr>
          <p:cNvPr id="3" name="Chart 2">
            <a:extLst>
              <a:ext uri="{FF2B5EF4-FFF2-40B4-BE49-F238E27FC236}">
                <a16:creationId xmlns:a16="http://schemas.microsoft.com/office/drawing/2014/main" id="{7372376E-0895-1DF2-C8E6-017D537B978B}"/>
              </a:ext>
            </a:extLst>
          </p:cNvPr>
          <p:cNvGraphicFramePr/>
          <p:nvPr>
            <p:extLst>
              <p:ext uri="{D42A27DB-BD31-4B8C-83A1-F6EECF244321}">
                <p14:modId xmlns:p14="http://schemas.microsoft.com/office/powerpoint/2010/main" val="4155407795"/>
              </p:ext>
            </p:extLst>
          </p:nvPr>
        </p:nvGraphicFramePr>
        <p:xfrm>
          <a:off x="826997" y="2503714"/>
          <a:ext cx="10494146" cy="378728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77386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3DBC4192-6F24-AEC8-2A3C-FB2A55822492}"/>
              </a:ext>
            </a:extLst>
          </p:cNvPr>
          <p:cNvSpPr>
            <a:spLocks noGrp="1"/>
          </p:cNvSpPr>
          <p:nvPr>
            <p:ph type="title"/>
          </p:nvPr>
        </p:nvSpPr>
        <p:spPr>
          <a:xfrm>
            <a:off x="549275" y="532281"/>
            <a:ext cx="8231992" cy="525525"/>
          </a:xfrm>
          <a:prstGeom prst="rect">
            <a:avLst/>
          </a:prstGeom>
        </p:spPr>
        <p:txBody>
          <a:bodyPr/>
          <a:lstStyle/>
          <a:p>
            <a:r>
              <a:rPr lang="en-GB" dirty="0"/>
              <a:t>Issues frequently raised with our local </a:t>
            </a:r>
            <a:r>
              <a:rPr lang="en-GB"/>
              <a:t>teams.</a:t>
            </a:r>
            <a:endParaRPr lang="en-US" dirty="0"/>
          </a:p>
        </p:txBody>
      </p:sp>
      <p:sp>
        <p:nvSpPr>
          <p:cNvPr id="4" name="Text Placeholder 3">
            <a:extLst>
              <a:ext uri="{FF2B5EF4-FFF2-40B4-BE49-F238E27FC236}">
                <a16:creationId xmlns:a16="http://schemas.microsoft.com/office/drawing/2014/main" id="{28E5FD70-B4F1-8508-92AB-0C017AE31A0B}"/>
              </a:ext>
            </a:extLst>
          </p:cNvPr>
          <p:cNvSpPr>
            <a:spLocks noGrp="1"/>
          </p:cNvSpPr>
          <p:nvPr>
            <p:ph type="body" sz="quarter" idx="11"/>
          </p:nvPr>
        </p:nvSpPr>
        <p:spPr>
          <a:xfrm>
            <a:off x="549275" y="1813810"/>
            <a:ext cx="11435896" cy="4719070"/>
          </a:xfrm>
        </p:spPr>
        <p:txBody>
          <a:bodyPr/>
          <a:lstStyle/>
          <a:p>
            <a:pPr marL="342900" indent="-342900">
              <a:buFont typeface="Arial" panose="020B0604020202020204" pitchFamily="34" charset="0"/>
              <a:buChar char="•"/>
            </a:pPr>
            <a:r>
              <a:rPr lang="en-GB" b="1" dirty="0"/>
              <a:t>Parents being discouraged from applying or not being given information on resource provisions.</a:t>
            </a:r>
          </a:p>
          <a:p>
            <a:pPr marL="342900" indent="-342900">
              <a:buFont typeface="Arial" panose="020B0604020202020204" pitchFamily="34" charset="0"/>
              <a:buChar char="•"/>
            </a:pPr>
            <a:r>
              <a:rPr lang="en-GB" b="1" dirty="0"/>
              <a:t>Local authorities seeking to ‘wind down’ existing resource provisions because of costs and failing to consult on proposed closure.</a:t>
            </a:r>
          </a:p>
          <a:p>
            <a:pPr marL="342900" indent="-342900">
              <a:buFont typeface="Arial" panose="020B0604020202020204" pitchFamily="34" charset="0"/>
              <a:buChar char="•"/>
            </a:pPr>
            <a:r>
              <a:rPr lang="en-GB" b="1" dirty="0"/>
              <a:t>Specific challenges with a number of delegated resource provisions lacking specialist oversight.</a:t>
            </a:r>
          </a:p>
          <a:p>
            <a:pPr marL="342900" indent="-342900">
              <a:buFont typeface="Arial" panose="020B0604020202020204" pitchFamily="34" charset="0"/>
              <a:buChar char="•"/>
            </a:pPr>
            <a:r>
              <a:rPr lang="en-GB" b="1" dirty="0"/>
              <a:t>Schools with resource provisions not receiving sufficient funding, because of local authority ‘banding’ policies.</a:t>
            </a:r>
          </a:p>
        </p:txBody>
      </p:sp>
    </p:spTree>
    <p:extLst>
      <p:ext uri="{BB962C8B-B14F-4D97-AF65-F5344CB8AC3E}">
        <p14:creationId xmlns:p14="http://schemas.microsoft.com/office/powerpoint/2010/main" val="2644552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3DBC4192-6F24-AEC8-2A3C-FB2A55822492}"/>
              </a:ext>
            </a:extLst>
          </p:cNvPr>
          <p:cNvSpPr>
            <a:spLocks noGrp="1"/>
          </p:cNvSpPr>
          <p:nvPr>
            <p:ph type="title"/>
          </p:nvPr>
        </p:nvSpPr>
        <p:spPr>
          <a:xfrm>
            <a:off x="553193" y="567005"/>
            <a:ext cx="8231992" cy="525525"/>
          </a:xfrm>
          <a:prstGeom prst="rect">
            <a:avLst/>
          </a:prstGeom>
        </p:spPr>
        <p:txBody>
          <a:bodyPr/>
          <a:lstStyle/>
          <a:p>
            <a:r>
              <a:rPr lang="en-US" dirty="0"/>
              <a:t>What do we think this all means?</a:t>
            </a:r>
          </a:p>
        </p:txBody>
      </p:sp>
      <p:sp>
        <p:nvSpPr>
          <p:cNvPr id="3" name="Text Placeholder 2">
            <a:extLst>
              <a:ext uri="{FF2B5EF4-FFF2-40B4-BE49-F238E27FC236}">
                <a16:creationId xmlns:a16="http://schemas.microsoft.com/office/drawing/2014/main" id="{3C8DFC40-0EA2-58F1-AC4D-10D96CF72199}"/>
              </a:ext>
            </a:extLst>
          </p:cNvPr>
          <p:cNvSpPr>
            <a:spLocks noGrp="1"/>
          </p:cNvSpPr>
          <p:nvPr>
            <p:ph type="body" sz="quarter" idx="10"/>
          </p:nvPr>
        </p:nvSpPr>
        <p:spPr>
          <a:xfrm>
            <a:off x="549275" y="1725357"/>
            <a:ext cx="10276568" cy="4724429"/>
          </a:xfrm>
        </p:spPr>
        <p:txBody>
          <a:bodyPr/>
          <a:lstStyle/>
          <a:p>
            <a:pPr marL="342900" indent="-342900">
              <a:buFont typeface="Arial" panose="020B0604020202020204" pitchFamily="34" charset="0"/>
              <a:buChar char="•"/>
            </a:pPr>
            <a:r>
              <a:rPr lang="en-GB" dirty="0"/>
              <a:t>We have large gaps in coverage where deaf children cannot access a dedicated specialist deaf provision.</a:t>
            </a:r>
          </a:p>
          <a:p>
            <a:pPr marL="342900" indent="-342900">
              <a:buFont typeface="Arial" panose="020B0604020202020204" pitchFamily="34" charset="0"/>
              <a:buChar char="•"/>
            </a:pPr>
            <a:r>
              <a:rPr lang="en-GB" dirty="0"/>
              <a:t>We have too many operating without a Qualified Teacher of the Deaf.</a:t>
            </a:r>
          </a:p>
          <a:p>
            <a:pPr marL="342900" indent="-342900">
              <a:buFont typeface="Arial" panose="020B0604020202020204" pitchFamily="34" charset="0"/>
              <a:buChar char="•"/>
            </a:pPr>
            <a:r>
              <a:rPr lang="en-GB" dirty="0"/>
              <a:t>We have too many closing, which is part a wider trend across provision for low-incidence specific needs.</a:t>
            </a:r>
          </a:p>
          <a:p>
            <a:pPr marL="342900" indent="-342900">
              <a:buFont typeface="Arial" panose="020B0604020202020204" pitchFamily="34" charset="0"/>
              <a:buChar char="•"/>
            </a:pPr>
            <a:r>
              <a:rPr lang="en-GB" b="0" dirty="0"/>
              <a:t>“specialist provision in mainstream for lower-incidence need is being hollowed out. Units and bases that support these needs are being closed, and LAs are generally not building replacements. And for the most part, children who used to attend these units and bases have nowhere else to go that does a similar job. ” </a:t>
            </a:r>
            <a:r>
              <a:rPr lang="en-GB" b="0" dirty="0">
                <a:hlinkClick r:id="rId3"/>
              </a:rPr>
              <a:t>https://www.specialneedsjungle.com/vanishing-resource-bases-sen-units/</a:t>
            </a:r>
            <a:r>
              <a:rPr lang="en-GB" b="0" dirty="0"/>
              <a:t> </a:t>
            </a:r>
          </a:p>
        </p:txBody>
      </p:sp>
    </p:spTree>
    <p:extLst>
      <p:ext uri="{BB962C8B-B14F-4D97-AF65-F5344CB8AC3E}">
        <p14:creationId xmlns:p14="http://schemas.microsoft.com/office/powerpoint/2010/main" val="1594815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B6565A21-CEB9-2BDA-82BB-4FD73F734E7C}"/>
              </a:ext>
            </a:extLst>
          </p:cNvPr>
          <p:cNvSpPr>
            <a:spLocks noGrp="1"/>
          </p:cNvSpPr>
          <p:nvPr>
            <p:ph type="title"/>
          </p:nvPr>
        </p:nvSpPr>
        <p:spPr/>
        <p:txBody>
          <a:bodyPr/>
          <a:lstStyle/>
          <a:p>
            <a:r>
              <a:rPr lang="en-GB" b="1">
                <a:effectLst/>
                <a:latin typeface="Montserrat" pitchFamily="2" charset="77"/>
              </a:rPr>
              <a:t>For every deaf child, with any level of hearing loss</a:t>
            </a:r>
            <a:br>
              <a:rPr lang="en-GB">
                <a:effectLst/>
                <a:latin typeface="Montserrat" pitchFamily="2" charset="77"/>
              </a:rPr>
            </a:br>
            <a:endParaRPr lang="en-US"/>
          </a:p>
        </p:txBody>
      </p:sp>
      <p:sp>
        <p:nvSpPr>
          <p:cNvPr id="4" name="Contact details">
            <a:extLst>
              <a:ext uri="{FF2B5EF4-FFF2-40B4-BE49-F238E27FC236}">
                <a16:creationId xmlns:a16="http://schemas.microsoft.com/office/drawing/2014/main" id="{307CEF98-CE19-FB9C-7EFE-E9B90E51FC00}"/>
              </a:ext>
            </a:extLst>
          </p:cNvPr>
          <p:cNvSpPr>
            <a:spLocks noGrp="1"/>
          </p:cNvSpPr>
          <p:nvPr>
            <p:ph type="body" sz="quarter" idx="11"/>
          </p:nvPr>
        </p:nvSpPr>
        <p:spPr/>
        <p:txBody>
          <a:bodyPr/>
          <a:lstStyle/>
          <a:p>
            <a:pPr algn="r">
              <a:buNone/>
            </a:pPr>
            <a:r>
              <a:rPr lang="en-GB">
                <a:effectLst/>
                <a:latin typeface="Montserrat" pitchFamily="2" charset="77"/>
              </a:rPr>
              <a:t>Freephone Helpline</a:t>
            </a:r>
            <a:r>
              <a:rPr lang="en-GB" b="1">
                <a:effectLst/>
                <a:latin typeface="Montserrat" pitchFamily="2" charset="77"/>
              </a:rPr>
              <a:t> 0808 800 8880</a:t>
            </a:r>
            <a:br>
              <a:rPr lang="en-GB"/>
            </a:br>
            <a:r>
              <a:rPr lang="en-GB" b="1" err="1">
                <a:effectLst/>
                <a:latin typeface="Montserrat" pitchFamily="2" charset="77"/>
              </a:rPr>
              <a:t>helpline@ndcs.org.uk</a:t>
            </a:r>
            <a:br>
              <a:rPr lang="en-GB"/>
            </a:br>
            <a:r>
              <a:rPr lang="en-GB" b="1" err="1">
                <a:effectLst/>
                <a:latin typeface="Montserrat" pitchFamily="2" charset="77"/>
              </a:rPr>
              <a:t>ndcs.org.uk</a:t>
            </a:r>
            <a:endParaRPr lang="en-GB">
              <a:effectLst/>
              <a:latin typeface="Montserrat" pitchFamily="2" charset="77"/>
            </a:endParaRPr>
          </a:p>
          <a:p>
            <a:endParaRPr lang="en-US"/>
          </a:p>
        </p:txBody>
      </p:sp>
      <p:sp>
        <p:nvSpPr>
          <p:cNvPr id="3" name="Registered charity details">
            <a:extLst>
              <a:ext uri="{FF2B5EF4-FFF2-40B4-BE49-F238E27FC236}">
                <a16:creationId xmlns:a16="http://schemas.microsoft.com/office/drawing/2014/main" id="{C9804118-68DD-7638-0981-1CAB303176F3}"/>
              </a:ext>
            </a:extLst>
          </p:cNvPr>
          <p:cNvSpPr>
            <a:spLocks noGrp="1"/>
          </p:cNvSpPr>
          <p:nvPr>
            <p:ph type="body" sz="quarter" idx="10"/>
          </p:nvPr>
        </p:nvSpPr>
        <p:spPr/>
        <p:txBody>
          <a:bodyPr/>
          <a:lstStyle/>
          <a:p>
            <a:r>
              <a:rPr lang="en-GB">
                <a:effectLst/>
                <a:latin typeface="Montserrat" pitchFamily="2" charset="77"/>
              </a:rPr>
              <a:t>The National Deaf Children’s Society is a registered charity in England and Wales no. 1016532 and in Scotland no. SC040779.</a:t>
            </a:r>
          </a:p>
        </p:txBody>
      </p:sp>
    </p:spTree>
    <p:extLst>
      <p:ext uri="{BB962C8B-B14F-4D97-AF65-F5344CB8AC3E}">
        <p14:creationId xmlns:p14="http://schemas.microsoft.com/office/powerpoint/2010/main" val="962679325"/>
      </p:ext>
    </p:extLst>
  </p:cSld>
  <p:clrMapOvr>
    <a:masterClrMapping/>
  </p:clrMapOvr>
</p:sld>
</file>

<file path=ppt/theme/theme1.xml><?xml version="1.0" encoding="utf-8"?>
<a:theme xmlns:a="http://schemas.openxmlformats.org/drawingml/2006/main" name="Office Theme">
  <a:themeElements>
    <a:clrScheme name="NDCS New Brand Colour Palette">
      <a:dk1>
        <a:srgbClr val="00306B"/>
      </a:dk1>
      <a:lt1>
        <a:srgbClr val="FFFFFF"/>
      </a:lt1>
      <a:dk2>
        <a:srgbClr val="00306B"/>
      </a:dk2>
      <a:lt2>
        <a:srgbClr val="FFFFFF"/>
      </a:lt2>
      <a:accent1>
        <a:srgbClr val="6650A1"/>
      </a:accent1>
      <a:accent2>
        <a:srgbClr val="00B5B0"/>
      </a:accent2>
      <a:accent3>
        <a:srgbClr val="E2066F"/>
      </a:accent3>
      <a:accent4>
        <a:srgbClr val="EB931B"/>
      </a:accent4>
      <a:accent5>
        <a:srgbClr val="4D90CD"/>
      </a:accent5>
      <a:accent6>
        <a:srgbClr val="689C68"/>
      </a:accent6>
      <a:hlink>
        <a:srgbClr val="0059A6"/>
      </a:hlink>
      <a:folHlink>
        <a:srgbClr val="93B5DF"/>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ast_x0020_Review_x0020_Date12 xmlns="ee3d78ff-3ba3-4dfe-86ea-92b637b1f45e">2025-06-05T23:00:00+00:00</Last_x0020_Review_x0020_Date12>
    <Review_x0020_Status12 xmlns="ee3d78ff-3ba3-4dfe-86ea-92b637b1f45e">Reviewed</Review_x0020_Status12>
    <Review_x0020_Period123 xmlns="ee3d78ff-3ba3-4dfe-86ea-92b637b1f45e">12</Review_x0020_Period123>
    <Reviewed_x0020_By1 xmlns="ee3d78ff-3ba3-4dfe-86ea-92b637b1f45e">
      <UserInfo>
        <DisplayName/>
        <AccountId xsi:nil="true"/>
        <AccountType/>
      </UserInfo>
    </Reviewed_x0020_By1>
    <TaxCatchAll xmlns="ee3d78ff-3ba3-4dfe-86ea-92b637b1f45e" xsi:nil="true"/>
    <d177cf73011e4599b0a4653db14340b2 xmlns="ee3d78ff-3ba3-4dfe-86ea-92b637b1f45e">
      <Terms xmlns="http://schemas.microsoft.com/office/infopath/2007/PartnerControls"/>
    </d177cf73011e4599b0a4653db14340b2>
    <Next_x0020_Review_x0020_Date12 xmlns="ee3d78ff-3ba3-4dfe-86ea-92b637b1f45e">2026-06-05T23:00:00+00:00</Next_x0020_Review_x0020_Date12>
  </documentManagement>
</p:properties>
</file>

<file path=customXml/item2.xml><?xml version="1.0" encoding="utf-8"?>
<ct:contentTypeSchema xmlns:ct="http://schemas.microsoft.com/office/2006/metadata/contentType" xmlns:ma="http://schemas.microsoft.com/office/2006/metadata/properties/metaAttributes" ct:_="" ma:_="" ma:contentTypeName="Intranet Document" ma:contentTypeID="0x01010047542CB6076A97469C823D73485BE5620093571FDA8A6C434EB66756BD39AC9145" ma:contentTypeVersion="13" ma:contentTypeDescription="" ma:contentTypeScope="" ma:versionID="2f0d28b929353d64196c337be94eecb7">
  <xsd:schema xmlns:xsd="http://www.w3.org/2001/XMLSchema" xmlns:xs="http://www.w3.org/2001/XMLSchema" xmlns:p="http://schemas.microsoft.com/office/2006/metadata/properties" xmlns:ns2="ee3d78ff-3ba3-4dfe-86ea-92b637b1f45e" targetNamespace="http://schemas.microsoft.com/office/2006/metadata/properties" ma:root="true" ma:fieldsID="23e1d0136027a2b856312f728cd7af73" ns2:_="">
    <xsd:import namespace="ee3d78ff-3ba3-4dfe-86ea-92b637b1f45e"/>
    <xsd:element name="properties">
      <xsd:complexType>
        <xsd:sequence>
          <xsd:element name="documentManagement">
            <xsd:complexType>
              <xsd:all>
                <xsd:element ref="ns2:Review_x0020_Period123" minOccurs="0"/>
                <xsd:element ref="ns2:Next_x0020_Review_x0020_Date12" minOccurs="0"/>
                <xsd:element ref="ns2:Last_x0020_Review_x0020_Date12" minOccurs="0"/>
                <xsd:element ref="ns2:Review_x0020_Status12" minOccurs="0"/>
                <xsd:element ref="ns2:Reviewed_x0020_By1" minOccurs="0"/>
                <xsd:element ref="ns2:d177cf73011e4599b0a4653db14340b2" minOccurs="0"/>
                <xsd:element ref="ns2:TaxCatchAll" minOccurs="0"/>
                <xsd:element ref="ns2:TaxCatchAllLabe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e3d78ff-3ba3-4dfe-86ea-92b637b1f45e" elementFormDefault="qualified">
    <xsd:import namespace="http://schemas.microsoft.com/office/2006/documentManagement/types"/>
    <xsd:import namespace="http://schemas.microsoft.com/office/infopath/2007/PartnerControls"/>
    <xsd:element name="Review_x0020_Period123" ma:index="8" nillable="true" ma:displayName="Review Period" ma:default="12" ma:internalName="Review_x0020_Period123" ma:percentage="FALSE">
      <xsd:simpleType>
        <xsd:restriction base="dms:Number">
          <xsd:maxInclusive value="24"/>
          <xsd:minInclusive value="3"/>
        </xsd:restriction>
      </xsd:simpleType>
    </xsd:element>
    <xsd:element name="Next_x0020_Review_x0020_Date12" ma:index="9" nillable="true" ma:displayName="Next Review Date" ma:format="DateOnly" ma:internalName="Next_x0020_Review_x0020_Date12">
      <xsd:simpleType>
        <xsd:restriction base="dms:DateTime"/>
      </xsd:simpleType>
    </xsd:element>
    <xsd:element name="Last_x0020_Review_x0020_Date12" ma:index="10" nillable="true" ma:displayName="Last Review Date" ma:default="[today]" ma:format="DateOnly" ma:internalName="Last_x0020_Review_x0020_Date12">
      <xsd:simpleType>
        <xsd:restriction base="dms:DateTime"/>
      </xsd:simpleType>
    </xsd:element>
    <xsd:element name="Review_x0020_Status12" ma:index="11" nillable="true" ma:displayName="Review Status" ma:default="Reviewed" ma:format="Dropdown" ma:internalName="Review_x0020_Status12">
      <xsd:simpleType>
        <xsd:restriction base="dms:Choice">
          <xsd:enumeration value="Reviewed"/>
          <xsd:enumeration value="Review Pending"/>
        </xsd:restriction>
      </xsd:simpleType>
    </xsd:element>
    <xsd:element name="Reviewed_x0020_By1" ma:index="12" nillable="true" ma:displayName="Reviewed By" ma:list="UserInfo" ma:internalName="Reviewed_x0020_By1">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177cf73011e4599b0a4653db14340b2" ma:index="13" nillable="true" ma:taxonomy="true" ma:internalName="d177cf73011e4599b0a4653db14340b2" ma:taxonomyFieldName="Chapter" ma:displayName="Chapter" ma:default="" ma:fieldId="{d177cf73-011e-4599-b0a4-653db14340b2}" ma:sspId="58261e5d-051a-4393-a8d8-2846c10064a5" ma:termSetId="b4bfd14f-e3a0-459e-8cef-3a14a35f245f"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71f4bbad-588e-43b8-9d4f-a7ac7b723ea8}" ma:internalName="TaxCatchAll" ma:showField="CatchAllData" ma:web="46e62b37-5179-4213-ae30-db34da3edb37">
      <xsd:complexType>
        <xsd:complexContent>
          <xsd:extension base="dms:MultiChoiceLookup">
            <xsd:sequence>
              <xsd:element name="Value" type="dms:Lookup" maxOccurs="unbounded" minOccurs="0" nillable="true"/>
            </xsd:sequence>
          </xsd:extension>
        </xsd:complexContent>
      </xsd:complexType>
    </xsd:element>
    <xsd:element name="TaxCatchAllLabel" ma:index="15" nillable="true" ma:displayName="Taxonomy Catch All Column1" ma:hidden="true" ma:list="{71f4bbad-588e-43b8-9d4f-a7ac7b723ea8}" ma:internalName="TaxCatchAllLabel" ma:readOnly="true" ma:showField="CatchAllDataLabel" ma:web="46e62b37-5179-4213-ae30-db34da3edb3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haredContentType xmlns="Microsoft.SharePoint.Taxonomy.ContentTypeSync" SourceId="58261e5d-051a-4393-a8d8-2846c10064a5" ContentTypeId="0x01010047542CB6076A97469C823D73485BE562" PreviousValue="false"/>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B20F87-304E-439F-AE20-2619411EF387}">
  <ds:schemaRefs>
    <ds:schemaRef ds:uri="http://purl.org/dc/dcmitype/"/>
    <ds:schemaRef ds:uri="ee3d78ff-3ba3-4dfe-86ea-92b637b1f45e"/>
    <ds:schemaRef ds:uri="http://schemas.openxmlformats.org/package/2006/metadata/core-properties"/>
    <ds:schemaRef ds:uri="http://www.w3.org/XML/1998/namespace"/>
    <ds:schemaRef ds:uri="http://schemas.microsoft.com/office/2006/metadata/properties"/>
    <ds:schemaRef ds:uri="http://purl.org/dc/elements/1.1/"/>
    <ds:schemaRef ds:uri="http://schemas.microsoft.com/office/2006/documentManagement/types"/>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BC7898E9-0F72-42FB-9350-A5566A6E6903}">
  <ds:schemaRefs>
    <ds:schemaRef ds:uri="ee3d78ff-3ba3-4dfe-86ea-92b637b1f4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ED4F813-86DE-430D-9127-6D0977408E07}">
  <ds:schemaRefs>
    <ds:schemaRef ds:uri="Microsoft.SharePoint.Taxonomy.ContentTypeSync"/>
  </ds:schemaRefs>
</ds:datastoreItem>
</file>

<file path=customXml/itemProps4.xml><?xml version="1.0" encoding="utf-8"?>
<ds:datastoreItem xmlns:ds="http://schemas.openxmlformats.org/officeDocument/2006/customXml" ds:itemID="{84F3AAF5-CBDA-4281-A382-1925A70A2FA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631</TotalTime>
  <Words>623</Words>
  <Application>Microsoft Office PowerPoint</Application>
  <PresentationFormat>Widescreen</PresentationFormat>
  <Paragraphs>93</Paragraphs>
  <Slides>12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Arial</vt:lpstr>
      <vt:lpstr>Calibri</vt:lpstr>
      <vt:lpstr>Montserrat</vt:lpstr>
      <vt:lpstr>Poppins</vt:lpstr>
      <vt:lpstr>Wingdings</vt:lpstr>
      <vt:lpstr>Office Theme</vt:lpstr>
      <vt:lpstr>The resource base landscape for deaf learners - NDCS insight</vt:lpstr>
      <vt:lpstr>CRIDE &amp; Improving Futures </vt:lpstr>
      <vt:lpstr>Deaf Resource Provisions - Overall numbers</vt:lpstr>
      <vt:lpstr>The number of deaf children</vt:lpstr>
      <vt:lpstr>Locations</vt:lpstr>
      <vt:lpstr>PowerPoint Presentation</vt:lpstr>
      <vt:lpstr>PowerPoint Presentation</vt:lpstr>
      <vt:lpstr>Service level agreements vs management model</vt:lpstr>
      <vt:lpstr>PowerPoint Presentation</vt:lpstr>
      <vt:lpstr>Issues frequently raised with our local teams.</vt:lpstr>
      <vt:lpstr>What do we think this all means?</vt:lpstr>
      <vt:lpstr>For every deaf child, with any level of hearing loss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G0003 PowerPoint Template - Generic FINAL</dc:title>
  <dc:creator>Rachael Ollive</dc:creator>
  <cp:lastModifiedBy>Steve Johnson</cp:lastModifiedBy>
  <cp:revision>6</cp:revision>
  <dcterms:created xsi:type="dcterms:W3CDTF">2025-04-01T14:13:16Z</dcterms:created>
  <dcterms:modified xsi:type="dcterms:W3CDTF">2025-07-01T20:23:16Z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0x01010047542CB6076A97469C823D73485BE5620093571FDA8A6C434EB66756BD39AC9145</vt:lpwstr>
  </property>
  <property fmtid="{D5CDD505-2E9C-101B-9397-08002B2CF9AE}" pid="3" name="MediaServiceImageTags">
    <vt:lpwstr/>
  </property>
  <property fmtid="{D5CDD505-2E9C-101B-9397-08002B2CF9AE}" pid="4" name="lcf76f155ced4ddcb4097134ff3c332f">
    <vt:lpwstr/>
  </property>
  <property fmtid="{D5CDD505-2E9C-101B-9397-08002B2CF9AE}" pid="5" name="Chapter">
    <vt:lpwstr/>
  </property>
</Properties>
</file>