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7" r:id="rId2"/>
    <p:sldId id="317" r:id="rId3"/>
    <p:sldId id="320" r:id="rId4"/>
    <p:sldId id="319" r:id="rId5"/>
    <p:sldId id="321" r:id="rId6"/>
    <p:sldId id="32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5103" autoAdjust="0"/>
  </p:normalViewPr>
  <p:slideViewPr>
    <p:cSldViewPr snapToGrid="0">
      <p:cViewPr varScale="1">
        <p:scale>
          <a:sx n="80" d="100"/>
          <a:sy n="80" d="100"/>
        </p:scale>
        <p:origin x="61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A0D9E68-34B3-4428-88B2-92165089E10D}" type="doc">
      <dgm:prSet loTypeId="urn:microsoft.com/office/officeart/2005/8/layout/hProcess9" loCatId="process" qsTypeId="urn:microsoft.com/office/officeart/2005/8/quickstyle/simple1" qsCatId="simple" csTypeId="urn:microsoft.com/office/officeart/2005/8/colors/colorful5" csCatId="colorful" phldr="1"/>
      <dgm:spPr/>
    </dgm:pt>
    <dgm:pt modelId="{20F89594-B52B-457D-A66B-33688B2924D9}">
      <dgm:prSet phldrT="[Text]"/>
      <dgm:spPr/>
      <dgm:t>
        <a:bodyPr/>
        <a:lstStyle/>
        <a:p>
          <a:r>
            <a:rPr lang="en-GB"/>
            <a:t>Resource Base </a:t>
          </a:r>
        </a:p>
      </dgm:t>
    </dgm:pt>
    <dgm:pt modelId="{23980584-3A81-4C43-AF2C-96ACEE375F61}" type="parTrans" cxnId="{037C531C-E18A-472D-80D9-7BEEDDFCAC8A}">
      <dgm:prSet/>
      <dgm:spPr/>
      <dgm:t>
        <a:bodyPr/>
        <a:lstStyle/>
        <a:p>
          <a:endParaRPr lang="en-GB"/>
        </a:p>
      </dgm:t>
    </dgm:pt>
    <dgm:pt modelId="{3ABED4C5-82DE-405B-BAB4-E166427613B0}" type="sibTrans" cxnId="{037C531C-E18A-472D-80D9-7BEEDDFCAC8A}">
      <dgm:prSet/>
      <dgm:spPr/>
      <dgm:t>
        <a:bodyPr/>
        <a:lstStyle/>
        <a:p>
          <a:endParaRPr lang="en-GB"/>
        </a:p>
      </dgm:t>
    </dgm:pt>
    <dgm:pt modelId="{C110B0B1-BB35-4F54-A8A0-836D12158404}">
      <dgm:prSet phldrT="[Text]"/>
      <dgm:spPr/>
      <dgm:t>
        <a:bodyPr/>
        <a:lstStyle/>
        <a:p>
          <a:r>
            <a:rPr lang="en-GB"/>
            <a:t>Mainstream</a:t>
          </a:r>
        </a:p>
      </dgm:t>
    </dgm:pt>
    <dgm:pt modelId="{3D70F2B9-C893-470D-90F5-4583AE57A44F}" type="parTrans" cxnId="{2F7F3D8C-01A9-4465-8B02-3ED30835935E}">
      <dgm:prSet/>
      <dgm:spPr/>
      <dgm:t>
        <a:bodyPr/>
        <a:lstStyle/>
        <a:p>
          <a:endParaRPr lang="en-GB"/>
        </a:p>
      </dgm:t>
    </dgm:pt>
    <dgm:pt modelId="{448304BF-9D95-4A6B-BD6D-F835223A80CC}" type="sibTrans" cxnId="{2F7F3D8C-01A9-4465-8B02-3ED30835935E}">
      <dgm:prSet/>
      <dgm:spPr/>
      <dgm:t>
        <a:bodyPr/>
        <a:lstStyle/>
        <a:p>
          <a:endParaRPr lang="en-GB"/>
        </a:p>
      </dgm:t>
    </dgm:pt>
    <dgm:pt modelId="{BEEB4545-1016-4CBD-880C-95F5BFE184C8}">
      <dgm:prSet/>
      <dgm:spPr/>
      <dgm:t>
        <a:bodyPr/>
        <a:lstStyle/>
        <a:p>
          <a:r>
            <a:rPr lang="en-GB"/>
            <a:t>Specialist School for CYP (deaf or vision impaired)</a:t>
          </a:r>
          <a:endParaRPr lang="en-US"/>
        </a:p>
      </dgm:t>
    </dgm:pt>
    <dgm:pt modelId="{EBFBE5FA-C6CC-4967-9DE3-27946739035B}" type="parTrans" cxnId="{48C975D2-2C19-4FEB-8BEC-5E15152373D0}">
      <dgm:prSet/>
      <dgm:spPr/>
      <dgm:t>
        <a:bodyPr/>
        <a:lstStyle/>
        <a:p>
          <a:endParaRPr lang="en-GB"/>
        </a:p>
      </dgm:t>
    </dgm:pt>
    <dgm:pt modelId="{DE31DD81-96CA-40D7-9793-A76996802891}" type="sibTrans" cxnId="{48C975D2-2C19-4FEB-8BEC-5E15152373D0}">
      <dgm:prSet/>
      <dgm:spPr/>
      <dgm:t>
        <a:bodyPr/>
        <a:lstStyle/>
        <a:p>
          <a:endParaRPr lang="en-GB"/>
        </a:p>
      </dgm:t>
    </dgm:pt>
    <dgm:pt modelId="{ED5F24D4-C825-4E1A-80C9-CFE263B4D183}">
      <dgm:prSet/>
      <dgm:spPr/>
      <dgm:t>
        <a:bodyPr/>
        <a:lstStyle/>
        <a:p>
          <a:endParaRPr lang="en-GB"/>
        </a:p>
        <a:p>
          <a:r>
            <a:rPr lang="en-GB"/>
            <a:t>Generic </a:t>
          </a:r>
        </a:p>
        <a:p>
          <a:r>
            <a:rPr lang="en-GB"/>
            <a:t>special schools </a:t>
          </a:r>
        </a:p>
      </dgm:t>
    </dgm:pt>
    <dgm:pt modelId="{DA7AC237-2499-4224-A6F7-95EC8AF23859}" type="parTrans" cxnId="{F132AED6-9A8E-467C-80FC-317D41250D16}">
      <dgm:prSet/>
      <dgm:spPr/>
      <dgm:t>
        <a:bodyPr/>
        <a:lstStyle/>
        <a:p>
          <a:endParaRPr lang="en-GB"/>
        </a:p>
      </dgm:t>
    </dgm:pt>
    <dgm:pt modelId="{386F1146-5235-411B-B8EE-B4788AC264FF}" type="sibTrans" cxnId="{F132AED6-9A8E-467C-80FC-317D41250D16}">
      <dgm:prSet/>
      <dgm:spPr/>
      <dgm:t>
        <a:bodyPr/>
        <a:lstStyle/>
        <a:p>
          <a:endParaRPr lang="en-GB"/>
        </a:p>
      </dgm:t>
    </dgm:pt>
    <dgm:pt modelId="{99832A90-992E-4C89-8E77-6357FF130FAD}" type="pres">
      <dgm:prSet presAssocID="{0A0D9E68-34B3-4428-88B2-92165089E10D}" presName="CompostProcess" presStyleCnt="0">
        <dgm:presLayoutVars>
          <dgm:dir/>
          <dgm:resizeHandles val="exact"/>
        </dgm:presLayoutVars>
      </dgm:prSet>
      <dgm:spPr/>
    </dgm:pt>
    <dgm:pt modelId="{C7457BC3-6609-46A8-B30E-81A5D7A0E87F}" type="pres">
      <dgm:prSet presAssocID="{0A0D9E68-34B3-4428-88B2-92165089E10D}" presName="arrow" presStyleLbl="bgShp" presStyleIdx="0" presStyleCnt="1"/>
      <dgm:spPr/>
    </dgm:pt>
    <dgm:pt modelId="{D35054AB-3B84-4201-A099-6831F8B2EE0D}" type="pres">
      <dgm:prSet presAssocID="{0A0D9E68-34B3-4428-88B2-92165089E10D}" presName="linearProcess" presStyleCnt="0"/>
      <dgm:spPr/>
    </dgm:pt>
    <dgm:pt modelId="{4663E0E5-6916-49DA-9A71-0CD1FD555EBB}" type="pres">
      <dgm:prSet presAssocID="{ED5F24D4-C825-4E1A-80C9-CFE263B4D183}" presName="textNode" presStyleLbl="node1" presStyleIdx="0" presStyleCnt="4">
        <dgm:presLayoutVars>
          <dgm:bulletEnabled val="1"/>
        </dgm:presLayoutVars>
      </dgm:prSet>
      <dgm:spPr/>
    </dgm:pt>
    <dgm:pt modelId="{AA9D3AF9-69D3-415D-B5E4-2BD7A321C549}" type="pres">
      <dgm:prSet presAssocID="{386F1146-5235-411B-B8EE-B4788AC264FF}" presName="sibTrans" presStyleCnt="0"/>
      <dgm:spPr/>
    </dgm:pt>
    <dgm:pt modelId="{958FB943-D5E5-4E3E-824B-9AD835732406}" type="pres">
      <dgm:prSet presAssocID="{BEEB4545-1016-4CBD-880C-95F5BFE184C8}" presName="textNode" presStyleLbl="node1" presStyleIdx="1" presStyleCnt="4">
        <dgm:presLayoutVars>
          <dgm:bulletEnabled val="1"/>
        </dgm:presLayoutVars>
      </dgm:prSet>
      <dgm:spPr/>
    </dgm:pt>
    <dgm:pt modelId="{0C5B4E5A-FE9B-4560-BB3C-EF7C1CD8624D}" type="pres">
      <dgm:prSet presAssocID="{DE31DD81-96CA-40D7-9793-A76996802891}" presName="sibTrans" presStyleCnt="0"/>
      <dgm:spPr/>
    </dgm:pt>
    <dgm:pt modelId="{4B0520E5-2F6C-4D0A-B979-2EEFEA380504}" type="pres">
      <dgm:prSet presAssocID="{20F89594-B52B-457D-A66B-33688B2924D9}" presName="textNode" presStyleLbl="node1" presStyleIdx="2" presStyleCnt="4">
        <dgm:presLayoutVars>
          <dgm:bulletEnabled val="1"/>
        </dgm:presLayoutVars>
      </dgm:prSet>
      <dgm:spPr/>
    </dgm:pt>
    <dgm:pt modelId="{18453E25-ABD7-4856-A32E-CD26D915B541}" type="pres">
      <dgm:prSet presAssocID="{3ABED4C5-82DE-405B-BAB4-E166427613B0}" presName="sibTrans" presStyleCnt="0"/>
      <dgm:spPr/>
    </dgm:pt>
    <dgm:pt modelId="{F4DABDED-119B-4E01-8468-B36D25997BBE}" type="pres">
      <dgm:prSet presAssocID="{C110B0B1-BB35-4F54-A8A0-836D12158404}" presName="textNode" presStyleLbl="node1" presStyleIdx="3" presStyleCnt="4">
        <dgm:presLayoutVars>
          <dgm:bulletEnabled val="1"/>
        </dgm:presLayoutVars>
      </dgm:prSet>
      <dgm:spPr/>
    </dgm:pt>
  </dgm:ptLst>
  <dgm:cxnLst>
    <dgm:cxn modelId="{D8A97C15-4484-43E5-95FD-581AAFD1E28C}" type="presOf" srcId="{20F89594-B52B-457D-A66B-33688B2924D9}" destId="{4B0520E5-2F6C-4D0A-B979-2EEFEA380504}" srcOrd="0" destOrd="0" presId="urn:microsoft.com/office/officeart/2005/8/layout/hProcess9"/>
    <dgm:cxn modelId="{037C531C-E18A-472D-80D9-7BEEDDFCAC8A}" srcId="{0A0D9E68-34B3-4428-88B2-92165089E10D}" destId="{20F89594-B52B-457D-A66B-33688B2924D9}" srcOrd="2" destOrd="0" parTransId="{23980584-3A81-4C43-AF2C-96ACEE375F61}" sibTransId="{3ABED4C5-82DE-405B-BAB4-E166427613B0}"/>
    <dgm:cxn modelId="{30563F58-BFB4-4BD9-A70B-45B4A029A7CC}" type="presOf" srcId="{BEEB4545-1016-4CBD-880C-95F5BFE184C8}" destId="{958FB943-D5E5-4E3E-824B-9AD835732406}" srcOrd="0" destOrd="0" presId="urn:microsoft.com/office/officeart/2005/8/layout/hProcess9"/>
    <dgm:cxn modelId="{6CB3677E-9467-44C4-9CF2-23C45584E03F}" type="presOf" srcId="{0A0D9E68-34B3-4428-88B2-92165089E10D}" destId="{99832A90-992E-4C89-8E77-6357FF130FAD}" srcOrd="0" destOrd="0" presId="urn:microsoft.com/office/officeart/2005/8/layout/hProcess9"/>
    <dgm:cxn modelId="{2F7F3D8C-01A9-4465-8B02-3ED30835935E}" srcId="{0A0D9E68-34B3-4428-88B2-92165089E10D}" destId="{C110B0B1-BB35-4F54-A8A0-836D12158404}" srcOrd="3" destOrd="0" parTransId="{3D70F2B9-C893-470D-90F5-4583AE57A44F}" sibTransId="{448304BF-9D95-4A6B-BD6D-F835223A80CC}"/>
    <dgm:cxn modelId="{48C975D2-2C19-4FEB-8BEC-5E15152373D0}" srcId="{0A0D9E68-34B3-4428-88B2-92165089E10D}" destId="{BEEB4545-1016-4CBD-880C-95F5BFE184C8}" srcOrd="1" destOrd="0" parTransId="{EBFBE5FA-C6CC-4967-9DE3-27946739035B}" sibTransId="{DE31DD81-96CA-40D7-9793-A76996802891}"/>
    <dgm:cxn modelId="{7CEDA9D6-6273-4A8A-A5EB-B5566B87D070}" type="presOf" srcId="{C110B0B1-BB35-4F54-A8A0-836D12158404}" destId="{F4DABDED-119B-4E01-8468-B36D25997BBE}" srcOrd="0" destOrd="0" presId="urn:microsoft.com/office/officeart/2005/8/layout/hProcess9"/>
    <dgm:cxn modelId="{F132AED6-9A8E-467C-80FC-317D41250D16}" srcId="{0A0D9E68-34B3-4428-88B2-92165089E10D}" destId="{ED5F24D4-C825-4E1A-80C9-CFE263B4D183}" srcOrd="0" destOrd="0" parTransId="{DA7AC237-2499-4224-A6F7-95EC8AF23859}" sibTransId="{386F1146-5235-411B-B8EE-B4788AC264FF}"/>
    <dgm:cxn modelId="{081249F3-739E-4263-AF2C-18CA34AC8DA5}" type="presOf" srcId="{ED5F24D4-C825-4E1A-80C9-CFE263B4D183}" destId="{4663E0E5-6916-49DA-9A71-0CD1FD555EBB}" srcOrd="0" destOrd="0" presId="urn:microsoft.com/office/officeart/2005/8/layout/hProcess9"/>
    <dgm:cxn modelId="{5F7F23C6-1C3D-4960-86AF-6AFDC8E67422}" type="presParOf" srcId="{99832A90-992E-4C89-8E77-6357FF130FAD}" destId="{C7457BC3-6609-46A8-B30E-81A5D7A0E87F}" srcOrd="0" destOrd="0" presId="urn:microsoft.com/office/officeart/2005/8/layout/hProcess9"/>
    <dgm:cxn modelId="{C595D690-7956-49A0-9DAD-19D462620385}" type="presParOf" srcId="{99832A90-992E-4C89-8E77-6357FF130FAD}" destId="{D35054AB-3B84-4201-A099-6831F8B2EE0D}" srcOrd="1" destOrd="0" presId="urn:microsoft.com/office/officeart/2005/8/layout/hProcess9"/>
    <dgm:cxn modelId="{EA7DDE4C-CE19-4808-8211-185EF22B6641}" type="presParOf" srcId="{D35054AB-3B84-4201-A099-6831F8B2EE0D}" destId="{4663E0E5-6916-49DA-9A71-0CD1FD555EBB}" srcOrd="0" destOrd="0" presId="urn:microsoft.com/office/officeart/2005/8/layout/hProcess9"/>
    <dgm:cxn modelId="{43F9FD85-4DF7-499D-A133-8F6E6811F162}" type="presParOf" srcId="{D35054AB-3B84-4201-A099-6831F8B2EE0D}" destId="{AA9D3AF9-69D3-415D-B5E4-2BD7A321C549}" srcOrd="1" destOrd="0" presId="urn:microsoft.com/office/officeart/2005/8/layout/hProcess9"/>
    <dgm:cxn modelId="{914569AD-0F36-4475-B486-1D4DC3B9C03C}" type="presParOf" srcId="{D35054AB-3B84-4201-A099-6831F8B2EE0D}" destId="{958FB943-D5E5-4E3E-824B-9AD835732406}" srcOrd="2" destOrd="0" presId="urn:microsoft.com/office/officeart/2005/8/layout/hProcess9"/>
    <dgm:cxn modelId="{DE265CBA-C429-484C-8CC9-745B074C107D}" type="presParOf" srcId="{D35054AB-3B84-4201-A099-6831F8B2EE0D}" destId="{0C5B4E5A-FE9B-4560-BB3C-EF7C1CD8624D}" srcOrd="3" destOrd="0" presId="urn:microsoft.com/office/officeart/2005/8/layout/hProcess9"/>
    <dgm:cxn modelId="{453B5786-EC16-4C70-800A-41D07641FD2A}" type="presParOf" srcId="{D35054AB-3B84-4201-A099-6831F8B2EE0D}" destId="{4B0520E5-2F6C-4D0A-B979-2EEFEA380504}" srcOrd="4" destOrd="0" presId="urn:microsoft.com/office/officeart/2005/8/layout/hProcess9"/>
    <dgm:cxn modelId="{74D072D7-3959-4040-A4EB-940AE0A667EB}" type="presParOf" srcId="{D35054AB-3B84-4201-A099-6831F8B2EE0D}" destId="{18453E25-ABD7-4856-A32E-CD26D915B541}" srcOrd="5" destOrd="0" presId="urn:microsoft.com/office/officeart/2005/8/layout/hProcess9"/>
    <dgm:cxn modelId="{CBD21229-6675-41E4-8BC5-24B6DE371EFF}" type="presParOf" srcId="{D35054AB-3B84-4201-A099-6831F8B2EE0D}" destId="{F4DABDED-119B-4E01-8468-B36D25997BBE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335637B-B20F-451A-9969-BCF6B793AFEF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19F8AD4-CE3F-4B94-B779-1ACB6DB9F4B1}">
      <dgm:prSet/>
      <dgm:spPr/>
      <dgm:t>
        <a:bodyPr/>
        <a:lstStyle/>
        <a:p>
          <a:r>
            <a:rPr lang="en-GB"/>
            <a:t>Centrally managed by the Local Authority or a Sensory Support Service </a:t>
          </a:r>
          <a:endParaRPr lang="en-US"/>
        </a:p>
      </dgm:t>
    </dgm:pt>
    <dgm:pt modelId="{18349506-87A4-41D3-9551-F733EEAC6F8F}" type="parTrans" cxnId="{0A0A1F81-ECDA-420A-9AE4-26ECAB565C91}">
      <dgm:prSet/>
      <dgm:spPr/>
      <dgm:t>
        <a:bodyPr/>
        <a:lstStyle/>
        <a:p>
          <a:endParaRPr lang="en-US"/>
        </a:p>
      </dgm:t>
    </dgm:pt>
    <dgm:pt modelId="{9BC15AEF-1905-49D0-8DFD-FDEA7F748852}" type="sibTrans" cxnId="{0A0A1F81-ECDA-420A-9AE4-26ECAB565C91}">
      <dgm:prSet/>
      <dgm:spPr/>
      <dgm:t>
        <a:bodyPr/>
        <a:lstStyle/>
        <a:p>
          <a:endParaRPr lang="en-US"/>
        </a:p>
      </dgm:t>
    </dgm:pt>
    <dgm:pt modelId="{EA4EB956-C6A6-4767-AAAD-FB78E97DEDD0}">
      <dgm:prSet/>
      <dgm:spPr/>
      <dgm:t>
        <a:bodyPr/>
        <a:lstStyle/>
        <a:p>
          <a:r>
            <a:rPr lang="en-GB"/>
            <a:t>Managed by the mainstream school/ academy/ trust/ special school </a:t>
          </a:r>
          <a:endParaRPr lang="en-US"/>
        </a:p>
      </dgm:t>
    </dgm:pt>
    <dgm:pt modelId="{1AD743A9-5F73-4060-96D3-64C48D6ABDBD}" type="parTrans" cxnId="{B9BF33BF-CA96-44C1-9E4D-0CCCE1171AEB}">
      <dgm:prSet/>
      <dgm:spPr/>
      <dgm:t>
        <a:bodyPr/>
        <a:lstStyle/>
        <a:p>
          <a:endParaRPr lang="en-US"/>
        </a:p>
      </dgm:t>
    </dgm:pt>
    <dgm:pt modelId="{7129C675-E428-4624-BE56-4243C8758EC4}" type="sibTrans" cxnId="{B9BF33BF-CA96-44C1-9E4D-0CCCE1171AEB}">
      <dgm:prSet/>
      <dgm:spPr/>
      <dgm:t>
        <a:bodyPr/>
        <a:lstStyle/>
        <a:p>
          <a:endParaRPr lang="en-US"/>
        </a:p>
      </dgm:t>
    </dgm:pt>
    <dgm:pt modelId="{2B924CA3-E570-4634-A24B-65EC8984C83B}" type="pres">
      <dgm:prSet presAssocID="{2335637B-B20F-451A-9969-BCF6B793AFEF}" presName="vert0" presStyleCnt="0">
        <dgm:presLayoutVars>
          <dgm:dir/>
          <dgm:animOne val="branch"/>
          <dgm:animLvl val="lvl"/>
        </dgm:presLayoutVars>
      </dgm:prSet>
      <dgm:spPr/>
    </dgm:pt>
    <dgm:pt modelId="{26108AE0-2423-4049-B011-B53AEB156EFD}" type="pres">
      <dgm:prSet presAssocID="{D19F8AD4-CE3F-4B94-B779-1ACB6DB9F4B1}" presName="thickLine" presStyleLbl="alignNode1" presStyleIdx="0" presStyleCnt="2"/>
      <dgm:spPr/>
    </dgm:pt>
    <dgm:pt modelId="{352DF586-7D73-47D1-8EE7-868FC2C1EB17}" type="pres">
      <dgm:prSet presAssocID="{D19F8AD4-CE3F-4B94-B779-1ACB6DB9F4B1}" presName="horz1" presStyleCnt="0"/>
      <dgm:spPr/>
    </dgm:pt>
    <dgm:pt modelId="{958859B4-B429-4596-9541-F4E91E46F747}" type="pres">
      <dgm:prSet presAssocID="{D19F8AD4-CE3F-4B94-B779-1ACB6DB9F4B1}" presName="tx1" presStyleLbl="revTx" presStyleIdx="0" presStyleCnt="2"/>
      <dgm:spPr/>
    </dgm:pt>
    <dgm:pt modelId="{DC5A46B9-0E50-4EFB-A9F8-BD6369C186B3}" type="pres">
      <dgm:prSet presAssocID="{D19F8AD4-CE3F-4B94-B779-1ACB6DB9F4B1}" presName="vert1" presStyleCnt="0"/>
      <dgm:spPr/>
    </dgm:pt>
    <dgm:pt modelId="{B5F184A9-8FA7-4893-9E04-5F27F9658F33}" type="pres">
      <dgm:prSet presAssocID="{EA4EB956-C6A6-4767-AAAD-FB78E97DEDD0}" presName="thickLine" presStyleLbl="alignNode1" presStyleIdx="1" presStyleCnt="2"/>
      <dgm:spPr/>
    </dgm:pt>
    <dgm:pt modelId="{8AFE1C91-44E6-4E8E-A2F7-F1DDD78232FD}" type="pres">
      <dgm:prSet presAssocID="{EA4EB956-C6A6-4767-AAAD-FB78E97DEDD0}" presName="horz1" presStyleCnt="0"/>
      <dgm:spPr/>
    </dgm:pt>
    <dgm:pt modelId="{B336A73E-DD82-4D96-A07B-E5A0431F1CB4}" type="pres">
      <dgm:prSet presAssocID="{EA4EB956-C6A6-4767-AAAD-FB78E97DEDD0}" presName="tx1" presStyleLbl="revTx" presStyleIdx="1" presStyleCnt="2"/>
      <dgm:spPr/>
    </dgm:pt>
    <dgm:pt modelId="{D308A712-50AD-4CAD-A6B0-AC2751C5565A}" type="pres">
      <dgm:prSet presAssocID="{EA4EB956-C6A6-4767-AAAD-FB78E97DEDD0}" presName="vert1" presStyleCnt="0"/>
      <dgm:spPr/>
    </dgm:pt>
  </dgm:ptLst>
  <dgm:cxnLst>
    <dgm:cxn modelId="{ECE44C1F-CFC5-4358-A7AB-5366F1634542}" type="presOf" srcId="{EA4EB956-C6A6-4767-AAAD-FB78E97DEDD0}" destId="{B336A73E-DD82-4D96-A07B-E5A0431F1CB4}" srcOrd="0" destOrd="0" presId="urn:microsoft.com/office/officeart/2008/layout/LinedList"/>
    <dgm:cxn modelId="{FEE91878-A4E4-46B1-8233-D40270B2C998}" type="presOf" srcId="{D19F8AD4-CE3F-4B94-B779-1ACB6DB9F4B1}" destId="{958859B4-B429-4596-9541-F4E91E46F747}" srcOrd="0" destOrd="0" presId="urn:microsoft.com/office/officeart/2008/layout/LinedList"/>
    <dgm:cxn modelId="{0A0A1F81-ECDA-420A-9AE4-26ECAB565C91}" srcId="{2335637B-B20F-451A-9969-BCF6B793AFEF}" destId="{D19F8AD4-CE3F-4B94-B779-1ACB6DB9F4B1}" srcOrd="0" destOrd="0" parTransId="{18349506-87A4-41D3-9551-F733EEAC6F8F}" sibTransId="{9BC15AEF-1905-49D0-8DFD-FDEA7F748852}"/>
    <dgm:cxn modelId="{A46E81AA-A095-46B5-A0D2-6D3464453D8E}" type="presOf" srcId="{2335637B-B20F-451A-9969-BCF6B793AFEF}" destId="{2B924CA3-E570-4634-A24B-65EC8984C83B}" srcOrd="0" destOrd="0" presId="urn:microsoft.com/office/officeart/2008/layout/LinedList"/>
    <dgm:cxn modelId="{B9BF33BF-CA96-44C1-9E4D-0CCCE1171AEB}" srcId="{2335637B-B20F-451A-9969-BCF6B793AFEF}" destId="{EA4EB956-C6A6-4767-AAAD-FB78E97DEDD0}" srcOrd="1" destOrd="0" parTransId="{1AD743A9-5F73-4060-96D3-64C48D6ABDBD}" sibTransId="{7129C675-E428-4624-BE56-4243C8758EC4}"/>
    <dgm:cxn modelId="{DA527856-94DA-454E-B139-F91D6CE1759F}" type="presParOf" srcId="{2B924CA3-E570-4634-A24B-65EC8984C83B}" destId="{26108AE0-2423-4049-B011-B53AEB156EFD}" srcOrd="0" destOrd="0" presId="urn:microsoft.com/office/officeart/2008/layout/LinedList"/>
    <dgm:cxn modelId="{36D568D9-F3AB-47ED-B414-5955AC19840E}" type="presParOf" srcId="{2B924CA3-E570-4634-A24B-65EC8984C83B}" destId="{352DF586-7D73-47D1-8EE7-868FC2C1EB17}" srcOrd="1" destOrd="0" presId="urn:microsoft.com/office/officeart/2008/layout/LinedList"/>
    <dgm:cxn modelId="{C49447B0-CF73-4DAE-A359-902B54568533}" type="presParOf" srcId="{352DF586-7D73-47D1-8EE7-868FC2C1EB17}" destId="{958859B4-B429-4596-9541-F4E91E46F747}" srcOrd="0" destOrd="0" presId="urn:microsoft.com/office/officeart/2008/layout/LinedList"/>
    <dgm:cxn modelId="{56171C28-188C-4B87-937B-42241960A27D}" type="presParOf" srcId="{352DF586-7D73-47D1-8EE7-868FC2C1EB17}" destId="{DC5A46B9-0E50-4EFB-A9F8-BD6369C186B3}" srcOrd="1" destOrd="0" presId="urn:microsoft.com/office/officeart/2008/layout/LinedList"/>
    <dgm:cxn modelId="{2DAD670A-2455-45E2-BEDA-722BF4E8AB4C}" type="presParOf" srcId="{2B924CA3-E570-4634-A24B-65EC8984C83B}" destId="{B5F184A9-8FA7-4893-9E04-5F27F9658F33}" srcOrd="2" destOrd="0" presId="urn:microsoft.com/office/officeart/2008/layout/LinedList"/>
    <dgm:cxn modelId="{631DA85A-07AE-4E12-9527-A20CB36C4BE7}" type="presParOf" srcId="{2B924CA3-E570-4634-A24B-65EC8984C83B}" destId="{8AFE1C91-44E6-4E8E-A2F7-F1DDD78232FD}" srcOrd="3" destOrd="0" presId="urn:microsoft.com/office/officeart/2008/layout/LinedList"/>
    <dgm:cxn modelId="{A19C21B8-A060-4CAA-AB15-D73C39101F99}" type="presParOf" srcId="{8AFE1C91-44E6-4E8E-A2F7-F1DDD78232FD}" destId="{B336A73E-DD82-4D96-A07B-E5A0431F1CB4}" srcOrd="0" destOrd="0" presId="urn:microsoft.com/office/officeart/2008/layout/LinedList"/>
    <dgm:cxn modelId="{2E4B36EF-32D9-405E-B974-5863FEA7CD4C}" type="presParOf" srcId="{8AFE1C91-44E6-4E8E-A2F7-F1DDD78232FD}" destId="{D308A712-50AD-4CAD-A6B0-AC2751C5565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457BC3-6609-46A8-B30E-81A5D7A0E87F}">
      <dsp:nvSpPr>
        <dsp:cNvPr id="0" name=""/>
        <dsp:cNvSpPr/>
      </dsp:nvSpPr>
      <dsp:spPr>
        <a:xfrm>
          <a:off x="788669" y="0"/>
          <a:ext cx="8938260" cy="4351338"/>
        </a:xfrm>
        <a:prstGeom prst="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663E0E5-6916-49DA-9A71-0CD1FD555EBB}">
      <dsp:nvSpPr>
        <dsp:cNvPr id="0" name=""/>
        <dsp:cNvSpPr/>
      </dsp:nvSpPr>
      <dsp:spPr>
        <a:xfrm>
          <a:off x="2246" y="1305401"/>
          <a:ext cx="2474702" cy="174053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Generic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special schools </a:t>
          </a:r>
        </a:p>
      </dsp:txBody>
      <dsp:txXfrm>
        <a:off x="87212" y="1390367"/>
        <a:ext cx="2304770" cy="1570603"/>
      </dsp:txXfrm>
    </dsp:sp>
    <dsp:sp modelId="{958FB943-D5E5-4E3E-824B-9AD835732406}">
      <dsp:nvSpPr>
        <dsp:cNvPr id="0" name=""/>
        <dsp:cNvSpPr/>
      </dsp:nvSpPr>
      <dsp:spPr>
        <a:xfrm>
          <a:off x="2681047" y="1305401"/>
          <a:ext cx="2474702" cy="1740535"/>
        </a:xfrm>
        <a:prstGeom prst="roundRect">
          <a:avLst/>
        </a:prstGeom>
        <a:solidFill>
          <a:schemeClr val="accent5">
            <a:hueOff val="-4050717"/>
            <a:satOff val="-275"/>
            <a:lumOff val="65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Specialist School for CYP (deaf or vision impaired)</a:t>
          </a:r>
          <a:endParaRPr lang="en-US" sz="2400" kern="1200"/>
        </a:p>
      </dsp:txBody>
      <dsp:txXfrm>
        <a:off x="2766013" y="1390367"/>
        <a:ext cx="2304770" cy="1570603"/>
      </dsp:txXfrm>
    </dsp:sp>
    <dsp:sp modelId="{4B0520E5-2F6C-4D0A-B979-2EEFEA380504}">
      <dsp:nvSpPr>
        <dsp:cNvPr id="0" name=""/>
        <dsp:cNvSpPr/>
      </dsp:nvSpPr>
      <dsp:spPr>
        <a:xfrm>
          <a:off x="5359849" y="1305401"/>
          <a:ext cx="2474702" cy="1740535"/>
        </a:xfrm>
        <a:prstGeom prst="roundRect">
          <a:avLst/>
        </a:prstGeom>
        <a:solidFill>
          <a:schemeClr val="accent5">
            <a:hueOff val="-8101434"/>
            <a:satOff val="-551"/>
            <a:lumOff val="130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Resource Base </a:t>
          </a:r>
        </a:p>
      </dsp:txBody>
      <dsp:txXfrm>
        <a:off x="5444815" y="1390367"/>
        <a:ext cx="2304770" cy="1570603"/>
      </dsp:txXfrm>
    </dsp:sp>
    <dsp:sp modelId="{F4DABDED-119B-4E01-8468-B36D25997BBE}">
      <dsp:nvSpPr>
        <dsp:cNvPr id="0" name=""/>
        <dsp:cNvSpPr/>
      </dsp:nvSpPr>
      <dsp:spPr>
        <a:xfrm>
          <a:off x="8038651" y="1305401"/>
          <a:ext cx="2474702" cy="1740535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Mainstream</a:t>
          </a:r>
        </a:p>
      </dsp:txBody>
      <dsp:txXfrm>
        <a:off x="8123617" y="1390367"/>
        <a:ext cx="2304770" cy="15706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108AE0-2423-4049-B011-B53AEB156EFD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8859B4-B429-4596-9541-F4E91E46F747}">
      <dsp:nvSpPr>
        <dsp:cNvPr id="0" name=""/>
        <dsp:cNvSpPr/>
      </dsp:nvSpPr>
      <dsp:spPr>
        <a:xfrm>
          <a:off x="0" y="0"/>
          <a:ext cx="10515600" cy="217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182880" rIns="182880" bIns="182880" numCol="1" spcCol="1270" anchor="t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800" kern="1200"/>
            <a:t>Centrally managed by the Local Authority or a Sensory Support Service </a:t>
          </a:r>
          <a:endParaRPr lang="en-US" sz="4800" kern="1200"/>
        </a:p>
      </dsp:txBody>
      <dsp:txXfrm>
        <a:off x="0" y="0"/>
        <a:ext cx="10515600" cy="2175669"/>
      </dsp:txXfrm>
    </dsp:sp>
    <dsp:sp modelId="{B5F184A9-8FA7-4893-9E04-5F27F9658F33}">
      <dsp:nvSpPr>
        <dsp:cNvPr id="0" name=""/>
        <dsp:cNvSpPr/>
      </dsp:nvSpPr>
      <dsp:spPr>
        <a:xfrm>
          <a:off x="0" y="2175669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36A73E-DD82-4D96-A07B-E5A0431F1CB4}">
      <dsp:nvSpPr>
        <dsp:cNvPr id="0" name=""/>
        <dsp:cNvSpPr/>
      </dsp:nvSpPr>
      <dsp:spPr>
        <a:xfrm>
          <a:off x="0" y="2175669"/>
          <a:ext cx="10515600" cy="217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182880" rIns="182880" bIns="182880" numCol="1" spcCol="1270" anchor="t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800" kern="1200"/>
            <a:t>Managed by the mainstream school/ academy/ trust/ special school </a:t>
          </a:r>
          <a:endParaRPr lang="en-US" sz="4800" kern="1200"/>
        </a:p>
      </dsp:txBody>
      <dsp:txXfrm>
        <a:off x="0" y="2175669"/>
        <a:ext cx="10515600" cy="21756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8AB4B2-7D32-45E7-BB1D-EE71B8A0EB33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B6C259-8C29-4493-B769-5CED9D82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900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B6C259-8C29-4493-B769-5CED9D82307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7695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61D2AE9-861C-4C8B-A79D-E646E129AF7B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10816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61D2AE9-861C-4C8B-A79D-E646E129AF7B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187825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61D2AE9-861C-4C8B-A79D-E646E129AF7B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426098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B6C259-8C29-4493-B769-5CED9D82307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2505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 startAt="2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B6C259-8C29-4493-B769-5CED9D82307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14133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6E3C03-15CB-4A4A-E7E7-4A42870701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7A6BCA-92E2-3DF9-FB7D-31AE0B5844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A0192F-BCA5-31E8-1425-878333BA0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5D493-23D9-41E8-B557-E12541F2D1DB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2FAAA1-7808-62B0-11D9-91C8327FD6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F2BF34-963C-FB97-9E3C-D1CA3CA73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7BC83-ED2C-4A62-8D3A-2FF0BBCDB0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175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A95394-00F1-D98C-A274-CFAB0FD8A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DACFA1-8717-589E-3C75-70B6878B3F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56DF8F-542F-4069-7830-F5E4135B7A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5D493-23D9-41E8-B557-E12541F2D1DB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8E304D-536E-F786-CD6B-306D83502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AB962E-2F08-1284-CD1E-C751AC61A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7BC83-ED2C-4A62-8D3A-2FF0BBCDB0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619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CB50A-9C15-BBF1-5B1C-6F16A0FD86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827ADC-76FD-C968-85A4-007C795587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14B281-45D8-FA42-BA60-3DF666A8F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5D493-23D9-41E8-B557-E12541F2D1DB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A5AA70-1A5E-4342-B37D-FB097203F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6E7E3E-25C5-0CDF-2AA3-92753A299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7BC83-ED2C-4A62-8D3A-2FF0BBCDB0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0200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27CC1D-0F91-FDFC-0B25-EED3E1328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C142E6-B712-BFDA-8D01-5DD5039887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095C0C-538D-7ED2-7542-8571ECBB03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DA9438-7211-4915-6670-2A3192BFC4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5D493-23D9-41E8-B557-E12541F2D1DB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E4503E-0EB4-EFCC-188B-EAE4378BC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164D8C-D079-E9C5-24AD-905895822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7BC83-ED2C-4A62-8D3A-2FF0BBCDB0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7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1F3B9B-9241-A369-CC82-B77894273D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1A5B60-D59E-3BEF-8FAE-37B08EE662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8A30ED-4981-8D63-BBD4-4F03ED7D5B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C8BD808-DD24-49BE-8928-6B32EC5719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1429E4-06C6-2459-11CE-367D7E2BE8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B7B5716-94E5-0050-2DFC-72F6DF1D6E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5D493-23D9-41E8-B557-E12541F2D1DB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CD725FF-194F-97D5-0D7E-7E2C75F28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03B4D53-44D7-9907-2F10-28C0E4221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7BC83-ED2C-4A62-8D3A-2FF0BBCDB0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701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375535-E105-B6BE-09E9-E61EE86D02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EDB8916-0D62-4303-5F6C-1E8142647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5D493-23D9-41E8-B557-E12541F2D1DB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A153839-1191-4084-F5AF-32B892594A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E248782-90F3-D0C0-106E-47328C9078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7BC83-ED2C-4A62-8D3A-2FF0BBCDB0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1714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49F571-6020-5EBC-DFE6-6A3DC21D9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5D493-23D9-41E8-B557-E12541F2D1DB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308D830-4685-D4E1-1F78-6CA3B78E8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36E79E-531A-6AC5-0225-ACF575F77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7BC83-ED2C-4A62-8D3A-2FF0BBCDB0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0995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EDBBEA-DB2E-48B0-9510-60F3DB758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C7244F-2732-A6AE-AD26-73B3CF0198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7333B4-41E1-09CC-BAD6-C44B6C8B27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1A5733-C50B-5670-7C3F-BA6529029B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5D493-23D9-41E8-B557-E12541F2D1DB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786ACE-0179-0B0B-11F1-D7B7FF5ADD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2D984C-BDF2-5323-D33B-053F941B1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7BC83-ED2C-4A62-8D3A-2FF0BBCDB0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433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B2EC37-BD3B-942E-B252-F6ECFB3C8A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8C55F99-E6C5-2298-BFD8-4B9D96B8FE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181A31-EAC9-E392-B1E1-CC90A58F74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6E099B-5E21-9EED-5FD6-77BDA0C112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5D493-23D9-41E8-B557-E12541F2D1DB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37605C-5585-8E6E-06DB-2421C625E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D3F8E7-79E7-0E2C-8158-3BE89CCAEA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7BC83-ED2C-4A62-8D3A-2FF0BBCDB0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6585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A76F43-5DB2-3A42-C9CC-E69D8F1797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CD2838-19BF-6FCD-9A87-8BC89F4BD1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5AF06C-704B-08E4-8B9A-54F739E22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5D493-23D9-41E8-B557-E12541F2D1DB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936CE6-719F-8885-E9B1-7546C0ECA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11DC6F-F520-FFC0-1775-48B7EA8FF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7BC83-ED2C-4A62-8D3A-2FF0BBCDB0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6308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42CFA-173A-688A-B527-FF0A9361CA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E181D9-75E7-DCC2-9423-13DF852F8B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DBD111-6546-8085-8306-71F0A83927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5D493-23D9-41E8-B557-E12541F2D1DB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7FF030-4EEF-25C7-6671-98B536FD70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8EDEAF-249D-21ED-D6BD-C7B161F97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7BC83-ED2C-4A62-8D3A-2FF0BBCDB0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311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010FE5-CA49-143C-9D13-64B37E5905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EF26CC-3FF7-62BD-A7AC-88ADB8E617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CA3737-0ADE-F905-BCF7-E6C1629576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155D493-23D9-41E8-B557-E12541F2D1DB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506CFB-6C5C-6B5C-E7FF-C7DB9D0E5C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44C8CB-7F0F-6C81-CFCC-0BBE7D11D2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887BC83-ED2C-4A62-8D3A-2FF0BBCDB0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760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3D8F08-5C05-AFEC-CD9E-F7A5876AB162}"/>
              </a:ext>
            </a:extLst>
          </p:cNvPr>
          <p:cNvSpPr txBox="1"/>
          <p:nvPr/>
        </p:nvSpPr>
        <p:spPr>
          <a:xfrm>
            <a:off x="1255059" y="5583022"/>
            <a:ext cx="9681882" cy="7398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Specialist Resource Provision (SRPs)  </a:t>
            </a:r>
            <a:endParaRPr lang="en-US" sz="4400" b="1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170" name="Rectangle 3">
            <a:extLst>
              <a:ext uri="{FF2B5EF4-FFF2-40B4-BE49-F238E27FC236}">
                <a16:creationId xmlns:a16="http://schemas.microsoft.com/office/drawing/2014/main" id="{3ACF7A5D-1C09-36D1-6ED4-8036C2732607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426447" y="6019391"/>
            <a:ext cx="7315199" cy="365125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altLang="en-US" sz="160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altLang="en-US" sz="160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altLang="en-US" sz="160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altLang="en-US" sz="16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BAB620-CBF1-3B58-3490-90237906A65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088" b="9078"/>
          <a:stretch>
            <a:fillRect/>
          </a:stretch>
        </p:blipFill>
        <p:spPr>
          <a:xfrm>
            <a:off x="20" y="10"/>
            <a:ext cx="12191979" cy="5886523"/>
          </a:xfrm>
          <a:custGeom>
            <a:avLst/>
            <a:gdLst/>
            <a:ahLst/>
            <a:cxnLst/>
            <a:rect l="l" t="t" r="r" b="b"/>
            <a:pathLst>
              <a:path w="12191999" h="5886533">
                <a:moveTo>
                  <a:pt x="4721173" y="4907914"/>
                </a:moveTo>
                <a:lnTo>
                  <a:pt x="4722109" y="4908125"/>
                </a:lnTo>
                <a:cubicBezTo>
                  <a:pt x="4721143" y="4908767"/>
                  <a:pt x="4718263" y="4909373"/>
                  <a:pt x="4717199" y="4909396"/>
                </a:cubicBezTo>
                <a:close/>
                <a:moveTo>
                  <a:pt x="0" y="0"/>
                </a:moveTo>
                <a:lnTo>
                  <a:pt x="12191999" y="0"/>
                </a:lnTo>
                <a:lnTo>
                  <a:pt x="12191999" y="5751311"/>
                </a:lnTo>
                <a:lnTo>
                  <a:pt x="12140860" y="5770509"/>
                </a:lnTo>
                <a:cubicBezTo>
                  <a:pt x="12126656" y="5772723"/>
                  <a:pt x="12093589" y="5827925"/>
                  <a:pt x="12080161" y="5826358"/>
                </a:cubicBezTo>
                <a:cubicBezTo>
                  <a:pt x="11978188" y="5850511"/>
                  <a:pt x="11967361" y="5873564"/>
                  <a:pt x="11917885" y="5861578"/>
                </a:cubicBezTo>
                <a:cubicBezTo>
                  <a:pt x="11872779" y="5859863"/>
                  <a:pt x="11928861" y="5896778"/>
                  <a:pt x="11894610" y="5883738"/>
                </a:cubicBezTo>
                <a:cubicBezTo>
                  <a:pt x="11860359" y="5870698"/>
                  <a:pt x="11736091" y="5807232"/>
                  <a:pt x="11712379" y="5783337"/>
                </a:cubicBezTo>
                <a:cubicBezTo>
                  <a:pt x="11688667" y="5759442"/>
                  <a:pt x="11627912" y="5782933"/>
                  <a:pt x="11585366" y="5740371"/>
                </a:cubicBezTo>
                <a:lnTo>
                  <a:pt x="11516470" y="5663679"/>
                </a:lnTo>
                <a:cubicBezTo>
                  <a:pt x="11468274" y="5661847"/>
                  <a:pt x="11507335" y="5626593"/>
                  <a:pt x="11462692" y="5610127"/>
                </a:cubicBezTo>
                <a:cubicBezTo>
                  <a:pt x="11417567" y="5608500"/>
                  <a:pt x="11408021" y="5556613"/>
                  <a:pt x="11369712" y="5548654"/>
                </a:cubicBezTo>
                <a:cubicBezTo>
                  <a:pt x="11354317" y="5554704"/>
                  <a:pt x="11288328" y="5499810"/>
                  <a:pt x="11273969" y="5488986"/>
                </a:cubicBezTo>
                <a:cubicBezTo>
                  <a:pt x="11231913" y="5490378"/>
                  <a:pt x="11221973" y="5480544"/>
                  <a:pt x="11195084" y="5467967"/>
                </a:cubicBezTo>
                <a:cubicBezTo>
                  <a:pt x="11164086" y="5497749"/>
                  <a:pt x="11171649" y="5471790"/>
                  <a:pt x="11143408" y="5468614"/>
                </a:cubicBezTo>
                <a:cubicBezTo>
                  <a:pt x="11125906" y="5464975"/>
                  <a:pt x="11102603" y="5460835"/>
                  <a:pt x="11085935" y="5459365"/>
                </a:cubicBezTo>
                <a:cubicBezTo>
                  <a:pt x="11057493" y="5459661"/>
                  <a:pt x="11029906" y="5441496"/>
                  <a:pt x="11030953" y="5456484"/>
                </a:cubicBezTo>
                <a:cubicBezTo>
                  <a:pt x="11007784" y="5459001"/>
                  <a:pt x="10982005" y="5463178"/>
                  <a:pt x="10951060" y="5461240"/>
                </a:cubicBezTo>
                <a:cubicBezTo>
                  <a:pt x="10885365" y="5424406"/>
                  <a:pt x="10915288" y="5460968"/>
                  <a:pt x="10857721" y="5448157"/>
                </a:cubicBezTo>
                <a:cubicBezTo>
                  <a:pt x="10806646" y="5435790"/>
                  <a:pt x="10707075" y="5402712"/>
                  <a:pt x="10644616" y="5387039"/>
                </a:cubicBezTo>
                <a:cubicBezTo>
                  <a:pt x="10616446" y="5382224"/>
                  <a:pt x="10558603" y="5371613"/>
                  <a:pt x="10519277" y="5366793"/>
                </a:cubicBezTo>
                <a:cubicBezTo>
                  <a:pt x="10495461" y="5368312"/>
                  <a:pt x="10473830" y="5354868"/>
                  <a:pt x="10445981" y="5364735"/>
                </a:cubicBezTo>
                <a:cubicBezTo>
                  <a:pt x="10436536" y="5368773"/>
                  <a:pt x="10409281" y="5367966"/>
                  <a:pt x="10383865" y="5360888"/>
                </a:cubicBezTo>
                <a:cubicBezTo>
                  <a:pt x="10374827" y="5369095"/>
                  <a:pt x="10347864" y="5360432"/>
                  <a:pt x="10336852" y="5360277"/>
                </a:cubicBezTo>
                <a:cubicBezTo>
                  <a:pt x="10323586" y="5366987"/>
                  <a:pt x="10274741" y="5357921"/>
                  <a:pt x="10261098" y="5350526"/>
                </a:cubicBezTo>
                <a:lnTo>
                  <a:pt x="10126497" y="5339011"/>
                </a:lnTo>
                <a:lnTo>
                  <a:pt x="10082166" y="5336916"/>
                </a:lnTo>
                <a:cubicBezTo>
                  <a:pt x="10074567" y="5338985"/>
                  <a:pt x="10046860" y="5337657"/>
                  <a:pt x="10039237" y="5338580"/>
                </a:cubicBezTo>
                <a:cubicBezTo>
                  <a:pt x="9998458" y="5328479"/>
                  <a:pt x="9984394" y="5327989"/>
                  <a:pt x="9960016" y="5323065"/>
                </a:cubicBezTo>
                <a:cubicBezTo>
                  <a:pt x="9918980" y="5322923"/>
                  <a:pt x="9888741" y="5326122"/>
                  <a:pt x="9847789" y="5316297"/>
                </a:cubicBezTo>
                <a:lnTo>
                  <a:pt x="9728306" y="5296090"/>
                </a:lnTo>
                <a:cubicBezTo>
                  <a:pt x="9675056" y="5305676"/>
                  <a:pt x="9602035" y="5297282"/>
                  <a:pt x="9584504" y="5284670"/>
                </a:cubicBezTo>
                <a:cubicBezTo>
                  <a:pt x="9518952" y="5270394"/>
                  <a:pt x="9415429" y="5244268"/>
                  <a:pt x="9343049" y="5238968"/>
                </a:cubicBezTo>
                <a:lnTo>
                  <a:pt x="9231367" y="5187063"/>
                </a:lnTo>
                <a:lnTo>
                  <a:pt x="9194807" y="5176984"/>
                </a:lnTo>
                <a:lnTo>
                  <a:pt x="9189243" y="5167745"/>
                </a:lnTo>
                <a:lnTo>
                  <a:pt x="9151229" y="5156543"/>
                </a:lnTo>
                <a:lnTo>
                  <a:pt x="9150207" y="5157608"/>
                </a:lnTo>
                <a:cubicBezTo>
                  <a:pt x="9147045" y="5159739"/>
                  <a:pt x="9143081" y="5160831"/>
                  <a:pt x="9137315" y="5159777"/>
                </a:cubicBezTo>
                <a:cubicBezTo>
                  <a:pt x="9138862" y="5179261"/>
                  <a:pt x="9130952" y="5165972"/>
                  <a:pt x="9113809" y="5161143"/>
                </a:cubicBezTo>
                <a:cubicBezTo>
                  <a:pt x="9112388" y="5190326"/>
                  <a:pt x="9068114" y="5155892"/>
                  <a:pt x="9053450" y="5169457"/>
                </a:cubicBezTo>
                <a:lnTo>
                  <a:pt x="9005483" y="5166172"/>
                </a:lnTo>
                <a:lnTo>
                  <a:pt x="9005198" y="5166412"/>
                </a:lnTo>
                <a:cubicBezTo>
                  <a:pt x="9003143" y="5166632"/>
                  <a:pt x="9000324" y="5166304"/>
                  <a:pt x="8996229" y="5165201"/>
                </a:cubicBezTo>
                <a:lnTo>
                  <a:pt x="8990391" y="5163140"/>
                </a:lnTo>
                <a:lnTo>
                  <a:pt x="8974334" y="5159914"/>
                </a:lnTo>
                <a:lnTo>
                  <a:pt x="8968008" y="5160614"/>
                </a:lnTo>
                <a:lnTo>
                  <a:pt x="8963045" y="5162839"/>
                </a:lnTo>
                <a:cubicBezTo>
                  <a:pt x="8954690" y="5154888"/>
                  <a:pt x="8955517" y="5145940"/>
                  <a:pt x="8928985" y="5166027"/>
                </a:cubicBezTo>
                <a:cubicBezTo>
                  <a:pt x="8898031" y="5165007"/>
                  <a:pt x="8789300" y="5150352"/>
                  <a:pt x="8752441" y="5146795"/>
                </a:cubicBezTo>
                <a:cubicBezTo>
                  <a:pt x="8719819" y="5136075"/>
                  <a:pt x="8748194" y="5149736"/>
                  <a:pt x="8707844" y="5144694"/>
                </a:cubicBezTo>
                <a:cubicBezTo>
                  <a:pt x="8671606" y="5125159"/>
                  <a:pt x="8639142" y="5141599"/>
                  <a:pt x="8596068" y="5136122"/>
                </a:cubicBezTo>
                <a:lnTo>
                  <a:pt x="8525227" y="5150964"/>
                </a:lnTo>
                <a:lnTo>
                  <a:pt x="8510980" y="5145049"/>
                </a:lnTo>
                <a:lnTo>
                  <a:pt x="8506164" y="5142048"/>
                </a:lnTo>
                <a:cubicBezTo>
                  <a:pt x="8502646" y="5140271"/>
                  <a:pt x="8500045" y="5139460"/>
                  <a:pt x="8497965" y="5139310"/>
                </a:cubicBezTo>
                <a:lnTo>
                  <a:pt x="8497591" y="5139489"/>
                </a:lnTo>
                <a:lnTo>
                  <a:pt x="8490246" y="5136439"/>
                </a:lnTo>
                <a:lnTo>
                  <a:pt x="8367179" y="5122397"/>
                </a:lnTo>
                <a:cubicBezTo>
                  <a:pt x="8362021" y="5120372"/>
                  <a:pt x="8357730" y="5120720"/>
                  <a:pt x="8353796" y="5122203"/>
                </a:cubicBezTo>
                <a:lnTo>
                  <a:pt x="8352369" y="5123043"/>
                </a:lnTo>
                <a:lnTo>
                  <a:pt x="8320101" y="5105625"/>
                </a:lnTo>
                <a:lnTo>
                  <a:pt x="8314429" y="5105299"/>
                </a:lnTo>
                <a:lnTo>
                  <a:pt x="8295170" y="5091404"/>
                </a:lnTo>
                <a:lnTo>
                  <a:pt x="8284273" y="5085581"/>
                </a:lnTo>
                <a:lnTo>
                  <a:pt x="8283146" y="5081138"/>
                </a:lnTo>
                <a:cubicBezTo>
                  <a:pt x="8280842" y="5077893"/>
                  <a:pt x="8276148" y="5075245"/>
                  <a:pt x="8266072" y="5073963"/>
                </a:cubicBezTo>
                <a:lnTo>
                  <a:pt x="8263373" y="5074193"/>
                </a:lnTo>
                <a:lnTo>
                  <a:pt x="8252030" y="5064350"/>
                </a:lnTo>
                <a:cubicBezTo>
                  <a:pt x="8248856" y="5060500"/>
                  <a:pt x="8246644" y="5056218"/>
                  <a:pt x="8245831" y="5051358"/>
                </a:cubicBezTo>
                <a:cubicBezTo>
                  <a:pt x="8181824" y="5054265"/>
                  <a:pt x="8147127" y="5020143"/>
                  <a:pt x="8090268" y="5005197"/>
                </a:cubicBezTo>
                <a:cubicBezTo>
                  <a:pt x="8025464" y="4982055"/>
                  <a:pt x="7967067" y="4960819"/>
                  <a:pt x="7905404" y="4963224"/>
                </a:cubicBezTo>
                <a:cubicBezTo>
                  <a:pt x="7835116" y="4948312"/>
                  <a:pt x="7780962" y="4946081"/>
                  <a:pt x="7718741" y="4937509"/>
                </a:cubicBezTo>
                <a:lnTo>
                  <a:pt x="7614343" y="4940980"/>
                </a:lnTo>
                <a:lnTo>
                  <a:pt x="7527539" y="4935152"/>
                </a:lnTo>
                <a:lnTo>
                  <a:pt x="7519567" y="4932599"/>
                </a:lnTo>
                <a:cubicBezTo>
                  <a:pt x="7513989" y="4931260"/>
                  <a:pt x="7510169" y="4930910"/>
                  <a:pt x="7507408" y="4931264"/>
                </a:cubicBezTo>
                <a:lnTo>
                  <a:pt x="7507036" y="4931591"/>
                </a:lnTo>
                <a:lnTo>
                  <a:pt x="7495791" y="4929639"/>
                </a:lnTo>
                <a:cubicBezTo>
                  <a:pt x="7476982" y="4925521"/>
                  <a:pt x="7422524" y="4942937"/>
                  <a:pt x="7405387" y="4937744"/>
                </a:cubicBezTo>
                <a:cubicBezTo>
                  <a:pt x="7374785" y="4940694"/>
                  <a:pt x="7333986" y="4941799"/>
                  <a:pt x="7312176" y="4947339"/>
                </a:cubicBezTo>
                <a:lnTo>
                  <a:pt x="7310849" y="4948781"/>
                </a:lnTo>
                <a:lnTo>
                  <a:pt x="7218556" y="4923532"/>
                </a:lnTo>
                <a:lnTo>
                  <a:pt x="7201098" y="4918982"/>
                </a:lnTo>
                <a:lnTo>
                  <a:pt x="7197000" y="4913624"/>
                </a:lnTo>
                <a:cubicBezTo>
                  <a:pt x="7192108" y="4910101"/>
                  <a:pt x="7184502" y="4907962"/>
                  <a:pt x="7170804" y="4908976"/>
                </a:cubicBezTo>
                <a:lnTo>
                  <a:pt x="7096984" y="4896748"/>
                </a:lnTo>
                <a:cubicBezTo>
                  <a:pt x="7061144" y="4895770"/>
                  <a:pt x="7050185" y="4894793"/>
                  <a:pt x="7018492" y="4897122"/>
                </a:cubicBezTo>
                <a:cubicBezTo>
                  <a:pt x="6937524" y="4886184"/>
                  <a:pt x="6943641" y="4862018"/>
                  <a:pt x="6904142" y="4867616"/>
                </a:cubicBezTo>
                <a:cubicBezTo>
                  <a:pt x="6871918" y="4872824"/>
                  <a:pt x="6787985" y="4853750"/>
                  <a:pt x="6708218" y="4839661"/>
                </a:cubicBezTo>
                <a:cubicBezTo>
                  <a:pt x="6649102" y="4830206"/>
                  <a:pt x="6628102" y="4816105"/>
                  <a:pt x="6549451" y="4810885"/>
                </a:cubicBezTo>
                <a:cubicBezTo>
                  <a:pt x="6472150" y="4766795"/>
                  <a:pt x="6409692" y="4790518"/>
                  <a:pt x="6317556" y="4764085"/>
                </a:cubicBezTo>
                <a:cubicBezTo>
                  <a:pt x="6297547" y="4748563"/>
                  <a:pt x="6209288" y="4765756"/>
                  <a:pt x="6168670" y="4761998"/>
                </a:cubicBezTo>
                <a:cubicBezTo>
                  <a:pt x="6128052" y="4758240"/>
                  <a:pt x="6090536" y="4744692"/>
                  <a:pt x="6073844" y="4741536"/>
                </a:cubicBezTo>
                <a:lnTo>
                  <a:pt x="6068526" y="4743073"/>
                </a:lnTo>
                <a:lnTo>
                  <a:pt x="6048634" y="4742390"/>
                </a:lnTo>
                <a:lnTo>
                  <a:pt x="6041279" y="4750739"/>
                </a:lnTo>
                <a:lnTo>
                  <a:pt x="6010088" y="4755832"/>
                </a:lnTo>
                <a:cubicBezTo>
                  <a:pt x="5998677" y="4756419"/>
                  <a:pt x="5970124" y="4755506"/>
                  <a:pt x="5957373" y="4752188"/>
                </a:cubicBezTo>
                <a:lnTo>
                  <a:pt x="5758915" y="4736496"/>
                </a:lnTo>
                <a:lnTo>
                  <a:pt x="5626957" y="4735473"/>
                </a:lnTo>
                <a:lnTo>
                  <a:pt x="5470902" y="4749493"/>
                </a:lnTo>
                <a:cubicBezTo>
                  <a:pt x="5478131" y="4762521"/>
                  <a:pt x="5439006" y="4748455"/>
                  <a:pt x="5432757" y="4760746"/>
                </a:cubicBezTo>
                <a:cubicBezTo>
                  <a:pt x="5429365" y="4770778"/>
                  <a:pt x="5391824" y="4775462"/>
                  <a:pt x="5381664" y="4778448"/>
                </a:cubicBezTo>
                <a:lnTo>
                  <a:pt x="5261760" y="4798865"/>
                </a:lnTo>
                <a:cubicBezTo>
                  <a:pt x="5251595" y="4799049"/>
                  <a:pt x="5230547" y="4807359"/>
                  <a:pt x="5222959" y="4809989"/>
                </a:cubicBezTo>
                <a:lnTo>
                  <a:pt x="5174657" y="4812979"/>
                </a:lnTo>
                <a:lnTo>
                  <a:pt x="5156551" y="4820202"/>
                </a:lnTo>
                <a:lnTo>
                  <a:pt x="5142595" y="4823602"/>
                </a:lnTo>
                <a:lnTo>
                  <a:pt x="5139593" y="4825703"/>
                </a:lnTo>
                <a:cubicBezTo>
                  <a:pt x="5133873" y="4829743"/>
                  <a:pt x="5128076" y="4833554"/>
                  <a:pt x="5121656" y="4836556"/>
                </a:cubicBezTo>
                <a:cubicBezTo>
                  <a:pt x="5108317" y="4807937"/>
                  <a:pt x="5064853" y="4857373"/>
                  <a:pt x="5065787" y="4829985"/>
                </a:cubicBezTo>
                <a:cubicBezTo>
                  <a:pt x="5028193" y="4841501"/>
                  <a:pt x="5038944" y="4812412"/>
                  <a:pt x="5011510" y="4846366"/>
                </a:cubicBezTo>
                <a:cubicBezTo>
                  <a:pt x="4937023" y="4845983"/>
                  <a:pt x="4916353" y="4832976"/>
                  <a:pt x="4840437" y="4870383"/>
                </a:cubicBezTo>
                <a:cubicBezTo>
                  <a:pt x="4806739" y="4887025"/>
                  <a:pt x="4784106" y="4898171"/>
                  <a:pt x="4762444" y="4898151"/>
                </a:cubicBezTo>
                <a:cubicBezTo>
                  <a:pt x="4741323" y="4902652"/>
                  <a:pt x="4729481" y="4905474"/>
                  <a:pt x="4723182" y="4907166"/>
                </a:cubicBezTo>
                <a:lnTo>
                  <a:pt x="4721173" y="4907914"/>
                </a:lnTo>
                <a:lnTo>
                  <a:pt x="4715524" y="4906639"/>
                </a:lnTo>
                <a:cubicBezTo>
                  <a:pt x="4680148" y="4913595"/>
                  <a:pt x="4524744" y="4914403"/>
                  <a:pt x="4515810" y="4916541"/>
                </a:cubicBezTo>
                <a:cubicBezTo>
                  <a:pt x="4457819" y="4929653"/>
                  <a:pt x="4462659" y="4930394"/>
                  <a:pt x="4428539" y="4927192"/>
                </a:cubicBezTo>
                <a:cubicBezTo>
                  <a:pt x="4423303" y="4923821"/>
                  <a:pt x="4368974" y="4930115"/>
                  <a:pt x="4362872" y="4928538"/>
                </a:cubicBezTo>
                <a:lnTo>
                  <a:pt x="4316962" y="4921923"/>
                </a:lnTo>
                <a:lnTo>
                  <a:pt x="4315106" y="4923264"/>
                </a:lnTo>
                <a:cubicBezTo>
                  <a:pt x="4306123" y="4926635"/>
                  <a:pt x="4299993" y="4926634"/>
                  <a:pt x="4295140" y="4925143"/>
                </a:cubicBezTo>
                <a:lnTo>
                  <a:pt x="4290059" y="4922226"/>
                </a:lnTo>
                <a:lnTo>
                  <a:pt x="4276138" y="4922472"/>
                </a:lnTo>
                <a:lnTo>
                  <a:pt x="4248113" y="4920148"/>
                </a:lnTo>
                <a:lnTo>
                  <a:pt x="4202046" y="4922943"/>
                </a:lnTo>
                <a:cubicBezTo>
                  <a:pt x="4201945" y="4923363"/>
                  <a:pt x="4201842" y="4923782"/>
                  <a:pt x="4201741" y="4924202"/>
                </a:cubicBezTo>
                <a:cubicBezTo>
                  <a:pt x="4200116" y="4927039"/>
                  <a:pt x="4197140" y="4929158"/>
                  <a:pt x="4191245" y="4929836"/>
                </a:cubicBezTo>
                <a:cubicBezTo>
                  <a:pt x="4204212" y="4947125"/>
                  <a:pt x="4161274" y="4945230"/>
                  <a:pt x="4142742" y="4945701"/>
                </a:cubicBezTo>
                <a:cubicBezTo>
                  <a:pt x="4124717" y="4952767"/>
                  <a:pt x="4099099" y="4966347"/>
                  <a:pt x="4083094" y="4972234"/>
                </a:cubicBezTo>
                <a:lnTo>
                  <a:pt x="4074543" y="4973069"/>
                </a:lnTo>
                <a:cubicBezTo>
                  <a:pt x="4074504" y="4973170"/>
                  <a:pt x="4074463" y="4973269"/>
                  <a:pt x="4074424" y="4973368"/>
                </a:cubicBezTo>
                <a:cubicBezTo>
                  <a:pt x="4072678" y="4974152"/>
                  <a:pt x="4069906" y="4974653"/>
                  <a:pt x="4065507" y="4974812"/>
                </a:cubicBezTo>
                <a:lnTo>
                  <a:pt x="4058951" y="4974594"/>
                </a:lnTo>
                <a:lnTo>
                  <a:pt x="4042361" y="4976215"/>
                </a:lnTo>
                <a:lnTo>
                  <a:pt x="4036993" y="4978649"/>
                </a:lnTo>
                <a:lnTo>
                  <a:pt x="4035360" y="4982316"/>
                </a:lnTo>
                <a:lnTo>
                  <a:pt x="4033775" y="4982081"/>
                </a:lnTo>
                <a:cubicBezTo>
                  <a:pt x="4021424" y="4977217"/>
                  <a:pt x="4016874" y="4968841"/>
                  <a:pt x="4004535" y="4994649"/>
                </a:cubicBezTo>
                <a:cubicBezTo>
                  <a:pt x="3976667" y="4987584"/>
                  <a:pt x="3972977" y="5002913"/>
                  <a:pt x="3936843" y="5012106"/>
                </a:cubicBezTo>
                <a:cubicBezTo>
                  <a:pt x="3920506" y="5004382"/>
                  <a:pt x="3908535" y="5009071"/>
                  <a:pt x="3897272" y="5017761"/>
                </a:cubicBezTo>
                <a:cubicBezTo>
                  <a:pt x="3861092" y="5017265"/>
                  <a:pt x="3829628" y="5031135"/>
                  <a:pt x="3789757" y="5037999"/>
                </a:cubicBezTo>
                <a:cubicBezTo>
                  <a:pt x="3741007" y="5052705"/>
                  <a:pt x="3725129" y="5054682"/>
                  <a:pt x="3682510" y="5061922"/>
                </a:cubicBezTo>
                <a:lnTo>
                  <a:pt x="3610032" y="5094193"/>
                </a:lnTo>
                <a:lnTo>
                  <a:pt x="3603852" y="5092831"/>
                </a:lnTo>
                <a:cubicBezTo>
                  <a:pt x="3599580" y="5092212"/>
                  <a:pt x="3596726" y="5092212"/>
                  <a:pt x="3594733" y="5092667"/>
                </a:cubicBezTo>
                <a:lnTo>
                  <a:pt x="3594498" y="5092936"/>
                </a:lnTo>
                <a:lnTo>
                  <a:pt x="3585975" y="5092246"/>
                </a:lnTo>
                <a:cubicBezTo>
                  <a:pt x="3571623" y="5090455"/>
                  <a:pt x="3549389" y="5104654"/>
                  <a:pt x="3536132" y="5101945"/>
                </a:cubicBezTo>
                <a:cubicBezTo>
                  <a:pt x="3513940" y="5106241"/>
                  <a:pt x="3488622" y="5099976"/>
                  <a:pt x="3473220" y="5105606"/>
                </a:cubicBezTo>
                <a:lnTo>
                  <a:pt x="3400725" y="5117654"/>
                </a:lnTo>
                <a:lnTo>
                  <a:pt x="3375935" y="5106247"/>
                </a:lnTo>
                <a:lnTo>
                  <a:pt x="3348219" y="5109860"/>
                </a:lnTo>
                <a:cubicBezTo>
                  <a:pt x="3337206" y="5110533"/>
                  <a:pt x="3327054" y="5111295"/>
                  <a:pt x="3319639" y="5114795"/>
                </a:cubicBezTo>
                <a:lnTo>
                  <a:pt x="3248529" y="5133347"/>
                </a:lnTo>
                <a:lnTo>
                  <a:pt x="3210308" y="5119794"/>
                </a:lnTo>
                <a:cubicBezTo>
                  <a:pt x="3206088" y="5117870"/>
                  <a:pt x="3200152" y="5117326"/>
                  <a:pt x="3190375" y="5119915"/>
                </a:cubicBezTo>
                <a:lnTo>
                  <a:pt x="3188145" y="5121096"/>
                </a:lnTo>
                <a:cubicBezTo>
                  <a:pt x="3182625" y="5119116"/>
                  <a:pt x="3141856" y="5121682"/>
                  <a:pt x="3108596" y="5122416"/>
                </a:cubicBezTo>
                <a:cubicBezTo>
                  <a:pt x="3055968" y="5124842"/>
                  <a:pt x="3048940" y="5117475"/>
                  <a:pt x="2988584" y="5125502"/>
                </a:cubicBezTo>
                <a:cubicBezTo>
                  <a:pt x="2928853" y="5129690"/>
                  <a:pt x="2917951" y="5124649"/>
                  <a:pt x="2876540" y="5133019"/>
                </a:cubicBezTo>
                <a:lnTo>
                  <a:pt x="2626864" y="5133771"/>
                </a:lnTo>
                <a:cubicBezTo>
                  <a:pt x="2562348" y="5111858"/>
                  <a:pt x="2563422" y="5142456"/>
                  <a:pt x="2491422" y="5135486"/>
                </a:cubicBezTo>
                <a:cubicBezTo>
                  <a:pt x="2433091" y="5200962"/>
                  <a:pt x="2455709" y="5160483"/>
                  <a:pt x="2415617" y="5168715"/>
                </a:cubicBezTo>
                <a:lnTo>
                  <a:pt x="2290098" y="5166151"/>
                </a:lnTo>
                <a:cubicBezTo>
                  <a:pt x="2257057" y="5152522"/>
                  <a:pt x="2202458" y="5187690"/>
                  <a:pt x="2161714" y="5169302"/>
                </a:cubicBezTo>
                <a:cubicBezTo>
                  <a:pt x="2122714" y="5172302"/>
                  <a:pt x="2080450" y="5180350"/>
                  <a:pt x="2056089" y="5184144"/>
                </a:cubicBezTo>
                <a:cubicBezTo>
                  <a:pt x="2019828" y="5191108"/>
                  <a:pt x="1978839" y="5203797"/>
                  <a:pt x="1944153" y="5211084"/>
                </a:cubicBezTo>
                <a:cubicBezTo>
                  <a:pt x="1925867" y="5199079"/>
                  <a:pt x="1896027" y="5224183"/>
                  <a:pt x="1847968" y="5227868"/>
                </a:cubicBezTo>
                <a:cubicBezTo>
                  <a:pt x="1827977" y="5213971"/>
                  <a:pt x="1815570" y="5230544"/>
                  <a:pt x="1777083" y="5212267"/>
                </a:cubicBezTo>
                <a:cubicBezTo>
                  <a:pt x="1775439" y="5214216"/>
                  <a:pt x="1773397" y="5216035"/>
                  <a:pt x="1771025" y="5217668"/>
                </a:cubicBezTo>
                <a:cubicBezTo>
                  <a:pt x="1757251" y="5227146"/>
                  <a:pt x="1735528" y="5228402"/>
                  <a:pt x="1722509" y="5220470"/>
                </a:cubicBezTo>
                <a:cubicBezTo>
                  <a:pt x="1691779" y="5208440"/>
                  <a:pt x="1662321" y="5203305"/>
                  <a:pt x="1633941" y="5200774"/>
                </a:cubicBezTo>
                <a:lnTo>
                  <a:pt x="1586145" y="5210184"/>
                </a:lnTo>
                <a:cubicBezTo>
                  <a:pt x="1567948" y="5215416"/>
                  <a:pt x="1545900" y="5226363"/>
                  <a:pt x="1524748" y="5232173"/>
                </a:cubicBezTo>
                <a:cubicBezTo>
                  <a:pt x="1502586" y="5235395"/>
                  <a:pt x="1478013" y="5230993"/>
                  <a:pt x="1459242" y="5245044"/>
                </a:cubicBezTo>
                <a:cubicBezTo>
                  <a:pt x="1421474" y="5260197"/>
                  <a:pt x="1374524" y="5244220"/>
                  <a:pt x="1349457" y="5280705"/>
                </a:cubicBezTo>
                <a:cubicBezTo>
                  <a:pt x="1273276" y="5302389"/>
                  <a:pt x="1121512" y="5336260"/>
                  <a:pt x="1009212" y="5361227"/>
                </a:cubicBezTo>
                <a:cubicBezTo>
                  <a:pt x="939016" y="5373529"/>
                  <a:pt x="866895" y="5370149"/>
                  <a:pt x="808572" y="5377024"/>
                </a:cubicBezTo>
                <a:cubicBezTo>
                  <a:pt x="802823" y="5374184"/>
                  <a:pt x="726016" y="5397963"/>
                  <a:pt x="719549" y="5396991"/>
                </a:cubicBezTo>
                <a:lnTo>
                  <a:pt x="698795" y="5397657"/>
                </a:lnTo>
                <a:cubicBezTo>
                  <a:pt x="689833" y="5401894"/>
                  <a:pt x="683492" y="5402495"/>
                  <a:pt x="678327" y="5401487"/>
                </a:cubicBezTo>
                <a:lnTo>
                  <a:pt x="672784" y="5399085"/>
                </a:lnTo>
                <a:lnTo>
                  <a:pt x="658406" y="5400696"/>
                </a:lnTo>
                <a:lnTo>
                  <a:pt x="629185" y="5401132"/>
                </a:lnTo>
                <a:lnTo>
                  <a:pt x="624558" y="5403782"/>
                </a:lnTo>
                <a:lnTo>
                  <a:pt x="581798" y="5408438"/>
                </a:lnTo>
                <a:cubicBezTo>
                  <a:pt x="581736" y="5408865"/>
                  <a:pt x="581671" y="5409294"/>
                  <a:pt x="581608" y="5409722"/>
                </a:cubicBezTo>
                <a:cubicBezTo>
                  <a:pt x="580204" y="5412704"/>
                  <a:pt x="577331" y="5415106"/>
                  <a:pt x="571299" y="5416358"/>
                </a:cubicBezTo>
                <a:cubicBezTo>
                  <a:pt x="551623" y="5426267"/>
                  <a:pt x="484499" y="5459654"/>
                  <a:pt x="463549" y="5469173"/>
                </a:cubicBezTo>
                <a:cubicBezTo>
                  <a:pt x="453136" y="5470720"/>
                  <a:pt x="449731" y="5472678"/>
                  <a:pt x="445606" y="5473465"/>
                </a:cubicBezTo>
                <a:lnTo>
                  <a:pt x="438799" y="5473893"/>
                </a:lnTo>
                <a:cubicBezTo>
                  <a:pt x="417222" y="5482183"/>
                  <a:pt x="343312" y="5513407"/>
                  <a:pt x="316138" y="5523213"/>
                </a:cubicBezTo>
                <a:cubicBezTo>
                  <a:pt x="298481" y="5517132"/>
                  <a:pt x="286556" y="5522972"/>
                  <a:pt x="275748" y="5532726"/>
                </a:cubicBezTo>
                <a:cubicBezTo>
                  <a:pt x="238274" y="5535784"/>
                  <a:pt x="207076" y="5552679"/>
                  <a:pt x="166496" y="5563424"/>
                </a:cubicBezTo>
                <a:lnTo>
                  <a:pt x="0" y="5629888"/>
                </a:lnTo>
                <a:close/>
              </a:path>
            </a:pathLst>
          </a:cu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5C137881-2882-4402-F982-DE7E52D5775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15356819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C3341A0-6A32-A998-2E6F-7F827B0333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3633" y="1597326"/>
            <a:ext cx="7088693" cy="3919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2463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AAC52C-ED09-B9ED-72FF-3F0575EE3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Management of SRPs </a:t>
            </a:r>
          </a:p>
        </p:txBody>
      </p:sp>
      <p:graphicFrame>
        <p:nvGraphicFramePr>
          <p:cNvPr id="6" name="Content Placeholder 3">
            <a:extLst>
              <a:ext uri="{FF2B5EF4-FFF2-40B4-BE49-F238E27FC236}">
                <a16:creationId xmlns:a16="http://schemas.microsoft.com/office/drawing/2014/main" id="{19220705-7691-B6B9-66C5-45C90A54C3E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050385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9" name="Rectangle 1048">
            <a:extLst>
              <a:ext uri="{FF2B5EF4-FFF2-40B4-BE49-F238E27FC236}">
                <a16:creationId xmlns:a16="http://schemas.microsoft.com/office/drawing/2014/main" id="{026A84AF-6F58-471A-BF1F-10D8C03511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B34913-2108-2476-4178-2CDFE344EF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632" y="1886902"/>
            <a:ext cx="3785513" cy="3728853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dirty="0"/>
              <a:t>Resource provision   </a:t>
            </a:r>
            <a:br>
              <a:rPr lang="en-US" sz="5200" dirty="0"/>
            </a:br>
            <a:br>
              <a:rPr lang="en-US" sz="5200" dirty="0"/>
            </a:br>
            <a:r>
              <a:rPr lang="en-US" sz="5200" dirty="0"/>
              <a:t>Past, Present </a:t>
            </a:r>
            <a:br>
              <a:rPr lang="en-US" sz="5200" dirty="0"/>
            </a:br>
            <a:r>
              <a:rPr lang="en-US" sz="5200" dirty="0"/>
              <a:t>and Future </a:t>
            </a:r>
          </a:p>
        </p:txBody>
      </p:sp>
      <p:pic>
        <p:nvPicPr>
          <p:cNvPr id="1026" name="Picture 2" descr="8 Ways We Can Improve Schools Today For A Better Future Tomorrow">
            <a:extLst>
              <a:ext uri="{FF2B5EF4-FFF2-40B4-BE49-F238E27FC236}">
                <a16:creationId xmlns:a16="http://schemas.microsoft.com/office/drawing/2014/main" id="{BC8EA0D8-0CE3-C656-DA0D-D0ED6354C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18" r="11873" b="-1"/>
          <a:stretch>
            <a:fillRect/>
          </a:stretch>
        </p:blipFill>
        <p:spPr bwMode="auto">
          <a:xfrm>
            <a:off x="5009505" y="10"/>
            <a:ext cx="7182495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19406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C0CCF94-9536-4A63-8FF2-E37827C927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970655A-F4C2-4D7E-BAB6-D3BFC5CAE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918174"/>
            <a:ext cx="12192000" cy="4939827"/>
          </a:xfrm>
          <a:custGeom>
            <a:avLst/>
            <a:gdLst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43464 w 12192000"/>
              <a:gd name="connsiteY12" fmla="*/ 68367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37675 w 12192000"/>
              <a:gd name="connsiteY17" fmla="*/ 204438 h 4939827"/>
              <a:gd name="connsiteX18" fmla="*/ 7952584 w 12192000"/>
              <a:gd name="connsiteY18" fmla="*/ 170181 h 4939827"/>
              <a:gd name="connsiteX19" fmla="*/ 8009534 w 12192000"/>
              <a:gd name="connsiteY19" fmla="*/ 176441 h 4939827"/>
              <a:gd name="connsiteX20" fmla="*/ 8058681 w 12192000"/>
              <a:gd name="connsiteY20" fmla="*/ 219431 h 4939827"/>
              <a:gd name="connsiteX21" fmla="*/ 8126175 w 12192000"/>
              <a:gd name="connsiteY21" fmla="*/ 240005 h 4939827"/>
              <a:gd name="connsiteX22" fmla="*/ 8166439 w 12192000"/>
              <a:gd name="connsiteY22" fmla="*/ 252699 h 4939827"/>
              <a:gd name="connsiteX23" fmla="*/ 8281371 w 12192000"/>
              <a:gd name="connsiteY23" fmla="*/ 256875 h 4939827"/>
              <a:gd name="connsiteX24" fmla="*/ 8381609 w 12192000"/>
              <a:gd name="connsiteY24" fmla="*/ 240618 h 4939827"/>
              <a:gd name="connsiteX25" fmla="*/ 8406759 w 12192000"/>
              <a:gd name="connsiteY25" fmla="*/ 232517 h 4939827"/>
              <a:gd name="connsiteX26" fmla="*/ 8426506 w 12192000"/>
              <a:gd name="connsiteY26" fmla="*/ 241842 h 4939827"/>
              <a:gd name="connsiteX27" fmla="*/ 8427949 w 12192000"/>
              <a:gd name="connsiteY27" fmla="*/ 240981 h 4939827"/>
              <a:gd name="connsiteX28" fmla="*/ 8441468 w 12192000"/>
              <a:gd name="connsiteY28" fmla="*/ 241157 h 4939827"/>
              <a:gd name="connsiteX29" fmla="*/ 8565757 w 12192000"/>
              <a:gd name="connsiteY29" fmla="*/ 255317 h 4939827"/>
              <a:gd name="connsiteX30" fmla="*/ 8573171 w 12192000"/>
              <a:gd name="connsiteY30" fmla="*/ 258426 h 4939827"/>
              <a:gd name="connsiteX31" fmla="*/ 8573548 w 12192000"/>
              <a:gd name="connsiteY31" fmla="*/ 258241 h 4939827"/>
              <a:gd name="connsiteX32" fmla="*/ 8581827 w 12192000"/>
              <a:gd name="connsiteY32" fmla="*/ 261028 h 4939827"/>
              <a:gd name="connsiteX33" fmla="*/ 8586687 w 12192000"/>
              <a:gd name="connsiteY33" fmla="*/ 264089 h 4939827"/>
              <a:gd name="connsiteX34" fmla="*/ 8601067 w 12192000"/>
              <a:gd name="connsiteY34" fmla="*/ 270114 h 4939827"/>
              <a:gd name="connsiteX35" fmla="*/ 8672650 w 12192000"/>
              <a:gd name="connsiteY35" fmla="*/ 254821 h 4939827"/>
              <a:gd name="connsiteX36" fmla="*/ 8785543 w 12192000"/>
              <a:gd name="connsiteY36" fmla="*/ 263406 h 4939827"/>
              <a:gd name="connsiteX37" fmla="*/ 8830588 w 12192000"/>
              <a:gd name="connsiteY37" fmla="*/ 265483 h 4939827"/>
              <a:gd name="connsiteX38" fmla="*/ 8905142 w 12192000"/>
              <a:gd name="connsiteY38" fmla="*/ 264958 h 4939827"/>
              <a:gd name="connsiteX39" fmla="*/ 8968582 w 12192000"/>
              <a:gd name="connsiteY39" fmla="*/ 262728 h 4939827"/>
              <a:gd name="connsiteX40" fmla="*/ 8972994 w 12192000"/>
              <a:gd name="connsiteY40" fmla="*/ 263284 h 4939827"/>
              <a:gd name="connsiteX41" fmla="*/ 9004605 w 12192000"/>
              <a:gd name="connsiteY41" fmla="*/ 258041 h 4939827"/>
              <a:gd name="connsiteX42" fmla="*/ 9016165 w 12192000"/>
              <a:gd name="connsiteY42" fmla="*/ 261258 h 4939827"/>
              <a:gd name="connsiteX43" fmla="*/ 9043297 w 12192000"/>
              <a:gd name="connsiteY43" fmla="*/ 281547 h 4939827"/>
              <a:gd name="connsiteX44" fmla="*/ 9048315 w 12192000"/>
              <a:gd name="connsiteY44" fmla="*/ 279264 h 4939827"/>
              <a:gd name="connsiteX45" fmla="*/ 9054706 w 12192000"/>
              <a:gd name="connsiteY45" fmla="*/ 278538 h 4939827"/>
              <a:gd name="connsiteX46" fmla="*/ 9070919 w 12192000"/>
              <a:gd name="connsiteY46" fmla="*/ 281810 h 4939827"/>
              <a:gd name="connsiteX47" fmla="*/ 9076813 w 12192000"/>
              <a:gd name="connsiteY47" fmla="*/ 283909 h 4939827"/>
              <a:gd name="connsiteX48" fmla="*/ 9085871 w 12192000"/>
              <a:gd name="connsiteY48" fmla="*/ 285133 h 4939827"/>
              <a:gd name="connsiteX49" fmla="*/ 9086159 w 12192000"/>
              <a:gd name="connsiteY49" fmla="*/ 284887 h 4939827"/>
              <a:gd name="connsiteX50" fmla="*/ 9134606 w 12192000"/>
              <a:gd name="connsiteY50" fmla="*/ 288168 h 4939827"/>
              <a:gd name="connsiteX51" fmla="*/ 9195590 w 12192000"/>
              <a:gd name="connsiteY51" fmla="*/ 279568 h 4939827"/>
              <a:gd name="connsiteX52" fmla="*/ 9219336 w 12192000"/>
              <a:gd name="connsiteY52" fmla="*/ 278133 h 4939827"/>
              <a:gd name="connsiteX53" fmla="*/ 9232362 w 12192000"/>
              <a:gd name="connsiteY53" fmla="*/ 275894 h 4939827"/>
              <a:gd name="connsiteX54" fmla="*/ 9233396 w 12192000"/>
              <a:gd name="connsiteY54" fmla="*/ 274803 h 4939827"/>
              <a:gd name="connsiteX55" fmla="*/ 9256213 w 12192000"/>
              <a:gd name="connsiteY55" fmla="*/ 281576 h 4939827"/>
              <a:gd name="connsiteX56" fmla="*/ 9262377 w 12192000"/>
              <a:gd name="connsiteY56" fmla="*/ 286635 h 4939827"/>
              <a:gd name="connsiteX57" fmla="*/ 9287089 w 12192000"/>
              <a:gd name="connsiteY57" fmla="*/ 303891 h 4939827"/>
              <a:gd name="connsiteX58" fmla="*/ 9371484 w 12192000"/>
              <a:gd name="connsiteY58" fmla="*/ 329634 h 4939827"/>
              <a:gd name="connsiteX59" fmla="*/ 9404829 w 12192000"/>
              <a:gd name="connsiteY59" fmla="*/ 339038 h 4939827"/>
              <a:gd name="connsiteX60" fmla="*/ 9427021 w 12192000"/>
              <a:gd name="connsiteY60" fmla="*/ 358784 h 4939827"/>
              <a:gd name="connsiteX61" fmla="*/ 9670844 w 12192000"/>
              <a:gd name="connsiteY61" fmla="*/ 405128 h 4939827"/>
              <a:gd name="connsiteX62" fmla="*/ 9816083 w 12192000"/>
              <a:gd name="connsiteY62" fmla="*/ 416573 h 4939827"/>
              <a:gd name="connsiteX63" fmla="*/ 9936741 w 12192000"/>
              <a:gd name="connsiteY63" fmla="*/ 437044 h 4939827"/>
              <a:gd name="connsiteX64" fmla="*/ 10050093 w 12192000"/>
              <a:gd name="connsiteY64" fmla="*/ 443783 h 4939827"/>
              <a:gd name="connsiteX65" fmla="*/ 10130090 w 12192000"/>
              <a:gd name="connsiteY65" fmla="*/ 459520 h 4939827"/>
              <a:gd name="connsiteX66" fmla="*/ 10173456 w 12192000"/>
              <a:gd name="connsiteY66" fmla="*/ 457749 h 4939827"/>
              <a:gd name="connsiteX67" fmla="*/ 10218232 w 12192000"/>
              <a:gd name="connsiteY67" fmla="*/ 459820 h 4939827"/>
              <a:gd name="connsiteX68" fmla="*/ 10354176 w 12192000"/>
              <a:gd name="connsiteY68" fmla="*/ 471377 h 4939827"/>
              <a:gd name="connsiteX69" fmla="*/ 10430681 w 12192000"/>
              <a:gd name="connsiteY69" fmla="*/ 481226 h 4939827"/>
              <a:gd name="connsiteX70" fmla="*/ 10478169 w 12192000"/>
              <a:gd name="connsiteY70" fmla="*/ 481774 h 4939827"/>
              <a:gd name="connsiteX71" fmla="*/ 10540907 w 12192000"/>
              <a:gd name="connsiteY71" fmla="*/ 485607 h 4939827"/>
              <a:gd name="connsiteX72" fmla="*/ 10614941 w 12192000"/>
              <a:gd name="connsiteY72" fmla="*/ 487592 h 4939827"/>
              <a:gd name="connsiteX73" fmla="*/ 10674098 w 12192000"/>
              <a:gd name="connsiteY73" fmla="*/ 521656 h 4939827"/>
              <a:gd name="connsiteX74" fmla="*/ 10874834 w 12192000"/>
              <a:gd name="connsiteY74" fmla="*/ 574867 h 4939827"/>
              <a:gd name="connsiteX75" fmla="*/ 10944981 w 12192000"/>
              <a:gd name="connsiteY75" fmla="*/ 615042 h 4939827"/>
              <a:gd name="connsiteX76" fmla="*/ 11006376 w 12192000"/>
              <a:gd name="connsiteY76" fmla="*/ 645957 h 4939827"/>
              <a:gd name="connsiteX77" fmla="*/ 11076308 w 12192000"/>
              <a:gd name="connsiteY77" fmla="*/ 675698 h 4939827"/>
              <a:gd name="connsiteX78" fmla="*/ 11148789 w 12192000"/>
              <a:gd name="connsiteY78" fmla="*/ 685041 h 4939827"/>
              <a:gd name="connsiteX79" fmla="*/ 11249129 w 12192000"/>
              <a:gd name="connsiteY79" fmla="*/ 684218 h 4939827"/>
              <a:gd name="connsiteX80" fmla="*/ 11299915 w 12192000"/>
              <a:gd name="connsiteY80" fmla="*/ 692177 h 4939827"/>
              <a:gd name="connsiteX81" fmla="*/ 11386973 w 12192000"/>
              <a:gd name="connsiteY81" fmla="*/ 708209 h 4939827"/>
              <a:gd name="connsiteX82" fmla="*/ 11500105 w 12192000"/>
              <a:gd name="connsiteY82" fmla="*/ 735014 h 4939827"/>
              <a:gd name="connsiteX83" fmla="*/ 11621735 w 12192000"/>
              <a:gd name="connsiteY83" fmla="*/ 789584 h 4939827"/>
              <a:gd name="connsiteX84" fmla="*/ 11691200 w 12192000"/>
              <a:gd name="connsiteY84" fmla="*/ 867902 h 4939827"/>
              <a:gd name="connsiteX85" fmla="*/ 11819427 w 12192000"/>
              <a:gd name="connsiteY85" fmla="*/ 911634 h 4939827"/>
              <a:gd name="connsiteX86" fmla="*/ 11969720 w 12192000"/>
              <a:gd name="connsiteY86" fmla="*/ 964737 h 4939827"/>
              <a:gd name="connsiteX87" fmla="*/ 12055766 w 12192000"/>
              <a:gd name="connsiteY87" fmla="*/ 991268 h 4939827"/>
              <a:gd name="connsiteX88" fmla="*/ 12171539 w 12192000"/>
              <a:gd name="connsiteY88" fmla="*/ 995427 h 4939827"/>
              <a:gd name="connsiteX89" fmla="*/ 12187831 w 12192000"/>
              <a:gd name="connsiteY89" fmla="*/ 996580 h 4939827"/>
              <a:gd name="connsiteX90" fmla="*/ 12192000 w 12192000"/>
              <a:gd name="connsiteY90" fmla="*/ 996726 h 4939827"/>
              <a:gd name="connsiteX91" fmla="*/ 12192000 w 12192000"/>
              <a:gd name="connsiteY91" fmla="*/ 4939827 h 4939827"/>
              <a:gd name="connsiteX92" fmla="*/ 0 w 12192000"/>
              <a:gd name="connsiteY92" fmla="*/ 4939827 h 4939827"/>
              <a:gd name="connsiteX93" fmla="*/ 0 w 12192000"/>
              <a:gd name="connsiteY93" fmla="*/ 512043 h 4939827"/>
              <a:gd name="connsiteX94" fmla="*/ 7381 w 12192000"/>
              <a:gd name="connsiteY94" fmla="*/ 512580 h 4939827"/>
              <a:gd name="connsiteX95" fmla="*/ 100029 w 12192000"/>
              <a:gd name="connsiteY95" fmla="*/ 504758 h 4939827"/>
              <a:gd name="connsiteX96" fmla="*/ 155244 w 12192000"/>
              <a:gd name="connsiteY96" fmla="*/ 525130 h 4939827"/>
              <a:gd name="connsiteX97" fmla="*/ 254366 w 12192000"/>
              <a:gd name="connsiteY97" fmla="*/ 534449 h 4939827"/>
              <a:gd name="connsiteX98" fmla="*/ 447292 w 12192000"/>
              <a:gd name="connsiteY98" fmla="*/ 542725 h 4939827"/>
              <a:gd name="connsiteX99" fmla="*/ 628105 w 12192000"/>
              <a:gd name="connsiteY99" fmla="*/ 547853 h 4939827"/>
              <a:gd name="connsiteX100" fmla="*/ 783146 w 12192000"/>
              <a:gd name="connsiteY100" fmla="*/ 591799 h 4939827"/>
              <a:gd name="connsiteX101" fmla="*/ 1043676 w 12192000"/>
              <a:gd name="connsiteY101" fmla="*/ 591887 h 4939827"/>
              <a:gd name="connsiteX102" fmla="*/ 1281816 w 12192000"/>
              <a:gd name="connsiteY102" fmla="*/ 520946 h 4939827"/>
              <a:gd name="connsiteX103" fmla="*/ 1486347 w 12192000"/>
              <a:gd name="connsiteY103" fmla="*/ 487310 h 4939827"/>
              <a:gd name="connsiteX104" fmla="*/ 1568079 w 12192000"/>
              <a:gd name="connsiteY104" fmla="*/ 462531 h 4939827"/>
              <a:gd name="connsiteX105" fmla="*/ 1622516 w 12192000"/>
              <a:gd name="connsiteY105" fmla="*/ 466058 h 4939827"/>
              <a:gd name="connsiteX106" fmla="*/ 1655457 w 12192000"/>
              <a:gd name="connsiteY106" fmla="*/ 465359 h 4939827"/>
              <a:gd name="connsiteX107" fmla="*/ 1717454 w 12192000"/>
              <a:gd name="connsiteY107" fmla="*/ 417203 h 4939827"/>
              <a:gd name="connsiteX108" fmla="*/ 1913794 w 12192000"/>
              <a:gd name="connsiteY108" fmla="*/ 365255 h 4939827"/>
              <a:gd name="connsiteX109" fmla="*/ 2129762 w 12192000"/>
              <a:gd name="connsiteY109" fmla="*/ 367832 h 4939827"/>
              <a:gd name="connsiteX110" fmla="*/ 2376970 w 12192000"/>
              <a:gd name="connsiteY110" fmla="*/ 350129 h 4939827"/>
              <a:gd name="connsiteX111" fmla="*/ 2480155 w 12192000"/>
              <a:gd name="connsiteY111" fmla="*/ 359227 h 4939827"/>
              <a:gd name="connsiteX112" fmla="*/ 2586782 w 12192000"/>
              <a:gd name="connsiteY112" fmla="*/ 339352 h 4939827"/>
              <a:gd name="connsiteX113" fmla="*/ 2654496 w 12192000"/>
              <a:gd name="connsiteY113" fmla="*/ 315431 h 4939827"/>
              <a:gd name="connsiteX114" fmla="*/ 2788947 w 12192000"/>
              <a:gd name="connsiteY114" fmla="*/ 250375 h 4939827"/>
              <a:gd name="connsiteX115" fmla="*/ 2885389 w 12192000"/>
              <a:gd name="connsiteY115" fmla="*/ 255259 h 4939827"/>
              <a:gd name="connsiteX116" fmla="*/ 3045916 w 12192000"/>
              <a:gd name="connsiteY116" fmla="*/ 261030 h 4939827"/>
              <a:gd name="connsiteX117" fmla="*/ 3074187 w 12192000"/>
              <a:gd name="connsiteY117" fmla="*/ 243226 h 4939827"/>
              <a:gd name="connsiteX118" fmla="*/ 3103677 w 12192000"/>
              <a:gd name="connsiteY118" fmla="*/ 209527 h 4939827"/>
              <a:gd name="connsiteX119" fmla="*/ 3126759 w 12192000"/>
              <a:gd name="connsiteY119" fmla="*/ 211226 h 4939827"/>
              <a:gd name="connsiteX120" fmla="*/ 3164020 w 12192000"/>
              <a:gd name="connsiteY120" fmla="*/ 212779 h 4939827"/>
              <a:gd name="connsiteX121" fmla="*/ 3285019 w 12192000"/>
              <a:gd name="connsiteY121" fmla="*/ 220535 h 4939827"/>
              <a:gd name="connsiteX122" fmla="*/ 3365154 w 12192000"/>
              <a:gd name="connsiteY122" fmla="*/ 226416 h 4939827"/>
              <a:gd name="connsiteX123" fmla="*/ 3367507 w 12192000"/>
              <a:gd name="connsiteY123" fmla="*/ 225416 h 4939827"/>
              <a:gd name="connsiteX124" fmla="*/ 3387567 w 12192000"/>
              <a:gd name="connsiteY124" fmla="*/ 227103 h 4939827"/>
              <a:gd name="connsiteX125" fmla="*/ 3424753 w 12192000"/>
              <a:gd name="connsiteY125" fmla="*/ 244380 h 4939827"/>
              <a:gd name="connsiteX126" fmla="*/ 3498001 w 12192000"/>
              <a:gd name="connsiteY126" fmla="*/ 231941 h 4939827"/>
              <a:gd name="connsiteX127" fmla="*/ 3561557 w 12192000"/>
              <a:gd name="connsiteY127" fmla="*/ 228095 h 4939827"/>
              <a:gd name="connsiteX128" fmla="*/ 3611920 w 12192000"/>
              <a:gd name="connsiteY128" fmla="*/ 218094 h 4939827"/>
              <a:gd name="connsiteX129" fmla="*/ 3620528 w 12192000"/>
              <a:gd name="connsiteY129" fmla="*/ 218788 h 4939827"/>
              <a:gd name="connsiteX130" fmla="*/ 3620766 w 12192000"/>
              <a:gd name="connsiteY130" fmla="*/ 218511 h 4939827"/>
              <a:gd name="connsiteX131" fmla="*/ 3629977 w 12192000"/>
              <a:gd name="connsiteY131" fmla="*/ 218664 h 4939827"/>
              <a:gd name="connsiteX132" fmla="*/ 3636217 w 12192000"/>
              <a:gd name="connsiteY132" fmla="*/ 220048 h 4939827"/>
              <a:gd name="connsiteX133" fmla="*/ 3709484 w 12192000"/>
              <a:gd name="connsiteY133" fmla="*/ 186927 h 4939827"/>
              <a:gd name="connsiteX134" fmla="*/ 3761342 w 12192000"/>
              <a:gd name="connsiteY134" fmla="*/ 177474 h 4939827"/>
              <a:gd name="connsiteX135" fmla="*/ 3799748 w 12192000"/>
              <a:gd name="connsiteY135" fmla="*/ 167154 h 4939827"/>
              <a:gd name="connsiteX136" fmla="*/ 3812225 w 12192000"/>
              <a:gd name="connsiteY136" fmla="*/ 189020 h 4939827"/>
              <a:gd name="connsiteX137" fmla="*/ 3864537 w 12192000"/>
              <a:gd name="connsiteY137" fmla="*/ 200742 h 4939827"/>
              <a:gd name="connsiteX138" fmla="*/ 4028476 w 12192000"/>
              <a:gd name="connsiteY138" fmla="*/ 223679 h 4939827"/>
              <a:gd name="connsiteX139" fmla="*/ 4191582 w 12192000"/>
              <a:gd name="connsiteY139" fmla="*/ 238952 h 4939827"/>
              <a:gd name="connsiteX140" fmla="*/ 4251024 w 12192000"/>
              <a:gd name="connsiteY140" fmla="*/ 240874 h 4939827"/>
              <a:gd name="connsiteX141" fmla="*/ 4355275 w 12192000"/>
              <a:gd name="connsiteY141" fmla="*/ 260205 h 4939827"/>
              <a:gd name="connsiteX142" fmla="*/ 4423807 w 12192000"/>
              <a:gd name="connsiteY142" fmla="*/ 270366 h 4939827"/>
              <a:gd name="connsiteX143" fmla="*/ 4435843 w 12192000"/>
              <a:gd name="connsiteY143" fmla="*/ 234325 h 4939827"/>
              <a:gd name="connsiteX144" fmla="*/ 4499101 w 12192000"/>
              <a:gd name="connsiteY144" fmla="*/ 232983 h 4939827"/>
              <a:gd name="connsiteX145" fmla="*/ 4558432 w 12192000"/>
              <a:gd name="connsiteY145" fmla="*/ 269194 h 4939827"/>
              <a:gd name="connsiteX146" fmla="*/ 4635061 w 12192000"/>
              <a:gd name="connsiteY146" fmla="*/ 280682 h 4939827"/>
              <a:gd name="connsiteX147" fmla="*/ 4680829 w 12192000"/>
              <a:gd name="connsiteY147" fmla="*/ 287953 h 4939827"/>
              <a:gd name="connsiteX148" fmla="*/ 4807427 w 12192000"/>
              <a:gd name="connsiteY148" fmla="*/ 276835 h 4939827"/>
              <a:gd name="connsiteX149" fmla="*/ 5028933 w 12192000"/>
              <a:gd name="connsiteY149" fmla="*/ 183887 h 4939827"/>
              <a:gd name="connsiteX150" fmla="*/ 5093642 w 12192000"/>
              <a:gd name="connsiteY150" fmla="*/ 177214 h 4939827"/>
              <a:gd name="connsiteX151" fmla="*/ 5102642 w 12192000"/>
              <a:gd name="connsiteY151" fmla="*/ 186816 h 4939827"/>
              <a:gd name="connsiteX152" fmla="*/ 5193590 w 12192000"/>
              <a:gd name="connsiteY152" fmla="*/ 136361 h 4939827"/>
              <a:gd name="connsiteX153" fmla="*/ 5323922 w 12192000"/>
              <a:gd name="connsiteY153" fmla="*/ 146332 h 4939827"/>
              <a:gd name="connsiteX154" fmla="*/ 5421860 w 12192000"/>
              <a:gd name="connsiteY154" fmla="*/ 167298 h 4939827"/>
              <a:gd name="connsiteX155" fmla="*/ 5476948 w 12192000"/>
              <a:gd name="connsiteY155" fmla="*/ 173249 h 4939827"/>
              <a:gd name="connsiteX156" fmla="*/ 5516842 w 12192000"/>
              <a:gd name="connsiteY156" fmla="*/ 184018 h 4939827"/>
              <a:gd name="connsiteX157" fmla="*/ 5619415 w 12192000"/>
              <a:gd name="connsiteY157" fmla="*/ 176781 h 4939827"/>
              <a:gd name="connsiteX158" fmla="*/ 5789867 w 12192000"/>
              <a:gd name="connsiteY158" fmla="*/ 150304 h 4939827"/>
              <a:gd name="connsiteX159" fmla="*/ 5825953 w 12192000"/>
              <a:gd name="connsiteY159" fmla="*/ 147907 h 4939827"/>
              <a:gd name="connsiteX160" fmla="*/ 5856168 w 12192000"/>
              <a:gd name="connsiteY160" fmla="*/ 158719 h 4939827"/>
              <a:gd name="connsiteX161" fmla="*/ 5862476 w 12192000"/>
              <a:gd name="connsiteY161" fmla="*/ 172447 h 4939827"/>
              <a:gd name="connsiteX162" fmla="*/ 5882195 w 12192000"/>
              <a:gd name="connsiteY162" fmla="*/ 173195 h 4939827"/>
              <a:gd name="connsiteX163" fmla="*/ 5887271 w 12192000"/>
              <a:gd name="connsiteY163" fmla="*/ 176084 h 4939827"/>
              <a:gd name="connsiteX164" fmla="*/ 5916552 w 12192000"/>
              <a:gd name="connsiteY164" fmla="*/ 189955 h 4939827"/>
              <a:gd name="connsiteX165" fmla="*/ 5983240 w 12192000"/>
              <a:gd name="connsiteY165" fmla="*/ 152755 h 4939827"/>
              <a:gd name="connsiteX166" fmla="*/ 6061852 w 12192000"/>
              <a:gd name="connsiteY166" fmla="*/ 161953 h 4939827"/>
              <a:gd name="connsiteX167" fmla="*/ 6408386 w 12192000"/>
              <a:gd name="connsiteY167" fmla="*/ 157590 h 4939827"/>
              <a:gd name="connsiteX168" fmla="*/ 6531386 w 12192000"/>
              <a:gd name="connsiteY168" fmla="*/ 156103 h 4939827"/>
              <a:gd name="connsiteX169" fmla="*/ 6721509 w 12192000"/>
              <a:gd name="connsiteY169" fmla="*/ 54829 h 4939827"/>
              <a:gd name="connsiteX170" fmla="*/ 6947884 w 12192000"/>
              <a:gd name="connsiteY170" fmla="*/ 47587 h 4939827"/>
              <a:gd name="connsiteX171" fmla="*/ 6965101 w 12192000"/>
              <a:gd name="connsiteY171" fmla="*/ 25718 h 4939827"/>
              <a:gd name="connsiteX172" fmla="*/ 6986370 w 12192000"/>
              <a:gd name="connsiteY172" fmla="*/ 12659 h 4939827"/>
              <a:gd name="connsiteX173" fmla="*/ 6989536 w 12192000"/>
              <a:gd name="connsiteY173" fmla="*/ 14528 h 4939827"/>
              <a:gd name="connsiteX174" fmla="*/ 7015933 w 12192000"/>
              <a:gd name="connsiteY174" fmla="*/ 9653 h 4939827"/>
              <a:gd name="connsiteX175" fmla="*/ 7020592 w 12192000"/>
              <a:gd name="connsiteY175" fmla="*/ 1651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43464 w 12192000"/>
              <a:gd name="connsiteY12" fmla="*/ 68367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37675 w 12192000"/>
              <a:gd name="connsiteY17" fmla="*/ 204438 h 4939827"/>
              <a:gd name="connsiteX18" fmla="*/ 7952584 w 12192000"/>
              <a:gd name="connsiteY18" fmla="*/ 170181 h 4939827"/>
              <a:gd name="connsiteX19" fmla="*/ 8009534 w 12192000"/>
              <a:gd name="connsiteY19" fmla="*/ 176441 h 4939827"/>
              <a:gd name="connsiteX20" fmla="*/ 8058681 w 12192000"/>
              <a:gd name="connsiteY20" fmla="*/ 219431 h 4939827"/>
              <a:gd name="connsiteX21" fmla="*/ 8126175 w 12192000"/>
              <a:gd name="connsiteY21" fmla="*/ 240005 h 4939827"/>
              <a:gd name="connsiteX22" fmla="*/ 8166439 w 12192000"/>
              <a:gd name="connsiteY22" fmla="*/ 252699 h 4939827"/>
              <a:gd name="connsiteX23" fmla="*/ 8281371 w 12192000"/>
              <a:gd name="connsiteY23" fmla="*/ 256875 h 4939827"/>
              <a:gd name="connsiteX24" fmla="*/ 8381609 w 12192000"/>
              <a:gd name="connsiteY24" fmla="*/ 240618 h 4939827"/>
              <a:gd name="connsiteX25" fmla="*/ 8406759 w 12192000"/>
              <a:gd name="connsiteY25" fmla="*/ 232517 h 4939827"/>
              <a:gd name="connsiteX26" fmla="*/ 8426506 w 12192000"/>
              <a:gd name="connsiteY26" fmla="*/ 241842 h 4939827"/>
              <a:gd name="connsiteX27" fmla="*/ 8427949 w 12192000"/>
              <a:gd name="connsiteY27" fmla="*/ 240981 h 4939827"/>
              <a:gd name="connsiteX28" fmla="*/ 8441468 w 12192000"/>
              <a:gd name="connsiteY28" fmla="*/ 241157 h 4939827"/>
              <a:gd name="connsiteX29" fmla="*/ 8565757 w 12192000"/>
              <a:gd name="connsiteY29" fmla="*/ 255317 h 4939827"/>
              <a:gd name="connsiteX30" fmla="*/ 8573171 w 12192000"/>
              <a:gd name="connsiteY30" fmla="*/ 258426 h 4939827"/>
              <a:gd name="connsiteX31" fmla="*/ 8573548 w 12192000"/>
              <a:gd name="connsiteY31" fmla="*/ 258241 h 4939827"/>
              <a:gd name="connsiteX32" fmla="*/ 8581827 w 12192000"/>
              <a:gd name="connsiteY32" fmla="*/ 261028 h 4939827"/>
              <a:gd name="connsiteX33" fmla="*/ 8586687 w 12192000"/>
              <a:gd name="connsiteY33" fmla="*/ 264089 h 4939827"/>
              <a:gd name="connsiteX34" fmla="*/ 8601067 w 12192000"/>
              <a:gd name="connsiteY34" fmla="*/ 270114 h 4939827"/>
              <a:gd name="connsiteX35" fmla="*/ 8672650 w 12192000"/>
              <a:gd name="connsiteY35" fmla="*/ 254821 h 4939827"/>
              <a:gd name="connsiteX36" fmla="*/ 8785543 w 12192000"/>
              <a:gd name="connsiteY36" fmla="*/ 263406 h 4939827"/>
              <a:gd name="connsiteX37" fmla="*/ 8830588 w 12192000"/>
              <a:gd name="connsiteY37" fmla="*/ 265483 h 4939827"/>
              <a:gd name="connsiteX38" fmla="*/ 8905142 w 12192000"/>
              <a:gd name="connsiteY38" fmla="*/ 264958 h 4939827"/>
              <a:gd name="connsiteX39" fmla="*/ 8968582 w 12192000"/>
              <a:gd name="connsiteY39" fmla="*/ 262728 h 4939827"/>
              <a:gd name="connsiteX40" fmla="*/ 8972994 w 12192000"/>
              <a:gd name="connsiteY40" fmla="*/ 263284 h 4939827"/>
              <a:gd name="connsiteX41" fmla="*/ 9004605 w 12192000"/>
              <a:gd name="connsiteY41" fmla="*/ 258041 h 4939827"/>
              <a:gd name="connsiteX42" fmla="*/ 9016165 w 12192000"/>
              <a:gd name="connsiteY42" fmla="*/ 261258 h 4939827"/>
              <a:gd name="connsiteX43" fmla="*/ 9043297 w 12192000"/>
              <a:gd name="connsiteY43" fmla="*/ 281547 h 4939827"/>
              <a:gd name="connsiteX44" fmla="*/ 9048315 w 12192000"/>
              <a:gd name="connsiteY44" fmla="*/ 279264 h 4939827"/>
              <a:gd name="connsiteX45" fmla="*/ 9054706 w 12192000"/>
              <a:gd name="connsiteY45" fmla="*/ 278538 h 4939827"/>
              <a:gd name="connsiteX46" fmla="*/ 9070919 w 12192000"/>
              <a:gd name="connsiteY46" fmla="*/ 281810 h 4939827"/>
              <a:gd name="connsiteX47" fmla="*/ 9076813 w 12192000"/>
              <a:gd name="connsiteY47" fmla="*/ 283909 h 4939827"/>
              <a:gd name="connsiteX48" fmla="*/ 9085871 w 12192000"/>
              <a:gd name="connsiteY48" fmla="*/ 285133 h 4939827"/>
              <a:gd name="connsiteX49" fmla="*/ 9086159 w 12192000"/>
              <a:gd name="connsiteY49" fmla="*/ 284887 h 4939827"/>
              <a:gd name="connsiteX50" fmla="*/ 9134606 w 12192000"/>
              <a:gd name="connsiteY50" fmla="*/ 288168 h 4939827"/>
              <a:gd name="connsiteX51" fmla="*/ 9195590 w 12192000"/>
              <a:gd name="connsiteY51" fmla="*/ 279568 h 4939827"/>
              <a:gd name="connsiteX52" fmla="*/ 9219336 w 12192000"/>
              <a:gd name="connsiteY52" fmla="*/ 278133 h 4939827"/>
              <a:gd name="connsiteX53" fmla="*/ 9232362 w 12192000"/>
              <a:gd name="connsiteY53" fmla="*/ 275894 h 4939827"/>
              <a:gd name="connsiteX54" fmla="*/ 9233396 w 12192000"/>
              <a:gd name="connsiteY54" fmla="*/ 274803 h 4939827"/>
              <a:gd name="connsiteX55" fmla="*/ 9256213 w 12192000"/>
              <a:gd name="connsiteY55" fmla="*/ 281576 h 4939827"/>
              <a:gd name="connsiteX56" fmla="*/ 9262377 w 12192000"/>
              <a:gd name="connsiteY56" fmla="*/ 286635 h 4939827"/>
              <a:gd name="connsiteX57" fmla="*/ 9287089 w 12192000"/>
              <a:gd name="connsiteY57" fmla="*/ 303891 h 4939827"/>
              <a:gd name="connsiteX58" fmla="*/ 9371484 w 12192000"/>
              <a:gd name="connsiteY58" fmla="*/ 329634 h 4939827"/>
              <a:gd name="connsiteX59" fmla="*/ 9404829 w 12192000"/>
              <a:gd name="connsiteY59" fmla="*/ 339038 h 4939827"/>
              <a:gd name="connsiteX60" fmla="*/ 9427021 w 12192000"/>
              <a:gd name="connsiteY60" fmla="*/ 358784 h 4939827"/>
              <a:gd name="connsiteX61" fmla="*/ 9670844 w 12192000"/>
              <a:gd name="connsiteY61" fmla="*/ 405128 h 4939827"/>
              <a:gd name="connsiteX62" fmla="*/ 9816083 w 12192000"/>
              <a:gd name="connsiteY62" fmla="*/ 416573 h 4939827"/>
              <a:gd name="connsiteX63" fmla="*/ 9936741 w 12192000"/>
              <a:gd name="connsiteY63" fmla="*/ 437044 h 4939827"/>
              <a:gd name="connsiteX64" fmla="*/ 10050093 w 12192000"/>
              <a:gd name="connsiteY64" fmla="*/ 443783 h 4939827"/>
              <a:gd name="connsiteX65" fmla="*/ 10130090 w 12192000"/>
              <a:gd name="connsiteY65" fmla="*/ 459520 h 4939827"/>
              <a:gd name="connsiteX66" fmla="*/ 10173456 w 12192000"/>
              <a:gd name="connsiteY66" fmla="*/ 457749 h 4939827"/>
              <a:gd name="connsiteX67" fmla="*/ 10218232 w 12192000"/>
              <a:gd name="connsiteY67" fmla="*/ 459820 h 4939827"/>
              <a:gd name="connsiteX68" fmla="*/ 10354176 w 12192000"/>
              <a:gd name="connsiteY68" fmla="*/ 471377 h 4939827"/>
              <a:gd name="connsiteX69" fmla="*/ 10430681 w 12192000"/>
              <a:gd name="connsiteY69" fmla="*/ 481226 h 4939827"/>
              <a:gd name="connsiteX70" fmla="*/ 10478169 w 12192000"/>
              <a:gd name="connsiteY70" fmla="*/ 481774 h 4939827"/>
              <a:gd name="connsiteX71" fmla="*/ 10540907 w 12192000"/>
              <a:gd name="connsiteY71" fmla="*/ 485607 h 4939827"/>
              <a:gd name="connsiteX72" fmla="*/ 10614941 w 12192000"/>
              <a:gd name="connsiteY72" fmla="*/ 487592 h 4939827"/>
              <a:gd name="connsiteX73" fmla="*/ 10674098 w 12192000"/>
              <a:gd name="connsiteY73" fmla="*/ 521656 h 4939827"/>
              <a:gd name="connsiteX74" fmla="*/ 10874834 w 12192000"/>
              <a:gd name="connsiteY74" fmla="*/ 574867 h 4939827"/>
              <a:gd name="connsiteX75" fmla="*/ 10944981 w 12192000"/>
              <a:gd name="connsiteY75" fmla="*/ 615042 h 4939827"/>
              <a:gd name="connsiteX76" fmla="*/ 11006376 w 12192000"/>
              <a:gd name="connsiteY76" fmla="*/ 645957 h 4939827"/>
              <a:gd name="connsiteX77" fmla="*/ 11076308 w 12192000"/>
              <a:gd name="connsiteY77" fmla="*/ 675698 h 4939827"/>
              <a:gd name="connsiteX78" fmla="*/ 11148789 w 12192000"/>
              <a:gd name="connsiteY78" fmla="*/ 685041 h 4939827"/>
              <a:gd name="connsiteX79" fmla="*/ 11249129 w 12192000"/>
              <a:gd name="connsiteY79" fmla="*/ 684218 h 4939827"/>
              <a:gd name="connsiteX80" fmla="*/ 11299915 w 12192000"/>
              <a:gd name="connsiteY80" fmla="*/ 692177 h 4939827"/>
              <a:gd name="connsiteX81" fmla="*/ 11386973 w 12192000"/>
              <a:gd name="connsiteY81" fmla="*/ 708209 h 4939827"/>
              <a:gd name="connsiteX82" fmla="*/ 11500105 w 12192000"/>
              <a:gd name="connsiteY82" fmla="*/ 735014 h 4939827"/>
              <a:gd name="connsiteX83" fmla="*/ 11621735 w 12192000"/>
              <a:gd name="connsiteY83" fmla="*/ 789584 h 4939827"/>
              <a:gd name="connsiteX84" fmla="*/ 11691200 w 12192000"/>
              <a:gd name="connsiteY84" fmla="*/ 867902 h 4939827"/>
              <a:gd name="connsiteX85" fmla="*/ 11819427 w 12192000"/>
              <a:gd name="connsiteY85" fmla="*/ 911634 h 4939827"/>
              <a:gd name="connsiteX86" fmla="*/ 11969720 w 12192000"/>
              <a:gd name="connsiteY86" fmla="*/ 964737 h 4939827"/>
              <a:gd name="connsiteX87" fmla="*/ 12055766 w 12192000"/>
              <a:gd name="connsiteY87" fmla="*/ 991268 h 4939827"/>
              <a:gd name="connsiteX88" fmla="*/ 12171539 w 12192000"/>
              <a:gd name="connsiteY88" fmla="*/ 995427 h 4939827"/>
              <a:gd name="connsiteX89" fmla="*/ 12187831 w 12192000"/>
              <a:gd name="connsiteY89" fmla="*/ 996580 h 4939827"/>
              <a:gd name="connsiteX90" fmla="*/ 12192000 w 12192000"/>
              <a:gd name="connsiteY90" fmla="*/ 996726 h 4939827"/>
              <a:gd name="connsiteX91" fmla="*/ 12192000 w 12192000"/>
              <a:gd name="connsiteY91" fmla="*/ 4939827 h 4939827"/>
              <a:gd name="connsiteX92" fmla="*/ 0 w 12192000"/>
              <a:gd name="connsiteY92" fmla="*/ 4939827 h 4939827"/>
              <a:gd name="connsiteX93" fmla="*/ 0 w 12192000"/>
              <a:gd name="connsiteY93" fmla="*/ 512043 h 4939827"/>
              <a:gd name="connsiteX94" fmla="*/ 7381 w 12192000"/>
              <a:gd name="connsiteY94" fmla="*/ 512580 h 4939827"/>
              <a:gd name="connsiteX95" fmla="*/ 100029 w 12192000"/>
              <a:gd name="connsiteY95" fmla="*/ 504758 h 4939827"/>
              <a:gd name="connsiteX96" fmla="*/ 155244 w 12192000"/>
              <a:gd name="connsiteY96" fmla="*/ 525130 h 4939827"/>
              <a:gd name="connsiteX97" fmla="*/ 254366 w 12192000"/>
              <a:gd name="connsiteY97" fmla="*/ 534449 h 4939827"/>
              <a:gd name="connsiteX98" fmla="*/ 447292 w 12192000"/>
              <a:gd name="connsiteY98" fmla="*/ 542725 h 4939827"/>
              <a:gd name="connsiteX99" fmla="*/ 628105 w 12192000"/>
              <a:gd name="connsiteY99" fmla="*/ 547853 h 4939827"/>
              <a:gd name="connsiteX100" fmla="*/ 783146 w 12192000"/>
              <a:gd name="connsiteY100" fmla="*/ 591799 h 4939827"/>
              <a:gd name="connsiteX101" fmla="*/ 1043676 w 12192000"/>
              <a:gd name="connsiteY101" fmla="*/ 591887 h 4939827"/>
              <a:gd name="connsiteX102" fmla="*/ 1281816 w 12192000"/>
              <a:gd name="connsiteY102" fmla="*/ 520946 h 4939827"/>
              <a:gd name="connsiteX103" fmla="*/ 1486347 w 12192000"/>
              <a:gd name="connsiteY103" fmla="*/ 487310 h 4939827"/>
              <a:gd name="connsiteX104" fmla="*/ 1568079 w 12192000"/>
              <a:gd name="connsiteY104" fmla="*/ 462531 h 4939827"/>
              <a:gd name="connsiteX105" fmla="*/ 1622516 w 12192000"/>
              <a:gd name="connsiteY105" fmla="*/ 466058 h 4939827"/>
              <a:gd name="connsiteX106" fmla="*/ 1655457 w 12192000"/>
              <a:gd name="connsiteY106" fmla="*/ 465359 h 4939827"/>
              <a:gd name="connsiteX107" fmla="*/ 1717454 w 12192000"/>
              <a:gd name="connsiteY107" fmla="*/ 417203 h 4939827"/>
              <a:gd name="connsiteX108" fmla="*/ 1913794 w 12192000"/>
              <a:gd name="connsiteY108" fmla="*/ 365255 h 4939827"/>
              <a:gd name="connsiteX109" fmla="*/ 2129762 w 12192000"/>
              <a:gd name="connsiteY109" fmla="*/ 367832 h 4939827"/>
              <a:gd name="connsiteX110" fmla="*/ 2376970 w 12192000"/>
              <a:gd name="connsiteY110" fmla="*/ 350129 h 4939827"/>
              <a:gd name="connsiteX111" fmla="*/ 2480155 w 12192000"/>
              <a:gd name="connsiteY111" fmla="*/ 359227 h 4939827"/>
              <a:gd name="connsiteX112" fmla="*/ 2586782 w 12192000"/>
              <a:gd name="connsiteY112" fmla="*/ 339352 h 4939827"/>
              <a:gd name="connsiteX113" fmla="*/ 2654496 w 12192000"/>
              <a:gd name="connsiteY113" fmla="*/ 315431 h 4939827"/>
              <a:gd name="connsiteX114" fmla="*/ 2788947 w 12192000"/>
              <a:gd name="connsiteY114" fmla="*/ 250375 h 4939827"/>
              <a:gd name="connsiteX115" fmla="*/ 2885389 w 12192000"/>
              <a:gd name="connsiteY115" fmla="*/ 255259 h 4939827"/>
              <a:gd name="connsiteX116" fmla="*/ 3045916 w 12192000"/>
              <a:gd name="connsiteY116" fmla="*/ 261030 h 4939827"/>
              <a:gd name="connsiteX117" fmla="*/ 3074187 w 12192000"/>
              <a:gd name="connsiteY117" fmla="*/ 243226 h 4939827"/>
              <a:gd name="connsiteX118" fmla="*/ 3103677 w 12192000"/>
              <a:gd name="connsiteY118" fmla="*/ 209527 h 4939827"/>
              <a:gd name="connsiteX119" fmla="*/ 3126759 w 12192000"/>
              <a:gd name="connsiteY119" fmla="*/ 211226 h 4939827"/>
              <a:gd name="connsiteX120" fmla="*/ 3164020 w 12192000"/>
              <a:gd name="connsiteY120" fmla="*/ 212779 h 4939827"/>
              <a:gd name="connsiteX121" fmla="*/ 3285019 w 12192000"/>
              <a:gd name="connsiteY121" fmla="*/ 220535 h 4939827"/>
              <a:gd name="connsiteX122" fmla="*/ 3365154 w 12192000"/>
              <a:gd name="connsiteY122" fmla="*/ 226416 h 4939827"/>
              <a:gd name="connsiteX123" fmla="*/ 3367507 w 12192000"/>
              <a:gd name="connsiteY123" fmla="*/ 225416 h 4939827"/>
              <a:gd name="connsiteX124" fmla="*/ 3387567 w 12192000"/>
              <a:gd name="connsiteY124" fmla="*/ 227103 h 4939827"/>
              <a:gd name="connsiteX125" fmla="*/ 3424753 w 12192000"/>
              <a:gd name="connsiteY125" fmla="*/ 244380 h 4939827"/>
              <a:gd name="connsiteX126" fmla="*/ 3498001 w 12192000"/>
              <a:gd name="connsiteY126" fmla="*/ 231941 h 4939827"/>
              <a:gd name="connsiteX127" fmla="*/ 3561557 w 12192000"/>
              <a:gd name="connsiteY127" fmla="*/ 228095 h 4939827"/>
              <a:gd name="connsiteX128" fmla="*/ 3611920 w 12192000"/>
              <a:gd name="connsiteY128" fmla="*/ 218094 h 4939827"/>
              <a:gd name="connsiteX129" fmla="*/ 3620528 w 12192000"/>
              <a:gd name="connsiteY129" fmla="*/ 218788 h 4939827"/>
              <a:gd name="connsiteX130" fmla="*/ 3620766 w 12192000"/>
              <a:gd name="connsiteY130" fmla="*/ 218511 h 4939827"/>
              <a:gd name="connsiteX131" fmla="*/ 3629977 w 12192000"/>
              <a:gd name="connsiteY131" fmla="*/ 218664 h 4939827"/>
              <a:gd name="connsiteX132" fmla="*/ 3636217 w 12192000"/>
              <a:gd name="connsiteY132" fmla="*/ 220048 h 4939827"/>
              <a:gd name="connsiteX133" fmla="*/ 3709484 w 12192000"/>
              <a:gd name="connsiteY133" fmla="*/ 186927 h 4939827"/>
              <a:gd name="connsiteX134" fmla="*/ 3761342 w 12192000"/>
              <a:gd name="connsiteY134" fmla="*/ 177474 h 4939827"/>
              <a:gd name="connsiteX135" fmla="*/ 3799748 w 12192000"/>
              <a:gd name="connsiteY135" fmla="*/ 167154 h 4939827"/>
              <a:gd name="connsiteX136" fmla="*/ 3812225 w 12192000"/>
              <a:gd name="connsiteY136" fmla="*/ 189020 h 4939827"/>
              <a:gd name="connsiteX137" fmla="*/ 3864537 w 12192000"/>
              <a:gd name="connsiteY137" fmla="*/ 200742 h 4939827"/>
              <a:gd name="connsiteX138" fmla="*/ 4028476 w 12192000"/>
              <a:gd name="connsiteY138" fmla="*/ 223679 h 4939827"/>
              <a:gd name="connsiteX139" fmla="*/ 4191582 w 12192000"/>
              <a:gd name="connsiteY139" fmla="*/ 238952 h 4939827"/>
              <a:gd name="connsiteX140" fmla="*/ 4251024 w 12192000"/>
              <a:gd name="connsiteY140" fmla="*/ 240874 h 4939827"/>
              <a:gd name="connsiteX141" fmla="*/ 4355275 w 12192000"/>
              <a:gd name="connsiteY141" fmla="*/ 260205 h 4939827"/>
              <a:gd name="connsiteX142" fmla="*/ 4423807 w 12192000"/>
              <a:gd name="connsiteY142" fmla="*/ 270366 h 4939827"/>
              <a:gd name="connsiteX143" fmla="*/ 4435843 w 12192000"/>
              <a:gd name="connsiteY143" fmla="*/ 234325 h 4939827"/>
              <a:gd name="connsiteX144" fmla="*/ 4558432 w 12192000"/>
              <a:gd name="connsiteY144" fmla="*/ 269194 h 4939827"/>
              <a:gd name="connsiteX145" fmla="*/ 4635061 w 12192000"/>
              <a:gd name="connsiteY145" fmla="*/ 280682 h 4939827"/>
              <a:gd name="connsiteX146" fmla="*/ 4680829 w 12192000"/>
              <a:gd name="connsiteY146" fmla="*/ 287953 h 4939827"/>
              <a:gd name="connsiteX147" fmla="*/ 4807427 w 12192000"/>
              <a:gd name="connsiteY147" fmla="*/ 276835 h 4939827"/>
              <a:gd name="connsiteX148" fmla="*/ 5028933 w 12192000"/>
              <a:gd name="connsiteY148" fmla="*/ 183887 h 4939827"/>
              <a:gd name="connsiteX149" fmla="*/ 5093642 w 12192000"/>
              <a:gd name="connsiteY149" fmla="*/ 177214 h 4939827"/>
              <a:gd name="connsiteX150" fmla="*/ 5102642 w 12192000"/>
              <a:gd name="connsiteY150" fmla="*/ 186816 h 4939827"/>
              <a:gd name="connsiteX151" fmla="*/ 5193590 w 12192000"/>
              <a:gd name="connsiteY151" fmla="*/ 136361 h 4939827"/>
              <a:gd name="connsiteX152" fmla="*/ 5323922 w 12192000"/>
              <a:gd name="connsiteY152" fmla="*/ 146332 h 4939827"/>
              <a:gd name="connsiteX153" fmla="*/ 5421860 w 12192000"/>
              <a:gd name="connsiteY153" fmla="*/ 167298 h 4939827"/>
              <a:gd name="connsiteX154" fmla="*/ 5476948 w 12192000"/>
              <a:gd name="connsiteY154" fmla="*/ 173249 h 4939827"/>
              <a:gd name="connsiteX155" fmla="*/ 5516842 w 12192000"/>
              <a:gd name="connsiteY155" fmla="*/ 184018 h 4939827"/>
              <a:gd name="connsiteX156" fmla="*/ 5619415 w 12192000"/>
              <a:gd name="connsiteY156" fmla="*/ 176781 h 4939827"/>
              <a:gd name="connsiteX157" fmla="*/ 5789867 w 12192000"/>
              <a:gd name="connsiteY157" fmla="*/ 150304 h 4939827"/>
              <a:gd name="connsiteX158" fmla="*/ 5825953 w 12192000"/>
              <a:gd name="connsiteY158" fmla="*/ 147907 h 4939827"/>
              <a:gd name="connsiteX159" fmla="*/ 5856168 w 12192000"/>
              <a:gd name="connsiteY159" fmla="*/ 158719 h 4939827"/>
              <a:gd name="connsiteX160" fmla="*/ 5862476 w 12192000"/>
              <a:gd name="connsiteY160" fmla="*/ 172447 h 4939827"/>
              <a:gd name="connsiteX161" fmla="*/ 5882195 w 12192000"/>
              <a:gd name="connsiteY161" fmla="*/ 173195 h 4939827"/>
              <a:gd name="connsiteX162" fmla="*/ 5887271 w 12192000"/>
              <a:gd name="connsiteY162" fmla="*/ 176084 h 4939827"/>
              <a:gd name="connsiteX163" fmla="*/ 5916552 w 12192000"/>
              <a:gd name="connsiteY163" fmla="*/ 189955 h 4939827"/>
              <a:gd name="connsiteX164" fmla="*/ 5983240 w 12192000"/>
              <a:gd name="connsiteY164" fmla="*/ 152755 h 4939827"/>
              <a:gd name="connsiteX165" fmla="*/ 6061852 w 12192000"/>
              <a:gd name="connsiteY165" fmla="*/ 161953 h 4939827"/>
              <a:gd name="connsiteX166" fmla="*/ 6408386 w 12192000"/>
              <a:gd name="connsiteY166" fmla="*/ 157590 h 4939827"/>
              <a:gd name="connsiteX167" fmla="*/ 6531386 w 12192000"/>
              <a:gd name="connsiteY167" fmla="*/ 156103 h 4939827"/>
              <a:gd name="connsiteX168" fmla="*/ 6721509 w 12192000"/>
              <a:gd name="connsiteY168" fmla="*/ 54829 h 4939827"/>
              <a:gd name="connsiteX169" fmla="*/ 6947884 w 12192000"/>
              <a:gd name="connsiteY169" fmla="*/ 47587 h 4939827"/>
              <a:gd name="connsiteX170" fmla="*/ 6965101 w 12192000"/>
              <a:gd name="connsiteY170" fmla="*/ 25718 h 4939827"/>
              <a:gd name="connsiteX171" fmla="*/ 6986370 w 12192000"/>
              <a:gd name="connsiteY171" fmla="*/ 12659 h 4939827"/>
              <a:gd name="connsiteX172" fmla="*/ 6989536 w 12192000"/>
              <a:gd name="connsiteY172" fmla="*/ 14528 h 4939827"/>
              <a:gd name="connsiteX173" fmla="*/ 7015933 w 12192000"/>
              <a:gd name="connsiteY173" fmla="*/ 9653 h 4939827"/>
              <a:gd name="connsiteX174" fmla="*/ 7020592 w 12192000"/>
              <a:gd name="connsiteY174" fmla="*/ 1651 h 4939827"/>
              <a:gd name="connsiteX175" fmla="*/ 7025905 w 12192000"/>
              <a:gd name="connsiteY175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43464 w 12192000"/>
              <a:gd name="connsiteY12" fmla="*/ 68367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37675 w 12192000"/>
              <a:gd name="connsiteY17" fmla="*/ 204438 h 4939827"/>
              <a:gd name="connsiteX18" fmla="*/ 7952584 w 12192000"/>
              <a:gd name="connsiteY18" fmla="*/ 170181 h 4939827"/>
              <a:gd name="connsiteX19" fmla="*/ 8009534 w 12192000"/>
              <a:gd name="connsiteY19" fmla="*/ 176441 h 4939827"/>
              <a:gd name="connsiteX20" fmla="*/ 8058681 w 12192000"/>
              <a:gd name="connsiteY20" fmla="*/ 219431 h 4939827"/>
              <a:gd name="connsiteX21" fmla="*/ 8126175 w 12192000"/>
              <a:gd name="connsiteY21" fmla="*/ 240005 h 4939827"/>
              <a:gd name="connsiteX22" fmla="*/ 8166439 w 12192000"/>
              <a:gd name="connsiteY22" fmla="*/ 252699 h 4939827"/>
              <a:gd name="connsiteX23" fmla="*/ 8281371 w 12192000"/>
              <a:gd name="connsiteY23" fmla="*/ 256875 h 4939827"/>
              <a:gd name="connsiteX24" fmla="*/ 8381609 w 12192000"/>
              <a:gd name="connsiteY24" fmla="*/ 240618 h 4939827"/>
              <a:gd name="connsiteX25" fmla="*/ 8406759 w 12192000"/>
              <a:gd name="connsiteY25" fmla="*/ 232517 h 4939827"/>
              <a:gd name="connsiteX26" fmla="*/ 8426506 w 12192000"/>
              <a:gd name="connsiteY26" fmla="*/ 241842 h 4939827"/>
              <a:gd name="connsiteX27" fmla="*/ 8427949 w 12192000"/>
              <a:gd name="connsiteY27" fmla="*/ 240981 h 4939827"/>
              <a:gd name="connsiteX28" fmla="*/ 8441468 w 12192000"/>
              <a:gd name="connsiteY28" fmla="*/ 241157 h 4939827"/>
              <a:gd name="connsiteX29" fmla="*/ 8565757 w 12192000"/>
              <a:gd name="connsiteY29" fmla="*/ 255317 h 4939827"/>
              <a:gd name="connsiteX30" fmla="*/ 8573171 w 12192000"/>
              <a:gd name="connsiteY30" fmla="*/ 258426 h 4939827"/>
              <a:gd name="connsiteX31" fmla="*/ 8573548 w 12192000"/>
              <a:gd name="connsiteY31" fmla="*/ 258241 h 4939827"/>
              <a:gd name="connsiteX32" fmla="*/ 8581827 w 12192000"/>
              <a:gd name="connsiteY32" fmla="*/ 261028 h 4939827"/>
              <a:gd name="connsiteX33" fmla="*/ 8586687 w 12192000"/>
              <a:gd name="connsiteY33" fmla="*/ 264089 h 4939827"/>
              <a:gd name="connsiteX34" fmla="*/ 8601067 w 12192000"/>
              <a:gd name="connsiteY34" fmla="*/ 270114 h 4939827"/>
              <a:gd name="connsiteX35" fmla="*/ 8672650 w 12192000"/>
              <a:gd name="connsiteY35" fmla="*/ 254821 h 4939827"/>
              <a:gd name="connsiteX36" fmla="*/ 8785543 w 12192000"/>
              <a:gd name="connsiteY36" fmla="*/ 263406 h 4939827"/>
              <a:gd name="connsiteX37" fmla="*/ 8830588 w 12192000"/>
              <a:gd name="connsiteY37" fmla="*/ 265483 h 4939827"/>
              <a:gd name="connsiteX38" fmla="*/ 8905142 w 12192000"/>
              <a:gd name="connsiteY38" fmla="*/ 264958 h 4939827"/>
              <a:gd name="connsiteX39" fmla="*/ 8968582 w 12192000"/>
              <a:gd name="connsiteY39" fmla="*/ 262728 h 4939827"/>
              <a:gd name="connsiteX40" fmla="*/ 8972994 w 12192000"/>
              <a:gd name="connsiteY40" fmla="*/ 263284 h 4939827"/>
              <a:gd name="connsiteX41" fmla="*/ 9004605 w 12192000"/>
              <a:gd name="connsiteY41" fmla="*/ 258041 h 4939827"/>
              <a:gd name="connsiteX42" fmla="*/ 9016165 w 12192000"/>
              <a:gd name="connsiteY42" fmla="*/ 261258 h 4939827"/>
              <a:gd name="connsiteX43" fmla="*/ 9043297 w 12192000"/>
              <a:gd name="connsiteY43" fmla="*/ 281547 h 4939827"/>
              <a:gd name="connsiteX44" fmla="*/ 9048315 w 12192000"/>
              <a:gd name="connsiteY44" fmla="*/ 279264 h 4939827"/>
              <a:gd name="connsiteX45" fmla="*/ 9054706 w 12192000"/>
              <a:gd name="connsiteY45" fmla="*/ 278538 h 4939827"/>
              <a:gd name="connsiteX46" fmla="*/ 9070919 w 12192000"/>
              <a:gd name="connsiteY46" fmla="*/ 281810 h 4939827"/>
              <a:gd name="connsiteX47" fmla="*/ 9076813 w 12192000"/>
              <a:gd name="connsiteY47" fmla="*/ 283909 h 4939827"/>
              <a:gd name="connsiteX48" fmla="*/ 9085871 w 12192000"/>
              <a:gd name="connsiteY48" fmla="*/ 285133 h 4939827"/>
              <a:gd name="connsiteX49" fmla="*/ 9086159 w 12192000"/>
              <a:gd name="connsiteY49" fmla="*/ 284887 h 4939827"/>
              <a:gd name="connsiteX50" fmla="*/ 9134606 w 12192000"/>
              <a:gd name="connsiteY50" fmla="*/ 288168 h 4939827"/>
              <a:gd name="connsiteX51" fmla="*/ 9195590 w 12192000"/>
              <a:gd name="connsiteY51" fmla="*/ 279568 h 4939827"/>
              <a:gd name="connsiteX52" fmla="*/ 9219336 w 12192000"/>
              <a:gd name="connsiteY52" fmla="*/ 278133 h 4939827"/>
              <a:gd name="connsiteX53" fmla="*/ 9232362 w 12192000"/>
              <a:gd name="connsiteY53" fmla="*/ 275894 h 4939827"/>
              <a:gd name="connsiteX54" fmla="*/ 9233396 w 12192000"/>
              <a:gd name="connsiteY54" fmla="*/ 274803 h 4939827"/>
              <a:gd name="connsiteX55" fmla="*/ 9256213 w 12192000"/>
              <a:gd name="connsiteY55" fmla="*/ 281576 h 4939827"/>
              <a:gd name="connsiteX56" fmla="*/ 9262377 w 12192000"/>
              <a:gd name="connsiteY56" fmla="*/ 286635 h 4939827"/>
              <a:gd name="connsiteX57" fmla="*/ 9287089 w 12192000"/>
              <a:gd name="connsiteY57" fmla="*/ 303891 h 4939827"/>
              <a:gd name="connsiteX58" fmla="*/ 9371484 w 12192000"/>
              <a:gd name="connsiteY58" fmla="*/ 329634 h 4939827"/>
              <a:gd name="connsiteX59" fmla="*/ 9404829 w 12192000"/>
              <a:gd name="connsiteY59" fmla="*/ 339038 h 4939827"/>
              <a:gd name="connsiteX60" fmla="*/ 9427021 w 12192000"/>
              <a:gd name="connsiteY60" fmla="*/ 358784 h 4939827"/>
              <a:gd name="connsiteX61" fmla="*/ 9670844 w 12192000"/>
              <a:gd name="connsiteY61" fmla="*/ 405128 h 4939827"/>
              <a:gd name="connsiteX62" fmla="*/ 9816083 w 12192000"/>
              <a:gd name="connsiteY62" fmla="*/ 416573 h 4939827"/>
              <a:gd name="connsiteX63" fmla="*/ 9936741 w 12192000"/>
              <a:gd name="connsiteY63" fmla="*/ 437044 h 4939827"/>
              <a:gd name="connsiteX64" fmla="*/ 10050093 w 12192000"/>
              <a:gd name="connsiteY64" fmla="*/ 443783 h 4939827"/>
              <a:gd name="connsiteX65" fmla="*/ 10130090 w 12192000"/>
              <a:gd name="connsiteY65" fmla="*/ 459520 h 4939827"/>
              <a:gd name="connsiteX66" fmla="*/ 10173456 w 12192000"/>
              <a:gd name="connsiteY66" fmla="*/ 457749 h 4939827"/>
              <a:gd name="connsiteX67" fmla="*/ 10218232 w 12192000"/>
              <a:gd name="connsiteY67" fmla="*/ 459820 h 4939827"/>
              <a:gd name="connsiteX68" fmla="*/ 10354176 w 12192000"/>
              <a:gd name="connsiteY68" fmla="*/ 471377 h 4939827"/>
              <a:gd name="connsiteX69" fmla="*/ 10430681 w 12192000"/>
              <a:gd name="connsiteY69" fmla="*/ 481226 h 4939827"/>
              <a:gd name="connsiteX70" fmla="*/ 10478169 w 12192000"/>
              <a:gd name="connsiteY70" fmla="*/ 481774 h 4939827"/>
              <a:gd name="connsiteX71" fmla="*/ 10540907 w 12192000"/>
              <a:gd name="connsiteY71" fmla="*/ 485607 h 4939827"/>
              <a:gd name="connsiteX72" fmla="*/ 10614941 w 12192000"/>
              <a:gd name="connsiteY72" fmla="*/ 487592 h 4939827"/>
              <a:gd name="connsiteX73" fmla="*/ 10674098 w 12192000"/>
              <a:gd name="connsiteY73" fmla="*/ 521656 h 4939827"/>
              <a:gd name="connsiteX74" fmla="*/ 10874834 w 12192000"/>
              <a:gd name="connsiteY74" fmla="*/ 574867 h 4939827"/>
              <a:gd name="connsiteX75" fmla="*/ 10944981 w 12192000"/>
              <a:gd name="connsiteY75" fmla="*/ 615042 h 4939827"/>
              <a:gd name="connsiteX76" fmla="*/ 11006376 w 12192000"/>
              <a:gd name="connsiteY76" fmla="*/ 645957 h 4939827"/>
              <a:gd name="connsiteX77" fmla="*/ 11076308 w 12192000"/>
              <a:gd name="connsiteY77" fmla="*/ 675698 h 4939827"/>
              <a:gd name="connsiteX78" fmla="*/ 11148789 w 12192000"/>
              <a:gd name="connsiteY78" fmla="*/ 685041 h 4939827"/>
              <a:gd name="connsiteX79" fmla="*/ 11249129 w 12192000"/>
              <a:gd name="connsiteY79" fmla="*/ 684218 h 4939827"/>
              <a:gd name="connsiteX80" fmla="*/ 11299915 w 12192000"/>
              <a:gd name="connsiteY80" fmla="*/ 692177 h 4939827"/>
              <a:gd name="connsiteX81" fmla="*/ 11386973 w 12192000"/>
              <a:gd name="connsiteY81" fmla="*/ 708209 h 4939827"/>
              <a:gd name="connsiteX82" fmla="*/ 11500105 w 12192000"/>
              <a:gd name="connsiteY82" fmla="*/ 735014 h 4939827"/>
              <a:gd name="connsiteX83" fmla="*/ 11621735 w 12192000"/>
              <a:gd name="connsiteY83" fmla="*/ 789584 h 4939827"/>
              <a:gd name="connsiteX84" fmla="*/ 11691200 w 12192000"/>
              <a:gd name="connsiteY84" fmla="*/ 867902 h 4939827"/>
              <a:gd name="connsiteX85" fmla="*/ 11819427 w 12192000"/>
              <a:gd name="connsiteY85" fmla="*/ 911634 h 4939827"/>
              <a:gd name="connsiteX86" fmla="*/ 11969720 w 12192000"/>
              <a:gd name="connsiteY86" fmla="*/ 964737 h 4939827"/>
              <a:gd name="connsiteX87" fmla="*/ 12055766 w 12192000"/>
              <a:gd name="connsiteY87" fmla="*/ 991268 h 4939827"/>
              <a:gd name="connsiteX88" fmla="*/ 12171539 w 12192000"/>
              <a:gd name="connsiteY88" fmla="*/ 995427 h 4939827"/>
              <a:gd name="connsiteX89" fmla="*/ 12187831 w 12192000"/>
              <a:gd name="connsiteY89" fmla="*/ 996580 h 4939827"/>
              <a:gd name="connsiteX90" fmla="*/ 12192000 w 12192000"/>
              <a:gd name="connsiteY90" fmla="*/ 996726 h 4939827"/>
              <a:gd name="connsiteX91" fmla="*/ 12192000 w 12192000"/>
              <a:gd name="connsiteY91" fmla="*/ 4939827 h 4939827"/>
              <a:gd name="connsiteX92" fmla="*/ 0 w 12192000"/>
              <a:gd name="connsiteY92" fmla="*/ 4939827 h 4939827"/>
              <a:gd name="connsiteX93" fmla="*/ 0 w 12192000"/>
              <a:gd name="connsiteY93" fmla="*/ 512043 h 4939827"/>
              <a:gd name="connsiteX94" fmla="*/ 7381 w 12192000"/>
              <a:gd name="connsiteY94" fmla="*/ 512580 h 4939827"/>
              <a:gd name="connsiteX95" fmla="*/ 100029 w 12192000"/>
              <a:gd name="connsiteY95" fmla="*/ 504758 h 4939827"/>
              <a:gd name="connsiteX96" fmla="*/ 155244 w 12192000"/>
              <a:gd name="connsiteY96" fmla="*/ 525130 h 4939827"/>
              <a:gd name="connsiteX97" fmla="*/ 254366 w 12192000"/>
              <a:gd name="connsiteY97" fmla="*/ 534449 h 4939827"/>
              <a:gd name="connsiteX98" fmla="*/ 447292 w 12192000"/>
              <a:gd name="connsiteY98" fmla="*/ 542725 h 4939827"/>
              <a:gd name="connsiteX99" fmla="*/ 628105 w 12192000"/>
              <a:gd name="connsiteY99" fmla="*/ 547853 h 4939827"/>
              <a:gd name="connsiteX100" fmla="*/ 783146 w 12192000"/>
              <a:gd name="connsiteY100" fmla="*/ 591799 h 4939827"/>
              <a:gd name="connsiteX101" fmla="*/ 1043676 w 12192000"/>
              <a:gd name="connsiteY101" fmla="*/ 591887 h 4939827"/>
              <a:gd name="connsiteX102" fmla="*/ 1281816 w 12192000"/>
              <a:gd name="connsiteY102" fmla="*/ 520946 h 4939827"/>
              <a:gd name="connsiteX103" fmla="*/ 1486347 w 12192000"/>
              <a:gd name="connsiteY103" fmla="*/ 487310 h 4939827"/>
              <a:gd name="connsiteX104" fmla="*/ 1568079 w 12192000"/>
              <a:gd name="connsiteY104" fmla="*/ 462531 h 4939827"/>
              <a:gd name="connsiteX105" fmla="*/ 1622516 w 12192000"/>
              <a:gd name="connsiteY105" fmla="*/ 466058 h 4939827"/>
              <a:gd name="connsiteX106" fmla="*/ 1655457 w 12192000"/>
              <a:gd name="connsiteY106" fmla="*/ 465359 h 4939827"/>
              <a:gd name="connsiteX107" fmla="*/ 1717454 w 12192000"/>
              <a:gd name="connsiteY107" fmla="*/ 417203 h 4939827"/>
              <a:gd name="connsiteX108" fmla="*/ 1913794 w 12192000"/>
              <a:gd name="connsiteY108" fmla="*/ 365255 h 4939827"/>
              <a:gd name="connsiteX109" fmla="*/ 2129762 w 12192000"/>
              <a:gd name="connsiteY109" fmla="*/ 367832 h 4939827"/>
              <a:gd name="connsiteX110" fmla="*/ 2376970 w 12192000"/>
              <a:gd name="connsiteY110" fmla="*/ 350129 h 4939827"/>
              <a:gd name="connsiteX111" fmla="*/ 2480155 w 12192000"/>
              <a:gd name="connsiteY111" fmla="*/ 359227 h 4939827"/>
              <a:gd name="connsiteX112" fmla="*/ 2586782 w 12192000"/>
              <a:gd name="connsiteY112" fmla="*/ 339352 h 4939827"/>
              <a:gd name="connsiteX113" fmla="*/ 2654496 w 12192000"/>
              <a:gd name="connsiteY113" fmla="*/ 315431 h 4939827"/>
              <a:gd name="connsiteX114" fmla="*/ 2788947 w 12192000"/>
              <a:gd name="connsiteY114" fmla="*/ 250375 h 4939827"/>
              <a:gd name="connsiteX115" fmla="*/ 2885389 w 12192000"/>
              <a:gd name="connsiteY115" fmla="*/ 255259 h 4939827"/>
              <a:gd name="connsiteX116" fmla="*/ 3045916 w 12192000"/>
              <a:gd name="connsiteY116" fmla="*/ 261030 h 4939827"/>
              <a:gd name="connsiteX117" fmla="*/ 3074187 w 12192000"/>
              <a:gd name="connsiteY117" fmla="*/ 243226 h 4939827"/>
              <a:gd name="connsiteX118" fmla="*/ 3103677 w 12192000"/>
              <a:gd name="connsiteY118" fmla="*/ 209527 h 4939827"/>
              <a:gd name="connsiteX119" fmla="*/ 3126759 w 12192000"/>
              <a:gd name="connsiteY119" fmla="*/ 211226 h 4939827"/>
              <a:gd name="connsiteX120" fmla="*/ 3164020 w 12192000"/>
              <a:gd name="connsiteY120" fmla="*/ 212779 h 4939827"/>
              <a:gd name="connsiteX121" fmla="*/ 3285019 w 12192000"/>
              <a:gd name="connsiteY121" fmla="*/ 220535 h 4939827"/>
              <a:gd name="connsiteX122" fmla="*/ 3365154 w 12192000"/>
              <a:gd name="connsiteY122" fmla="*/ 226416 h 4939827"/>
              <a:gd name="connsiteX123" fmla="*/ 3367507 w 12192000"/>
              <a:gd name="connsiteY123" fmla="*/ 225416 h 4939827"/>
              <a:gd name="connsiteX124" fmla="*/ 3387567 w 12192000"/>
              <a:gd name="connsiteY124" fmla="*/ 227103 h 4939827"/>
              <a:gd name="connsiteX125" fmla="*/ 3424753 w 12192000"/>
              <a:gd name="connsiteY125" fmla="*/ 244380 h 4939827"/>
              <a:gd name="connsiteX126" fmla="*/ 3498001 w 12192000"/>
              <a:gd name="connsiteY126" fmla="*/ 231941 h 4939827"/>
              <a:gd name="connsiteX127" fmla="*/ 3561557 w 12192000"/>
              <a:gd name="connsiteY127" fmla="*/ 228095 h 4939827"/>
              <a:gd name="connsiteX128" fmla="*/ 3611920 w 12192000"/>
              <a:gd name="connsiteY128" fmla="*/ 218094 h 4939827"/>
              <a:gd name="connsiteX129" fmla="*/ 3620528 w 12192000"/>
              <a:gd name="connsiteY129" fmla="*/ 218788 h 4939827"/>
              <a:gd name="connsiteX130" fmla="*/ 3620766 w 12192000"/>
              <a:gd name="connsiteY130" fmla="*/ 218511 h 4939827"/>
              <a:gd name="connsiteX131" fmla="*/ 3629977 w 12192000"/>
              <a:gd name="connsiteY131" fmla="*/ 218664 h 4939827"/>
              <a:gd name="connsiteX132" fmla="*/ 3636217 w 12192000"/>
              <a:gd name="connsiteY132" fmla="*/ 220048 h 4939827"/>
              <a:gd name="connsiteX133" fmla="*/ 3709484 w 12192000"/>
              <a:gd name="connsiteY133" fmla="*/ 186927 h 4939827"/>
              <a:gd name="connsiteX134" fmla="*/ 3761342 w 12192000"/>
              <a:gd name="connsiteY134" fmla="*/ 177474 h 4939827"/>
              <a:gd name="connsiteX135" fmla="*/ 3799748 w 12192000"/>
              <a:gd name="connsiteY135" fmla="*/ 167154 h 4939827"/>
              <a:gd name="connsiteX136" fmla="*/ 3812225 w 12192000"/>
              <a:gd name="connsiteY136" fmla="*/ 189020 h 4939827"/>
              <a:gd name="connsiteX137" fmla="*/ 3864537 w 12192000"/>
              <a:gd name="connsiteY137" fmla="*/ 200742 h 4939827"/>
              <a:gd name="connsiteX138" fmla="*/ 4028476 w 12192000"/>
              <a:gd name="connsiteY138" fmla="*/ 223679 h 4939827"/>
              <a:gd name="connsiteX139" fmla="*/ 4191582 w 12192000"/>
              <a:gd name="connsiteY139" fmla="*/ 238952 h 4939827"/>
              <a:gd name="connsiteX140" fmla="*/ 4251024 w 12192000"/>
              <a:gd name="connsiteY140" fmla="*/ 240874 h 4939827"/>
              <a:gd name="connsiteX141" fmla="*/ 4355275 w 12192000"/>
              <a:gd name="connsiteY141" fmla="*/ 260205 h 4939827"/>
              <a:gd name="connsiteX142" fmla="*/ 4423807 w 12192000"/>
              <a:gd name="connsiteY142" fmla="*/ 270366 h 4939827"/>
              <a:gd name="connsiteX143" fmla="*/ 4558432 w 12192000"/>
              <a:gd name="connsiteY143" fmla="*/ 269194 h 4939827"/>
              <a:gd name="connsiteX144" fmla="*/ 4635061 w 12192000"/>
              <a:gd name="connsiteY144" fmla="*/ 280682 h 4939827"/>
              <a:gd name="connsiteX145" fmla="*/ 4680829 w 12192000"/>
              <a:gd name="connsiteY145" fmla="*/ 287953 h 4939827"/>
              <a:gd name="connsiteX146" fmla="*/ 4807427 w 12192000"/>
              <a:gd name="connsiteY146" fmla="*/ 276835 h 4939827"/>
              <a:gd name="connsiteX147" fmla="*/ 5028933 w 12192000"/>
              <a:gd name="connsiteY147" fmla="*/ 183887 h 4939827"/>
              <a:gd name="connsiteX148" fmla="*/ 5093642 w 12192000"/>
              <a:gd name="connsiteY148" fmla="*/ 177214 h 4939827"/>
              <a:gd name="connsiteX149" fmla="*/ 5102642 w 12192000"/>
              <a:gd name="connsiteY149" fmla="*/ 186816 h 4939827"/>
              <a:gd name="connsiteX150" fmla="*/ 5193590 w 12192000"/>
              <a:gd name="connsiteY150" fmla="*/ 136361 h 4939827"/>
              <a:gd name="connsiteX151" fmla="*/ 5323922 w 12192000"/>
              <a:gd name="connsiteY151" fmla="*/ 146332 h 4939827"/>
              <a:gd name="connsiteX152" fmla="*/ 5421860 w 12192000"/>
              <a:gd name="connsiteY152" fmla="*/ 167298 h 4939827"/>
              <a:gd name="connsiteX153" fmla="*/ 5476948 w 12192000"/>
              <a:gd name="connsiteY153" fmla="*/ 173249 h 4939827"/>
              <a:gd name="connsiteX154" fmla="*/ 5516842 w 12192000"/>
              <a:gd name="connsiteY154" fmla="*/ 184018 h 4939827"/>
              <a:gd name="connsiteX155" fmla="*/ 5619415 w 12192000"/>
              <a:gd name="connsiteY155" fmla="*/ 176781 h 4939827"/>
              <a:gd name="connsiteX156" fmla="*/ 5789867 w 12192000"/>
              <a:gd name="connsiteY156" fmla="*/ 150304 h 4939827"/>
              <a:gd name="connsiteX157" fmla="*/ 5825953 w 12192000"/>
              <a:gd name="connsiteY157" fmla="*/ 147907 h 4939827"/>
              <a:gd name="connsiteX158" fmla="*/ 5856168 w 12192000"/>
              <a:gd name="connsiteY158" fmla="*/ 158719 h 4939827"/>
              <a:gd name="connsiteX159" fmla="*/ 5862476 w 12192000"/>
              <a:gd name="connsiteY159" fmla="*/ 172447 h 4939827"/>
              <a:gd name="connsiteX160" fmla="*/ 5882195 w 12192000"/>
              <a:gd name="connsiteY160" fmla="*/ 173195 h 4939827"/>
              <a:gd name="connsiteX161" fmla="*/ 5887271 w 12192000"/>
              <a:gd name="connsiteY161" fmla="*/ 176084 h 4939827"/>
              <a:gd name="connsiteX162" fmla="*/ 5916552 w 12192000"/>
              <a:gd name="connsiteY162" fmla="*/ 189955 h 4939827"/>
              <a:gd name="connsiteX163" fmla="*/ 5983240 w 12192000"/>
              <a:gd name="connsiteY163" fmla="*/ 152755 h 4939827"/>
              <a:gd name="connsiteX164" fmla="*/ 6061852 w 12192000"/>
              <a:gd name="connsiteY164" fmla="*/ 161953 h 4939827"/>
              <a:gd name="connsiteX165" fmla="*/ 6408386 w 12192000"/>
              <a:gd name="connsiteY165" fmla="*/ 157590 h 4939827"/>
              <a:gd name="connsiteX166" fmla="*/ 6531386 w 12192000"/>
              <a:gd name="connsiteY166" fmla="*/ 156103 h 4939827"/>
              <a:gd name="connsiteX167" fmla="*/ 6721509 w 12192000"/>
              <a:gd name="connsiteY167" fmla="*/ 54829 h 4939827"/>
              <a:gd name="connsiteX168" fmla="*/ 6947884 w 12192000"/>
              <a:gd name="connsiteY168" fmla="*/ 47587 h 4939827"/>
              <a:gd name="connsiteX169" fmla="*/ 6965101 w 12192000"/>
              <a:gd name="connsiteY169" fmla="*/ 25718 h 4939827"/>
              <a:gd name="connsiteX170" fmla="*/ 6986370 w 12192000"/>
              <a:gd name="connsiteY170" fmla="*/ 12659 h 4939827"/>
              <a:gd name="connsiteX171" fmla="*/ 6989536 w 12192000"/>
              <a:gd name="connsiteY171" fmla="*/ 14528 h 4939827"/>
              <a:gd name="connsiteX172" fmla="*/ 7015933 w 12192000"/>
              <a:gd name="connsiteY172" fmla="*/ 9653 h 4939827"/>
              <a:gd name="connsiteX173" fmla="*/ 7020592 w 12192000"/>
              <a:gd name="connsiteY173" fmla="*/ 1651 h 4939827"/>
              <a:gd name="connsiteX174" fmla="*/ 7025905 w 12192000"/>
              <a:gd name="connsiteY174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43464 w 12192000"/>
              <a:gd name="connsiteY12" fmla="*/ 68367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37675 w 12192000"/>
              <a:gd name="connsiteY17" fmla="*/ 204438 h 4939827"/>
              <a:gd name="connsiteX18" fmla="*/ 7952584 w 12192000"/>
              <a:gd name="connsiteY18" fmla="*/ 170181 h 4939827"/>
              <a:gd name="connsiteX19" fmla="*/ 8009534 w 12192000"/>
              <a:gd name="connsiteY19" fmla="*/ 176441 h 4939827"/>
              <a:gd name="connsiteX20" fmla="*/ 8058681 w 12192000"/>
              <a:gd name="connsiteY20" fmla="*/ 219431 h 4939827"/>
              <a:gd name="connsiteX21" fmla="*/ 8126175 w 12192000"/>
              <a:gd name="connsiteY21" fmla="*/ 240005 h 4939827"/>
              <a:gd name="connsiteX22" fmla="*/ 8166439 w 12192000"/>
              <a:gd name="connsiteY22" fmla="*/ 252699 h 4939827"/>
              <a:gd name="connsiteX23" fmla="*/ 8281371 w 12192000"/>
              <a:gd name="connsiteY23" fmla="*/ 256875 h 4939827"/>
              <a:gd name="connsiteX24" fmla="*/ 8381609 w 12192000"/>
              <a:gd name="connsiteY24" fmla="*/ 240618 h 4939827"/>
              <a:gd name="connsiteX25" fmla="*/ 8406759 w 12192000"/>
              <a:gd name="connsiteY25" fmla="*/ 232517 h 4939827"/>
              <a:gd name="connsiteX26" fmla="*/ 8426506 w 12192000"/>
              <a:gd name="connsiteY26" fmla="*/ 241842 h 4939827"/>
              <a:gd name="connsiteX27" fmla="*/ 8427949 w 12192000"/>
              <a:gd name="connsiteY27" fmla="*/ 240981 h 4939827"/>
              <a:gd name="connsiteX28" fmla="*/ 8441468 w 12192000"/>
              <a:gd name="connsiteY28" fmla="*/ 241157 h 4939827"/>
              <a:gd name="connsiteX29" fmla="*/ 8565757 w 12192000"/>
              <a:gd name="connsiteY29" fmla="*/ 255317 h 4939827"/>
              <a:gd name="connsiteX30" fmla="*/ 8573171 w 12192000"/>
              <a:gd name="connsiteY30" fmla="*/ 258426 h 4939827"/>
              <a:gd name="connsiteX31" fmla="*/ 8573548 w 12192000"/>
              <a:gd name="connsiteY31" fmla="*/ 258241 h 4939827"/>
              <a:gd name="connsiteX32" fmla="*/ 8581827 w 12192000"/>
              <a:gd name="connsiteY32" fmla="*/ 261028 h 4939827"/>
              <a:gd name="connsiteX33" fmla="*/ 8586687 w 12192000"/>
              <a:gd name="connsiteY33" fmla="*/ 264089 h 4939827"/>
              <a:gd name="connsiteX34" fmla="*/ 8601067 w 12192000"/>
              <a:gd name="connsiteY34" fmla="*/ 270114 h 4939827"/>
              <a:gd name="connsiteX35" fmla="*/ 8672650 w 12192000"/>
              <a:gd name="connsiteY35" fmla="*/ 254821 h 4939827"/>
              <a:gd name="connsiteX36" fmla="*/ 8785543 w 12192000"/>
              <a:gd name="connsiteY36" fmla="*/ 263406 h 4939827"/>
              <a:gd name="connsiteX37" fmla="*/ 8830588 w 12192000"/>
              <a:gd name="connsiteY37" fmla="*/ 265483 h 4939827"/>
              <a:gd name="connsiteX38" fmla="*/ 8905142 w 12192000"/>
              <a:gd name="connsiteY38" fmla="*/ 264958 h 4939827"/>
              <a:gd name="connsiteX39" fmla="*/ 8968582 w 12192000"/>
              <a:gd name="connsiteY39" fmla="*/ 262728 h 4939827"/>
              <a:gd name="connsiteX40" fmla="*/ 8972994 w 12192000"/>
              <a:gd name="connsiteY40" fmla="*/ 263284 h 4939827"/>
              <a:gd name="connsiteX41" fmla="*/ 9004605 w 12192000"/>
              <a:gd name="connsiteY41" fmla="*/ 258041 h 4939827"/>
              <a:gd name="connsiteX42" fmla="*/ 9016165 w 12192000"/>
              <a:gd name="connsiteY42" fmla="*/ 261258 h 4939827"/>
              <a:gd name="connsiteX43" fmla="*/ 9043297 w 12192000"/>
              <a:gd name="connsiteY43" fmla="*/ 281547 h 4939827"/>
              <a:gd name="connsiteX44" fmla="*/ 9048315 w 12192000"/>
              <a:gd name="connsiteY44" fmla="*/ 279264 h 4939827"/>
              <a:gd name="connsiteX45" fmla="*/ 9054706 w 12192000"/>
              <a:gd name="connsiteY45" fmla="*/ 278538 h 4939827"/>
              <a:gd name="connsiteX46" fmla="*/ 9070919 w 12192000"/>
              <a:gd name="connsiteY46" fmla="*/ 281810 h 4939827"/>
              <a:gd name="connsiteX47" fmla="*/ 9076813 w 12192000"/>
              <a:gd name="connsiteY47" fmla="*/ 283909 h 4939827"/>
              <a:gd name="connsiteX48" fmla="*/ 9085871 w 12192000"/>
              <a:gd name="connsiteY48" fmla="*/ 285133 h 4939827"/>
              <a:gd name="connsiteX49" fmla="*/ 9086159 w 12192000"/>
              <a:gd name="connsiteY49" fmla="*/ 284887 h 4939827"/>
              <a:gd name="connsiteX50" fmla="*/ 9134606 w 12192000"/>
              <a:gd name="connsiteY50" fmla="*/ 288168 h 4939827"/>
              <a:gd name="connsiteX51" fmla="*/ 9195590 w 12192000"/>
              <a:gd name="connsiteY51" fmla="*/ 279568 h 4939827"/>
              <a:gd name="connsiteX52" fmla="*/ 9219336 w 12192000"/>
              <a:gd name="connsiteY52" fmla="*/ 278133 h 4939827"/>
              <a:gd name="connsiteX53" fmla="*/ 9232362 w 12192000"/>
              <a:gd name="connsiteY53" fmla="*/ 275894 h 4939827"/>
              <a:gd name="connsiteX54" fmla="*/ 9233396 w 12192000"/>
              <a:gd name="connsiteY54" fmla="*/ 274803 h 4939827"/>
              <a:gd name="connsiteX55" fmla="*/ 9256213 w 12192000"/>
              <a:gd name="connsiteY55" fmla="*/ 281576 h 4939827"/>
              <a:gd name="connsiteX56" fmla="*/ 9262377 w 12192000"/>
              <a:gd name="connsiteY56" fmla="*/ 286635 h 4939827"/>
              <a:gd name="connsiteX57" fmla="*/ 9287089 w 12192000"/>
              <a:gd name="connsiteY57" fmla="*/ 303891 h 4939827"/>
              <a:gd name="connsiteX58" fmla="*/ 9371484 w 12192000"/>
              <a:gd name="connsiteY58" fmla="*/ 329634 h 4939827"/>
              <a:gd name="connsiteX59" fmla="*/ 9404829 w 12192000"/>
              <a:gd name="connsiteY59" fmla="*/ 339038 h 4939827"/>
              <a:gd name="connsiteX60" fmla="*/ 9427021 w 12192000"/>
              <a:gd name="connsiteY60" fmla="*/ 358784 h 4939827"/>
              <a:gd name="connsiteX61" fmla="*/ 9670844 w 12192000"/>
              <a:gd name="connsiteY61" fmla="*/ 405128 h 4939827"/>
              <a:gd name="connsiteX62" fmla="*/ 9816083 w 12192000"/>
              <a:gd name="connsiteY62" fmla="*/ 416573 h 4939827"/>
              <a:gd name="connsiteX63" fmla="*/ 9936741 w 12192000"/>
              <a:gd name="connsiteY63" fmla="*/ 437044 h 4939827"/>
              <a:gd name="connsiteX64" fmla="*/ 10050093 w 12192000"/>
              <a:gd name="connsiteY64" fmla="*/ 443783 h 4939827"/>
              <a:gd name="connsiteX65" fmla="*/ 10130090 w 12192000"/>
              <a:gd name="connsiteY65" fmla="*/ 459520 h 4939827"/>
              <a:gd name="connsiteX66" fmla="*/ 10173456 w 12192000"/>
              <a:gd name="connsiteY66" fmla="*/ 457749 h 4939827"/>
              <a:gd name="connsiteX67" fmla="*/ 10218232 w 12192000"/>
              <a:gd name="connsiteY67" fmla="*/ 459820 h 4939827"/>
              <a:gd name="connsiteX68" fmla="*/ 10354176 w 12192000"/>
              <a:gd name="connsiteY68" fmla="*/ 471377 h 4939827"/>
              <a:gd name="connsiteX69" fmla="*/ 10430681 w 12192000"/>
              <a:gd name="connsiteY69" fmla="*/ 481226 h 4939827"/>
              <a:gd name="connsiteX70" fmla="*/ 10478169 w 12192000"/>
              <a:gd name="connsiteY70" fmla="*/ 481774 h 4939827"/>
              <a:gd name="connsiteX71" fmla="*/ 10540907 w 12192000"/>
              <a:gd name="connsiteY71" fmla="*/ 485607 h 4939827"/>
              <a:gd name="connsiteX72" fmla="*/ 10614941 w 12192000"/>
              <a:gd name="connsiteY72" fmla="*/ 487592 h 4939827"/>
              <a:gd name="connsiteX73" fmla="*/ 10674098 w 12192000"/>
              <a:gd name="connsiteY73" fmla="*/ 521656 h 4939827"/>
              <a:gd name="connsiteX74" fmla="*/ 10874834 w 12192000"/>
              <a:gd name="connsiteY74" fmla="*/ 574867 h 4939827"/>
              <a:gd name="connsiteX75" fmla="*/ 10944981 w 12192000"/>
              <a:gd name="connsiteY75" fmla="*/ 615042 h 4939827"/>
              <a:gd name="connsiteX76" fmla="*/ 11006376 w 12192000"/>
              <a:gd name="connsiteY76" fmla="*/ 645957 h 4939827"/>
              <a:gd name="connsiteX77" fmla="*/ 11076308 w 12192000"/>
              <a:gd name="connsiteY77" fmla="*/ 675698 h 4939827"/>
              <a:gd name="connsiteX78" fmla="*/ 11148789 w 12192000"/>
              <a:gd name="connsiteY78" fmla="*/ 685041 h 4939827"/>
              <a:gd name="connsiteX79" fmla="*/ 11249129 w 12192000"/>
              <a:gd name="connsiteY79" fmla="*/ 684218 h 4939827"/>
              <a:gd name="connsiteX80" fmla="*/ 11299915 w 12192000"/>
              <a:gd name="connsiteY80" fmla="*/ 692177 h 4939827"/>
              <a:gd name="connsiteX81" fmla="*/ 11386973 w 12192000"/>
              <a:gd name="connsiteY81" fmla="*/ 708209 h 4939827"/>
              <a:gd name="connsiteX82" fmla="*/ 11500105 w 12192000"/>
              <a:gd name="connsiteY82" fmla="*/ 735014 h 4939827"/>
              <a:gd name="connsiteX83" fmla="*/ 11621735 w 12192000"/>
              <a:gd name="connsiteY83" fmla="*/ 789584 h 4939827"/>
              <a:gd name="connsiteX84" fmla="*/ 11691200 w 12192000"/>
              <a:gd name="connsiteY84" fmla="*/ 867902 h 4939827"/>
              <a:gd name="connsiteX85" fmla="*/ 11819427 w 12192000"/>
              <a:gd name="connsiteY85" fmla="*/ 911634 h 4939827"/>
              <a:gd name="connsiteX86" fmla="*/ 11969720 w 12192000"/>
              <a:gd name="connsiteY86" fmla="*/ 964737 h 4939827"/>
              <a:gd name="connsiteX87" fmla="*/ 12055766 w 12192000"/>
              <a:gd name="connsiteY87" fmla="*/ 991268 h 4939827"/>
              <a:gd name="connsiteX88" fmla="*/ 12171539 w 12192000"/>
              <a:gd name="connsiteY88" fmla="*/ 995427 h 4939827"/>
              <a:gd name="connsiteX89" fmla="*/ 12187831 w 12192000"/>
              <a:gd name="connsiteY89" fmla="*/ 996580 h 4939827"/>
              <a:gd name="connsiteX90" fmla="*/ 12192000 w 12192000"/>
              <a:gd name="connsiteY90" fmla="*/ 996726 h 4939827"/>
              <a:gd name="connsiteX91" fmla="*/ 12192000 w 12192000"/>
              <a:gd name="connsiteY91" fmla="*/ 4939827 h 4939827"/>
              <a:gd name="connsiteX92" fmla="*/ 0 w 12192000"/>
              <a:gd name="connsiteY92" fmla="*/ 4939827 h 4939827"/>
              <a:gd name="connsiteX93" fmla="*/ 0 w 12192000"/>
              <a:gd name="connsiteY93" fmla="*/ 512043 h 4939827"/>
              <a:gd name="connsiteX94" fmla="*/ 7381 w 12192000"/>
              <a:gd name="connsiteY94" fmla="*/ 512580 h 4939827"/>
              <a:gd name="connsiteX95" fmla="*/ 100029 w 12192000"/>
              <a:gd name="connsiteY95" fmla="*/ 504758 h 4939827"/>
              <a:gd name="connsiteX96" fmla="*/ 155244 w 12192000"/>
              <a:gd name="connsiteY96" fmla="*/ 525130 h 4939827"/>
              <a:gd name="connsiteX97" fmla="*/ 254366 w 12192000"/>
              <a:gd name="connsiteY97" fmla="*/ 534449 h 4939827"/>
              <a:gd name="connsiteX98" fmla="*/ 447292 w 12192000"/>
              <a:gd name="connsiteY98" fmla="*/ 542725 h 4939827"/>
              <a:gd name="connsiteX99" fmla="*/ 628105 w 12192000"/>
              <a:gd name="connsiteY99" fmla="*/ 547853 h 4939827"/>
              <a:gd name="connsiteX100" fmla="*/ 783146 w 12192000"/>
              <a:gd name="connsiteY100" fmla="*/ 591799 h 4939827"/>
              <a:gd name="connsiteX101" fmla="*/ 1043676 w 12192000"/>
              <a:gd name="connsiteY101" fmla="*/ 591887 h 4939827"/>
              <a:gd name="connsiteX102" fmla="*/ 1281816 w 12192000"/>
              <a:gd name="connsiteY102" fmla="*/ 520946 h 4939827"/>
              <a:gd name="connsiteX103" fmla="*/ 1486347 w 12192000"/>
              <a:gd name="connsiteY103" fmla="*/ 487310 h 4939827"/>
              <a:gd name="connsiteX104" fmla="*/ 1568079 w 12192000"/>
              <a:gd name="connsiteY104" fmla="*/ 462531 h 4939827"/>
              <a:gd name="connsiteX105" fmla="*/ 1622516 w 12192000"/>
              <a:gd name="connsiteY105" fmla="*/ 466058 h 4939827"/>
              <a:gd name="connsiteX106" fmla="*/ 1655457 w 12192000"/>
              <a:gd name="connsiteY106" fmla="*/ 465359 h 4939827"/>
              <a:gd name="connsiteX107" fmla="*/ 1717454 w 12192000"/>
              <a:gd name="connsiteY107" fmla="*/ 417203 h 4939827"/>
              <a:gd name="connsiteX108" fmla="*/ 1913794 w 12192000"/>
              <a:gd name="connsiteY108" fmla="*/ 365255 h 4939827"/>
              <a:gd name="connsiteX109" fmla="*/ 2129762 w 12192000"/>
              <a:gd name="connsiteY109" fmla="*/ 367832 h 4939827"/>
              <a:gd name="connsiteX110" fmla="*/ 2376970 w 12192000"/>
              <a:gd name="connsiteY110" fmla="*/ 350129 h 4939827"/>
              <a:gd name="connsiteX111" fmla="*/ 2480155 w 12192000"/>
              <a:gd name="connsiteY111" fmla="*/ 359227 h 4939827"/>
              <a:gd name="connsiteX112" fmla="*/ 2586782 w 12192000"/>
              <a:gd name="connsiteY112" fmla="*/ 339352 h 4939827"/>
              <a:gd name="connsiteX113" fmla="*/ 2654496 w 12192000"/>
              <a:gd name="connsiteY113" fmla="*/ 315431 h 4939827"/>
              <a:gd name="connsiteX114" fmla="*/ 2788947 w 12192000"/>
              <a:gd name="connsiteY114" fmla="*/ 250375 h 4939827"/>
              <a:gd name="connsiteX115" fmla="*/ 2885389 w 12192000"/>
              <a:gd name="connsiteY115" fmla="*/ 255259 h 4939827"/>
              <a:gd name="connsiteX116" fmla="*/ 3045916 w 12192000"/>
              <a:gd name="connsiteY116" fmla="*/ 261030 h 4939827"/>
              <a:gd name="connsiteX117" fmla="*/ 3074187 w 12192000"/>
              <a:gd name="connsiteY117" fmla="*/ 243226 h 4939827"/>
              <a:gd name="connsiteX118" fmla="*/ 3103677 w 12192000"/>
              <a:gd name="connsiteY118" fmla="*/ 209527 h 4939827"/>
              <a:gd name="connsiteX119" fmla="*/ 3126759 w 12192000"/>
              <a:gd name="connsiteY119" fmla="*/ 211226 h 4939827"/>
              <a:gd name="connsiteX120" fmla="*/ 3164020 w 12192000"/>
              <a:gd name="connsiteY120" fmla="*/ 212779 h 4939827"/>
              <a:gd name="connsiteX121" fmla="*/ 3285019 w 12192000"/>
              <a:gd name="connsiteY121" fmla="*/ 220535 h 4939827"/>
              <a:gd name="connsiteX122" fmla="*/ 3365154 w 12192000"/>
              <a:gd name="connsiteY122" fmla="*/ 226416 h 4939827"/>
              <a:gd name="connsiteX123" fmla="*/ 3367507 w 12192000"/>
              <a:gd name="connsiteY123" fmla="*/ 225416 h 4939827"/>
              <a:gd name="connsiteX124" fmla="*/ 3387567 w 12192000"/>
              <a:gd name="connsiteY124" fmla="*/ 227103 h 4939827"/>
              <a:gd name="connsiteX125" fmla="*/ 3424753 w 12192000"/>
              <a:gd name="connsiteY125" fmla="*/ 244380 h 4939827"/>
              <a:gd name="connsiteX126" fmla="*/ 3498001 w 12192000"/>
              <a:gd name="connsiteY126" fmla="*/ 231941 h 4939827"/>
              <a:gd name="connsiteX127" fmla="*/ 3561557 w 12192000"/>
              <a:gd name="connsiteY127" fmla="*/ 228095 h 4939827"/>
              <a:gd name="connsiteX128" fmla="*/ 3611920 w 12192000"/>
              <a:gd name="connsiteY128" fmla="*/ 218094 h 4939827"/>
              <a:gd name="connsiteX129" fmla="*/ 3620528 w 12192000"/>
              <a:gd name="connsiteY129" fmla="*/ 218788 h 4939827"/>
              <a:gd name="connsiteX130" fmla="*/ 3620766 w 12192000"/>
              <a:gd name="connsiteY130" fmla="*/ 218511 h 4939827"/>
              <a:gd name="connsiteX131" fmla="*/ 3629977 w 12192000"/>
              <a:gd name="connsiteY131" fmla="*/ 218664 h 4939827"/>
              <a:gd name="connsiteX132" fmla="*/ 3636217 w 12192000"/>
              <a:gd name="connsiteY132" fmla="*/ 220048 h 4939827"/>
              <a:gd name="connsiteX133" fmla="*/ 3709484 w 12192000"/>
              <a:gd name="connsiteY133" fmla="*/ 186927 h 4939827"/>
              <a:gd name="connsiteX134" fmla="*/ 3761342 w 12192000"/>
              <a:gd name="connsiteY134" fmla="*/ 177474 h 4939827"/>
              <a:gd name="connsiteX135" fmla="*/ 3799748 w 12192000"/>
              <a:gd name="connsiteY135" fmla="*/ 167154 h 4939827"/>
              <a:gd name="connsiteX136" fmla="*/ 3812225 w 12192000"/>
              <a:gd name="connsiteY136" fmla="*/ 189020 h 4939827"/>
              <a:gd name="connsiteX137" fmla="*/ 3864537 w 12192000"/>
              <a:gd name="connsiteY137" fmla="*/ 200742 h 4939827"/>
              <a:gd name="connsiteX138" fmla="*/ 4028476 w 12192000"/>
              <a:gd name="connsiteY138" fmla="*/ 223679 h 4939827"/>
              <a:gd name="connsiteX139" fmla="*/ 4191582 w 12192000"/>
              <a:gd name="connsiteY139" fmla="*/ 238952 h 4939827"/>
              <a:gd name="connsiteX140" fmla="*/ 4251024 w 12192000"/>
              <a:gd name="connsiteY140" fmla="*/ 240874 h 4939827"/>
              <a:gd name="connsiteX141" fmla="*/ 4355275 w 12192000"/>
              <a:gd name="connsiteY141" fmla="*/ 260205 h 4939827"/>
              <a:gd name="connsiteX142" fmla="*/ 4423807 w 12192000"/>
              <a:gd name="connsiteY142" fmla="*/ 270366 h 4939827"/>
              <a:gd name="connsiteX143" fmla="*/ 4558432 w 12192000"/>
              <a:gd name="connsiteY143" fmla="*/ 269194 h 4939827"/>
              <a:gd name="connsiteX144" fmla="*/ 4635061 w 12192000"/>
              <a:gd name="connsiteY144" fmla="*/ 280682 h 4939827"/>
              <a:gd name="connsiteX145" fmla="*/ 4807427 w 12192000"/>
              <a:gd name="connsiteY145" fmla="*/ 276835 h 4939827"/>
              <a:gd name="connsiteX146" fmla="*/ 5028933 w 12192000"/>
              <a:gd name="connsiteY146" fmla="*/ 183887 h 4939827"/>
              <a:gd name="connsiteX147" fmla="*/ 5093642 w 12192000"/>
              <a:gd name="connsiteY147" fmla="*/ 177214 h 4939827"/>
              <a:gd name="connsiteX148" fmla="*/ 5102642 w 12192000"/>
              <a:gd name="connsiteY148" fmla="*/ 186816 h 4939827"/>
              <a:gd name="connsiteX149" fmla="*/ 5193590 w 12192000"/>
              <a:gd name="connsiteY149" fmla="*/ 136361 h 4939827"/>
              <a:gd name="connsiteX150" fmla="*/ 5323922 w 12192000"/>
              <a:gd name="connsiteY150" fmla="*/ 146332 h 4939827"/>
              <a:gd name="connsiteX151" fmla="*/ 5421860 w 12192000"/>
              <a:gd name="connsiteY151" fmla="*/ 167298 h 4939827"/>
              <a:gd name="connsiteX152" fmla="*/ 5476948 w 12192000"/>
              <a:gd name="connsiteY152" fmla="*/ 173249 h 4939827"/>
              <a:gd name="connsiteX153" fmla="*/ 5516842 w 12192000"/>
              <a:gd name="connsiteY153" fmla="*/ 184018 h 4939827"/>
              <a:gd name="connsiteX154" fmla="*/ 5619415 w 12192000"/>
              <a:gd name="connsiteY154" fmla="*/ 176781 h 4939827"/>
              <a:gd name="connsiteX155" fmla="*/ 5789867 w 12192000"/>
              <a:gd name="connsiteY155" fmla="*/ 150304 h 4939827"/>
              <a:gd name="connsiteX156" fmla="*/ 5825953 w 12192000"/>
              <a:gd name="connsiteY156" fmla="*/ 147907 h 4939827"/>
              <a:gd name="connsiteX157" fmla="*/ 5856168 w 12192000"/>
              <a:gd name="connsiteY157" fmla="*/ 158719 h 4939827"/>
              <a:gd name="connsiteX158" fmla="*/ 5862476 w 12192000"/>
              <a:gd name="connsiteY158" fmla="*/ 172447 h 4939827"/>
              <a:gd name="connsiteX159" fmla="*/ 5882195 w 12192000"/>
              <a:gd name="connsiteY159" fmla="*/ 173195 h 4939827"/>
              <a:gd name="connsiteX160" fmla="*/ 5887271 w 12192000"/>
              <a:gd name="connsiteY160" fmla="*/ 176084 h 4939827"/>
              <a:gd name="connsiteX161" fmla="*/ 5916552 w 12192000"/>
              <a:gd name="connsiteY161" fmla="*/ 189955 h 4939827"/>
              <a:gd name="connsiteX162" fmla="*/ 5983240 w 12192000"/>
              <a:gd name="connsiteY162" fmla="*/ 152755 h 4939827"/>
              <a:gd name="connsiteX163" fmla="*/ 6061852 w 12192000"/>
              <a:gd name="connsiteY163" fmla="*/ 161953 h 4939827"/>
              <a:gd name="connsiteX164" fmla="*/ 6408386 w 12192000"/>
              <a:gd name="connsiteY164" fmla="*/ 157590 h 4939827"/>
              <a:gd name="connsiteX165" fmla="*/ 6531386 w 12192000"/>
              <a:gd name="connsiteY165" fmla="*/ 156103 h 4939827"/>
              <a:gd name="connsiteX166" fmla="*/ 6721509 w 12192000"/>
              <a:gd name="connsiteY166" fmla="*/ 54829 h 4939827"/>
              <a:gd name="connsiteX167" fmla="*/ 6947884 w 12192000"/>
              <a:gd name="connsiteY167" fmla="*/ 47587 h 4939827"/>
              <a:gd name="connsiteX168" fmla="*/ 6965101 w 12192000"/>
              <a:gd name="connsiteY168" fmla="*/ 25718 h 4939827"/>
              <a:gd name="connsiteX169" fmla="*/ 6986370 w 12192000"/>
              <a:gd name="connsiteY169" fmla="*/ 12659 h 4939827"/>
              <a:gd name="connsiteX170" fmla="*/ 6989536 w 12192000"/>
              <a:gd name="connsiteY170" fmla="*/ 14528 h 4939827"/>
              <a:gd name="connsiteX171" fmla="*/ 7015933 w 12192000"/>
              <a:gd name="connsiteY171" fmla="*/ 9653 h 4939827"/>
              <a:gd name="connsiteX172" fmla="*/ 7020592 w 12192000"/>
              <a:gd name="connsiteY172" fmla="*/ 1651 h 4939827"/>
              <a:gd name="connsiteX173" fmla="*/ 7025905 w 12192000"/>
              <a:gd name="connsiteY173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43464 w 12192000"/>
              <a:gd name="connsiteY12" fmla="*/ 68367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37675 w 12192000"/>
              <a:gd name="connsiteY17" fmla="*/ 204438 h 4939827"/>
              <a:gd name="connsiteX18" fmla="*/ 7952584 w 12192000"/>
              <a:gd name="connsiteY18" fmla="*/ 170181 h 4939827"/>
              <a:gd name="connsiteX19" fmla="*/ 8009534 w 12192000"/>
              <a:gd name="connsiteY19" fmla="*/ 176441 h 4939827"/>
              <a:gd name="connsiteX20" fmla="*/ 8058681 w 12192000"/>
              <a:gd name="connsiteY20" fmla="*/ 219431 h 4939827"/>
              <a:gd name="connsiteX21" fmla="*/ 8126175 w 12192000"/>
              <a:gd name="connsiteY21" fmla="*/ 240005 h 4939827"/>
              <a:gd name="connsiteX22" fmla="*/ 8166439 w 12192000"/>
              <a:gd name="connsiteY22" fmla="*/ 252699 h 4939827"/>
              <a:gd name="connsiteX23" fmla="*/ 8281371 w 12192000"/>
              <a:gd name="connsiteY23" fmla="*/ 256875 h 4939827"/>
              <a:gd name="connsiteX24" fmla="*/ 8381609 w 12192000"/>
              <a:gd name="connsiteY24" fmla="*/ 240618 h 4939827"/>
              <a:gd name="connsiteX25" fmla="*/ 8406759 w 12192000"/>
              <a:gd name="connsiteY25" fmla="*/ 232517 h 4939827"/>
              <a:gd name="connsiteX26" fmla="*/ 8426506 w 12192000"/>
              <a:gd name="connsiteY26" fmla="*/ 241842 h 4939827"/>
              <a:gd name="connsiteX27" fmla="*/ 8427949 w 12192000"/>
              <a:gd name="connsiteY27" fmla="*/ 240981 h 4939827"/>
              <a:gd name="connsiteX28" fmla="*/ 8441468 w 12192000"/>
              <a:gd name="connsiteY28" fmla="*/ 241157 h 4939827"/>
              <a:gd name="connsiteX29" fmla="*/ 8565757 w 12192000"/>
              <a:gd name="connsiteY29" fmla="*/ 255317 h 4939827"/>
              <a:gd name="connsiteX30" fmla="*/ 8573171 w 12192000"/>
              <a:gd name="connsiteY30" fmla="*/ 258426 h 4939827"/>
              <a:gd name="connsiteX31" fmla="*/ 8573548 w 12192000"/>
              <a:gd name="connsiteY31" fmla="*/ 258241 h 4939827"/>
              <a:gd name="connsiteX32" fmla="*/ 8581827 w 12192000"/>
              <a:gd name="connsiteY32" fmla="*/ 261028 h 4939827"/>
              <a:gd name="connsiteX33" fmla="*/ 8586687 w 12192000"/>
              <a:gd name="connsiteY33" fmla="*/ 264089 h 4939827"/>
              <a:gd name="connsiteX34" fmla="*/ 8601067 w 12192000"/>
              <a:gd name="connsiteY34" fmla="*/ 270114 h 4939827"/>
              <a:gd name="connsiteX35" fmla="*/ 8672650 w 12192000"/>
              <a:gd name="connsiteY35" fmla="*/ 254821 h 4939827"/>
              <a:gd name="connsiteX36" fmla="*/ 8785543 w 12192000"/>
              <a:gd name="connsiteY36" fmla="*/ 263406 h 4939827"/>
              <a:gd name="connsiteX37" fmla="*/ 8830588 w 12192000"/>
              <a:gd name="connsiteY37" fmla="*/ 265483 h 4939827"/>
              <a:gd name="connsiteX38" fmla="*/ 8905142 w 12192000"/>
              <a:gd name="connsiteY38" fmla="*/ 264958 h 4939827"/>
              <a:gd name="connsiteX39" fmla="*/ 8968582 w 12192000"/>
              <a:gd name="connsiteY39" fmla="*/ 262728 h 4939827"/>
              <a:gd name="connsiteX40" fmla="*/ 8972994 w 12192000"/>
              <a:gd name="connsiteY40" fmla="*/ 263284 h 4939827"/>
              <a:gd name="connsiteX41" fmla="*/ 9004605 w 12192000"/>
              <a:gd name="connsiteY41" fmla="*/ 258041 h 4939827"/>
              <a:gd name="connsiteX42" fmla="*/ 9016165 w 12192000"/>
              <a:gd name="connsiteY42" fmla="*/ 261258 h 4939827"/>
              <a:gd name="connsiteX43" fmla="*/ 9043297 w 12192000"/>
              <a:gd name="connsiteY43" fmla="*/ 281547 h 4939827"/>
              <a:gd name="connsiteX44" fmla="*/ 9048315 w 12192000"/>
              <a:gd name="connsiteY44" fmla="*/ 279264 h 4939827"/>
              <a:gd name="connsiteX45" fmla="*/ 9054706 w 12192000"/>
              <a:gd name="connsiteY45" fmla="*/ 278538 h 4939827"/>
              <a:gd name="connsiteX46" fmla="*/ 9070919 w 12192000"/>
              <a:gd name="connsiteY46" fmla="*/ 281810 h 4939827"/>
              <a:gd name="connsiteX47" fmla="*/ 9076813 w 12192000"/>
              <a:gd name="connsiteY47" fmla="*/ 283909 h 4939827"/>
              <a:gd name="connsiteX48" fmla="*/ 9085871 w 12192000"/>
              <a:gd name="connsiteY48" fmla="*/ 285133 h 4939827"/>
              <a:gd name="connsiteX49" fmla="*/ 9086159 w 12192000"/>
              <a:gd name="connsiteY49" fmla="*/ 284887 h 4939827"/>
              <a:gd name="connsiteX50" fmla="*/ 9134606 w 12192000"/>
              <a:gd name="connsiteY50" fmla="*/ 288168 h 4939827"/>
              <a:gd name="connsiteX51" fmla="*/ 9195590 w 12192000"/>
              <a:gd name="connsiteY51" fmla="*/ 279568 h 4939827"/>
              <a:gd name="connsiteX52" fmla="*/ 9219336 w 12192000"/>
              <a:gd name="connsiteY52" fmla="*/ 278133 h 4939827"/>
              <a:gd name="connsiteX53" fmla="*/ 9232362 w 12192000"/>
              <a:gd name="connsiteY53" fmla="*/ 275894 h 4939827"/>
              <a:gd name="connsiteX54" fmla="*/ 9233396 w 12192000"/>
              <a:gd name="connsiteY54" fmla="*/ 274803 h 4939827"/>
              <a:gd name="connsiteX55" fmla="*/ 9256213 w 12192000"/>
              <a:gd name="connsiteY55" fmla="*/ 281576 h 4939827"/>
              <a:gd name="connsiteX56" fmla="*/ 9262377 w 12192000"/>
              <a:gd name="connsiteY56" fmla="*/ 286635 h 4939827"/>
              <a:gd name="connsiteX57" fmla="*/ 9287089 w 12192000"/>
              <a:gd name="connsiteY57" fmla="*/ 303891 h 4939827"/>
              <a:gd name="connsiteX58" fmla="*/ 9371484 w 12192000"/>
              <a:gd name="connsiteY58" fmla="*/ 329634 h 4939827"/>
              <a:gd name="connsiteX59" fmla="*/ 9404829 w 12192000"/>
              <a:gd name="connsiteY59" fmla="*/ 339038 h 4939827"/>
              <a:gd name="connsiteX60" fmla="*/ 9427021 w 12192000"/>
              <a:gd name="connsiteY60" fmla="*/ 358784 h 4939827"/>
              <a:gd name="connsiteX61" fmla="*/ 9670844 w 12192000"/>
              <a:gd name="connsiteY61" fmla="*/ 405128 h 4939827"/>
              <a:gd name="connsiteX62" fmla="*/ 9816083 w 12192000"/>
              <a:gd name="connsiteY62" fmla="*/ 416573 h 4939827"/>
              <a:gd name="connsiteX63" fmla="*/ 9936741 w 12192000"/>
              <a:gd name="connsiteY63" fmla="*/ 437044 h 4939827"/>
              <a:gd name="connsiteX64" fmla="*/ 10050093 w 12192000"/>
              <a:gd name="connsiteY64" fmla="*/ 443783 h 4939827"/>
              <a:gd name="connsiteX65" fmla="*/ 10130090 w 12192000"/>
              <a:gd name="connsiteY65" fmla="*/ 459520 h 4939827"/>
              <a:gd name="connsiteX66" fmla="*/ 10173456 w 12192000"/>
              <a:gd name="connsiteY66" fmla="*/ 457749 h 4939827"/>
              <a:gd name="connsiteX67" fmla="*/ 10218232 w 12192000"/>
              <a:gd name="connsiteY67" fmla="*/ 459820 h 4939827"/>
              <a:gd name="connsiteX68" fmla="*/ 10354176 w 12192000"/>
              <a:gd name="connsiteY68" fmla="*/ 471377 h 4939827"/>
              <a:gd name="connsiteX69" fmla="*/ 10430681 w 12192000"/>
              <a:gd name="connsiteY69" fmla="*/ 481226 h 4939827"/>
              <a:gd name="connsiteX70" fmla="*/ 10478169 w 12192000"/>
              <a:gd name="connsiteY70" fmla="*/ 481774 h 4939827"/>
              <a:gd name="connsiteX71" fmla="*/ 10540907 w 12192000"/>
              <a:gd name="connsiteY71" fmla="*/ 485607 h 4939827"/>
              <a:gd name="connsiteX72" fmla="*/ 10614941 w 12192000"/>
              <a:gd name="connsiteY72" fmla="*/ 487592 h 4939827"/>
              <a:gd name="connsiteX73" fmla="*/ 10674098 w 12192000"/>
              <a:gd name="connsiteY73" fmla="*/ 521656 h 4939827"/>
              <a:gd name="connsiteX74" fmla="*/ 10874834 w 12192000"/>
              <a:gd name="connsiteY74" fmla="*/ 574867 h 4939827"/>
              <a:gd name="connsiteX75" fmla="*/ 10944981 w 12192000"/>
              <a:gd name="connsiteY75" fmla="*/ 615042 h 4939827"/>
              <a:gd name="connsiteX76" fmla="*/ 11006376 w 12192000"/>
              <a:gd name="connsiteY76" fmla="*/ 645957 h 4939827"/>
              <a:gd name="connsiteX77" fmla="*/ 11076308 w 12192000"/>
              <a:gd name="connsiteY77" fmla="*/ 675698 h 4939827"/>
              <a:gd name="connsiteX78" fmla="*/ 11148789 w 12192000"/>
              <a:gd name="connsiteY78" fmla="*/ 685041 h 4939827"/>
              <a:gd name="connsiteX79" fmla="*/ 11249129 w 12192000"/>
              <a:gd name="connsiteY79" fmla="*/ 684218 h 4939827"/>
              <a:gd name="connsiteX80" fmla="*/ 11299915 w 12192000"/>
              <a:gd name="connsiteY80" fmla="*/ 692177 h 4939827"/>
              <a:gd name="connsiteX81" fmla="*/ 11386973 w 12192000"/>
              <a:gd name="connsiteY81" fmla="*/ 708209 h 4939827"/>
              <a:gd name="connsiteX82" fmla="*/ 11500105 w 12192000"/>
              <a:gd name="connsiteY82" fmla="*/ 735014 h 4939827"/>
              <a:gd name="connsiteX83" fmla="*/ 11621735 w 12192000"/>
              <a:gd name="connsiteY83" fmla="*/ 789584 h 4939827"/>
              <a:gd name="connsiteX84" fmla="*/ 11691200 w 12192000"/>
              <a:gd name="connsiteY84" fmla="*/ 867902 h 4939827"/>
              <a:gd name="connsiteX85" fmla="*/ 11819427 w 12192000"/>
              <a:gd name="connsiteY85" fmla="*/ 911634 h 4939827"/>
              <a:gd name="connsiteX86" fmla="*/ 11969720 w 12192000"/>
              <a:gd name="connsiteY86" fmla="*/ 964737 h 4939827"/>
              <a:gd name="connsiteX87" fmla="*/ 12055766 w 12192000"/>
              <a:gd name="connsiteY87" fmla="*/ 991268 h 4939827"/>
              <a:gd name="connsiteX88" fmla="*/ 12171539 w 12192000"/>
              <a:gd name="connsiteY88" fmla="*/ 995427 h 4939827"/>
              <a:gd name="connsiteX89" fmla="*/ 12187831 w 12192000"/>
              <a:gd name="connsiteY89" fmla="*/ 996580 h 4939827"/>
              <a:gd name="connsiteX90" fmla="*/ 12192000 w 12192000"/>
              <a:gd name="connsiteY90" fmla="*/ 996726 h 4939827"/>
              <a:gd name="connsiteX91" fmla="*/ 12192000 w 12192000"/>
              <a:gd name="connsiteY91" fmla="*/ 4939827 h 4939827"/>
              <a:gd name="connsiteX92" fmla="*/ 0 w 12192000"/>
              <a:gd name="connsiteY92" fmla="*/ 4939827 h 4939827"/>
              <a:gd name="connsiteX93" fmla="*/ 0 w 12192000"/>
              <a:gd name="connsiteY93" fmla="*/ 512043 h 4939827"/>
              <a:gd name="connsiteX94" fmla="*/ 7381 w 12192000"/>
              <a:gd name="connsiteY94" fmla="*/ 512580 h 4939827"/>
              <a:gd name="connsiteX95" fmla="*/ 100029 w 12192000"/>
              <a:gd name="connsiteY95" fmla="*/ 504758 h 4939827"/>
              <a:gd name="connsiteX96" fmla="*/ 155244 w 12192000"/>
              <a:gd name="connsiteY96" fmla="*/ 525130 h 4939827"/>
              <a:gd name="connsiteX97" fmla="*/ 254366 w 12192000"/>
              <a:gd name="connsiteY97" fmla="*/ 534449 h 4939827"/>
              <a:gd name="connsiteX98" fmla="*/ 447292 w 12192000"/>
              <a:gd name="connsiteY98" fmla="*/ 542725 h 4939827"/>
              <a:gd name="connsiteX99" fmla="*/ 628105 w 12192000"/>
              <a:gd name="connsiteY99" fmla="*/ 547853 h 4939827"/>
              <a:gd name="connsiteX100" fmla="*/ 783146 w 12192000"/>
              <a:gd name="connsiteY100" fmla="*/ 591799 h 4939827"/>
              <a:gd name="connsiteX101" fmla="*/ 1043676 w 12192000"/>
              <a:gd name="connsiteY101" fmla="*/ 591887 h 4939827"/>
              <a:gd name="connsiteX102" fmla="*/ 1281816 w 12192000"/>
              <a:gd name="connsiteY102" fmla="*/ 520946 h 4939827"/>
              <a:gd name="connsiteX103" fmla="*/ 1486347 w 12192000"/>
              <a:gd name="connsiteY103" fmla="*/ 487310 h 4939827"/>
              <a:gd name="connsiteX104" fmla="*/ 1568079 w 12192000"/>
              <a:gd name="connsiteY104" fmla="*/ 462531 h 4939827"/>
              <a:gd name="connsiteX105" fmla="*/ 1622516 w 12192000"/>
              <a:gd name="connsiteY105" fmla="*/ 466058 h 4939827"/>
              <a:gd name="connsiteX106" fmla="*/ 1655457 w 12192000"/>
              <a:gd name="connsiteY106" fmla="*/ 465359 h 4939827"/>
              <a:gd name="connsiteX107" fmla="*/ 1717454 w 12192000"/>
              <a:gd name="connsiteY107" fmla="*/ 417203 h 4939827"/>
              <a:gd name="connsiteX108" fmla="*/ 1913794 w 12192000"/>
              <a:gd name="connsiteY108" fmla="*/ 365255 h 4939827"/>
              <a:gd name="connsiteX109" fmla="*/ 2129762 w 12192000"/>
              <a:gd name="connsiteY109" fmla="*/ 367832 h 4939827"/>
              <a:gd name="connsiteX110" fmla="*/ 2376970 w 12192000"/>
              <a:gd name="connsiteY110" fmla="*/ 350129 h 4939827"/>
              <a:gd name="connsiteX111" fmla="*/ 2480155 w 12192000"/>
              <a:gd name="connsiteY111" fmla="*/ 359227 h 4939827"/>
              <a:gd name="connsiteX112" fmla="*/ 2586782 w 12192000"/>
              <a:gd name="connsiteY112" fmla="*/ 339352 h 4939827"/>
              <a:gd name="connsiteX113" fmla="*/ 2654496 w 12192000"/>
              <a:gd name="connsiteY113" fmla="*/ 315431 h 4939827"/>
              <a:gd name="connsiteX114" fmla="*/ 2788947 w 12192000"/>
              <a:gd name="connsiteY114" fmla="*/ 250375 h 4939827"/>
              <a:gd name="connsiteX115" fmla="*/ 2885389 w 12192000"/>
              <a:gd name="connsiteY115" fmla="*/ 255259 h 4939827"/>
              <a:gd name="connsiteX116" fmla="*/ 3045916 w 12192000"/>
              <a:gd name="connsiteY116" fmla="*/ 261030 h 4939827"/>
              <a:gd name="connsiteX117" fmla="*/ 3074187 w 12192000"/>
              <a:gd name="connsiteY117" fmla="*/ 243226 h 4939827"/>
              <a:gd name="connsiteX118" fmla="*/ 3103677 w 12192000"/>
              <a:gd name="connsiteY118" fmla="*/ 209527 h 4939827"/>
              <a:gd name="connsiteX119" fmla="*/ 3126759 w 12192000"/>
              <a:gd name="connsiteY119" fmla="*/ 211226 h 4939827"/>
              <a:gd name="connsiteX120" fmla="*/ 3164020 w 12192000"/>
              <a:gd name="connsiteY120" fmla="*/ 212779 h 4939827"/>
              <a:gd name="connsiteX121" fmla="*/ 3285019 w 12192000"/>
              <a:gd name="connsiteY121" fmla="*/ 220535 h 4939827"/>
              <a:gd name="connsiteX122" fmla="*/ 3365154 w 12192000"/>
              <a:gd name="connsiteY122" fmla="*/ 226416 h 4939827"/>
              <a:gd name="connsiteX123" fmla="*/ 3367507 w 12192000"/>
              <a:gd name="connsiteY123" fmla="*/ 225416 h 4939827"/>
              <a:gd name="connsiteX124" fmla="*/ 3387567 w 12192000"/>
              <a:gd name="connsiteY124" fmla="*/ 227103 h 4939827"/>
              <a:gd name="connsiteX125" fmla="*/ 3424753 w 12192000"/>
              <a:gd name="connsiteY125" fmla="*/ 244380 h 4939827"/>
              <a:gd name="connsiteX126" fmla="*/ 3498001 w 12192000"/>
              <a:gd name="connsiteY126" fmla="*/ 231941 h 4939827"/>
              <a:gd name="connsiteX127" fmla="*/ 3561557 w 12192000"/>
              <a:gd name="connsiteY127" fmla="*/ 228095 h 4939827"/>
              <a:gd name="connsiteX128" fmla="*/ 3611920 w 12192000"/>
              <a:gd name="connsiteY128" fmla="*/ 218094 h 4939827"/>
              <a:gd name="connsiteX129" fmla="*/ 3620528 w 12192000"/>
              <a:gd name="connsiteY129" fmla="*/ 218788 h 4939827"/>
              <a:gd name="connsiteX130" fmla="*/ 3620766 w 12192000"/>
              <a:gd name="connsiteY130" fmla="*/ 218511 h 4939827"/>
              <a:gd name="connsiteX131" fmla="*/ 3629977 w 12192000"/>
              <a:gd name="connsiteY131" fmla="*/ 218664 h 4939827"/>
              <a:gd name="connsiteX132" fmla="*/ 3636217 w 12192000"/>
              <a:gd name="connsiteY132" fmla="*/ 220048 h 4939827"/>
              <a:gd name="connsiteX133" fmla="*/ 3709484 w 12192000"/>
              <a:gd name="connsiteY133" fmla="*/ 186927 h 4939827"/>
              <a:gd name="connsiteX134" fmla="*/ 3761342 w 12192000"/>
              <a:gd name="connsiteY134" fmla="*/ 177474 h 4939827"/>
              <a:gd name="connsiteX135" fmla="*/ 3799748 w 12192000"/>
              <a:gd name="connsiteY135" fmla="*/ 167154 h 4939827"/>
              <a:gd name="connsiteX136" fmla="*/ 3812225 w 12192000"/>
              <a:gd name="connsiteY136" fmla="*/ 189020 h 4939827"/>
              <a:gd name="connsiteX137" fmla="*/ 3864537 w 12192000"/>
              <a:gd name="connsiteY137" fmla="*/ 200742 h 4939827"/>
              <a:gd name="connsiteX138" fmla="*/ 4028476 w 12192000"/>
              <a:gd name="connsiteY138" fmla="*/ 223679 h 4939827"/>
              <a:gd name="connsiteX139" fmla="*/ 4191582 w 12192000"/>
              <a:gd name="connsiteY139" fmla="*/ 238952 h 4939827"/>
              <a:gd name="connsiteX140" fmla="*/ 4251024 w 12192000"/>
              <a:gd name="connsiteY140" fmla="*/ 240874 h 4939827"/>
              <a:gd name="connsiteX141" fmla="*/ 4355275 w 12192000"/>
              <a:gd name="connsiteY141" fmla="*/ 260205 h 4939827"/>
              <a:gd name="connsiteX142" fmla="*/ 4423807 w 12192000"/>
              <a:gd name="connsiteY142" fmla="*/ 270366 h 4939827"/>
              <a:gd name="connsiteX143" fmla="*/ 4558432 w 12192000"/>
              <a:gd name="connsiteY143" fmla="*/ 269194 h 4939827"/>
              <a:gd name="connsiteX144" fmla="*/ 4635061 w 12192000"/>
              <a:gd name="connsiteY144" fmla="*/ 280682 h 4939827"/>
              <a:gd name="connsiteX145" fmla="*/ 4807427 w 12192000"/>
              <a:gd name="connsiteY145" fmla="*/ 276835 h 4939827"/>
              <a:gd name="connsiteX146" fmla="*/ 5028933 w 12192000"/>
              <a:gd name="connsiteY146" fmla="*/ 183887 h 4939827"/>
              <a:gd name="connsiteX147" fmla="*/ 5093642 w 12192000"/>
              <a:gd name="connsiteY147" fmla="*/ 177214 h 4939827"/>
              <a:gd name="connsiteX148" fmla="*/ 5102642 w 12192000"/>
              <a:gd name="connsiteY148" fmla="*/ 186816 h 4939827"/>
              <a:gd name="connsiteX149" fmla="*/ 5193590 w 12192000"/>
              <a:gd name="connsiteY149" fmla="*/ 136361 h 4939827"/>
              <a:gd name="connsiteX150" fmla="*/ 5323922 w 12192000"/>
              <a:gd name="connsiteY150" fmla="*/ 146332 h 4939827"/>
              <a:gd name="connsiteX151" fmla="*/ 5421860 w 12192000"/>
              <a:gd name="connsiteY151" fmla="*/ 167298 h 4939827"/>
              <a:gd name="connsiteX152" fmla="*/ 5476948 w 12192000"/>
              <a:gd name="connsiteY152" fmla="*/ 173249 h 4939827"/>
              <a:gd name="connsiteX153" fmla="*/ 5516842 w 12192000"/>
              <a:gd name="connsiteY153" fmla="*/ 184018 h 4939827"/>
              <a:gd name="connsiteX154" fmla="*/ 5619415 w 12192000"/>
              <a:gd name="connsiteY154" fmla="*/ 176781 h 4939827"/>
              <a:gd name="connsiteX155" fmla="*/ 5789867 w 12192000"/>
              <a:gd name="connsiteY155" fmla="*/ 150304 h 4939827"/>
              <a:gd name="connsiteX156" fmla="*/ 5825953 w 12192000"/>
              <a:gd name="connsiteY156" fmla="*/ 147907 h 4939827"/>
              <a:gd name="connsiteX157" fmla="*/ 5856168 w 12192000"/>
              <a:gd name="connsiteY157" fmla="*/ 158719 h 4939827"/>
              <a:gd name="connsiteX158" fmla="*/ 5862476 w 12192000"/>
              <a:gd name="connsiteY158" fmla="*/ 172447 h 4939827"/>
              <a:gd name="connsiteX159" fmla="*/ 5882195 w 12192000"/>
              <a:gd name="connsiteY159" fmla="*/ 173195 h 4939827"/>
              <a:gd name="connsiteX160" fmla="*/ 5887271 w 12192000"/>
              <a:gd name="connsiteY160" fmla="*/ 176084 h 4939827"/>
              <a:gd name="connsiteX161" fmla="*/ 5916552 w 12192000"/>
              <a:gd name="connsiteY161" fmla="*/ 189955 h 4939827"/>
              <a:gd name="connsiteX162" fmla="*/ 5983240 w 12192000"/>
              <a:gd name="connsiteY162" fmla="*/ 152755 h 4939827"/>
              <a:gd name="connsiteX163" fmla="*/ 6061852 w 12192000"/>
              <a:gd name="connsiteY163" fmla="*/ 161953 h 4939827"/>
              <a:gd name="connsiteX164" fmla="*/ 6531386 w 12192000"/>
              <a:gd name="connsiteY164" fmla="*/ 156103 h 4939827"/>
              <a:gd name="connsiteX165" fmla="*/ 6721509 w 12192000"/>
              <a:gd name="connsiteY165" fmla="*/ 54829 h 4939827"/>
              <a:gd name="connsiteX166" fmla="*/ 6947884 w 12192000"/>
              <a:gd name="connsiteY166" fmla="*/ 47587 h 4939827"/>
              <a:gd name="connsiteX167" fmla="*/ 6965101 w 12192000"/>
              <a:gd name="connsiteY167" fmla="*/ 25718 h 4939827"/>
              <a:gd name="connsiteX168" fmla="*/ 6986370 w 12192000"/>
              <a:gd name="connsiteY168" fmla="*/ 12659 h 4939827"/>
              <a:gd name="connsiteX169" fmla="*/ 6989536 w 12192000"/>
              <a:gd name="connsiteY169" fmla="*/ 14528 h 4939827"/>
              <a:gd name="connsiteX170" fmla="*/ 7015933 w 12192000"/>
              <a:gd name="connsiteY170" fmla="*/ 9653 h 4939827"/>
              <a:gd name="connsiteX171" fmla="*/ 7020592 w 12192000"/>
              <a:gd name="connsiteY171" fmla="*/ 1651 h 4939827"/>
              <a:gd name="connsiteX172" fmla="*/ 7025905 w 12192000"/>
              <a:gd name="connsiteY172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43464 w 12192000"/>
              <a:gd name="connsiteY12" fmla="*/ 68367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37675 w 12192000"/>
              <a:gd name="connsiteY17" fmla="*/ 204438 h 4939827"/>
              <a:gd name="connsiteX18" fmla="*/ 7952584 w 12192000"/>
              <a:gd name="connsiteY18" fmla="*/ 170181 h 4939827"/>
              <a:gd name="connsiteX19" fmla="*/ 8009534 w 12192000"/>
              <a:gd name="connsiteY19" fmla="*/ 176441 h 4939827"/>
              <a:gd name="connsiteX20" fmla="*/ 8058681 w 12192000"/>
              <a:gd name="connsiteY20" fmla="*/ 219431 h 4939827"/>
              <a:gd name="connsiteX21" fmla="*/ 8126175 w 12192000"/>
              <a:gd name="connsiteY21" fmla="*/ 240005 h 4939827"/>
              <a:gd name="connsiteX22" fmla="*/ 8166439 w 12192000"/>
              <a:gd name="connsiteY22" fmla="*/ 252699 h 4939827"/>
              <a:gd name="connsiteX23" fmla="*/ 8281371 w 12192000"/>
              <a:gd name="connsiteY23" fmla="*/ 256875 h 4939827"/>
              <a:gd name="connsiteX24" fmla="*/ 8381609 w 12192000"/>
              <a:gd name="connsiteY24" fmla="*/ 240618 h 4939827"/>
              <a:gd name="connsiteX25" fmla="*/ 8406759 w 12192000"/>
              <a:gd name="connsiteY25" fmla="*/ 232517 h 4939827"/>
              <a:gd name="connsiteX26" fmla="*/ 8426506 w 12192000"/>
              <a:gd name="connsiteY26" fmla="*/ 241842 h 4939827"/>
              <a:gd name="connsiteX27" fmla="*/ 8427949 w 12192000"/>
              <a:gd name="connsiteY27" fmla="*/ 240981 h 4939827"/>
              <a:gd name="connsiteX28" fmla="*/ 8441468 w 12192000"/>
              <a:gd name="connsiteY28" fmla="*/ 241157 h 4939827"/>
              <a:gd name="connsiteX29" fmla="*/ 8565757 w 12192000"/>
              <a:gd name="connsiteY29" fmla="*/ 255317 h 4939827"/>
              <a:gd name="connsiteX30" fmla="*/ 8573171 w 12192000"/>
              <a:gd name="connsiteY30" fmla="*/ 258426 h 4939827"/>
              <a:gd name="connsiteX31" fmla="*/ 8573548 w 12192000"/>
              <a:gd name="connsiteY31" fmla="*/ 258241 h 4939827"/>
              <a:gd name="connsiteX32" fmla="*/ 8581827 w 12192000"/>
              <a:gd name="connsiteY32" fmla="*/ 261028 h 4939827"/>
              <a:gd name="connsiteX33" fmla="*/ 8586687 w 12192000"/>
              <a:gd name="connsiteY33" fmla="*/ 264089 h 4939827"/>
              <a:gd name="connsiteX34" fmla="*/ 8601067 w 12192000"/>
              <a:gd name="connsiteY34" fmla="*/ 270114 h 4939827"/>
              <a:gd name="connsiteX35" fmla="*/ 8672650 w 12192000"/>
              <a:gd name="connsiteY35" fmla="*/ 254821 h 4939827"/>
              <a:gd name="connsiteX36" fmla="*/ 8785543 w 12192000"/>
              <a:gd name="connsiteY36" fmla="*/ 263406 h 4939827"/>
              <a:gd name="connsiteX37" fmla="*/ 8830588 w 12192000"/>
              <a:gd name="connsiteY37" fmla="*/ 265483 h 4939827"/>
              <a:gd name="connsiteX38" fmla="*/ 8905142 w 12192000"/>
              <a:gd name="connsiteY38" fmla="*/ 264958 h 4939827"/>
              <a:gd name="connsiteX39" fmla="*/ 8968582 w 12192000"/>
              <a:gd name="connsiteY39" fmla="*/ 262728 h 4939827"/>
              <a:gd name="connsiteX40" fmla="*/ 8972994 w 12192000"/>
              <a:gd name="connsiteY40" fmla="*/ 263284 h 4939827"/>
              <a:gd name="connsiteX41" fmla="*/ 9004605 w 12192000"/>
              <a:gd name="connsiteY41" fmla="*/ 258041 h 4939827"/>
              <a:gd name="connsiteX42" fmla="*/ 9016165 w 12192000"/>
              <a:gd name="connsiteY42" fmla="*/ 261258 h 4939827"/>
              <a:gd name="connsiteX43" fmla="*/ 9043297 w 12192000"/>
              <a:gd name="connsiteY43" fmla="*/ 281547 h 4939827"/>
              <a:gd name="connsiteX44" fmla="*/ 9048315 w 12192000"/>
              <a:gd name="connsiteY44" fmla="*/ 279264 h 4939827"/>
              <a:gd name="connsiteX45" fmla="*/ 9054706 w 12192000"/>
              <a:gd name="connsiteY45" fmla="*/ 278538 h 4939827"/>
              <a:gd name="connsiteX46" fmla="*/ 9070919 w 12192000"/>
              <a:gd name="connsiteY46" fmla="*/ 281810 h 4939827"/>
              <a:gd name="connsiteX47" fmla="*/ 9076813 w 12192000"/>
              <a:gd name="connsiteY47" fmla="*/ 283909 h 4939827"/>
              <a:gd name="connsiteX48" fmla="*/ 9085871 w 12192000"/>
              <a:gd name="connsiteY48" fmla="*/ 285133 h 4939827"/>
              <a:gd name="connsiteX49" fmla="*/ 9086159 w 12192000"/>
              <a:gd name="connsiteY49" fmla="*/ 284887 h 4939827"/>
              <a:gd name="connsiteX50" fmla="*/ 9134606 w 12192000"/>
              <a:gd name="connsiteY50" fmla="*/ 288168 h 4939827"/>
              <a:gd name="connsiteX51" fmla="*/ 9195590 w 12192000"/>
              <a:gd name="connsiteY51" fmla="*/ 279568 h 4939827"/>
              <a:gd name="connsiteX52" fmla="*/ 9219336 w 12192000"/>
              <a:gd name="connsiteY52" fmla="*/ 278133 h 4939827"/>
              <a:gd name="connsiteX53" fmla="*/ 9232362 w 12192000"/>
              <a:gd name="connsiteY53" fmla="*/ 275894 h 4939827"/>
              <a:gd name="connsiteX54" fmla="*/ 9233396 w 12192000"/>
              <a:gd name="connsiteY54" fmla="*/ 274803 h 4939827"/>
              <a:gd name="connsiteX55" fmla="*/ 9256213 w 12192000"/>
              <a:gd name="connsiteY55" fmla="*/ 281576 h 4939827"/>
              <a:gd name="connsiteX56" fmla="*/ 9262377 w 12192000"/>
              <a:gd name="connsiteY56" fmla="*/ 286635 h 4939827"/>
              <a:gd name="connsiteX57" fmla="*/ 9287089 w 12192000"/>
              <a:gd name="connsiteY57" fmla="*/ 303891 h 4939827"/>
              <a:gd name="connsiteX58" fmla="*/ 9371484 w 12192000"/>
              <a:gd name="connsiteY58" fmla="*/ 329634 h 4939827"/>
              <a:gd name="connsiteX59" fmla="*/ 9404829 w 12192000"/>
              <a:gd name="connsiteY59" fmla="*/ 339038 h 4939827"/>
              <a:gd name="connsiteX60" fmla="*/ 9427021 w 12192000"/>
              <a:gd name="connsiteY60" fmla="*/ 358784 h 4939827"/>
              <a:gd name="connsiteX61" fmla="*/ 9670844 w 12192000"/>
              <a:gd name="connsiteY61" fmla="*/ 405128 h 4939827"/>
              <a:gd name="connsiteX62" fmla="*/ 9816083 w 12192000"/>
              <a:gd name="connsiteY62" fmla="*/ 416573 h 4939827"/>
              <a:gd name="connsiteX63" fmla="*/ 9936741 w 12192000"/>
              <a:gd name="connsiteY63" fmla="*/ 437044 h 4939827"/>
              <a:gd name="connsiteX64" fmla="*/ 10050093 w 12192000"/>
              <a:gd name="connsiteY64" fmla="*/ 443783 h 4939827"/>
              <a:gd name="connsiteX65" fmla="*/ 10130090 w 12192000"/>
              <a:gd name="connsiteY65" fmla="*/ 459520 h 4939827"/>
              <a:gd name="connsiteX66" fmla="*/ 10173456 w 12192000"/>
              <a:gd name="connsiteY66" fmla="*/ 457749 h 4939827"/>
              <a:gd name="connsiteX67" fmla="*/ 10218232 w 12192000"/>
              <a:gd name="connsiteY67" fmla="*/ 459820 h 4939827"/>
              <a:gd name="connsiteX68" fmla="*/ 10354176 w 12192000"/>
              <a:gd name="connsiteY68" fmla="*/ 471377 h 4939827"/>
              <a:gd name="connsiteX69" fmla="*/ 10430681 w 12192000"/>
              <a:gd name="connsiteY69" fmla="*/ 481226 h 4939827"/>
              <a:gd name="connsiteX70" fmla="*/ 10478169 w 12192000"/>
              <a:gd name="connsiteY70" fmla="*/ 481774 h 4939827"/>
              <a:gd name="connsiteX71" fmla="*/ 10540907 w 12192000"/>
              <a:gd name="connsiteY71" fmla="*/ 485607 h 4939827"/>
              <a:gd name="connsiteX72" fmla="*/ 10614941 w 12192000"/>
              <a:gd name="connsiteY72" fmla="*/ 487592 h 4939827"/>
              <a:gd name="connsiteX73" fmla="*/ 10674098 w 12192000"/>
              <a:gd name="connsiteY73" fmla="*/ 521656 h 4939827"/>
              <a:gd name="connsiteX74" fmla="*/ 10874834 w 12192000"/>
              <a:gd name="connsiteY74" fmla="*/ 574867 h 4939827"/>
              <a:gd name="connsiteX75" fmla="*/ 10944981 w 12192000"/>
              <a:gd name="connsiteY75" fmla="*/ 615042 h 4939827"/>
              <a:gd name="connsiteX76" fmla="*/ 11006376 w 12192000"/>
              <a:gd name="connsiteY76" fmla="*/ 645957 h 4939827"/>
              <a:gd name="connsiteX77" fmla="*/ 11076308 w 12192000"/>
              <a:gd name="connsiteY77" fmla="*/ 675698 h 4939827"/>
              <a:gd name="connsiteX78" fmla="*/ 11148789 w 12192000"/>
              <a:gd name="connsiteY78" fmla="*/ 685041 h 4939827"/>
              <a:gd name="connsiteX79" fmla="*/ 11249129 w 12192000"/>
              <a:gd name="connsiteY79" fmla="*/ 684218 h 4939827"/>
              <a:gd name="connsiteX80" fmla="*/ 11299915 w 12192000"/>
              <a:gd name="connsiteY80" fmla="*/ 692177 h 4939827"/>
              <a:gd name="connsiteX81" fmla="*/ 11386973 w 12192000"/>
              <a:gd name="connsiteY81" fmla="*/ 708209 h 4939827"/>
              <a:gd name="connsiteX82" fmla="*/ 11500105 w 12192000"/>
              <a:gd name="connsiteY82" fmla="*/ 735014 h 4939827"/>
              <a:gd name="connsiteX83" fmla="*/ 11621735 w 12192000"/>
              <a:gd name="connsiteY83" fmla="*/ 789584 h 4939827"/>
              <a:gd name="connsiteX84" fmla="*/ 11691200 w 12192000"/>
              <a:gd name="connsiteY84" fmla="*/ 867902 h 4939827"/>
              <a:gd name="connsiteX85" fmla="*/ 11819427 w 12192000"/>
              <a:gd name="connsiteY85" fmla="*/ 911634 h 4939827"/>
              <a:gd name="connsiteX86" fmla="*/ 11969720 w 12192000"/>
              <a:gd name="connsiteY86" fmla="*/ 964737 h 4939827"/>
              <a:gd name="connsiteX87" fmla="*/ 12055766 w 12192000"/>
              <a:gd name="connsiteY87" fmla="*/ 991268 h 4939827"/>
              <a:gd name="connsiteX88" fmla="*/ 12171539 w 12192000"/>
              <a:gd name="connsiteY88" fmla="*/ 995427 h 4939827"/>
              <a:gd name="connsiteX89" fmla="*/ 12187831 w 12192000"/>
              <a:gd name="connsiteY89" fmla="*/ 996580 h 4939827"/>
              <a:gd name="connsiteX90" fmla="*/ 12192000 w 12192000"/>
              <a:gd name="connsiteY90" fmla="*/ 996726 h 4939827"/>
              <a:gd name="connsiteX91" fmla="*/ 12192000 w 12192000"/>
              <a:gd name="connsiteY91" fmla="*/ 4939827 h 4939827"/>
              <a:gd name="connsiteX92" fmla="*/ 0 w 12192000"/>
              <a:gd name="connsiteY92" fmla="*/ 4939827 h 4939827"/>
              <a:gd name="connsiteX93" fmla="*/ 0 w 12192000"/>
              <a:gd name="connsiteY93" fmla="*/ 512043 h 4939827"/>
              <a:gd name="connsiteX94" fmla="*/ 7381 w 12192000"/>
              <a:gd name="connsiteY94" fmla="*/ 512580 h 4939827"/>
              <a:gd name="connsiteX95" fmla="*/ 100029 w 12192000"/>
              <a:gd name="connsiteY95" fmla="*/ 504758 h 4939827"/>
              <a:gd name="connsiteX96" fmla="*/ 155244 w 12192000"/>
              <a:gd name="connsiteY96" fmla="*/ 525130 h 4939827"/>
              <a:gd name="connsiteX97" fmla="*/ 254366 w 12192000"/>
              <a:gd name="connsiteY97" fmla="*/ 534449 h 4939827"/>
              <a:gd name="connsiteX98" fmla="*/ 447292 w 12192000"/>
              <a:gd name="connsiteY98" fmla="*/ 542725 h 4939827"/>
              <a:gd name="connsiteX99" fmla="*/ 628105 w 12192000"/>
              <a:gd name="connsiteY99" fmla="*/ 547853 h 4939827"/>
              <a:gd name="connsiteX100" fmla="*/ 783146 w 12192000"/>
              <a:gd name="connsiteY100" fmla="*/ 591799 h 4939827"/>
              <a:gd name="connsiteX101" fmla="*/ 1043676 w 12192000"/>
              <a:gd name="connsiteY101" fmla="*/ 591887 h 4939827"/>
              <a:gd name="connsiteX102" fmla="*/ 1281816 w 12192000"/>
              <a:gd name="connsiteY102" fmla="*/ 520946 h 4939827"/>
              <a:gd name="connsiteX103" fmla="*/ 1486347 w 12192000"/>
              <a:gd name="connsiteY103" fmla="*/ 487310 h 4939827"/>
              <a:gd name="connsiteX104" fmla="*/ 1568079 w 12192000"/>
              <a:gd name="connsiteY104" fmla="*/ 462531 h 4939827"/>
              <a:gd name="connsiteX105" fmla="*/ 1622516 w 12192000"/>
              <a:gd name="connsiteY105" fmla="*/ 466058 h 4939827"/>
              <a:gd name="connsiteX106" fmla="*/ 1655457 w 12192000"/>
              <a:gd name="connsiteY106" fmla="*/ 465359 h 4939827"/>
              <a:gd name="connsiteX107" fmla="*/ 1717454 w 12192000"/>
              <a:gd name="connsiteY107" fmla="*/ 417203 h 4939827"/>
              <a:gd name="connsiteX108" fmla="*/ 1913794 w 12192000"/>
              <a:gd name="connsiteY108" fmla="*/ 365255 h 4939827"/>
              <a:gd name="connsiteX109" fmla="*/ 2129762 w 12192000"/>
              <a:gd name="connsiteY109" fmla="*/ 367832 h 4939827"/>
              <a:gd name="connsiteX110" fmla="*/ 2376970 w 12192000"/>
              <a:gd name="connsiteY110" fmla="*/ 350129 h 4939827"/>
              <a:gd name="connsiteX111" fmla="*/ 2480155 w 12192000"/>
              <a:gd name="connsiteY111" fmla="*/ 359227 h 4939827"/>
              <a:gd name="connsiteX112" fmla="*/ 2586782 w 12192000"/>
              <a:gd name="connsiteY112" fmla="*/ 339352 h 4939827"/>
              <a:gd name="connsiteX113" fmla="*/ 2654496 w 12192000"/>
              <a:gd name="connsiteY113" fmla="*/ 315431 h 4939827"/>
              <a:gd name="connsiteX114" fmla="*/ 2788947 w 12192000"/>
              <a:gd name="connsiteY114" fmla="*/ 250375 h 4939827"/>
              <a:gd name="connsiteX115" fmla="*/ 2885389 w 12192000"/>
              <a:gd name="connsiteY115" fmla="*/ 255259 h 4939827"/>
              <a:gd name="connsiteX116" fmla="*/ 3045916 w 12192000"/>
              <a:gd name="connsiteY116" fmla="*/ 261030 h 4939827"/>
              <a:gd name="connsiteX117" fmla="*/ 3074187 w 12192000"/>
              <a:gd name="connsiteY117" fmla="*/ 243226 h 4939827"/>
              <a:gd name="connsiteX118" fmla="*/ 3103677 w 12192000"/>
              <a:gd name="connsiteY118" fmla="*/ 209527 h 4939827"/>
              <a:gd name="connsiteX119" fmla="*/ 3126759 w 12192000"/>
              <a:gd name="connsiteY119" fmla="*/ 211226 h 4939827"/>
              <a:gd name="connsiteX120" fmla="*/ 3164020 w 12192000"/>
              <a:gd name="connsiteY120" fmla="*/ 212779 h 4939827"/>
              <a:gd name="connsiteX121" fmla="*/ 3285019 w 12192000"/>
              <a:gd name="connsiteY121" fmla="*/ 220535 h 4939827"/>
              <a:gd name="connsiteX122" fmla="*/ 3365154 w 12192000"/>
              <a:gd name="connsiteY122" fmla="*/ 226416 h 4939827"/>
              <a:gd name="connsiteX123" fmla="*/ 3367507 w 12192000"/>
              <a:gd name="connsiteY123" fmla="*/ 225416 h 4939827"/>
              <a:gd name="connsiteX124" fmla="*/ 3387567 w 12192000"/>
              <a:gd name="connsiteY124" fmla="*/ 227103 h 4939827"/>
              <a:gd name="connsiteX125" fmla="*/ 3424753 w 12192000"/>
              <a:gd name="connsiteY125" fmla="*/ 244380 h 4939827"/>
              <a:gd name="connsiteX126" fmla="*/ 3498001 w 12192000"/>
              <a:gd name="connsiteY126" fmla="*/ 231941 h 4939827"/>
              <a:gd name="connsiteX127" fmla="*/ 3561557 w 12192000"/>
              <a:gd name="connsiteY127" fmla="*/ 228095 h 4939827"/>
              <a:gd name="connsiteX128" fmla="*/ 3611920 w 12192000"/>
              <a:gd name="connsiteY128" fmla="*/ 218094 h 4939827"/>
              <a:gd name="connsiteX129" fmla="*/ 3620528 w 12192000"/>
              <a:gd name="connsiteY129" fmla="*/ 218788 h 4939827"/>
              <a:gd name="connsiteX130" fmla="*/ 3620766 w 12192000"/>
              <a:gd name="connsiteY130" fmla="*/ 218511 h 4939827"/>
              <a:gd name="connsiteX131" fmla="*/ 3629977 w 12192000"/>
              <a:gd name="connsiteY131" fmla="*/ 218664 h 4939827"/>
              <a:gd name="connsiteX132" fmla="*/ 3636217 w 12192000"/>
              <a:gd name="connsiteY132" fmla="*/ 220048 h 4939827"/>
              <a:gd name="connsiteX133" fmla="*/ 3709484 w 12192000"/>
              <a:gd name="connsiteY133" fmla="*/ 186927 h 4939827"/>
              <a:gd name="connsiteX134" fmla="*/ 3761342 w 12192000"/>
              <a:gd name="connsiteY134" fmla="*/ 177474 h 4939827"/>
              <a:gd name="connsiteX135" fmla="*/ 3799748 w 12192000"/>
              <a:gd name="connsiteY135" fmla="*/ 167154 h 4939827"/>
              <a:gd name="connsiteX136" fmla="*/ 3812225 w 12192000"/>
              <a:gd name="connsiteY136" fmla="*/ 189020 h 4939827"/>
              <a:gd name="connsiteX137" fmla="*/ 3864537 w 12192000"/>
              <a:gd name="connsiteY137" fmla="*/ 200742 h 4939827"/>
              <a:gd name="connsiteX138" fmla="*/ 4028476 w 12192000"/>
              <a:gd name="connsiteY138" fmla="*/ 223679 h 4939827"/>
              <a:gd name="connsiteX139" fmla="*/ 4191582 w 12192000"/>
              <a:gd name="connsiteY139" fmla="*/ 238952 h 4939827"/>
              <a:gd name="connsiteX140" fmla="*/ 4251024 w 12192000"/>
              <a:gd name="connsiteY140" fmla="*/ 240874 h 4939827"/>
              <a:gd name="connsiteX141" fmla="*/ 4355275 w 12192000"/>
              <a:gd name="connsiteY141" fmla="*/ 260205 h 4939827"/>
              <a:gd name="connsiteX142" fmla="*/ 4423807 w 12192000"/>
              <a:gd name="connsiteY142" fmla="*/ 270366 h 4939827"/>
              <a:gd name="connsiteX143" fmla="*/ 4558432 w 12192000"/>
              <a:gd name="connsiteY143" fmla="*/ 269194 h 4939827"/>
              <a:gd name="connsiteX144" fmla="*/ 4635061 w 12192000"/>
              <a:gd name="connsiteY144" fmla="*/ 280682 h 4939827"/>
              <a:gd name="connsiteX145" fmla="*/ 4807427 w 12192000"/>
              <a:gd name="connsiteY145" fmla="*/ 276835 h 4939827"/>
              <a:gd name="connsiteX146" fmla="*/ 5028933 w 12192000"/>
              <a:gd name="connsiteY146" fmla="*/ 183887 h 4939827"/>
              <a:gd name="connsiteX147" fmla="*/ 5093642 w 12192000"/>
              <a:gd name="connsiteY147" fmla="*/ 177214 h 4939827"/>
              <a:gd name="connsiteX148" fmla="*/ 5102642 w 12192000"/>
              <a:gd name="connsiteY148" fmla="*/ 186816 h 4939827"/>
              <a:gd name="connsiteX149" fmla="*/ 5193590 w 12192000"/>
              <a:gd name="connsiteY149" fmla="*/ 136361 h 4939827"/>
              <a:gd name="connsiteX150" fmla="*/ 5323922 w 12192000"/>
              <a:gd name="connsiteY150" fmla="*/ 146332 h 4939827"/>
              <a:gd name="connsiteX151" fmla="*/ 5421860 w 12192000"/>
              <a:gd name="connsiteY151" fmla="*/ 167298 h 4939827"/>
              <a:gd name="connsiteX152" fmla="*/ 5476948 w 12192000"/>
              <a:gd name="connsiteY152" fmla="*/ 173249 h 4939827"/>
              <a:gd name="connsiteX153" fmla="*/ 5516842 w 12192000"/>
              <a:gd name="connsiteY153" fmla="*/ 184018 h 4939827"/>
              <a:gd name="connsiteX154" fmla="*/ 5619415 w 12192000"/>
              <a:gd name="connsiteY154" fmla="*/ 176781 h 4939827"/>
              <a:gd name="connsiteX155" fmla="*/ 5789867 w 12192000"/>
              <a:gd name="connsiteY155" fmla="*/ 150304 h 4939827"/>
              <a:gd name="connsiteX156" fmla="*/ 5825953 w 12192000"/>
              <a:gd name="connsiteY156" fmla="*/ 147907 h 4939827"/>
              <a:gd name="connsiteX157" fmla="*/ 5856168 w 12192000"/>
              <a:gd name="connsiteY157" fmla="*/ 158719 h 4939827"/>
              <a:gd name="connsiteX158" fmla="*/ 5862476 w 12192000"/>
              <a:gd name="connsiteY158" fmla="*/ 172447 h 4939827"/>
              <a:gd name="connsiteX159" fmla="*/ 5882195 w 12192000"/>
              <a:gd name="connsiteY159" fmla="*/ 173195 h 4939827"/>
              <a:gd name="connsiteX160" fmla="*/ 5887271 w 12192000"/>
              <a:gd name="connsiteY160" fmla="*/ 176084 h 4939827"/>
              <a:gd name="connsiteX161" fmla="*/ 5916552 w 12192000"/>
              <a:gd name="connsiteY161" fmla="*/ 189955 h 4939827"/>
              <a:gd name="connsiteX162" fmla="*/ 5983240 w 12192000"/>
              <a:gd name="connsiteY162" fmla="*/ 152755 h 4939827"/>
              <a:gd name="connsiteX163" fmla="*/ 6061852 w 12192000"/>
              <a:gd name="connsiteY163" fmla="*/ 161953 h 4939827"/>
              <a:gd name="connsiteX164" fmla="*/ 6531386 w 12192000"/>
              <a:gd name="connsiteY164" fmla="*/ 156103 h 4939827"/>
              <a:gd name="connsiteX165" fmla="*/ 6947884 w 12192000"/>
              <a:gd name="connsiteY165" fmla="*/ 47587 h 4939827"/>
              <a:gd name="connsiteX166" fmla="*/ 6965101 w 12192000"/>
              <a:gd name="connsiteY166" fmla="*/ 25718 h 4939827"/>
              <a:gd name="connsiteX167" fmla="*/ 6986370 w 12192000"/>
              <a:gd name="connsiteY167" fmla="*/ 12659 h 4939827"/>
              <a:gd name="connsiteX168" fmla="*/ 6989536 w 12192000"/>
              <a:gd name="connsiteY168" fmla="*/ 14528 h 4939827"/>
              <a:gd name="connsiteX169" fmla="*/ 7015933 w 12192000"/>
              <a:gd name="connsiteY169" fmla="*/ 9653 h 4939827"/>
              <a:gd name="connsiteX170" fmla="*/ 7020592 w 12192000"/>
              <a:gd name="connsiteY170" fmla="*/ 1651 h 4939827"/>
              <a:gd name="connsiteX171" fmla="*/ 7025905 w 12192000"/>
              <a:gd name="connsiteY171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43464 w 12192000"/>
              <a:gd name="connsiteY12" fmla="*/ 68367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37675 w 12192000"/>
              <a:gd name="connsiteY17" fmla="*/ 204438 h 4939827"/>
              <a:gd name="connsiteX18" fmla="*/ 7952584 w 12192000"/>
              <a:gd name="connsiteY18" fmla="*/ 170181 h 4939827"/>
              <a:gd name="connsiteX19" fmla="*/ 8009534 w 12192000"/>
              <a:gd name="connsiteY19" fmla="*/ 176441 h 4939827"/>
              <a:gd name="connsiteX20" fmla="*/ 8058681 w 12192000"/>
              <a:gd name="connsiteY20" fmla="*/ 219431 h 4939827"/>
              <a:gd name="connsiteX21" fmla="*/ 8126175 w 12192000"/>
              <a:gd name="connsiteY21" fmla="*/ 240005 h 4939827"/>
              <a:gd name="connsiteX22" fmla="*/ 8166439 w 12192000"/>
              <a:gd name="connsiteY22" fmla="*/ 252699 h 4939827"/>
              <a:gd name="connsiteX23" fmla="*/ 8281371 w 12192000"/>
              <a:gd name="connsiteY23" fmla="*/ 256875 h 4939827"/>
              <a:gd name="connsiteX24" fmla="*/ 8381609 w 12192000"/>
              <a:gd name="connsiteY24" fmla="*/ 240618 h 4939827"/>
              <a:gd name="connsiteX25" fmla="*/ 8406759 w 12192000"/>
              <a:gd name="connsiteY25" fmla="*/ 232517 h 4939827"/>
              <a:gd name="connsiteX26" fmla="*/ 8426506 w 12192000"/>
              <a:gd name="connsiteY26" fmla="*/ 241842 h 4939827"/>
              <a:gd name="connsiteX27" fmla="*/ 8427949 w 12192000"/>
              <a:gd name="connsiteY27" fmla="*/ 240981 h 4939827"/>
              <a:gd name="connsiteX28" fmla="*/ 8441468 w 12192000"/>
              <a:gd name="connsiteY28" fmla="*/ 241157 h 4939827"/>
              <a:gd name="connsiteX29" fmla="*/ 8565757 w 12192000"/>
              <a:gd name="connsiteY29" fmla="*/ 255317 h 4939827"/>
              <a:gd name="connsiteX30" fmla="*/ 8573171 w 12192000"/>
              <a:gd name="connsiteY30" fmla="*/ 258426 h 4939827"/>
              <a:gd name="connsiteX31" fmla="*/ 8573548 w 12192000"/>
              <a:gd name="connsiteY31" fmla="*/ 258241 h 4939827"/>
              <a:gd name="connsiteX32" fmla="*/ 8581827 w 12192000"/>
              <a:gd name="connsiteY32" fmla="*/ 261028 h 4939827"/>
              <a:gd name="connsiteX33" fmla="*/ 8586687 w 12192000"/>
              <a:gd name="connsiteY33" fmla="*/ 264089 h 4939827"/>
              <a:gd name="connsiteX34" fmla="*/ 8601067 w 12192000"/>
              <a:gd name="connsiteY34" fmla="*/ 270114 h 4939827"/>
              <a:gd name="connsiteX35" fmla="*/ 8672650 w 12192000"/>
              <a:gd name="connsiteY35" fmla="*/ 254821 h 4939827"/>
              <a:gd name="connsiteX36" fmla="*/ 8785543 w 12192000"/>
              <a:gd name="connsiteY36" fmla="*/ 263406 h 4939827"/>
              <a:gd name="connsiteX37" fmla="*/ 8830588 w 12192000"/>
              <a:gd name="connsiteY37" fmla="*/ 265483 h 4939827"/>
              <a:gd name="connsiteX38" fmla="*/ 8905142 w 12192000"/>
              <a:gd name="connsiteY38" fmla="*/ 264958 h 4939827"/>
              <a:gd name="connsiteX39" fmla="*/ 8968582 w 12192000"/>
              <a:gd name="connsiteY39" fmla="*/ 262728 h 4939827"/>
              <a:gd name="connsiteX40" fmla="*/ 8972994 w 12192000"/>
              <a:gd name="connsiteY40" fmla="*/ 263284 h 4939827"/>
              <a:gd name="connsiteX41" fmla="*/ 9004605 w 12192000"/>
              <a:gd name="connsiteY41" fmla="*/ 258041 h 4939827"/>
              <a:gd name="connsiteX42" fmla="*/ 9016165 w 12192000"/>
              <a:gd name="connsiteY42" fmla="*/ 261258 h 4939827"/>
              <a:gd name="connsiteX43" fmla="*/ 9043297 w 12192000"/>
              <a:gd name="connsiteY43" fmla="*/ 281547 h 4939827"/>
              <a:gd name="connsiteX44" fmla="*/ 9048315 w 12192000"/>
              <a:gd name="connsiteY44" fmla="*/ 279264 h 4939827"/>
              <a:gd name="connsiteX45" fmla="*/ 9054706 w 12192000"/>
              <a:gd name="connsiteY45" fmla="*/ 278538 h 4939827"/>
              <a:gd name="connsiteX46" fmla="*/ 9070919 w 12192000"/>
              <a:gd name="connsiteY46" fmla="*/ 281810 h 4939827"/>
              <a:gd name="connsiteX47" fmla="*/ 9076813 w 12192000"/>
              <a:gd name="connsiteY47" fmla="*/ 283909 h 4939827"/>
              <a:gd name="connsiteX48" fmla="*/ 9085871 w 12192000"/>
              <a:gd name="connsiteY48" fmla="*/ 285133 h 4939827"/>
              <a:gd name="connsiteX49" fmla="*/ 9086159 w 12192000"/>
              <a:gd name="connsiteY49" fmla="*/ 284887 h 4939827"/>
              <a:gd name="connsiteX50" fmla="*/ 9134606 w 12192000"/>
              <a:gd name="connsiteY50" fmla="*/ 288168 h 4939827"/>
              <a:gd name="connsiteX51" fmla="*/ 9195590 w 12192000"/>
              <a:gd name="connsiteY51" fmla="*/ 279568 h 4939827"/>
              <a:gd name="connsiteX52" fmla="*/ 9219336 w 12192000"/>
              <a:gd name="connsiteY52" fmla="*/ 278133 h 4939827"/>
              <a:gd name="connsiteX53" fmla="*/ 9232362 w 12192000"/>
              <a:gd name="connsiteY53" fmla="*/ 275894 h 4939827"/>
              <a:gd name="connsiteX54" fmla="*/ 9233396 w 12192000"/>
              <a:gd name="connsiteY54" fmla="*/ 274803 h 4939827"/>
              <a:gd name="connsiteX55" fmla="*/ 9256213 w 12192000"/>
              <a:gd name="connsiteY55" fmla="*/ 281576 h 4939827"/>
              <a:gd name="connsiteX56" fmla="*/ 9262377 w 12192000"/>
              <a:gd name="connsiteY56" fmla="*/ 286635 h 4939827"/>
              <a:gd name="connsiteX57" fmla="*/ 9287089 w 12192000"/>
              <a:gd name="connsiteY57" fmla="*/ 303891 h 4939827"/>
              <a:gd name="connsiteX58" fmla="*/ 9371484 w 12192000"/>
              <a:gd name="connsiteY58" fmla="*/ 329634 h 4939827"/>
              <a:gd name="connsiteX59" fmla="*/ 9404829 w 12192000"/>
              <a:gd name="connsiteY59" fmla="*/ 339038 h 4939827"/>
              <a:gd name="connsiteX60" fmla="*/ 9427021 w 12192000"/>
              <a:gd name="connsiteY60" fmla="*/ 358784 h 4939827"/>
              <a:gd name="connsiteX61" fmla="*/ 9670844 w 12192000"/>
              <a:gd name="connsiteY61" fmla="*/ 405128 h 4939827"/>
              <a:gd name="connsiteX62" fmla="*/ 9816083 w 12192000"/>
              <a:gd name="connsiteY62" fmla="*/ 416573 h 4939827"/>
              <a:gd name="connsiteX63" fmla="*/ 9936741 w 12192000"/>
              <a:gd name="connsiteY63" fmla="*/ 437044 h 4939827"/>
              <a:gd name="connsiteX64" fmla="*/ 10050093 w 12192000"/>
              <a:gd name="connsiteY64" fmla="*/ 443783 h 4939827"/>
              <a:gd name="connsiteX65" fmla="*/ 10130090 w 12192000"/>
              <a:gd name="connsiteY65" fmla="*/ 459520 h 4939827"/>
              <a:gd name="connsiteX66" fmla="*/ 10173456 w 12192000"/>
              <a:gd name="connsiteY66" fmla="*/ 457749 h 4939827"/>
              <a:gd name="connsiteX67" fmla="*/ 10218232 w 12192000"/>
              <a:gd name="connsiteY67" fmla="*/ 459820 h 4939827"/>
              <a:gd name="connsiteX68" fmla="*/ 10354176 w 12192000"/>
              <a:gd name="connsiteY68" fmla="*/ 471377 h 4939827"/>
              <a:gd name="connsiteX69" fmla="*/ 10430681 w 12192000"/>
              <a:gd name="connsiteY69" fmla="*/ 481226 h 4939827"/>
              <a:gd name="connsiteX70" fmla="*/ 10478169 w 12192000"/>
              <a:gd name="connsiteY70" fmla="*/ 481774 h 4939827"/>
              <a:gd name="connsiteX71" fmla="*/ 10540907 w 12192000"/>
              <a:gd name="connsiteY71" fmla="*/ 485607 h 4939827"/>
              <a:gd name="connsiteX72" fmla="*/ 10614941 w 12192000"/>
              <a:gd name="connsiteY72" fmla="*/ 487592 h 4939827"/>
              <a:gd name="connsiteX73" fmla="*/ 10674098 w 12192000"/>
              <a:gd name="connsiteY73" fmla="*/ 521656 h 4939827"/>
              <a:gd name="connsiteX74" fmla="*/ 10874834 w 12192000"/>
              <a:gd name="connsiteY74" fmla="*/ 574867 h 4939827"/>
              <a:gd name="connsiteX75" fmla="*/ 10944981 w 12192000"/>
              <a:gd name="connsiteY75" fmla="*/ 615042 h 4939827"/>
              <a:gd name="connsiteX76" fmla="*/ 11006376 w 12192000"/>
              <a:gd name="connsiteY76" fmla="*/ 645957 h 4939827"/>
              <a:gd name="connsiteX77" fmla="*/ 11076308 w 12192000"/>
              <a:gd name="connsiteY77" fmla="*/ 675698 h 4939827"/>
              <a:gd name="connsiteX78" fmla="*/ 11148789 w 12192000"/>
              <a:gd name="connsiteY78" fmla="*/ 685041 h 4939827"/>
              <a:gd name="connsiteX79" fmla="*/ 11249129 w 12192000"/>
              <a:gd name="connsiteY79" fmla="*/ 684218 h 4939827"/>
              <a:gd name="connsiteX80" fmla="*/ 11299915 w 12192000"/>
              <a:gd name="connsiteY80" fmla="*/ 692177 h 4939827"/>
              <a:gd name="connsiteX81" fmla="*/ 11386973 w 12192000"/>
              <a:gd name="connsiteY81" fmla="*/ 708209 h 4939827"/>
              <a:gd name="connsiteX82" fmla="*/ 11500105 w 12192000"/>
              <a:gd name="connsiteY82" fmla="*/ 735014 h 4939827"/>
              <a:gd name="connsiteX83" fmla="*/ 11621735 w 12192000"/>
              <a:gd name="connsiteY83" fmla="*/ 789584 h 4939827"/>
              <a:gd name="connsiteX84" fmla="*/ 11691200 w 12192000"/>
              <a:gd name="connsiteY84" fmla="*/ 867902 h 4939827"/>
              <a:gd name="connsiteX85" fmla="*/ 11819427 w 12192000"/>
              <a:gd name="connsiteY85" fmla="*/ 911634 h 4939827"/>
              <a:gd name="connsiteX86" fmla="*/ 11969720 w 12192000"/>
              <a:gd name="connsiteY86" fmla="*/ 964737 h 4939827"/>
              <a:gd name="connsiteX87" fmla="*/ 12055766 w 12192000"/>
              <a:gd name="connsiteY87" fmla="*/ 991268 h 4939827"/>
              <a:gd name="connsiteX88" fmla="*/ 12171539 w 12192000"/>
              <a:gd name="connsiteY88" fmla="*/ 995427 h 4939827"/>
              <a:gd name="connsiteX89" fmla="*/ 12187831 w 12192000"/>
              <a:gd name="connsiteY89" fmla="*/ 996580 h 4939827"/>
              <a:gd name="connsiteX90" fmla="*/ 12192000 w 12192000"/>
              <a:gd name="connsiteY90" fmla="*/ 996726 h 4939827"/>
              <a:gd name="connsiteX91" fmla="*/ 12192000 w 12192000"/>
              <a:gd name="connsiteY91" fmla="*/ 4939827 h 4939827"/>
              <a:gd name="connsiteX92" fmla="*/ 0 w 12192000"/>
              <a:gd name="connsiteY92" fmla="*/ 4939827 h 4939827"/>
              <a:gd name="connsiteX93" fmla="*/ 0 w 12192000"/>
              <a:gd name="connsiteY93" fmla="*/ 512043 h 4939827"/>
              <a:gd name="connsiteX94" fmla="*/ 7381 w 12192000"/>
              <a:gd name="connsiteY94" fmla="*/ 512580 h 4939827"/>
              <a:gd name="connsiteX95" fmla="*/ 100029 w 12192000"/>
              <a:gd name="connsiteY95" fmla="*/ 504758 h 4939827"/>
              <a:gd name="connsiteX96" fmla="*/ 155244 w 12192000"/>
              <a:gd name="connsiteY96" fmla="*/ 525130 h 4939827"/>
              <a:gd name="connsiteX97" fmla="*/ 254366 w 12192000"/>
              <a:gd name="connsiteY97" fmla="*/ 534449 h 4939827"/>
              <a:gd name="connsiteX98" fmla="*/ 447292 w 12192000"/>
              <a:gd name="connsiteY98" fmla="*/ 542725 h 4939827"/>
              <a:gd name="connsiteX99" fmla="*/ 628105 w 12192000"/>
              <a:gd name="connsiteY99" fmla="*/ 547853 h 4939827"/>
              <a:gd name="connsiteX100" fmla="*/ 783146 w 12192000"/>
              <a:gd name="connsiteY100" fmla="*/ 591799 h 4939827"/>
              <a:gd name="connsiteX101" fmla="*/ 1043676 w 12192000"/>
              <a:gd name="connsiteY101" fmla="*/ 591887 h 4939827"/>
              <a:gd name="connsiteX102" fmla="*/ 1281816 w 12192000"/>
              <a:gd name="connsiteY102" fmla="*/ 520946 h 4939827"/>
              <a:gd name="connsiteX103" fmla="*/ 1486347 w 12192000"/>
              <a:gd name="connsiteY103" fmla="*/ 487310 h 4939827"/>
              <a:gd name="connsiteX104" fmla="*/ 1568079 w 12192000"/>
              <a:gd name="connsiteY104" fmla="*/ 462531 h 4939827"/>
              <a:gd name="connsiteX105" fmla="*/ 1622516 w 12192000"/>
              <a:gd name="connsiteY105" fmla="*/ 466058 h 4939827"/>
              <a:gd name="connsiteX106" fmla="*/ 1655457 w 12192000"/>
              <a:gd name="connsiteY106" fmla="*/ 465359 h 4939827"/>
              <a:gd name="connsiteX107" fmla="*/ 1717454 w 12192000"/>
              <a:gd name="connsiteY107" fmla="*/ 417203 h 4939827"/>
              <a:gd name="connsiteX108" fmla="*/ 1913794 w 12192000"/>
              <a:gd name="connsiteY108" fmla="*/ 365255 h 4939827"/>
              <a:gd name="connsiteX109" fmla="*/ 2129762 w 12192000"/>
              <a:gd name="connsiteY109" fmla="*/ 367832 h 4939827"/>
              <a:gd name="connsiteX110" fmla="*/ 2376970 w 12192000"/>
              <a:gd name="connsiteY110" fmla="*/ 350129 h 4939827"/>
              <a:gd name="connsiteX111" fmla="*/ 2480155 w 12192000"/>
              <a:gd name="connsiteY111" fmla="*/ 359227 h 4939827"/>
              <a:gd name="connsiteX112" fmla="*/ 2586782 w 12192000"/>
              <a:gd name="connsiteY112" fmla="*/ 339352 h 4939827"/>
              <a:gd name="connsiteX113" fmla="*/ 2654496 w 12192000"/>
              <a:gd name="connsiteY113" fmla="*/ 315431 h 4939827"/>
              <a:gd name="connsiteX114" fmla="*/ 2788947 w 12192000"/>
              <a:gd name="connsiteY114" fmla="*/ 250375 h 4939827"/>
              <a:gd name="connsiteX115" fmla="*/ 2885389 w 12192000"/>
              <a:gd name="connsiteY115" fmla="*/ 255259 h 4939827"/>
              <a:gd name="connsiteX116" fmla="*/ 3045916 w 12192000"/>
              <a:gd name="connsiteY116" fmla="*/ 261030 h 4939827"/>
              <a:gd name="connsiteX117" fmla="*/ 3074187 w 12192000"/>
              <a:gd name="connsiteY117" fmla="*/ 243226 h 4939827"/>
              <a:gd name="connsiteX118" fmla="*/ 3103677 w 12192000"/>
              <a:gd name="connsiteY118" fmla="*/ 209527 h 4939827"/>
              <a:gd name="connsiteX119" fmla="*/ 3126759 w 12192000"/>
              <a:gd name="connsiteY119" fmla="*/ 211226 h 4939827"/>
              <a:gd name="connsiteX120" fmla="*/ 3164020 w 12192000"/>
              <a:gd name="connsiteY120" fmla="*/ 212779 h 4939827"/>
              <a:gd name="connsiteX121" fmla="*/ 3285019 w 12192000"/>
              <a:gd name="connsiteY121" fmla="*/ 220535 h 4939827"/>
              <a:gd name="connsiteX122" fmla="*/ 3365154 w 12192000"/>
              <a:gd name="connsiteY122" fmla="*/ 226416 h 4939827"/>
              <a:gd name="connsiteX123" fmla="*/ 3367507 w 12192000"/>
              <a:gd name="connsiteY123" fmla="*/ 225416 h 4939827"/>
              <a:gd name="connsiteX124" fmla="*/ 3387567 w 12192000"/>
              <a:gd name="connsiteY124" fmla="*/ 227103 h 4939827"/>
              <a:gd name="connsiteX125" fmla="*/ 3424753 w 12192000"/>
              <a:gd name="connsiteY125" fmla="*/ 244380 h 4939827"/>
              <a:gd name="connsiteX126" fmla="*/ 3498001 w 12192000"/>
              <a:gd name="connsiteY126" fmla="*/ 231941 h 4939827"/>
              <a:gd name="connsiteX127" fmla="*/ 3561557 w 12192000"/>
              <a:gd name="connsiteY127" fmla="*/ 228095 h 4939827"/>
              <a:gd name="connsiteX128" fmla="*/ 3611920 w 12192000"/>
              <a:gd name="connsiteY128" fmla="*/ 218094 h 4939827"/>
              <a:gd name="connsiteX129" fmla="*/ 3620528 w 12192000"/>
              <a:gd name="connsiteY129" fmla="*/ 218788 h 4939827"/>
              <a:gd name="connsiteX130" fmla="*/ 3620766 w 12192000"/>
              <a:gd name="connsiteY130" fmla="*/ 218511 h 4939827"/>
              <a:gd name="connsiteX131" fmla="*/ 3629977 w 12192000"/>
              <a:gd name="connsiteY131" fmla="*/ 218664 h 4939827"/>
              <a:gd name="connsiteX132" fmla="*/ 3636217 w 12192000"/>
              <a:gd name="connsiteY132" fmla="*/ 220048 h 4939827"/>
              <a:gd name="connsiteX133" fmla="*/ 3709484 w 12192000"/>
              <a:gd name="connsiteY133" fmla="*/ 186927 h 4939827"/>
              <a:gd name="connsiteX134" fmla="*/ 3761342 w 12192000"/>
              <a:gd name="connsiteY134" fmla="*/ 177474 h 4939827"/>
              <a:gd name="connsiteX135" fmla="*/ 3799748 w 12192000"/>
              <a:gd name="connsiteY135" fmla="*/ 167154 h 4939827"/>
              <a:gd name="connsiteX136" fmla="*/ 3812225 w 12192000"/>
              <a:gd name="connsiteY136" fmla="*/ 189020 h 4939827"/>
              <a:gd name="connsiteX137" fmla="*/ 3864537 w 12192000"/>
              <a:gd name="connsiteY137" fmla="*/ 200742 h 4939827"/>
              <a:gd name="connsiteX138" fmla="*/ 4028476 w 12192000"/>
              <a:gd name="connsiteY138" fmla="*/ 223679 h 4939827"/>
              <a:gd name="connsiteX139" fmla="*/ 4191582 w 12192000"/>
              <a:gd name="connsiteY139" fmla="*/ 238952 h 4939827"/>
              <a:gd name="connsiteX140" fmla="*/ 4251024 w 12192000"/>
              <a:gd name="connsiteY140" fmla="*/ 240874 h 4939827"/>
              <a:gd name="connsiteX141" fmla="*/ 4355275 w 12192000"/>
              <a:gd name="connsiteY141" fmla="*/ 260205 h 4939827"/>
              <a:gd name="connsiteX142" fmla="*/ 4423807 w 12192000"/>
              <a:gd name="connsiteY142" fmla="*/ 270366 h 4939827"/>
              <a:gd name="connsiteX143" fmla="*/ 4558432 w 12192000"/>
              <a:gd name="connsiteY143" fmla="*/ 269194 h 4939827"/>
              <a:gd name="connsiteX144" fmla="*/ 4635061 w 12192000"/>
              <a:gd name="connsiteY144" fmla="*/ 280682 h 4939827"/>
              <a:gd name="connsiteX145" fmla="*/ 4807427 w 12192000"/>
              <a:gd name="connsiteY145" fmla="*/ 276835 h 4939827"/>
              <a:gd name="connsiteX146" fmla="*/ 5028933 w 12192000"/>
              <a:gd name="connsiteY146" fmla="*/ 183887 h 4939827"/>
              <a:gd name="connsiteX147" fmla="*/ 5093642 w 12192000"/>
              <a:gd name="connsiteY147" fmla="*/ 177214 h 4939827"/>
              <a:gd name="connsiteX148" fmla="*/ 5102642 w 12192000"/>
              <a:gd name="connsiteY148" fmla="*/ 186816 h 4939827"/>
              <a:gd name="connsiteX149" fmla="*/ 5193590 w 12192000"/>
              <a:gd name="connsiteY149" fmla="*/ 136361 h 4939827"/>
              <a:gd name="connsiteX150" fmla="*/ 5323922 w 12192000"/>
              <a:gd name="connsiteY150" fmla="*/ 146332 h 4939827"/>
              <a:gd name="connsiteX151" fmla="*/ 5421860 w 12192000"/>
              <a:gd name="connsiteY151" fmla="*/ 167298 h 4939827"/>
              <a:gd name="connsiteX152" fmla="*/ 5476948 w 12192000"/>
              <a:gd name="connsiteY152" fmla="*/ 173249 h 4939827"/>
              <a:gd name="connsiteX153" fmla="*/ 5516842 w 12192000"/>
              <a:gd name="connsiteY153" fmla="*/ 184018 h 4939827"/>
              <a:gd name="connsiteX154" fmla="*/ 5619415 w 12192000"/>
              <a:gd name="connsiteY154" fmla="*/ 176781 h 4939827"/>
              <a:gd name="connsiteX155" fmla="*/ 5789867 w 12192000"/>
              <a:gd name="connsiteY155" fmla="*/ 150304 h 4939827"/>
              <a:gd name="connsiteX156" fmla="*/ 5825953 w 12192000"/>
              <a:gd name="connsiteY156" fmla="*/ 147907 h 4939827"/>
              <a:gd name="connsiteX157" fmla="*/ 5856168 w 12192000"/>
              <a:gd name="connsiteY157" fmla="*/ 158719 h 4939827"/>
              <a:gd name="connsiteX158" fmla="*/ 5862476 w 12192000"/>
              <a:gd name="connsiteY158" fmla="*/ 172447 h 4939827"/>
              <a:gd name="connsiteX159" fmla="*/ 5882195 w 12192000"/>
              <a:gd name="connsiteY159" fmla="*/ 173195 h 4939827"/>
              <a:gd name="connsiteX160" fmla="*/ 5887271 w 12192000"/>
              <a:gd name="connsiteY160" fmla="*/ 176084 h 4939827"/>
              <a:gd name="connsiteX161" fmla="*/ 5916552 w 12192000"/>
              <a:gd name="connsiteY161" fmla="*/ 189955 h 4939827"/>
              <a:gd name="connsiteX162" fmla="*/ 5983240 w 12192000"/>
              <a:gd name="connsiteY162" fmla="*/ 152755 h 4939827"/>
              <a:gd name="connsiteX163" fmla="*/ 6061852 w 12192000"/>
              <a:gd name="connsiteY163" fmla="*/ 161953 h 4939827"/>
              <a:gd name="connsiteX164" fmla="*/ 6531386 w 12192000"/>
              <a:gd name="connsiteY164" fmla="*/ 156103 h 4939827"/>
              <a:gd name="connsiteX165" fmla="*/ 6756965 w 12192000"/>
              <a:gd name="connsiteY165" fmla="*/ 57636 h 4939827"/>
              <a:gd name="connsiteX166" fmla="*/ 6965101 w 12192000"/>
              <a:gd name="connsiteY166" fmla="*/ 25718 h 4939827"/>
              <a:gd name="connsiteX167" fmla="*/ 6986370 w 12192000"/>
              <a:gd name="connsiteY167" fmla="*/ 12659 h 4939827"/>
              <a:gd name="connsiteX168" fmla="*/ 6989536 w 12192000"/>
              <a:gd name="connsiteY168" fmla="*/ 14528 h 4939827"/>
              <a:gd name="connsiteX169" fmla="*/ 7015933 w 12192000"/>
              <a:gd name="connsiteY169" fmla="*/ 9653 h 4939827"/>
              <a:gd name="connsiteX170" fmla="*/ 7020592 w 12192000"/>
              <a:gd name="connsiteY170" fmla="*/ 1651 h 4939827"/>
              <a:gd name="connsiteX171" fmla="*/ 7025905 w 12192000"/>
              <a:gd name="connsiteY171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43464 w 12192000"/>
              <a:gd name="connsiteY12" fmla="*/ 68367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37675 w 12192000"/>
              <a:gd name="connsiteY17" fmla="*/ 204438 h 4939827"/>
              <a:gd name="connsiteX18" fmla="*/ 7952584 w 12192000"/>
              <a:gd name="connsiteY18" fmla="*/ 170181 h 4939827"/>
              <a:gd name="connsiteX19" fmla="*/ 8009534 w 12192000"/>
              <a:gd name="connsiteY19" fmla="*/ 176441 h 4939827"/>
              <a:gd name="connsiteX20" fmla="*/ 8058681 w 12192000"/>
              <a:gd name="connsiteY20" fmla="*/ 219431 h 4939827"/>
              <a:gd name="connsiteX21" fmla="*/ 8126175 w 12192000"/>
              <a:gd name="connsiteY21" fmla="*/ 240005 h 4939827"/>
              <a:gd name="connsiteX22" fmla="*/ 8166439 w 12192000"/>
              <a:gd name="connsiteY22" fmla="*/ 252699 h 4939827"/>
              <a:gd name="connsiteX23" fmla="*/ 8281371 w 12192000"/>
              <a:gd name="connsiteY23" fmla="*/ 256875 h 4939827"/>
              <a:gd name="connsiteX24" fmla="*/ 8381609 w 12192000"/>
              <a:gd name="connsiteY24" fmla="*/ 240618 h 4939827"/>
              <a:gd name="connsiteX25" fmla="*/ 8406759 w 12192000"/>
              <a:gd name="connsiteY25" fmla="*/ 232517 h 4939827"/>
              <a:gd name="connsiteX26" fmla="*/ 8426506 w 12192000"/>
              <a:gd name="connsiteY26" fmla="*/ 241842 h 4939827"/>
              <a:gd name="connsiteX27" fmla="*/ 8427949 w 12192000"/>
              <a:gd name="connsiteY27" fmla="*/ 240981 h 4939827"/>
              <a:gd name="connsiteX28" fmla="*/ 8441468 w 12192000"/>
              <a:gd name="connsiteY28" fmla="*/ 241157 h 4939827"/>
              <a:gd name="connsiteX29" fmla="*/ 8565757 w 12192000"/>
              <a:gd name="connsiteY29" fmla="*/ 255317 h 4939827"/>
              <a:gd name="connsiteX30" fmla="*/ 8573171 w 12192000"/>
              <a:gd name="connsiteY30" fmla="*/ 258426 h 4939827"/>
              <a:gd name="connsiteX31" fmla="*/ 8573548 w 12192000"/>
              <a:gd name="connsiteY31" fmla="*/ 258241 h 4939827"/>
              <a:gd name="connsiteX32" fmla="*/ 8581827 w 12192000"/>
              <a:gd name="connsiteY32" fmla="*/ 261028 h 4939827"/>
              <a:gd name="connsiteX33" fmla="*/ 8586687 w 12192000"/>
              <a:gd name="connsiteY33" fmla="*/ 264089 h 4939827"/>
              <a:gd name="connsiteX34" fmla="*/ 8601067 w 12192000"/>
              <a:gd name="connsiteY34" fmla="*/ 270114 h 4939827"/>
              <a:gd name="connsiteX35" fmla="*/ 8672650 w 12192000"/>
              <a:gd name="connsiteY35" fmla="*/ 254821 h 4939827"/>
              <a:gd name="connsiteX36" fmla="*/ 8785543 w 12192000"/>
              <a:gd name="connsiteY36" fmla="*/ 263406 h 4939827"/>
              <a:gd name="connsiteX37" fmla="*/ 8830588 w 12192000"/>
              <a:gd name="connsiteY37" fmla="*/ 265483 h 4939827"/>
              <a:gd name="connsiteX38" fmla="*/ 8905142 w 12192000"/>
              <a:gd name="connsiteY38" fmla="*/ 264958 h 4939827"/>
              <a:gd name="connsiteX39" fmla="*/ 8968582 w 12192000"/>
              <a:gd name="connsiteY39" fmla="*/ 262728 h 4939827"/>
              <a:gd name="connsiteX40" fmla="*/ 8972994 w 12192000"/>
              <a:gd name="connsiteY40" fmla="*/ 263284 h 4939827"/>
              <a:gd name="connsiteX41" fmla="*/ 9004605 w 12192000"/>
              <a:gd name="connsiteY41" fmla="*/ 258041 h 4939827"/>
              <a:gd name="connsiteX42" fmla="*/ 9016165 w 12192000"/>
              <a:gd name="connsiteY42" fmla="*/ 261258 h 4939827"/>
              <a:gd name="connsiteX43" fmla="*/ 9043297 w 12192000"/>
              <a:gd name="connsiteY43" fmla="*/ 281547 h 4939827"/>
              <a:gd name="connsiteX44" fmla="*/ 9048315 w 12192000"/>
              <a:gd name="connsiteY44" fmla="*/ 279264 h 4939827"/>
              <a:gd name="connsiteX45" fmla="*/ 9054706 w 12192000"/>
              <a:gd name="connsiteY45" fmla="*/ 278538 h 4939827"/>
              <a:gd name="connsiteX46" fmla="*/ 9070919 w 12192000"/>
              <a:gd name="connsiteY46" fmla="*/ 281810 h 4939827"/>
              <a:gd name="connsiteX47" fmla="*/ 9076813 w 12192000"/>
              <a:gd name="connsiteY47" fmla="*/ 283909 h 4939827"/>
              <a:gd name="connsiteX48" fmla="*/ 9085871 w 12192000"/>
              <a:gd name="connsiteY48" fmla="*/ 285133 h 4939827"/>
              <a:gd name="connsiteX49" fmla="*/ 9086159 w 12192000"/>
              <a:gd name="connsiteY49" fmla="*/ 284887 h 4939827"/>
              <a:gd name="connsiteX50" fmla="*/ 9134606 w 12192000"/>
              <a:gd name="connsiteY50" fmla="*/ 288168 h 4939827"/>
              <a:gd name="connsiteX51" fmla="*/ 9195590 w 12192000"/>
              <a:gd name="connsiteY51" fmla="*/ 279568 h 4939827"/>
              <a:gd name="connsiteX52" fmla="*/ 9219336 w 12192000"/>
              <a:gd name="connsiteY52" fmla="*/ 278133 h 4939827"/>
              <a:gd name="connsiteX53" fmla="*/ 9232362 w 12192000"/>
              <a:gd name="connsiteY53" fmla="*/ 275894 h 4939827"/>
              <a:gd name="connsiteX54" fmla="*/ 9233396 w 12192000"/>
              <a:gd name="connsiteY54" fmla="*/ 274803 h 4939827"/>
              <a:gd name="connsiteX55" fmla="*/ 9256213 w 12192000"/>
              <a:gd name="connsiteY55" fmla="*/ 281576 h 4939827"/>
              <a:gd name="connsiteX56" fmla="*/ 9262377 w 12192000"/>
              <a:gd name="connsiteY56" fmla="*/ 286635 h 4939827"/>
              <a:gd name="connsiteX57" fmla="*/ 9287089 w 12192000"/>
              <a:gd name="connsiteY57" fmla="*/ 303891 h 4939827"/>
              <a:gd name="connsiteX58" fmla="*/ 9371484 w 12192000"/>
              <a:gd name="connsiteY58" fmla="*/ 329634 h 4939827"/>
              <a:gd name="connsiteX59" fmla="*/ 9404829 w 12192000"/>
              <a:gd name="connsiteY59" fmla="*/ 339038 h 4939827"/>
              <a:gd name="connsiteX60" fmla="*/ 9427021 w 12192000"/>
              <a:gd name="connsiteY60" fmla="*/ 358784 h 4939827"/>
              <a:gd name="connsiteX61" fmla="*/ 9670844 w 12192000"/>
              <a:gd name="connsiteY61" fmla="*/ 405128 h 4939827"/>
              <a:gd name="connsiteX62" fmla="*/ 9816083 w 12192000"/>
              <a:gd name="connsiteY62" fmla="*/ 416573 h 4939827"/>
              <a:gd name="connsiteX63" fmla="*/ 9936741 w 12192000"/>
              <a:gd name="connsiteY63" fmla="*/ 437044 h 4939827"/>
              <a:gd name="connsiteX64" fmla="*/ 10050093 w 12192000"/>
              <a:gd name="connsiteY64" fmla="*/ 443783 h 4939827"/>
              <a:gd name="connsiteX65" fmla="*/ 10130090 w 12192000"/>
              <a:gd name="connsiteY65" fmla="*/ 459520 h 4939827"/>
              <a:gd name="connsiteX66" fmla="*/ 10173456 w 12192000"/>
              <a:gd name="connsiteY66" fmla="*/ 457749 h 4939827"/>
              <a:gd name="connsiteX67" fmla="*/ 10218232 w 12192000"/>
              <a:gd name="connsiteY67" fmla="*/ 459820 h 4939827"/>
              <a:gd name="connsiteX68" fmla="*/ 10354176 w 12192000"/>
              <a:gd name="connsiteY68" fmla="*/ 471377 h 4939827"/>
              <a:gd name="connsiteX69" fmla="*/ 10430681 w 12192000"/>
              <a:gd name="connsiteY69" fmla="*/ 481226 h 4939827"/>
              <a:gd name="connsiteX70" fmla="*/ 10478169 w 12192000"/>
              <a:gd name="connsiteY70" fmla="*/ 481774 h 4939827"/>
              <a:gd name="connsiteX71" fmla="*/ 10540907 w 12192000"/>
              <a:gd name="connsiteY71" fmla="*/ 485607 h 4939827"/>
              <a:gd name="connsiteX72" fmla="*/ 10614941 w 12192000"/>
              <a:gd name="connsiteY72" fmla="*/ 487592 h 4939827"/>
              <a:gd name="connsiteX73" fmla="*/ 10674098 w 12192000"/>
              <a:gd name="connsiteY73" fmla="*/ 521656 h 4939827"/>
              <a:gd name="connsiteX74" fmla="*/ 10874834 w 12192000"/>
              <a:gd name="connsiteY74" fmla="*/ 574867 h 4939827"/>
              <a:gd name="connsiteX75" fmla="*/ 10944981 w 12192000"/>
              <a:gd name="connsiteY75" fmla="*/ 615042 h 4939827"/>
              <a:gd name="connsiteX76" fmla="*/ 11006376 w 12192000"/>
              <a:gd name="connsiteY76" fmla="*/ 645957 h 4939827"/>
              <a:gd name="connsiteX77" fmla="*/ 11076308 w 12192000"/>
              <a:gd name="connsiteY77" fmla="*/ 675698 h 4939827"/>
              <a:gd name="connsiteX78" fmla="*/ 11148789 w 12192000"/>
              <a:gd name="connsiteY78" fmla="*/ 685041 h 4939827"/>
              <a:gd name="connsiteX79" fmla="*/ 11249129 w 12192000"/>
              <a:gd name="connsiteY79" fmla="*/ 684218 h 4939827"/>
              <a:gd name="connsiteX80" fmla="*/ 11299915 w 12192000"/>
              <a:gd name="connsiteY80" fmla="*/ 692177 h 4939827"/>
              <a:gd name="connsiteX81" fmla="*/ 11386973 w 12192000"/>
              <a:gd name="connsiteY81" fmla="*/ 708209 h 4939827"/>
              <a:gd name="connsiteX82" fmla="*/ 11500105 w 12192000"/>
              <a:gd name="connsiteY82" fmla="*/ 735014 h 4939827"/>
              <a:gd name="connsiteX83" fmla="*/ 11621735 w 12192000"/>
              <a:gd name="connsiteY83" fmla="*/ 789584 h 4939827"/>
              <a:gd name="connsiteX84" fmla="*/ 11691200 w 12192000"/>
              <a:gd name="connsiteY84" fmla="*/ 867902 h 4939827"/>
              <a:gd name="connsiteX85" fmla="*/ 11819427 w 12192000"/>
              <a:gd name="connsiteY85" fmla="*/ 911634 h 4939827"/>
              <a:gd name="connsiteX86" fmla="*/ 11969720 w 12192000"/>
              <a:gd name="connsiteY86" fmla="*/ 964737 h 4939827"/>
              <a:gd name="connsiteX87" fmla="*/ 12055766 w 12192000"/>
              <a:gd name="connsiteY87" fmla="*/ 991268 h 4939827"/>
              <a:gd name="connsiteX88" fmla="*/ 12171539 w 12192000"/>
              <a:gd name="connsiteY88" fmla="*/ 995427 h 4939827"/>
              <a:gd name="connsiteX89" fmla="*/ 12187831 w 12192000"/>
              <a:gd name="connsiteY89" fmla="*/ 996580 h 4939827"/>
              <a:gd name="connsiteX90" fmla="*/ 12192000 w 12192000"/>
              <a:gd name="connsiteY90" fmla="*/ 996726 h 4939827"/>
              <a:gd name="connsiteX91" fmla="*/ 12192000 w 12192000"/>
              <a:gd name="connsiteY91" fmla="*/ 4939827 h 4939827"/>
              <a:gd name="connsiteX92" fmla="*/ 0 w 12192000"/>
              <a:gd name="connsiteY92" fmla="*/ 4939827 h 4939827"/>
              <a:gd name="connsiteX93" fmla="*/ 0 w 12192000"/>
              <a:gd name="connsiteY93" fmla="*/ 512043 h 4939827"/>
              <a:gd name="connsiteX94" fmla="*/ 7381 w 12192000"/>
              <a:gd name="connsiteY94" fmla="*/ 512580 h 4939827"/>
              <a:gd name="connsiteX95" fmla="*/ 100029 w 12192000"/>
              <a:gd name="connsiteY95" fmla="*/ 504758 h 4939827"/>
              <a:gd name="connsiteX96" fmla="*/ 155244 w 12192000"/>
              <a:gd name="connsiteY96" fmla="*/ 525130 h 4939827"/>
              <a:gd name="connsiteX97" fmla="*/ 254366 w 12192000"/>
              <a:gd name="connsiteY97" fmla="*/ 534449 h 4939827"/>
              <a:gd name="connsiteX98" fmla="*/ 447292 w 12192000"/>
              <a:gd name="connsiteY98" fmla="*/ 542725 h 4939827"/>
              <a:gd name="connsiteX99" fmla="*/ 628105 w 12192000"/>
              <a:gd name="connsiteY99" fmla="*/ 547853 h 4939827"/>
              <a:gd name="connsiteX100" fmla="*/ 783146 w 12192000"/>
              <a:gd name="connsiteY100" fmla="*/ 591799 h 4939827"/>
              <a:gd name="connsiteX101" fmla="*/ 1043676 w 12192000"/>
              <a:gd name="connsiteY101" fmla="*/ 591887 h 4939827"/>
              <a:gd name="connsiteX102" fmla="*/ 1281816 w 12192000"/>
              <a:gd name="connsiteY102" fmla="*/ 520946 h 4939827"/>
              <a:gd name="connsiteX103" fmla="*/ 1486347 w 12192000"/>
              <a:gd name="connsiteY103" fmla="*/ 487310 h 4939827"/>
              <a:gd name="connsiteX104" fmla="*/ 1568079 w 12192000"/>
              <a:gd name="connsiteY104" fmla="*/ 462531 h 4939827"/>
              <a:gd name="connsiteX105" fmla="*/ 1622516 w 12192000"/>
              <a:gd name="connsiteY105" fmla="*/ 466058 h 4939827"/>
              <a:gd name="connsiteX106" fmla="*/ 1655457 w 12192000"/>
              <a:gd name="connsiteY106" fmla="*/ 465359 h 4939827"/>
              <a:gd name="connsiteX107" fmla="*/ 1717454 w 12192000"/>
              <a:gd name="connsiteY107" fmla="*/ 417203 h 4939827"/>
              <a:gd name="connsiteX108" fmla="*/ 1913794 w 12192000"/>
              <a:gd name="connsiteY108" fmla="*/ 365255 h 4939827"/>
              <a:gd name="connsiteX109" fmla="*/ 2129762 w 12192000"/>
              <a:gd name="connsiteY109" fmla="*/ 367832 h 4939827"/>
              <a:gd name="connsiteX110" fmla="*/ 2376970 w 12192000"/>
              <a:gd name="connsiteY110" fmla="*/ 350129 h 4939827"/>
              <a:gd name="connsiteX111" fmla="*/ 2480155 w 12192000"/>
              <a:gd name="connsiteY111" fmla="*/ 359227 h 4939827"/>
              <a:gd name="connsiteX112" fmla="*/ 2586782 w 12192000"/>
              <a:gd name="connsiteY112" fmla="*/ 339352 h 4939827"/>
              <a:gd name="connsiteX113" fmla="*/ 2654496 w 12192000"/>
              <a:gd name="connsiteY113" fmla="*/ 315431 h 4939827"/>
              <a:gd name="connsiteX114" fmla="*/ 2788947 w 12192000"/>
              <a:gd name="connsiteY114" fmla="*/ 250375 h 4939827"/>
              <a:gd name="connsiteX115" fmla="*/ 2885389 w 12192000"/>
              <a:gd name="connsiteY115" fmla="*/ 255259 h 4939827"/>
              <a:gd name="connsiteX116" fmla="*/ 3045916 w 12192000"/>
              <a:gd name="connsiteY116" fmla="*/ 261030 h 4939827"/>
              <a:gd name="connsiteX117" fmla="*/ 3074187 w 12192000"/>
              <a:gd name="connsiteY117" fmla="*/ 243226 h 4939827"/>
              <a:gd name="connsiteX118" fmla="*/ 3103677 w 12192000"/>
              <a:gd name="connsiteY118" fmla="*/ 209527 h 4939827"/>
              <a:gd name="connsiteX119" fmla="*/ 3126759 w 12192000"/>
              <a:gd name="connsiteY119" fmla="*/ 211226 h 4939827"/>
              <a:gd name="connsiteX120" fmla="*/ 3164020 w 12192000"/>
              <a:gd name="connsiteY120" fmla="*/ 212779 h 4939827"/>
              <a:gd name="connsiteX121" fmla="*/ 3285019 w 12192000"/>
              <a:gd name="connsiteY121" fmla="*/ 220535 h 4939827"/>
              <a:gd name="connsiteX122" fmla="*/ 3365154 w 12192000"/>
              <a:gd name="connsiteY122" fmla="*/ 226416 h 4939827"/>
              <a:gd name="connsiteX123" fmla="*/ 3367507 w 12192000"/>
              <a:gd name="connsiteY123" fmla="*/ 225416 h 4939827"/>
              <a:gd name="connsiteX124" fmla="*/ 3387567 w 12192000"/>
              <a:gd name="connsiteY124" fmla="*/ 227103 h 4939827"/>
              <a:gd name="connsiteX125" fmla="*/ 3424753 w 12192000"/>
              <a:gd name="connsiteY125" fmla="*/ 244380 h 4939827"/>
              <a:gd name="connsiteX126" fmla="*/ 3498001 w 12192000"/>
              <a:gd name="connsiteY126" fmla="*/ 231941 h 4939827"/>
              <a:gd name="connsiteX127" fmla="*/ 3561557 w 12192000"/>
              <a:gd name="connsiteY127" fmla="*/ 228095 h 4939827"/>
              <a:gd name="connsiteX128" fmla="*/ 3611920 w 12192000"/>
              <a:gd name="connsiteY128" fmla="*/ 218094 h 4939827"/>
              <a:gd name="connsiteX129" fmla="*/ 3620528 w 12192000"/>
              <a:gd name="connsiteY129" fmla="*/ 218788 h 4939827"/>
              <a:gd name="connsiteX130" fmla="*/ 3620766 w 12192000"/>
              <a:gd name="connsiteY130" fmla="*/ 218511 h 4939827"/>
              <a:gd name="connsiteX131" fmla="*/ 3629977 w 12192000"/>
              <a:gd name="connsiteY131" fmla="*/ 218664 h 4939827"/>
              <a:gd name="connsiteX132" fmla="*/ 3636217 w 12192000"/>
              <a:gd name="connsiteY132" fmla="*/ 220048 h 4939827"/>
              <a:gd name="connsiteX133" fmla="*/ 3709484 w 12192000"/>
              <a:gd name="connsiteY133" fmla="*/ 186927 h 4939827"/>
              <a:gd name="connsiteX134" fmla="*/ 3761342 w 12192000"/>
              <a:gd name="connsiteY134" fmla="*/ 177474 h 4939827"/>
              <a:gd name="connsiteX135" fmla="*/ 3799748 w 12192000"/>
              <a:gd name="connsiteY135" fmla="*/ 167154 h 4939827"/>
              <a:gd name="connsiteX136" fmla="*/ 3812225 w 12192000"/>
              <a:gd name="connsiteY136" fmla="*/ 189020 h 4939827"/>
              <a:gd name="connsiteX137" fmla="*/ 3864537 w 12192000"/>
              <a:gd name="connsiteY137" fmla="*/ 200742 h 4939827"/>
              <a:gd name="connsiteX138" fmla="*/ 4028476 w 12192000"/>
              <a:gd name="connsiteY138" fmla="*/ 223679 h 4939827"/>
              <a:gd name="connsiteX139" fmla="*/ 4191582 w 12192000"/>
              <a:gd name="connsiteY139" fmla="*/ 238952 h 4939827"/>
              <a:gd name="connsiteX140" fmla="*/ 4251024 w 12192000"/>
              <a:gd name="connsiteY140" fmla="*/ 240874 h 4939827"/>
              <a:gd name="connsiteX141" fmla="*/ 4355275 w 12192000"/>
              <a:gd name="connsiteY141" fmla="*/ 260205 h 4939827"/>
              <a:gd name="connsiteX142" fmla="*/ 4423807 w 12192000"/>
              <a:gd name="connsiteY142" fmla="*/ 270366 h 4939827"/>
              <a:gd name="connsiteX143" fmla="*/ 4558432 w 12192000"/>
              <a:gd name="connsiteY143" fmla="*/ 269194 h 4939827"/>
              <a:gd name="connsiteX144" fmla="*/ 4635061 w 12192000"/>
              <a:gd name="connsiteY144" fmla="*/ 280682 h 4939827"/>
              <a:gd name="connsiteX145" fmla="*/ 4807427 w 12192000"/>
              <a:gd name="connsiteY145" fmla="*/ 276835 h 4939827"/>
              <a:gd name="connsiteX146" fmla="*/ 5028933 w 12192000"/>
              <a:gd name="connsiteY146" fmla="*/ 183887 h 4939827"/>
              <a:gd name="connsiteX147" fmla="*/ 5093642 w 12192000"/>
              <a:gd name="connsiteY147" fmla="*/ 177214 h 4939827"/>
              <a:gd name="connsiteX148" fmla="*/ 5102642 w 12192000"/>
              <a:gd name="connsiteY148" fmla="*/ 186816 h 4939827"/>
              <a:gd name="connsiteX149" fmla="*/ 5193590 w 12192000"/>
              <a:gd name="connsiteY149" fmla="*/ 136361 h 4939827"/>
              <a:gd name="connsiteX150" fmla="*/ 5323922 w 12192000"/>
              <a:gd name="connsiteY150" fmla="*/ 146332 h 4939827"/>
              <a:gd name="connsiteX151" fmla="*/ 5421860 w 12192000"/>
              <a:gd name="connsiteY151" fmla="*/ 167298 h 4939827"/>
              <a:gd name="connsiteX152" fmla="*/ 5476948 w 12192000"/>
              <a:gd name="connsiteY152" fmla="*/ 173249 h 4939827"/>
              <a:gd name="connsiteX153" fmla="*/ 5516842 w 12192000"/>
              <a:gd name="connsiteY153" fmla="*/ 184018 h 4939827"/>
              <a:gd name="connsiteX154" fmla="*/ 5619415 w 12192000"/>
              <a:gd name="connsiteY154" fmla="*/ 176781 h 4939827"/>
              <a:gd name="connsiteX155" fmla="*/ 5789867 w 12192000"/>
              <a:gd name="connsiteY155" fmla="*/ 150304 h 4939827"/>
              <a:gd name="connsiteX156" fmla="*/ 5825953 w 12192000"/>
              <a:gd name="connsiteY156" fmla="*/ 147907 h 4939827"/>
              <a:gd name="connsiteX157" fmla="*/ 5856168 w 12192000"/>
              <a:gd name="connsiteY157" fmla="*/ 158719 h 4939827"/>
              <a:gd name="connsiteX158" fmla="*/ 5862476 w 12192000"/>
              <a:gd name="connsiteY158" fmla="*/ 172447 h 4939827"/>
              <a:gd name="connsiteX159" fmla="*/ 5882195 w 12192000"/>
              <a:gd name="connsiteY159" fmla="*/ 173195 h 4939827"/>
              <a:gd name="connsiteX160" fmla="*/ 5887271 w 12192000"/>
              <a:gd name="connsiteY160" fmla="*/ 176084 h 4939827"/>
              <a:gd name="connsiteX161" fmla="*/ 5916552 w 12192000"/>
              <a:gd name="connsiteY161" fmla="*/ 189955 h 4939827"/>
              <a:gd name="connsiteX162" fmla="*/ 5983240 w 12192000"/>
              <a:gd name="connsiteY162" fmla="*/ 152755 h 4939827"/>
              <a:gd name="connsiteX163" fmla="*/ 6061852 w 12192000"/>
              <a:gd name="connsiteY163" fmla="*/ 161953 h 4939827"/>
              <a:gd name="connsiteX164" fmla="*/ 6415830 w 12192000"/>
              <a:gd name="connsiteY164" fmla="*/ 136006 h 4939827"/>
              <a:gd name="connsiteX165" fmla="*/ 6756965 w 12192000"/>
              <a:gd name="connsiteY165" fmla="*/ 57636 h 4939827"/>
              <a:gd name="connsiteX166" fmla="*/ 6965101 w 12192000"/>
              <a:gd name="connsiteY166" fmla="*/ 25718 h 4939827"/>
              <a:gd name="connsiteX167" fmla="*/ 6986370 w 12192000"/>
              <a:gd name="connsiteY167" fmla="*/ 12659 h 4939827"/>
              <a:gd name="connsiteX168" fmla="*/ 6989536 w 12192000"/>
              <a:gd name="connsiteY168" fmla="*/ 14528 h 4939827"/>
              <a:gd name="connsiteX169" fmla="*/ 7015933 w 12192000"/>
              <a:gd name="connsiteY169" fmla="*/ 9653 h 4939827"/>
              <a:gd name="connsiteX170" fmla="*/ 7020592 w 12192000"/>
              <a:gd name="connsiteY170" fmla="*/ 1651 h 4939827"/>
              <a:gd name="connsiteX171" fmla="*/ 7025905 w 12192000"/>
              <a:gd name="connsiteY171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43464 w 12192000"/>
              <a:gd name="connsiteY12" fmla="*/ 68367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37675 w 12192000"/>
              <a:gd name="connsiteY17" fmla="*/ 204438 h 4939827"/>
              <a:gd name="connsiteX18" fmla="*/ 7952584 w 12192000"/>
              <a:gd name="connsiteY18" fmla="*/ 170181 h 4939827"/>
              <a:gd name="connsiteX19" fmla="*/ 8009534 w 12192000"/>
              <a:gd name="connsiteY19" fmla="*/ 176441 h 4939827"/>
              <a:gd name="connsiteX20" fmla="*/ 8058681 w 12192000"/>
              <a:gd name="connsiteY20" fmla="*/ 219431 h 4939827"/>
              <a:gd name="connsiteX21" fmla="*/ 8126175 w 12192000"/>
              <a:gd name="connsiteY21" fmla="*/ 240005 h 4939827"/>
              <a:gd name="connsiteX22" fmla="*/ 8166439 w 12192000"/>
              <a:gd name="connsiteY22" fmla="*/ 252699 h 4939827"/>
              <a:gd name="connsiteX23" fmla="*/ 8281371 w 12192000"/>
              <a:gd name="connsiteY23" fmla="*/ 256875 h 4939827"/>
              <a:gd name="connsiteX24" fmla="*/ 8381609 w 12192000"/>
              <a:gd name="connsiteY24" fmla="*/ 240618 h 4939827"/>
              <a:gd name="connsiteX25" fmla="*/ 8406759 w 12192000"/>
              <a:gd name="connsiteY25" fmla="*/ 232517 h 4939827"/>
              <a:gd name="connsiteX26" fmla="*/ 8426506 w 12192000"/>
              <a:gd name="connsiteY26" fmla="*/ 241842 h 4939827"/>
              <a:gd name="connsiteX27" fmla="*/ 8427949 w 12192000"/>
              <a:gd name="connsiteY27" fmla="*/ 240981 h 4939827"/>
              <a:gd name="connsiteX28" fmla="*/ 8441468 w 12192000"/>
              <a:gd name="connsiteY28" fmla="*/ 241157 h 4939827"/>
              <a:gd name="connsiteX29" fmla="*/ 8565757 w 12192000"/>
              <a:gd name="connsiteY29" fmla="*/ 255317 h 4939827"/>
              <a:gd name="connsiteX30" fmla="*/ 8573171 w 12192000"/>
              <a:gd name="connsiteY30" fmla="*/ 258426 h 4939827"/>
              <a:gd name="connsiteX31" fmla="*/ 8573548 w 12192000"/>
              <a:gd name="connsiteY31" fmla="*/ 258241 h 4939827"/>
              <a:gd name="connsiteX32" fmla="*/ 8581827 w 12192000"/>
              <a:gd name="connsiteY32" fmla="*/ 261028 h 4939827"/>
              <a:gd name="connsiteX33" fmla="*/ 8586687 w 12192000"/>
              <a:gd name="connsiteY33" fmla="*/ 264089 h 4939827"/>
              <a:gd name="connsiteX34" fmla="*/ 8601067 w 12192000"/>
              <a:gd name="connsiteY34" fmla="*/ 270114 h 4939827"/>
              <a:gd name="connsiteX35" fmla="*/ 8672650 w 12192000"/>
              <a:gd name="connsiteY35" fmla="*/ 254821 h 4939827"/>
              <a:gd name="connsiteX36" fmla="*/ 8785543 w 12192000"/>
              <a:gd name="connsiteY36" fmla="*/ 263406 h 4939827"/>
              <a:gd name="connsiteX37" fmla="*/ 8830588 w 12192000"/>
              <a:gd name="connsiteY37" fmla="*/ 265483 h 4939827"/>
              <a:gd name="connsiteX38" fmla="*/ 8905142 w 12192000"/>
              <a:gd name="connsiteY38" fmla="*/ 264958 h 4939827"/>
              <a:gd name="connsiteX39" fmla="*/ 8968582 w 12192000"/>
              <a:gd name="connsiteY39" fmla="*/ 262728 h 4939827"/>
              <a:gd name="connsiteX40" fmla="*/ 8972994 w 12192000"/>
              <a:gd name="connsiteY40" fmla="*/ 263284 h 4939827"/>
              <a:gd name="connsiteX41" fmla="*/ 9004605 w 12192000"/>
              <a:gd name="connsiteY41" fmla="*/ 258041 h 4939827"/>
              <a:gd name="connsiteX42" fmla="*/ 9016165 w 12192000"/>
              <a:gd name="connsiteY42" fmla="*/ 261258 h 4939827"/>
              <a:gd name="connsiteX43" fmla="*/ 9043297 w 12192000"/>
              <a:gd name="connsiteY43" fmla="*/ 281547 h 4939827"/>
              <a:gd name="connsiteX44" fmla="*/ 9048315 w 12192000"/>
              <a:gd name="connsiteY44" fmla="*/ 279264 h 4939827"/>
              <a:gd name="connsiteX45" fmla="*/ 9054706 w 12192000"/>
              <a:gd name="connsiteY45" fmla="*/ 278538 h 4939827"/>
              <a:gd name="connsiteX46" fmla="*/ 9070919 w 12192000"/>
              <a:gd name="connsiteY46" fmla="*/ 281810 h 4939827"/>
              <a:gd name="connsiteX47" fmla="*/ 9076813 w 12192000"/>
              <a:gd name="connsiteY47" fmla="*/ 283909 h 4939827"/>
              <a:gd name="connsiteX48" fmla="*/ 9085871 w 12192000"/>
              <a:gd name="connsiteY48" fmla="*/ 285133 h 4939827"/>
              <a:gd name="connsiteX49" fmla="*/ 9086159 w 12192000"/>
              <a:gd name="connsiteY49" fmla="*/ 284887 h 4939827"/>
              <a:gd name="connsiteX50" fmla="*/ 9134606 w 12192000"/>
              <a:gd name="connsiteY50" fmla="*/ 288168 h 4939827"/>
              <a:gd name="connsiteX51" fmla="*/ 9195590 w 12192000"/>
              <a:gd name="connsiteY51" fmla="*/ 279568 h 4939827"/>
              <a:gd name="connsiteX52" fmla="*/ 9219336 w 12192000"/>
              <a:gd name="connsiteY52" fmla="*/ 278133 h 4939827"/>
              <a:gd name="connsiteX53" fmla="*/ 9232362 w 12192000"/>
              <a:gd name="connsiteY53" fmla="*/ 275894 h 4939827"/>
              <a:gd name="connsiteX54" fmla="*/ 9233396 w 12192000"/>
              <a:gd name="connsiteY54" fmla="*/ 274803 h 4939827"/>
              <a:gd name="connsiteX55" fmla="*/ 9256213 w 12192000"/>
              <a:gd name="connsiteY55" fmla="*/ 281576 h 4939827"/>
              <a:gd name="connsiteX56" fmla="*/ 9262377 w 12192000"/>
              <a:gd name="connsiteY56" fmla="*/ 286635 h 4939827"/>
              <a:gd name="connsiteX57" fmla="*/ 9287089 w 12192000"/>
              <a:gd name="connsiteY57" fmla="*/ 303891 h 4939827"/>
              <a:gd name="connsiteX58" fmla="*/ 9371484 w 12192000"/>
              <a:gd name="connsiteY58" fmla="*/ 329634 h 4939827"/>
              <a:gd name="connsiteX59" fmla="*/ 9404829 w 12192000"/>
              <a:gd name="connsiteY59" fmla="*/ 339038 h 4939827"/>
              <a:gd name="connsiteX60" fmla="*/ 9427021 w 12192000"/>
              <a:gd name="connsiteY60" fmla="*/ 358784 h 4939827"/>
              <a:gd name="connsiteX61" fmla="*/ 9670844 w 12192000"/>
              <a:gd name="connsiteY61" fmla="*/ 405128 h 4939827"/>
              <a:gd name="connsiteX62" fmla="*/ 9816083 w 12192000"/>
              <a:gd name="connsiteY62" fmla="*/ 416573 h 4939827"/>
              <a:gd name="connsiteX63" fmla="*/ 9936741 w 12192000"/>
              <a:gd name="connsiteY63" fmla="*/ 437044 h 4939827"/>
              <a:gd name="connsiteX64" fmla="*/ 10050093 w 12192000"/>
              <a:gd name="connsiteY64" fmla="*/ 443783 h 4939827"/>
              <a:gd name="connsiteX65" fmla="*/ 10130090 w 12192000"/>
              <a:gd name="connsiteY65" fmla="*/ 459520 h 4939827"/>
              <a:gd name="connsiteX66" fmla="*/ 10173456 w 12192000"/>
              <a:gd name="connsiteY66" fmla="*/ 457749 h 4939827"/>
              <a:gd name="connsiteX67" fmla="*/ 10218232 w 12192000"/>
              <a:gd name="connsiteY67" fmla="*/ 459820 h 4939827"/>
              <a:gd name="connsiteX68" fmla="*/ 10354176 w 12192000"/>
              <a:gd name="connsiteY68" fmla="*/ 471377 h 4939827"/>
              <a:gd name="connsiteX69" fmla="*/ 10430681 w 12192000"/>
              <a:gd name="connsiteY69" fmla="*/ 481226 h 4939827"/>
              <a:gd name="connsiteX70" fmla="*/ 10478169 w 12192000"/>
              <a:gd name="connsiteY70" fmla="*/ 481774 h 4939827"/>
              <a:gd name="connsiteX71" fmla="*/ 10540907 w 12192000"/>
              <a:gd name="connsiteY71" fmla="*/ 485607 h 4939827"/>
              <a:gd name="connsiteX72" fmla="*/ 10614941 w 12192000"/>
              <a:gd name="connsiteY72" fmla="*/ 487592 h 4939827"/>
              <a:gd name="connsiteX73" fmla="*/ 10674098 w 12192000"/>
              <a:gd name="connsiteY73" fmla="*/ 521656 h 4939827"/>
              <a:gd name="connsiteX74" fmla="*/ 10874834 w 12192000"/>
              <a:gd name="connsiteY74" fmla="*/ 574867 h 4939827"/>
              <a:gd name="connsiteX75" fmla="*/ 10944981 w 12192000"/>
              <a:gd name="connsiteY75" fmla="*/ 615042 h 4939827"/>
              <a:gd name="connsiteX76" fmla="*/ 11006376 w 12192000"/>
              <a:gd name="connsiteY76" fmla="*/ 645957 h 4939827"/>
              <a:gd name="connsiteX77" fmla="*/ 11076308 w 12192000"/>
              <a:gd name="connsiteY77" fmla="*/ 675698 h 4939827"/>
              <a:gd name="connsiteX78" fmla="*/ 11148789 w 12192000"/>
              <a:gd name="connsiteY78" fmla="*/ 685041 h 4939827"/>
              <a:gd name="connsiteX79" fmla="*/ 11249129 w 12192000"/>
              <a:gd name="connsiteY79" fmla="*/ 684218 h 4939827"/>
              <a:gd name="connsiteX80" fmla="*/ 11299915 w 12192000"/>
              <a:gd name="connsiteY80" fmla="*/ 692177 h 4939827"/>
              <a:gd name="connsiteX81" fmla="*/ 11386973 w 12192000"/>
              <a:gd name="connsiteY81" fmla="*/ 708209 h 4939827"/>
              <a:gd name="connsiteX82" fmla="*/ 11500105 w 12192000"/>
              <a:gd name="connsiteY82" fmla="*/ 735014 h 4939827"/>
              <a:gd name="connsiteX83" fmla="*/ 11621735 w 12192000"/>
              <a:gd name="connsiteY83" fmla="*/ 789584 h 4939827"/>
              <a:gd name="connsiteX84" fmla="*/ 11691200 w 12192000"/>
              <a:gd name="connsiteY84" fmla="*/ 867902 h 4939827"/>
              <a:gd name="connsiteX85" fmla="*/ 11819427 w 12192000"/>
              <a:gd name="connsiteY85" fmla="*/ 911634 h 4939827"/>
              <a:gd name="connsiteX86" fmla="*/ 11969720 w 12192000"/>
              <a:gd name="connsiteY86" fmla="*/ 964737 h 4939827"/>
              <a:gd name="connsiteX87" fmla="*/ 12055766 w 12192000"/>
              <a:gd name="connsiteY87" fmla="*/ 991268 h 4939827"/>
              <a:gd name="connsiteX88" fmla="*/ 12171539 w 12192000"/>
              <a:gd name="connsiteY88" fmla="*/ 995427 h 4939827"/>
              <a:gd name="connsiteX89" fmla="*/ 12187831 w 12192000"/>
              <a:gd name="connsiteY89" fmla="*/ 996580 h 4939827"/>
              <a:gd name="connsiteX90" fmla="*/ 12192000 w 12192000"/>
              <a:gd name="connsiteY90" fmla="*/ 996726 h 4939827"/>
              <a:gd name="connsiteX91" fmla="*/ 12192000 w 12192000"/>
              <a:gd name="connsiteY91" fmla="*/ 4939827 h 4939827"/>
              <a:gd name="connsiteX92" fmla="*/ 0 w 12192000"/>
              <a:gd name="connsiteY92" fmla="*/ 4939827 h 4939827"/>
              <a:gd name="connsiteX93" fmla="*/ 0 w 12192000"/>
              <a:gd name="connsiteY93" fmla="*/ 512043 h 4939827"/>
              <a:gd name="connsiteX94" fmla="*/ 7381 w 12192000"/>
              <a:gd name="connsiteY94" fmla="*/ 512580 h 4939827"/>
              <a:gd name="connsiteX95" fmla="*/ 100029 w 12192000"/>
              <a:gd name="connsiteY95" fmla="*/ 504758 h 4939827"/>
              <a:gd name="connsiteX96" fmla="*/ 155244 w 12192000"/>
              <a:gd name="connsiteY96" fmla="*/ 525130 h 4939827"/>
              <a:gd name="connsiteX97" fmla="*/ 254366 w 12192000"/>
              <a:gd name="connsiteY97" fmla="*/ 534449 h 4939827"/>
              <a:gd name="connsiteX98" fmla="*/ 447292 w 12192000"/>
              <a:gd name="connsiteY98" fmla="*/ 542725 h 4939827"/>
              <a:gd name="connsiteX99" fmla="*/ 628105 w 12192000"/>
              <a:gd name="connsiteY99" fmla="*/ 547853 h 4939827"/>
              <a:gd name="connsiteX100" fmla="*/ 783146 w 12192000"/>
              <a:gd name="connsiteY100" fmla="*/ 591799 h 4939827"/>
              <a:gd name="connsiteX101" fmla="*/ 1043676 w 12192000"/>
              <a:gd name="connsiteY101" fmla="*/ 591887 h 4939827"/>
              <a:gd name="connsiteX102" fmla="*/ 1281816 w 12192000"/>
              <a:gd name="connsiteY102" fmla="*/ 520946 h 4939827"/>
              <a:gd name="connsiteX103" fmla="*/ 1486347 w 12192000"/>
              <a:gd name="connsiteY103" fmla="*/ 487310 h 4939827"/>
              <a:gd name="connsiteX104" fmla="*/ 1568079 w 12192000"/>
              <a:gd name="connsiteY104" fmla="*/ 462531 h 4939827"/>
              <a:gd name="connsiteX105" fmla="*/ 1622516 w 12192000"/>
              <a:gd name="connsiteY105" fmla="*/ 466058 h 4939827"/>
              <a:gd name="connsiteX106" fmla="*/ 1655457 w 12192000"/>
              <a:gd name="connsiteY106" fmla="*/ 465359 h 4939827"/>
              <a:gd name="connsiteX107" fmla="*/ 1717454 w 12192000"/>
              <a:gd name="connsiteY107" fmla="*/ 417203 h 4939827"/>
              <a:gd name="connsiteX108" fmla="*/ 1913794 w 12192000"/>
              <a:gd name="connsiteY108" fmla="*/ 365255 h 4939827"/>
              <a:gd name="connsiteX109" fmla="*/ 2129762 w 12192000"/>
              <a:gd name="connsiteY109" fmla="*/ 367832 h 4939827"/>
              <a:gd name="connsiteX110" fmla="*/ 2376970 w 12192000"/>
              <a:gd name="connsiteY110" fmla="*/ 350129 h 4939827"/>
              <a:gd name="connsiteX111" fmla="*/ 2480155 w 12192000"/>
              <a:gd name="connsiteY111" fmla="*/ 359227 h 4939827"/>
              <a:gd name="connsiteX112" fmla="*/ 2586782 w 12192000"/>
              <a:gd name="connsiteY112" fmla="*/ 339352 h 4939827"/>
              <a:gd name="connsiteX113" fmla="*/ 2654496 w 12192000"/>
              <a:gd name="connsiteY113" fmla="*/ 315431 h 4939827"/>
              <a:gd name="connsiteX114" fmla="*/ 2788947 w 12192000"/>
              <a:gd name="connsiteY114" fmla="*/ 250375 h 4939827"/>
              <a:gd name="connsiteX115" fmla="*/ 2885389 w 12192000"/>
              <a:gd name="connsiteY115" fmla="*/ 255259 h 4939827"/>
              <a:gd name="connsiteX116" fmla="*/ 3045916 w 12192000"/>
              <a:gd name="connsiteY116" fmla="*/ 261030 h 4939827"/>
              <a:gd name="connsiteX117" fmla="*/ 3074187 w 12192000"/>
              <a:gd name="connsiteY117" fmla="*/ 243226 h 4939827"/>
              <a:gd name="connsiteX118" fmla="*/ 3103677 w 12192000"/>
              <a:gd name="connsiteY118" fmla="*/ 209527 h 4939827"/>
              <a:gd name="connsiteX119" fmla="*/ 3126759 w 12192000"/>
              <a:gd name="connsiteY119" fmla="*/ 211226 h 4939827"/>
              <a:gd name="connsiteX120" fmla="*/ 3164020 w 12192000"/>
              <a:gd name="connsiteY120" fmla="*/ 212779 h 4939827"/>
              <a:gd name="connsiteX121" fmla="*/ 3285019 w 12192000"/>
              <a:gd name="connsiteY121" fmla="*/ 220535 h 4939827"/>
              <a:gd name="connsiteX122" fmla="*/ 3365154 w 12192000"/>
              <a:gd name="connsiteY122" fmla="*/ 226416 h 4939827"/>
              <a:gd name="connsiteX123" fmla="*/ 3367507 w 12192000"/>
              <a:gd name="connsiteY123" fmla="*/ 225416 h 4939827"/>
              <a:gd name="connsiteX124" fmla="*/ 3387567 w 12192000"/>
              <a:gd name="connsiteY124" fmla="*/ 227103 h 4939827"/>
              <a:gd name="connsiteX125" fmla="*/ 3424753 w 12192000"/>
              <a:gd name="connsiteY125" fmla="*/ 244380 h 4939827"/>
              <a:gd name="connsiteX126" fmla="*/ 3498001 w 12192000"/>
              <a:gd name="connsiteY126" fmla="*/ 231941 h 4939827"/>
              <a:gd name="connsiteX127" fmla="*/ 3561557 w 12192000"/>
              <a:gd name="connsiteY127" fmla="*/ 228095 h 4939827"/>
              <a:gd name="connsiteX128" fmla="*/ 3611920 w 12192000"/>
              <a:gd name="connsiteY128" fmla="*/ 218094 h 4939827"/>
              <a:gd name="connsiteX129" fmla="*/ 3620528 w 12192000"/>
              <a:gd name="connsiteY129" fmla="*/ 218788 h 4939827"/>
              <a:gd name="connsiteX130" fmla="*/ 3620766 w 12192000"/>
              <a:gd name="connsiteY130" fmla="*/ 218511 h 4939827"/>
              <a:gd name="connsiteX131" fmla="*/ 3629977 w 12192000"/>
              <a:gd name="connsiteY131" fmla="*/ 218664 h 4939827"/>
              <a:gd name="connsiteX132" fmla="*/ 3636217 w 12192000"/>
              <a:gd name="connsiteY132" fmla="*/ 220048 h 4939827"/>
              <a:gd name="connsiteX133" fmla="*/ 3709484 w 12192000"/>
              <a:gd name="connsiteY133" fmla="*/ 186927 h 4939827"/>
              <a:gd name="connsiteX134" fmla="*/ 3761342 w 12192000"/>
              <a:gd name="connsiteY134" fmla="*/ 177474 h 4939827"/>
              <a:gd name="connsiteX135" fmla="*/ 3799748 w 12192000"/>
              <a:gd name="connsiteY135" fmla="*/ 167154 h 4939827"/>
              <a:gd name="connsiteX136" fmla="*/ 3812225 w 12192000"/>
              <a:gd name="connsiteY136" fmla="*/ 189020 h 4939827"/>
              <a:gd name="connsiteX137" fmla="*/ 3864537 w 12192000"/>
              <a:gd name="connsiteY137" fmla="*/ 200742 h 4939827"/>
              <a:gd name="connsiteX138" fmla="*/ 4028476 w 12192000"/>
              <a:gd name="connsiteY138" fmla="*/ 223679 h 4939827"/>
              <a:gd name="connsiteX139" fmla="*/ 4191582 w 12192000"/>
              <a:gd name="connsiteY139" fmla="*/ 238952 h 4939827"/>
              <a:gd name="connsiteX140" fmla="*/ 4251024 w 12192000"/>
              <a:gd name="connsiteY140" fmla="*/ 240874 h 4939827"/>
              <a:gd name="connsiteX141" fmla="*/ 4355275 w 12192000"/>
              <a:gd name="connsiteY141" fmla="*/ 260205 h 4939827"/>
              <a:gd name="connsiteX142" fmla="*/ 4423807 w 12192000"/>
              <a:gd name="connsiteY142" fmla="*/ 270366 h 4939827"/>
              <a:gd name="connsiteX143" fmla="*/ 4558432 w 12192000"/>
              <a:gd name="connsiteY143" fmla="*/ 269194 h 4939827"/>
              <a:gd name="connsiteX144" fmla="*/ 4635061 w 12192000"/>
              <a:gd name="connsiteY144" fmla="*/ 280682 h 4939827"/>
              <a:gd name="connsiteX145" fmla="*/ 4807427 w 12192000"/>
              <a:gd name="connsiteY145" fmla="*/ 276835 h 4939827"/>
              <a:gd name="connsiteX146" fmla="*/ 5028933 w 12192000"/>
              <a:gd name="connsiteY146" fmla="*/ 183887 h 4939827"/>
              <a:gd name="connsiteX147" fmla="*/ 5093642 w 12192000"/>
              <a:gd name="connsiteY147" fmla="*/ 177214 h 4939827"/>
              <a:gd name="connsiteX148" fmla="*/ 5102642 w 12192000"/>
              <a:gd name="connsiteY148" fmla="*/ 186816 h 4939827"/>
              <a:gd name="connsiteX149" fmla="*/ 5193590 w 12192000"/>
              <a:gd name="connsiteY149" fmla="*/ 136361 h 4939827"/>
              <a:gd name="connsiteX150" fmla="*/ 5323922 w 12192000"/>
              <a:gd name="connsiteY150" fmla="*/ 146332 h 4939827"/>
              <a:gd name="connsiteX151" fmla="*/ 5421860 w 12192000"/>
              <a:gd name="connsiteY151" fmla="*/ 167298 h 4939827"/>
              <a:gd name="connsiteX152" fmla="*/ 5476948 w 12192000"/>
              <a:gd name="connsiteY152" fmla="*/ 173249 h 4939827"/>
              <a:gd name="connsiteX153" fmla="*/ 5516842 w 12192000"/>
              <a:gd name="connsiteY153" fmla="*/ 184018 h 4939827"/>
              <a:gd name="connsiteX154" fmla="*/ 5619415 w 12192000"/>
              <a:gd name="connsiteY154" fmla="*/ 176781 h 4939827"/>
              <a:gd name="connsiteX155" fmla="*/ 5789867 w 12192000"/>
              <a:gd name="connsiteY155" fmla="*/ 150304 h 4939827"/>
              <a:gd name="connsiteX156" fmla="*/ 5825953 w 12192000"/>
              <a:gd name="connsiteY156" fmla="*/ 147907 h 4939827"/>
              <a:gd name="connsiteX157" fmla="*/ 5856168 w 12192000"/>
              <a:gd name="connsiteY157" fmla="*/ 158719 h 4939827"/>
              <a:gd name="connsiteX158" fmla="*/ 5862476 w 12192000"/>
              <a:gd name="connsiteY158" fmla="*/ 172447 h 4939827"/>
              <a:gd name="connsiteX159" fmla="*/ 5882195 w 12192000"/>
              <a:gd name="connsiteY159" fmla="*/ 173195 h 4939827"/>
              <a:gd name="connsiteX160" fmla="*/ 5887271 w 12192000"/>
              <a:gd name="connsiteY160" fmla="*/ 176084 h 4939827"/>
              <a:gd name="connsiteX161" fmla="*/ 5916552 w 12192000"/>
              <a:gd name="connsiteY161" fmla="*/ 189955 h 4939827"/>
              <a:gd name="connsiteX162" fmla="*/ 5983240 w 12192000"/>
              <a:gd name="connsiteY162" fmla="*/ 152755 h 4939827"/>
              <a:gd name="connsiteX163" fmla="*/ 6152287 w 12192000"/>
              <a:gd name="connsiteY163" fmla="*/ 116736 h 4939827"/>
              <a:gd name="connsiteX164" fmla="*/ 6415830 w 12192000"/>
              <a:gd name="connsiteY164" fmla="*/ 136006 h 4939827"/>
              <a:gd name="connsiteX165" fmla="*/ 6756965 w 12192000"/>
              <a:gd name="connsiteY165" fmla="*/ 57636 h 4939827"/>
              <a:gd name="connsiteX166" fmla="*/ 6965101 w 12192000"/>
              <a:gd name="connsiteY166" fmla="*/ 25718 h 4939827"/>
              <a:gd name="connsiteX167" fmla="*/ 6986370 w 12192000"/>
              <a:gd name="connsiteY167" fmla="*/ 12659 h 4939827"/>
              <a:gd name="connsiteX168" fmla="*/ 6989536 w 12192000"/>
              <a:gd name="connsiteY168" fmla="*/ 14528 h 4939827"/>
              <a:gd name="connsiteX169" fmla="*/ 7015933 w 12192000"/>
              <a:gd name="connsiteY169" fmla="*/ 9653 h 4939827"/>
              <a:gd name="connsiteX170" fmla="*/ 7020592 w 12192000"/>
              <a:gd name="connsiteY170" fmla="*/ 1651 h 4939827"/>
              <a:gd name="connsiteX171" fmla="*/ 7025905 w 12192000"/>
              <a:gd name="connsiteY171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43464 w 12192000"/>
              <a:gd name="connsiteY12" fmla="*/ 68367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54496 w 12192000"/>
              <a:gd name="connsiteY112" fmla="*/ 315431 h 4939827"/>
              <a:gd name="connsiteX113" fmla="*/ 2788947 w 12192000"/>
              <a:gd name="connsiteY113" fmla="*/ 250375 h 4939827"/>
              <a:gd name="connsiteX114" fmla="*/ 2885389 w 12192000"/>
              <a:gd name="connsiteY114" fmla="*/ 255259 h 4939827"/>
              <a:gd name="connsiteX115" fmla="*/ 3045916 w 12192000"/>
              <a:gd name="connsiteY115" fmla="*/ 261030 h 4939827"/>
              <a:gd name="connsiteX116" fmla="*/ 3074187 w 12192000"/>
              <a:gd name="connsiteY116" fmla="*/ 243226 h 4939827"/>
              <a:gd name="connsiteX117" fmla="*/ 3103677 w 12192000"/>
              <a:gd name="connsiteY117" fmla="*/ 209527 h 4939827"/>
              <a:gd name="connsiteX118" fmla="*/ 3126759 w 12192000"/>
              <a:gd name="connsiteY118" fmla="*/ 211226 h 4939827"/>
              <a:gd name="connsiteX119" fmla="*/ 3164020 w 12192000"/>
              <a:gd name="connsiteY119" fmla="*/ 212779 h 4939827"/>
              <a:gd name="connsiteX120" fmla="*/ 3285019 w 12192000"/>
              <a:gd name="connsiteY120" fmla="*/ 220535 h 4939827"/>
              <a:gd name="connsiteX121" fmla="*/ 3365154 w 12192000"/>
              <a:gd name="connsiteY121" fmla="*/ 226416 h 4939827"/>
              <a:gd name="connsiteX122" fmla="*/ 3367507 w 12192000"/>
              <a:gd name="connsiteY122" fmla="*/ 225416 h 4939827"/>
              <a:gd name="connsiteX123" fmla="*/ 3387567 w 12192000"/>
              <a:gd name="connsiteY123" fmla="*/ 227103 h 4939827"/>
              <a:gd name="connsiteX124" fmla="*/ 3424753 w 12192000"/>
              <a:gd name="connsiteY124" fmla="*/ 244380 h 4939827"/>
              <a:gd name="connsiteX125" fmla="*/ 3498001 w 12192000"/>
              <a:gd name="connsiteY125" fmla="*/ 231941 h 4939827"/>
              <a:gd name="connsiteX126" fmla="*/ 3561557 w 12192000"/>
              <a:gd name="connsiteY126" fmla="*/ 228095 h 4939827"/>
              <a:gd name="connsiteX127" fmla="*/ 3611920 w 12192000"/>
              <a:gd name="connsiteY127" fmla="*/ 218094 h 4939827"/>
              <a:gd name="connsiteX128" fmla="*/ 3620528 w 12192000"/>
              <a:gd name="connsiteY128" fmla="*/ 218788 h 4939827"/>
              <a:gd name="connsiteX129" fmla="*/ 3620766 w 12192000"/>
              <a:gd name="connsiteY129" fmla="*/ 218511 h 4939827"/>
              <a:gd name="connsiteX130" fmla="*/ 3629977 w 12192000"/>
              <a:gd name="connsiteY130" fmla="*/ 218664 h 4939827"/>
              <a:gd name="connsiteX131" fmla="*/ 3636217 w 12192000"/>
              <a:gd name="connsiteY131" fmla="*/ 220048 h 4939827"/>
              <a:gd name="connsiteX132" fmla="*/ 3709484 w 12192000"/>
              <a:gd name="connsiteY132" fmla="*/ 186927 h 4939827"/>
              <a:gd name="connsiteX133" fmla="*/ 3761342 w 12192000"/>
              <a:gd name="connsiteY133" fmla="*/ 177474 h 4939827"/>
              <a:gd name="connsiteX134" fmla="*/ 3799748 w 12192000"/>
              <a:gd name="connsiteY134" fmla="*/ 167154 h 4939827"/>
              <a:gd name="connsiteX135" fmla="*/ 3812225 w 12192000"/>
              <a:gd name="connsiteY135" fmla="*/ 189020 h 4939827"/>
              <a:gd name="connsiteX136" fmla="*/ 3864537 w 12192000"/>
              <a:gd name="connsiteY136" fmla="*/ 200742 h 4939827"/>
              <a:gd name="connsiteX137" fmla="*/ 4028476 w 12192000"/>
              <a:gd name="connsiteY137" fmla="*/ 223679 h 4939827"/>
              <a:gd name="connsiteX138" fmla="*/ 4191582 w 12192000"/>
              <a:gd name="connsiteY138" fmla="*/ 238952 h 4939827"/>
              <a:gd name="connsiteX139" fmla="*/ 4251024 w 12192000"/>
              <a:gd name="connsiteY139" fmla="*/ 240874 h 4939827"/>
              <a:gd name="connsiteX140" fmla="*/ 4355275 w 12192000"/>
              <a:gd name="connsiteY140" fmla="*/ 260205 h 4939827"/>
              <a:gd name="connsiteX141" fmla="*/ 4423807 w 12192000"/>
              <a:gd name="connsiteY141" fmla="*/ 270366 h 4939827"/>
              <a:gd name="connsiteX142" fmla="*/ 4558432 w 12192000"/>
              <a:gd name="connsiteY142" fmla="*/ 269194 h 4939827"/>
              <a:gd name="connsiteX143" fmla="*/ 4635061 w 12192000"/>
              <a:gd name="connsiteY143" fmla="*/ 280682 h 4939827"/>
              <a:gd name="connsiteX144" fmla="*/ 4807427 w 12192000"/>
              <a:gd name="connsiteY144" fmla="*/ 276835 h 4939827"/>
              <a:gd name="connsiteX145" fmla="*/ 5028933 w 12192000"/>
              <a:gd name="connsiteY145" fmla="*/ 183887 h 4939827"/>
              <a:gd name="connsiteX146" fmla="*/ 5093642 w 12192000"/>
              <a:gd name="connsiteY146" fmla="*/ 177214 h 4939827"/>
              <a:gd name="connsiteX147" fmla="*/ 5102642 w 12192000"/>
              <a:gd name="connsiteY147" fmla="*/ 186816 h 4939827"/>
              <a:gd name="connsiteX148" fmla="*/ 5193590 w 12192000"/>
              <a:gd name="connsiteY148" fmla="*/ 136361 h 4939827"/>
              <a:gd name="connsiteX149" fmla="*/ 5323922 w 12192000"/>
              <a:gd name="connsiteY149" fmla="*/ 146332 h 4939827"/>
              <a:gd name="connsiteX150" fmla="*/ 5421860 w 12192000"/>
              <a:gd name="connsiteY150" fmla="*/ 167298 h 4939827"/>
              <a:gd name="connsiteX151" fmla="*/ 5476948 w 12192000"/>
              <a:gd name="connsiteY151" fmla="*/ 173249 h 4939827"/>
              <a:gd name="connsiteX152" fmla="*/ 5516842 w 12192000"/>
              <a:gd name="connsiteY152" fmla="*/ 184018 h 4939827"/>
              <a:gd name="connsiteX153" fmla="*/ 5619415 w 12192000"/>
              <a:gd name="connsiteY153" fmla="*/ 176781 h 4939827"/>
              <a:gd name="connsiteX154" fmla="*/ 5789867 w 12192000"/>
              <a:gd name="connsiteY154" fmla="*/ 150304 h 4939827"/>
              <a:gd name="connsiteX155" fmla="*/ 5825953 w 12192000"/>
              <a:gd name="connsiteY155" fmla="*/ 147907 h 4939827"/>
              <a:gd name="connsiteX156" fmla="*/ 5856168 w 12192000"/>
              <a:gd name="connsiteY156" fmla="*/ 158719 h 4939827"/>
              <a:gd name="connsiteX157" fmla="*/ 5862476 w 12192000"/>
              <a:gd name="connsiteY157" fmla="*/ 172447 h 4939827"/>
              <a:gd name="connsiteX158" fmla="*/ 5882195 w 12192000"/>
              <a:gd name="connsiteY158" fmla="*/ 173195 h 4939827"/>
              <a:gd name="connsiteX159" fmla="*/ 5887271 w 12192000"/>
              <a:gd name="connsiteY159" fmla="*/ 176084 h 4939827"/>
              <a:gd name="connsiteX160" fmla="*/ 5916552 w 12192000"/>
              <a:gd name="connsiteY160" fmla="*/ 189955 h 4939827"/>
              <a:gd name="connsiteX161" fmla="*/ 5983240 w 12192000"/>
              <a:gd name="connsiteY161" fmla="*/ 152755 h 4939827"/>
              <a:gd name="connsiteX162" fmla="*/ 6152287 w 12192000"/>
              <a:gd name="connsiteY162" fmla="*/ 116736 h 4939827"/>
              <a:gd name="connsiteX163" fmla="*/ 6415830 w 12192000"/>
              <a:gd name="connsiteY163" fmla="*/ 136006 h 4939827"/>
              <a:gd name="connsiteX164" fmla="*/ 6756965 w 12192000"/>
              <a:gd name="connsiteY164" fmla="*/ 57636 h 4939827"/>
              <a:gd name="connsiteX165" fmla="*/ 6965101 w 12192000"/>
              <a:gd name="connsiteY165" fmla="*/ 25718 h 4939827"/>
              <a:gd name="connsiteX166" fmla="*/ 6986370 w 12192000"/>
              <a:gd name="connsiteY166" fmla="*/ 12659 h 4939827"/>
              <a:gd name="connsiteX167" fmla="*/ 6989536 w 12192000"/>
              <a:gd name="connsiteY167" fmla="*/ 14528 h 4939827"/>
              <a:gd name="connsiteX168" fmla="*/ 7015933 w 12192000"/>
              <a:gd name="connsiteY168" fmla="*/ 9653 h 4939827"/>
              <a:gd name="connsiteX169" fmla="*/ 7020592 w 12192000"/>
              <a:gd name="connsiteY169" fmla="*/ 1651 h 4939827"/>
              <a:gd name="connsiteX170" fmla="*/ 7025905 w 12192000"/>
              <a:gd name="connsiteY170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54496 w 12192000"/>
              <a:gd name="connsiteY112" fmla="*/ 315431 h 4939827"/>
              <a:gd name="connsiteX113" fmla="*/ 2788947 w 12192000"/>
              <a:gd name="connsiteY113" fmla="*/ 250375 h 4939827"/>
              <a:gd name="connsiteX114" fmla="*/ 2885389 w 12192000"/>
              <a:gd name="connsiteY114" fmla="*/ 255259 h 4939827"/>
              <a:gd name="connsiteX115" fmla="*/ 3045916 w 12192000"/>
              <a:gd name="connsiteY115" fmla="*/ 261030 h 4939827"/>
              <a:gd name="connsiteX116" fmla="*/ 3074187 w 12192000"/>
              <a:gd name="connsiteY116" fmla="*/ 243226 h 4939827"/>
              <a:gd name="connsiteX117" fmla="*/ 3103677 w 12192000"/>
              <a:gd name="connsiteY117" fmla="*/ 209527 h 4939827"/>
              <a:gd name="connsiteX118" fmla="*/ 3126759 w 12192000"/>
              <a:gd name="connsiteY118" fmla="*/ 211226 h 4939827"/>
              <a:gd name="connsiteX119" fmla="*/ 3164020 w 12192000"/>
              <a:gd name="connsiteY119" fmla="*/ 212779 h 4939827"/>
              <a:gd name="connsiteX120" fmla="*/ 3285019 w 12192000"/>
              <a:gd name="connsiteY120" fmla="*/ 220535 h 4939827"/>
              <a:gd name="connsiteX121" fmla="*/ 3365154 w 12192000"/>
              <a:gd name="connsiteY121" fmla="*/ 226416 h 4939827"/>
              <a:gd name="connsiteX122" fmla="*/ 3367507 w 12192000"/>
              <a:gd name="connsiteY122" fmla="*/ 225416 h 4939827"/>
              <a:gd name="connsiteX123" fmla="*/ 3387567 w 12192000"/>
              <a:gd name="connsiteY123" fmla="*/ 227103 h 4939827"/>
              <a:gd name="connsiteX124" fmla="*/ 3424753 w 12192000"/>
              <a:gd name="connsiteY124" fmla="*/ 244380 h 4939827"/>
              <a:gd name="connsiteX125" fmla="*/ 3498001 w 12192000"/>
              <a:gd name="connsiteY125" fmla="*/ 231941 h 4939827"/>
              <a:gd name="connsiteX126" fmla="*/ 3561557 w 12192000"/>
              <a:gd name="connsiteY126" fmla="*/ 228095 h 4939827"/>
              <a:gd name="connsiteX127" fmla="*/ 3611920 w 12192000"/>
              <a:gd name="connsiteY127" fmla="*/ 218094 h 4939827"/>
              <a:gd name="connsiteX128" fmla="*/ 3620528 w 12192000"/>
              <a:gd name="connsiteY128" fmla="*/ 218788 h 4939827"/>
              <a:gd name="connsiteX129" fmla="*/ 3620766 w 12192000"/>
              <a:gd name="connsiteY129" fmla="*/ 218511 h 4939827"/>
              <a:gd name="connsiteX130" fmla="*/ 3629977 w 12192000"/>
              <a:gd name="connsiteY130" fmla="*/ 218664 h 4939827"/>
              <a:gd name="connsiteX131" fmla="*/ 3636217 w 12192000"/>
              <a:gd name="connsiteY131" fmla="*/ 220048 h 4939827"/>
              <a:gd name="connsiteX132" fmla="*/ 3709484 w 12192000"/>
              <a:gd name="connsiteY132" fmla="*/ 186927 h 4939827"/>
              <a:gd name="connsiteX133" fmla="*/ 3761342 w 12192000"/>
              <a:gd name="connsiteY133" fmla="*/ 177474 h 4939827"/>
              <a:gd name="connsiteX134" fmla="*/ 3799748 w 12192000"/>
              <a:gd name="connsiteY134" fmla="*/ 167154 h 4939827"/>
              <a:gd name="connsiteX135" fmla="*/ 3812225 w 12192000"/>
              <a:gd name="connsiteY135" fmla="*/ 189020 h 4939827"/>
              <a:gd name="connsiteX136" fmla="*/ 3864537 w 12192000"/>
              <a:gd name="connsiteY136" fmla="*/ 200742 h 4939827"/>
              <a:gd name="connsiteX137" fmla="*/ 4028476 w 12192000"/>
              <a:gd name="connsiteY137" fmla="*/ 223679 h 4939827"/>
              <a:gd name="connsiteX138" fmla="*/ 4191582 w 12192000"/>
              <a:gd name="connsiteY138" fmla="*/ 238952 h 4939827"/>
              <a:gd name="connsiteX139" fmla="*/ 4251024 w 12192000"/>
              <a:gd name="connsiteY139" fmla="*/ 240874 h 4939827"/>
              <a:gd name="connsiteX140" fmla="*/ 4355275 w 12192000"/>
              <a:gd name="connsiteY140" fmla="*/ 260205 h 4939827"/>
              <a:gd name="connsiteX141" fmla="*/ 4423807 w 12192000"/>
              <a:gd name="connsiteY141" fmla="*/ 270366 h 4939827"/>
              <a:gd name="connsiteX142" fmla="*/ 4558432 w 12192000"/>
              <a:gd name="connsiteY142" fmla="*/ 269194 h 4939827"/>
              <a:gd name="connsiteX143" fmla="*/ 4635061 w 12192000"/>
              <a:gd name="connsiteY143" fmla="*/ 280682 h 4939827"/>
              <a:gd name="connsiteX144" fmla="*/ 4807427 w 12192000"/>
              <a:gd name="connsiteY144" fmla="*/ 276835 h 4939827"/>
              <a:gd name="connsiteX145" fmla="*/ 5028933 w 12192000"/>
              <a:gd name="connsiteY145" fmla="*/ 183887 h 4939827"/>
              <a:gd name="connsiteX146" fmla="*/ 5093642 w 12192000"/>
              <a:gd name="connsiteY146" fmla="*/ 177214 h 4939827"/>
              <a:gd name="connsiteX147" fmla="*/ 5102642 w 12192000"/>
              <a:gd name="connsiteY147" fmla="*/ 186816 h 4939827"/>
              <a:gd name="connsiteX148" fmla="*/ 5193590 w 12192000"/>
              <a:gd name="connsiteY148" fmla="*/ 136361 h 4939827"/>
              <a:gd name="connsiteX149" fmla="*/ 5323922 w 12192000"/>
              <a:gd name="connsiteY149" fmla="*/ 146332 h 4939827"/>
              <a:gd name="connsiteX150" fmla="*/ 5421860 w 12192000"/>
              <a:gd name="connsiteY150" fmla="*/ 167298 h 4939827"/>
              <a:gd name="connsiteX151" fmla="*/ 5476948 w 12192000"/>
              <a:gd name="connsiteY151" fmla="*/ 173249 h 4939827"/>
              <a:gd name="connsiteX152" fmla="*/ 5516842 w 12192000"/>
              <a:gd name="connsiteY152" fmla="*/ 184018 h 4939827"/>
              <a:gd name="connsiteX153" fmla="*/ 5619415 w 12192000"/>
              <a:gd name="connsiteY153" fmla="*/ 176781 h 4939827"/>
              <a:gd name="connsiteX154" fmla="*/ 5789867 w 12192000"/>
              <a:gd name="connsiteY154" fmla="*/ 150304 h 4939827"/>
              <a:gd name="connsiteX155" fmla="*/ 5825953 w 12192000"/>
              <a:gd name="connsiteY155" fmla="*/ 147907 h 4939827"/>
              <a:gd name="connsiteX156" fmla="*/ 5856168 w 12192000"/>
              <a:gd name="connsiteY156" fmla="*/ 158719 h 4939827"/>
              <a:gd name="connsiteX157" fmla="*/ 5862476 w 12192000"/>
              <a:gd name="connsiteY157" fmla="*/ 172447 h 4939827"/>
              <a:gd name="connsiteX158" fmla="*/ 5882195 w 12192000"/>
              <a:gd name="connsiteY158" fmla="*/ 173195 h 4939827"/>
              <a:gd name="connsiteX159" fmla="*/ 5887271 w 12192000"/>
              <a:gd name="connsiteY159" fmla="*/ 176084 h 4939827"/>
              <a:gd name="connsiteX160" fmla="*/ 5916552 w 12192000"/>
              <a:gd name="connsiteY160" fmla="*/ 189955 h 4939827"/>
              <a:gd name="connsiteX161" fmla="*/ 5983240 w 12192000"/>
              <a:gd name="connsiteY161" fmla="*/ 152755 h 4939827"/>
              <a:gd name="connsiteX162" fmla="*/ 6152287 w 12192000"/>
              <a:gd name="connsiteY162" fmla="*/ 116736 h 4939827"/>
              <a:gd name="connsiteX163" fmla="*/ 6415830 w 12192000"/>
              <a:gd name="connsiteY163" fmla="*/ 136006 h 4939827"/>
              <a:gd name="connsiteX164" fmla="*/ 6756965 w 12192000"/>
              <a:gd name="connsiteY164" fmla="*/ 57636 h 4939827"/>
              <a:gd name="connsiteX165" fmla="*/ 6965101 w 12192000"/>
              <a:gd name="connsiteY165" fmla="*/ 25718 h 4939827"/>
              <a:gd name="connsiteX166" fmla="*/ 6986370 w 12192000"/>
              <a:gd name="connsiteY166" fmla="*/ 12659 h 4939827"/>
              <a:gd name="connsiteX167" fmla="*/ 6989536 w 12192000"/>
              <a:gd name="connsiteY167" fmla="*/ 14528 h 4939827"/>
              <a:gd name="connsiteX168" fmla="*/ 7015933 w 12192000"/>
              <a:gd name="connsiteY168" fmla="*/ 9653 h 4939827"/>
              <a:gd name="connsiteX169" fmla="*/ 7020592 w 12192000"/>
              <a:gd name="connsiteY169" fmla="*/ 1651 h 4939827"/>
              <a:gd name="connsiteX170" fmla="*/ 7025905 w 12192000"/>
              <a:gd name="connsiteY170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54496 w 12192000"/>
              <a:gd name="connsiteY112" fmla="*/ 315431 h 4939827"/>
              <a:gd name="connsiteX113" fmla="*/ 2788947 w 12192000"/>
              <a:gd name="connsiteY113" fmla="*/ 250375 h 4939827"/>
              <a:gd name="connsiteX114" fmla="*/ 2885389 w 12192000"/>
              <a:gd name="connsiteY114" fmla="*/ 255259 h 4939827"/>
              <a:gd name="connsiteX115" fmla="*/ 3045916 w 12192000"/>
              <a:gd name="connsiteY115" fmla="*/ 261030 h 4939827"/>
              <a:gd name="connsiteX116" fmla="*/ 3074187 w 12192000"/>
              <a:gd name="connsiteY116" fmla="*/ 243226 h 4939827"/>
              <a:gd name="connsiteX117" fmla="*/ 3103677 w 12192000"/>
              <a:gd name="connsiteY117" fmla="*/ 209527 h 4939827"/>
              <a:gd name="connsiteX118" fmla="*/ 3126759 w 12192000"/>
              <a:gd name="connsiteY118" fmla="*/ 211226 h 4939827"/>
              <a:gd name="connsiteX119" fmla="*/ 3164020 w 12192000"/>
              <a:gd name="connsiteY119" fmla="*/ 212779 h 4939827"/>
              <a:gd name="connsiteX120" fmla="*/ 3285019 w 12192000"/>
              <a:gd name="connsiteY120" fmla="*/ 220535 h 4939827"/>
              <a:gd name="connsiteX121" fmla="*/ 3365154 w 12192000"/>
              <a:gd name="connsiteY121" fmla="*/ 226416 h 4939827"/>
              <a:gd name="connsiteX122" fmla="*/ 3367507 w 12192000"/>
              <a:gd name="connsiteY122" fmla="*/ 225416 h 4939827"/>
              <a:gd name="connsiteX123" fmla="*/ 3387567 w 12192000"/>
              <a:gd name="connsiteY123" fmla="*/ 227103 h 4939827"/>
              <a:gd name="connsiteX124" fmla="*/ 3424753 w 12192000"/>
              <a:gd name="connsiteY124" fmla="*/ 244380 h 4939827"/>
              <a:gd name="connsiteX125" fmla="*/ 3498001 w 12192000"/>
              <a:gd name="connsiteY125" fmla="*/ 231941 h 4939827"/>
              <a:gd name="connsiteX126" fmla="*/ 3561557 w 12192000"/>
              <a:gd name="connsiteY126" fmla="*/ 228095 h 4939827"/>
              <a:gd name="connsiteX127" fmla="*/ 3611920 w 12192000"/>
              <a:gd name="connsiteY127" fmla="*/ 218094 h 4939827"/>
              <a:gd name="connsiteX128" fmla="*/ 3620528 w 12192000"/>
              <a:gd name="connsiteY128" fmla="*/ 218788 h 4939827"/>
              <a:gd name="connsiteX129" fmla="*/ 3620766 w 12192000"/>
              <a:gd name="connsiteY129" fmla="*/ 218511 h 4939827"/>
              <a:gd name="connsiteX130" fmla="*/ 3629977 w 12192000"/>
              <a:gd name="connsiteY130" fmla="*/ 218664 h 4939827"/>
              <a:gd name="connsiteX131" fmla="*/ 3636217 w 12192000"/>
              <a:gd name="connsiteY131" fmla="*/ 220048 h 4939827"/>
              <a:gd name="connsiteX132" fmla="*/ 3709484 w 12192000"/>
              <a:gd name="connsiteY132" fmla="*/ 186927 h 4939827"/>
              <a:gd name="connsiteX133" fmla="*/ 3761342 w 12192000"/>
              <a:gd name="connsiteY133" fmla="*/ 177474 h 4939827"/>
              <a:gd name="connsiteX134" fmla="*/ 3799748 w 12192000"/>
              <a:gd name="connsiteY134" fmla="*/ 167154 h 4939827"/>
              <a:gd name="connsiteX135" fmla="*/ 3812225 w 12192000"/>
              <a:gd name="connsiteY135" fmla="*/ 189020 h 4939827"/>
              <a:gd name="connsiteX136" fmla="*/ 3864537 w 12192000"/>
              <a:gd name="connsiteY136" fmla="*/ 200742 h 4939827"/>
              <a:gd name="connsiteX137" fmla="*/ 4028476 w 12192000"/>
              <a:gd name="connsiteY137" fmla="*/ 223679 h 4939827"/>
              <a:gd name="connsiteX138" fmla="*/ 4191582 w 12192000"/>
              <a:gd name="connsiteY138" fmla="*/ 238952 h 4939827"/>
              <a:gd name="connsiteX139" fmla="*/ 4251024 w 12192000"/>
              <a:gd name="connsiteY139" fmla="*/ 240874 h 4939827"/>
              <a:gd name="connsiteX140" fmla="*/ 4355275 w 12192000"/>
              <a:gd name="connsiteY140" fmla="*/ 260205 h 4939827"/>
              <a:gd name="connsiteX141" fmla="*/ 4423807 w 12192000"/>
              <a:gd name="connsiteY141" fmla="*/ 270366 h 4939827"/>
              <a:gd name="connsiteX142" fmla="*/ 4558432 w 12192000"/>
              <a:gd name="connsiteY142" fmla="*/ 269194 h 4939827"/>
              <a:gd name="connsiteX143" fmla="*/ 4635061 w 12192000"/>
              <a:gd name="connsiteY143" fmla="*/ 280682 h 4939827"/>
              <a:gd name="connsiteX144" fmla="*/ 4807427 w 12192000"/>
              <a:gd name="connsiteY144" fmla="*/ 276835 h 4939827"/>
              <a:gd name="connsiteX145" fmla="*/ 5028933 w 12192000"/>
              <a:gd name="connsiteY145" fmla="*/ 183887 h 4939827"/>
              <a:gd name="connsiteX146" fmla="*/ 5093642 w 12192000"/>
              <a:gd name="connsiteY146" fmla="*/ 177214 h 4939827"/>
              <a:gd name="connsiteX147" fmla="*/ 5102642 w 12192000"/>
              <a:gd name="connsiteY147" fmla="*/ 186816 h 4939827"/>
              <a:gd name="connsiteX148" fmla="*/ 5193590 w 12192000"/>
              <a:gd name="connsiteY148" fmla="*/ 136361 h 4939827"/>
              <a:gd name="connsiteX149" fmla="*/ 5323922 w 12192000"/>
              <a:gd name="connsiteY149" fmla="*/ 146332 h 4939827"/>
              <a:gd name="connsiteX150" fmla="*/ 5421860 w 12192000"/>
              <a:gd name="connsiteY150" fmla="*/ 167298 h 4939827"/>
              <a:gd name="connsiteX151" fmla="*/ 5476948 w 12192000"/>
              <a:gd name="connsiteY151" fmla="*/ 173249 h 4939827"/>
              <a:gd name="connsiteX152" fmla="*/ 5516842 w 12192000"/>
              <a:gd name="connsiteY152" fmla="*/ 184018 h 4939827"/>
              <a:gd name="connsiteX153" fmla="*/ 5619415 w 12192000"/>
              <a:gd name="connsiteY153" fmla="*/ 176781 h 4939827"/>
              <a:gd name="connsiteX154" fmla="*/ 5789867 w 12192000"/>
              <a:gd name="connsiteY154" fmla="*/ 150304 h 4939827"/>
              <a:gd name="connsiteX155" fmla="*/ 5825953 w 12192000"/>
              <a:gd name="connsiteY155" fmla="*/ 147907 h 4939827"/>
              <a:gd name="connsiteX156" fmla="*/ 5856168 w 12192000"/>
              <a:gd name="connsiteY156" fmla="*/ 158719 h 4939827"/>
              <a:gd name="connsiteX157" fmla="*/ 5862476 w 12192000"/>
              <a:gd name="connsiteY157" fmla="*/ 172447 h 4939827"/>
              <a:gd name="connsiteX158" fmla="*/ 5882195 w 12192000"/>
              <a:gd name="connsiteY158" fmla="*/ 173195 h 4939827"/>
              <a:gd name="connsiteX159" fmla="*/ 5887271 w 12192000"/>
              <a:gd name="connsiteY159" fmla="*/ 176084 h 4939827"/>
              <a:gd name="connsiteX160" fmla="*/ 5916552 w 12192000"/>
              <a:gd name="connsiteY160" fmla="*/ 189955 h 4939827"/>
              <a:gd name="connsiteX161" fmla="*/ 5983240 w 12192000"/>
              <a:gd name="connsiteY161" fmla="*/ 152755 h 4939827"/>
              <a:gd name="connsiteX162" fmla="*/ 6152287 w 12192000"/>
              <a:gd name="connsiteY162" fmla="*/ 116736 h 4939827"/>
              <a:gd name="connsiteX163" fmla="*/ 6415830 w 12192000"/>
              <a:gd name="connsiteY163" fmla="*/ 136006 h 4939827"/>
              <a:gd name="connsiteX164" fmla="*/ 6756965 w 12192000"/>
              <a:gd name="connsiteY164" fmla="*/ 57636 h 4939827"/>
              <a:gd name="connsiteX165" fmla="*/ 6819400 w 12192000"/>
              <a:gd name="connsiteY165" fmla="*/ 30742 h 4939827"/>
              <a:gd name="connsiteX166" fmla="*/ 6986370 w 12192000"/>
              <a:gd name="connsiteY166" fmla="*/ 12659 h 4939827"/>
              <a:gd name="connsiteX167" fmla="*/ 6989536 w 12192000"/>
              <a:gd name="connsiteY167" fmla="*/ 14528 h 4939827"/>
              <a:gd name="connsiteX168" fmla="*/ 7015933 w 12192000"/>
              <a:gd name="connsiteY168" fmla="*/ 9653 h 4939827"/>
              <a:gd name="connsiteX169" fmla="*/ 7020592 w 12192000"/>
              <a:gd name="connsiteY169" fmla="*/ 1651 h 4939827"/>
              <a:gd name="connsiteX170" fmla="*/ 7025905 w 12192000"/>
              <a:gd name="connsiteY170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54496 w 12192000"/>
              <a:gd name="connsiteY112" fmla="*/ 315431 h 4939827"/>
              <a:gd name="connsiteX113" fmla="*/ 2788947 w 12192000"/>
              <a:gd name="connsiteY113" fmla="*/ 250375 h 4939827"/>
              <a:gd name="connsiteX114" fmla="*/ 2885389 w 12192000"/>
              <a:gd name="connsiteY114" fmla="*/ 255259 h 4939827"/>
              <a:gd name="connsiteX115" fmla="*/ 3045916 w 12192000"/>
              <a:gd name="connsiteY115" fmla="*/ 261030 h 4939827"/>
              <a:gd name="connsiteX116" fmla="*/ 3074187 w 12192000"/>
              <a:gd name="connsiteY116" fmla="*/ 243226 h 4939827"/>
              <a:gd name="connsiteX117" fmla="*/ 3103677 w 12192000"/>
              <a:gd name="connsiteY117" fmla="*/ 209527 h 4939827"/>
              <a:gd name="connsiteX118" fmla="*/ 3126759 w 12192000"/>
              <a:gd name="connsiteY118" fmla="*/ 211226 h 4939827"/>
              <a:gd name="connsiteX119" fmla="*/ 3164020 w 12192000"/>
              <a:gd name="connsiteY119" fmla="*/ 212779 h 4939827"/>
              <a:gd name="connsiteX120" fmla="*/ 3285019 w 12192000"/>
              <a:gd name="connsiteY120" fmla="*/ 220535 h 4939827"/>
              <a:gd name="connsiteX121" fmla="*/ 3365154 w 12192000"/>
              <a:gd name="connsiteY121" fmla="*/ 226416 h 4939827"/>
              <a:gd name="connsiteX122" fmla="*/ 3367507 w 12192000"/>
              <a:gd name="connsiteY122" fmla="*/ 225416 h 4939827"/>
              <a:gd name="connsiteX123" fmla="*/ 3387567 w 12192000"/>
              <a:gd name="connsiteY123" fmla="*/ 227103 h 4939827"/>
              <a:gd name="connsiteX124" fmla="*/ 3424753 w 12192000"/>
              <a:gd name="connsiteY124" fmla="*/ 244380 h 4939827"/>
              <a:gd name="connsiteX125" fmla="*/ 3498001 w 12192000"/>
              <a:gd name="connsiteY125" fmla="*/ 231941 h 4939827"/>
              <a:gd name="connsiteX126" fmla="*/ 3561557 w 12192000"/>
              <a:gd name="connsiteY126" fmla="*/ 228095 h 4939827"/>
              <a:gd name="connsiteX127" fmla="*/ 3611920 w 12192000"/>
              <a:gd name="connsiteY127" fmla="*/ 218094 h 4939827"/>
              <a:gd name="connsiteX128" fmla="*/ 3620528 w 12192000"/>
              <a:gd name="connsiteY128" fmla="*/ 218788 h 4939827"/>
              <a:gd name="connsiteX129" fmla="*/ 3620766 w 12192000"/>
              <a:gd name="connsiteY129" fmla="*/ 218511 h 4939827"/>
              <a:gd name="connsiteX130" fmla="*/ 3629977 w 12192000"/>
              <a:gd name="connsiteY130" fmla="*/ 218664 h 4939827"/>
              <a:gd name="connsiteX131" fmla="*/ 3636217 w 12192000"/>
              <a:gd name="connsiteY131" fmla="*/ 220048 h 4939827"/>
              <a:gd name="connsiteX132" fmla="*/ 3709484 w 12192000"/>
              <a:gd name="connsiteY132" fmla="*/ 186927 h 4939827"/>
              <a:gd name="connsiteX133" fmla="*/ 3761342 w 12192000"/>
              <a:gd name="connsiteY133" fmla="*/ 177474 h 4939827"/>
              <a:gd name="connsiteX134" fmla="*/ 3799748 w 12192000"/>
              <a:gd name="connsiteY134" fmla="*/ 167154 h 4939827"/>
              <a:gd name="connsiteX135" fmla="*/ 3812225 w 12192000"/>
              <a:gd name="connsiteY135" fmla="*/ 189020 h 4939827"/>
              <a:gd name="connsiteX136" fmla="*/ 3864537 w 12192000"/>
              <a:gd name="connsiteY136" fmla="*/ 200742 h 4939827"/>
              <a:gd name="connsiteX137" fmla="*/ 4028476 w 12192000"/>
              <a:gd name="connsiteY137" fmla="*/ 223679 h 4939827"/>
              <a:gd name="connsiteX138" fmla="*/ 4191582 w 12192000"/>
              <a:gd name="connsiteY138" fmla="*/ 238952 h 4939827"/>
              <a:gd name="connsiteX139" fmla="*/ 4251024 w 12192000"/>
              <a:gd name="connsiteY139" fmla="*/ 240874 h 4939827"/>
              <a:gd name="connsiteX140" fmla="*/ 4355275 w 12192000"/>
              <a:gd name="connsiteY140" fmla="*/ 260205 h 4939827"/>
              <a:gd name="connsiteX141" fmla="*/ 4423807 w 12192000"/>
              <a:gd name="connsiteY141" fmla="*/ 270366 h 4939827"/>
              <a:gd name="connsiteX142" fmla="*/ 4558432 w 12192000"/>
              <a:gd name="connsiteY142" fmla="*/ 269194 h 4939827"/>
              <a:gd name="connsiteX143" fmla="*/ 4635061 w 12192000"/>
              <a:gd name="connsiteY143" fmla="*/ 280682 h 4939827"/>
              <a:gd name="connsiteX144" fmla="*/ 4807427 w 12192000"/>
              <a:gd name="connsiteY144" fmla="*/ 276835 h 4939827"/>
              <a:gd name="connsiteX145" fmla="*/ 5028933 w 12192000"/>
              <a:gd name="connsiteY145" fmla="*/ 183887 h 4939827"/>
              <a:gd name="connsiteX146" fmla="*/ 5093642 w 12192000"/>
              <a:gd name="connsiteY146" fmla="*/ 177214 h 4939827"/>
              <a:gd name="connsiteX147" fmla="*/ 5102642 w 12192000"/>
              <a:gd name="connsiteY147" fmla="*/ 186816 h 4939827"/>
              <a:gd name="connsiteX148" fmla="*/ 5193590 w 12192000"/>
              <a:gd name="connsiteY148" fmla="*/ 136361 h 4939827"/>
              <a:gd name="connsiteX149" fmla="*/ 5323922 w 12192000"/>
              <a:gd name="connsiteY149" fmla="*/ 146332 h 4939827"/>
              <a:gd name="connsiteX150" fmla="*/ 5421860 w 12192000"/>
              <a:gd name="connsiteY150" fmla="*/ 167298 h 4939827"/>
              <a:gd name="connsiteX151" fmla="*/ 5476948 w 12192000"/>
              <a:gd name="connsiteY151" fmla="*/ 173249 h 4939827"/>
              <a:gd name="connsiteX152" fmla="*/ 5516842 w 12192000"/>
              <a:gd name="connsiteY152" fmla="*/ 184018 h 4939827"/>
              <a:gd name="connsiteX153" fmla="*/ 5619415 w 12192000"/>
              <a:gd name="connsiteY153" fmla="*/ 176781 h 4939827"/>
              <a:gd name="connsiteX154" fmla="*/ 5789867 w 12192000"/>
              <a:gd name="connsiteY154" fmla="*/ 150304 h 4939827"/>
              <a:gd name="connsiteX155" fmla="*/ 5825953 w 12192000"/>
              <a:gd name="connsiteY155" fmla="*/ 147907 h 4939827"/>
              <a:gd name="connsiteX156" fmla="*/ 5856168 w 12192000"/>
              <a:gd name="connsiteY156" fmla="*/ 158719 h 4939827"/>
              <a:gd name="connsiteX157" fmla="*/ 5862476 w 12192000"/>
              <a:gd name="connsiteY157" fmla="*/ 172447 h 4939827"/>
              <a:gd name="connsiteX158" fmla="*/ 5882195 w 12192000"/>
              <a:gd name="connsiteY158" fmla="*/ 173195 h 4939827"/>
              <a:gd name="connsiteX159" fmla="*/ 5887271 w 12192000"/>
              <a:gd name="connsiteY159" fmla="*/ 176084 h 4939827"/>
              <a:gd name="connsiteX160" fmla="*/ 5921577 w 12192000"/>
              <a:gd name="connsiteY160" fmla="*/ 169858 h 4939827"/>
              <a:gd name="connsiteX161" fmla="*/ 5983240 w 12192000"/>
              <a:gd name="connsiteY161" fmla="*/ 152755 h 4939827"/>
              <a:gd name="connsiteX162" fmla="*/ 6152287 w 12192000"/>
              <a:gd name="connsiteY162" fmla="*/ 116736 h 4939827"/>
              <a:gd name="connsiteX163" fmla="*/ 6415830 w 12192000"/>
              <a:gd name="connsiteY163" fmla="*/ 136006 h 4939827"/>
              <a:gd name="connsiteX164" fmla="*/ 6756965 w 12192000"/>
              <a:gd name="connsiteY164" fmla="*/ 57636 h 4939827"/>
              <a:gd name="connsiteX165" fmla="*/ 6819400 w 12192000"/>
              <a:gd name="connsiteY165" fmla="*/ 30742 h 4939827"/>
              <a:gd name="connsiteX166" fmla="*/ 6986370 w 12192000"/>
              <a:gd name="connsiteY166" fmla="*/ 12659 h 4939827"/>
              <a:gd name="connsiteX167" fmla="*/ 6989536 w 12192000"/>
              <a:gd name="connsiteY167" fmla="*/ 14528 h 4939827"/>
              <a:gd name="connsiteX168" fmla="*/ 7015933 w 12192000"/>
              <a:gd name="connsiteY168" fmla="*/ 9653 h 4939827"/>
              <a:gd name="connsiteX169" fmla="*/ 7020592 w 12192000"/>
              <a:gd name="connsiteY169" fmla="*/ 1651 h 4939827"/>
              <a:gd name="connsiteX170" fmla="*/ 7025905 w 12192000"/>
              <a:gd name="connsiteY170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54496 w 12192000"/>
              <a:gd name="connsiteY112" fmla="*/ 315431 h 4939827"/>
              <a:gd name="connsiteX113" fmla="*/ 2788947 w 12192000"/>
              <a:gd name="connsiteY113" fmla="*/ 250375 h 4939827"/>
              <a:gd name="connsiteX114" fmla="*/ 2885389 w 12192000"/>
              <a:gd name="connsiteY114" fmla="*/ 255259 h 4939827"/>
              <a:gd name="connsiteX115" fmla="*/ 3045916 w 12192000"/>
              <a:gd name="connsiteY115" fmla="*/ 261030 h 4939827"/>
              <a:gd name="connsiteX116" fmla="*/ 3074187 w 12192000"/>
              <a:gd name="connsiteY116" fmla="*/ 243226 h 4939827"/>
              <a:gd name="connsiteX117" fmla="*/ 3103677 w 12192000"/>
              <a:gd name="connsiteY117" fmla="*/ 209527 h 4939827"/>
              <a:gd name="connsiteX118" fmla="*/ 3126759 w 12192000"/>
              <a:gd name="connsiteY118" fmla="*/ 211226 h 4939827"/>
              <a:gd name="connsiteX119" fmla="*/ 3164020 w 12192000"/>
              <a:gd name="connsiteY119" fmla="*/ 212779 h 4939827"/>
              <a:gd name="connsiteX120" fmla="*/ 3285019 w 12192000"/>
              <a:gd name="connsiteY120" fmla="*/ 220535 h 4939827"/>
              <a:gd name="connsiteX121" fmla="*/ 3365154 w 12192000"/>
              <a:gd name="connsiteY121" fmla="*/ 226416 h 4939827"/>
              <a:gd name="connsiteX122" fmla="*/ 3367507 w 12192000"/>
              <a:gd name="connsiteY122" fmla="*/ 225416 h 4939827"/>
              <a:gd name="connsiteX123" fmla="*/ 3387567 w 12192000"/>
              <a:gd name="connsiteY123" fmla="*/ 227103 h 4939827"/>
              <a:gd name="connsiteX124" fmla="*/ 3424753 w 12192000"/>
              <a:gd name="connsiteY124" fmla="*/ 244380 h 4939827"/>
              <a:gd name="connsiteX125" fmla="*/ 3498001 w 12192000"/>
              <a:gd name="connsiteY125" fmla="*/ 231941 h 4939827"/>
              <a:gd name="connsiteX126" fmla="*/ 3561557 w 12192000"/>
              <a:gd name="connsiteY126" fmla="*/ 228095 h 4939827"/>
              <a:gd name="connsiteX127" fmla="*/ 3611920 w 12192000"/>
              <a:gd name="connsiteY127" fmla="*/ 218094 h 4939827"/>
              <a:gd name="connsiteX128" fmla="*/ 3620528 w 12192000"/>
              <a:gd name="connsiteY128" fmla="*/ 218788 h 4939827"/>
              <a:gd name="connsiteX129" fmla="*/ 3620766 w 12192000"/>
              <a:gd name="connsiteY129" fmla="*/ 218511 h 4939827"/>
              <a:gd name="connsiteX130" fmla="*/ 3629977 w 12192000"/>
              <a:gd name="connsiteY130" fmla="*/ 218664 h 4939827"/>
              <a:gd name="connsiteX131" fmla="*/ 3636217 w 12192000"/>
              <a:gd name="connsiteY131" fmla="*/ 220048 h 4939827"/>
              <a:gd name="connsiteX132" fmla="*/ 3709484 w 12192000"/>
              <a:gd name="connsiteY132" fmla="*/ 186927 h 4939827"/>
              <a:gd name="connsiteX133" fmla="*/ 3761342 w 12192000"/>
              <a:gd name="connsiteY133" fmla="*/ 177474 h 4939827"/>
              <a:gd name="connsiteX134" fmla="*/ 3799748 w 12192000"/>
              <a:gd name="connsiteY134" fmla="*/ 167154 h 4939827"/>
              <a:gd name="connsiteX135" fmla="*/ 3812225 w 12192000"/>
              <a:gd name="connsiteY135" fmla="*/ 189020 h 4939827"/>
              <a:gd name="connsiteX136" fmla="*/ 3864537 w 12192000"/>
              <a:gd name="connsiteY136" fmla="*/ 200742 h 4939827"/>
              <a:gd name="connsiteX137" fmla="*/ 4028476 w 12192000"/>
              <a:gd name="connsiteY137" fmla="*/ 223679 h 4939827"/>
              <a:gd name="connsiteX138" fmla="*/ 4191582 w 12192000"/>
              <a:gd name="connsiteY138" fmla="*/ 238952 h 4939827"/>
              <a:gd name="connsiteX139" fmla="*/ 4251024 w 12192000"/>
              <a:gd name="connsiteY139" fmla="*/ 240874 h 4939827"/>
              <a:gd name="connsiteX140" fmla="*/ 4355275 w 12192000"/>
              <a:gd name="connsiteY140" fmla="*/ 260205 h 4939827"/>
              <a:gd name="connsiteX141" fmla="*/ 4423807 w 12192000"/>
              <a:gd name="connsiteY141" fmla="*/ 270366 h 4939827"/>
              <a:gd name="connsiteX142" fmla="*/ 4558432 w 12192000"/>
              <a:gd name="connsiteY142" fmla="*/ 269194 h 4939827"/>
              <a:gd name="connsiteX143" fmla="*/ 4635061 w 12192000"/>
              <a:gd name="connsiteY143" fmla="*/ 280682 h 4939827"/>
              <a:gd name="connsiteX144" fmla="*/ 4807427 w 12192000"/>
              <a:gd name="connsiteY144" fmla="*/ 276835 h 4939827"/>
              <a:gd name="connsiteX145" fmla="*/ 5028933 w 12192000"/>
              <a:gd name="connsiteY145" fmla="*/ 183887 h 4939827"/>
              <a:gd name="connsiteX146" fmla="*/ 5093642 w 12192000"/>
              <a:gd name="connsiteY146" fmla="*/ 177214 h 4939827"/>
              <a:gd name="connsiteX147" fmla="*/ 5102642 w 12192000"/>
              <a:gd name="connsiteY147" fmla="*/ 186816 h 4939827"/>
              <a:gd name="connsiteX148" fmla="*/ 5193590 w 12192000"/>
              <a:gd name="connsiteY148" fmla="*/ 156458 h 4939827"/>
              <a:gd name="connsiteX149" fmla="*/ 5323922 w 12192000"/>
              <a:gd name="connsiteY149" fmla="*/ 146332 h 4939827"/>
              <a:gd name="connsiteX150" fmla="*/ 5421860 w 12192000"/>
              <a:gd name="connsiteY150" fmla="*/ 167298 h 4939827"/>
              <a:gd name="connsiteX151" fmla="*/ 5476948 w 12192000"/>
              <a:gd name="connsiteY151" fmla="*/ 173249 h 4939827"/>
              <a:gd name="connsiteX152" fmla="*/ 5516842 w 12192000"/>
              <a:gd name="connsiteY152" fmla="*/ 184018 h 4939827"/>
              <a:gd name="connsiteX153" fmla="*/ 5619415 w 12192000"/>
              <a:gd name="connsiteY153" fmla="*/ 176781 h 4939827"/>
              <a:gd name="connsiteX154" fmla="*/ 5789867 w 12192000"/>
              <a:gd name="connsiteY154" fmla="*/ 150304 h 4939827"/>
              <a:gd name="connsiteX155" fmla="*/ 5825953 w 12192000"/>
              <a:gd name="connsiteY155" fmla="*/ 147907 h 4939827"/>
              <a:gd name="connsiteX156" fmla="*/ 5856168 w 12192000"/>
              <a:gd name="connsiteY156" fmla="*/ 158719 h 4939827"/>
              <a:gd name="connsiteX157" fmla="*/ 5862476 w 12192000"/>
              <a:gd name="connsiteY157" fmla="*/ 172447 h 4939827"/>
              <a:gd name="connsiteX158" fmla="*/ 5882195 w 12192000"/>
              <a:gd name="connsiteY158" fmla="*/ 173195 h 4939827"/>
              <a:gd name="connsiteX159" fmla="*/ 5887271 w 12192000"/>
              <a:gd name="connsiteY159" fmla="*/ 176084 h 4939827"/>
              <a:gd name="connsiteX160" fmla="*/ 5921577 w 12192000"/>
              <a:gd name="connsiteY160" fmla="*/ 169858 h 4939827"/>
              <a:gd name="connsiteX161" fmla="*/ 5983240 w 12192000"/>
              <a:gd name="connsiteY161" fmla="*/ 152755 h 4939827"/>
              <a:gd name="connsiteX162" fmla="*/ 6152287 w 12192000"/>
              <a:gd name="connsiteY162" fmla="*/ 116736 h 4939827"/>
              <a:gd name="connsiteX163" fmla="*/ 6415830 w 12192000"/>
              <a:gd name="connsiteY163" fmla="*/ 136006 h 4939827"/>
              <a:gd name="connsiteX164" fmla="*/ 6756965 w 12192000"/>
              <a:gd name="connsiteY164" fmla="*/ 57636 h 4939827"/>
              <a:gd name="connsiteX165" fmla="*/ 6819400 w 12192000"/>
              <a:gd name="connsiteY165" fmla="*/ 30742 h 4939827"/>
              <a:gd name="connsiteX166" fmla="*/ 6986370 w 12192000"/>
              <a:gd name="connsiteY166" fmla="*/ 12659 h 4939827"/>
              <a:gd name="connsiteX167" fmla="*/ 6989536 w 12192000"/>
              <a:gd name="connsiteY167" fmla="*/ 14528 h 4939827"/>
              <a:gd name="connsiteX168" fmla="*/ 7015933 w 12192000"/>
              <a:gd name="connsiteY168" fmla="*/ 9653 h 4939827"/>
              <a:gd name="connsiteX169" fmla="*/ 7020592 w 12192000"/>
              <a:gd name="connsiteY169" fmla="*/ 1651 h 4939827"/>
              <a:gd name="connsiteX170" fmla="*/ 7025905 w 12192000"/>
              <a:gd name="connsiteY170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54496 w 12192000"/>
              <a:gd name="connsiteY112" fmla="*/ 315431 h 4939827"/>
              <a:gd name="connsiteX113" fmla="*/ 2788947 w 12192000"/>
              <a:gd name="connsiteY113" fmla="*/ 250375 h 4939827"/>
              <a:gd name="connsiteX114" fmla="*/ 2885389 w 12192000"/>
              <a:gd name="connsiteY114" fmla="*/ 255259 h 4939827"/>
              <a:gd name="connsiteX115" fmla="*/ 3045916 w 12192000"/>
              <a:gd name="connsiteY115" fmla="*/ 261030 h 4939827"/>
              <a:gd name="connsiteX116" fmla="*/ 3074187 w 12192000"/>
              <a:gd name="connsiteY116" fmla="*/ 243226 h 4939827"/>
              <a:gd name="connsiteX117" fmla="*/ 3103677 w 12192000"/>
              <a:gd name="connsiteY117" fmla="*/ 209527 h 4939827"/>
              <a:gd name="connsiteX118" fmla="*/ 3126759 w 12192000"/>
              <a:gd name="connsiteY118" fmla="*/ 211226 h 4939827"/>
              <a:gd name="connsiteX119" fmla="*/ 3164020 w 12192000"/>
              <a:gd name="connsiteY119" fmla="*/ 212779 h 4939827"/>
              <a:gd name="connsiteX120" fmla="*/ 3285019 w 12192000"/>
              <a:gd name="connsiteY120" fmla="*/ 220535 h 4939827"/>
              <a:gd name="connsiteX121" fmla="*/ 3365154 w 12192000"/>
              <a:gd name="connsiteY121" fmla="*/ 226416 h 4939827"/>
              <a:gd name="connsiteX122" fmla="*/ 3367507 w 12192000"/>
              <a:gd name="connsiteY122" fmla="*/ 225416 h 4939827"/>
              <a:gd name="connsiteX123" fmla="*/ 3387567 w 12192000"/>
              <a:gd name="connsiteY123" fmla="*/ 227103 h 4939827"/>
              <a:gd name="connsiteX124" fmla="*/ 3424753 w 12192000"/>
              <a:gd name="connsiteY124" fmla="*/ 244380 h 4939827"/>
              <a:gd name="connsiteX125" fmla="*/ 3498001 w 12192000"/>
              <a:gd name="connsiteY125" fmla="*/ 231941 h 4939827"/>
              <a:gd name="connsiteX126" fmla="*/ 3561557 w 12192000"/>
              <a:gd name="connsiteY126" fmla="*/ 228095 h 4939827"/>
              <a:gd name="connsiteX127" fmla="*/ 3611920 w 12192000"/>
              <a:gd name="connsiteY127" fmla="*/ 218094 h 4939827"/>
              <a:gd name="connsiteX128" fmla="*/ 3620528 w 12192000"/>
              <a:gd name="connsiteY128" fmla="*/ 218788 h 4939827"/>
              <a:gd name="connsiteX129" fmla="*/ 3620766 w 12192000"/>
              <a:gd name="connsiteY129" fmla="*/ 218511 h 4939827"/>
              <a:gd name="connsiteX130" fmla="*/ 3629977 w 12192000"/>
              <a:gd name="connsiteY130" fmla="*/ 218664 h 4939827"/>
              <a:gd name="connsiteX131" fmla="*/ 3636217 w 12192000"/>
              <a:gd name="connsiteY131" fmla="*/ 220048 h 4939827"/>
              <a:gd name="connsiteX132" fmla="*/ 3709484 w 12192000"/>
              <a:gd name="connsiteY132" fmla="*/ 186927 h 4939827"/>
              <a:gd name="connsiteX133" fmla="*/ 3761342 w 12192000"/>
              <a:gd name="connsiteY133" fmla="*/ 177474 h 4939827"/>
              <a:gd name="connsiteX134" fmla="*/ 3799748 w 12192000"/>
              <a:gd name="connsiteY134" fmla="*/ 167154 h 4939827"/>
              <a:gd name="connsiteX135" fmla="*/ 3812225 w 12192000"/>
              <a:gd name="connsiteY135" fmla="*/ 189020 h 4939827"/>
              <a:gd name="connsiteX136" fmla="*/ 4028476 w 12192000"/>
              <a:gd name="connsiteY136" fmla="*/ 223679 h 4939827"/>
              <a:gd name="connsiteX137" fmla="*/ 4191582 w 12192000"/>
              <a:gd name="connsiteY137" fmla="*/ 238952 h 4939827"/>
              <a:gd name="connsiteX138" fmla="*/ 4251024 w 12192000"/>
              <a:gd name="connsiteY138" fmla="*/ 240874 h 4939827"/>
              <a:gd name="connsiteX139" fmla="*/ 4355275 w 12192000"/>
              <a:gd name="connsiteY139" fmla="*/ 260205 h 4939827"/>
              <a:gd name="connsiteX140" fmla="*/ 4423807 w 12192000"/>
              <a:gd name="connsiteY140" fmla="*/ 270366 h 4939827"/>
              <a:gd name="connsiteX141" fmla="*/ 4558432 w 12192000"/>
              <a:gd name="connsiteY141" fmla="*/ 269194 h 4939827"/>
              <a:gd name="connsiteX142" fmla="*/ 4635061 w 12192000"/>
              <a:gd name="connsiteY142" fmla="*/ 280682 h 4939827"/>
              <a:gd name="connsiteX143" fmla="*/ 4807427 w 12192000"/>
              <a:gd name="connsiteY143" fmla="*/ 276835 h 4939827"/>
              <a:gd name="connsiteX144" fmla="*/ 5028933 w 12192000"/>
              <a:gd name="connsiteY144" fmla="*/ 183887 h 4939827"/>
              <a:gd name="connsiteX145" fmla="*/ 5093642 w 12192000"/>
              <a:gd name="connsiteY145" fmla="*/ 177214 h 4939827"/>
              <a:gd name="connsiteX146" fmla="*/ 5102642 w 12192000"/>
              <a:gd name="connsiteY146" fmla="*/ 186816 h 4939827"/>
              <a:gd name="connsiteX147" fmla="*/ 5193590 w 12192000"/>
              <a:gd name="connsiteY147" fmla="*/ 156458 h 4939827"/>
              <a:gd name="connsiteX148" fmla="*/ 5323922 w 12192000"/>
              <a:gd name="connsiteY148" fmla="*/ 146332 h 4939827"/>
              <a:gd name="connsiteX149" fmla="*/ 5421860 w 12192000"/>
              <a:gd name="connsiteY149" fmla="*/ 167298 h 4939827"/>
              <a:gd name="connsiteX150" fmla="*/ 5476948 w 12192000"/>
              <a:gd name="connsiteY150" fmla="*/ 173249 h 4939827"/>
              <a:gd name="connsiteX151" fmla="*/ 5516842 w 12192000"/>
              <a:gd name="connsiteY151" fmla="*/ 184018 h 4939827"/>
              <a:gd name="connsiteX152" fmla="*/ 5619415 w 12192000"/>
              <a:gd name="connsiteY152" fmla="*/ 176781 h 4939827"/>
              <a:gd name="connsiteX153" fmla="*/ 5789867 w 12192000"/>
              <a:gd name="connsiteY153" fmla="*/ 150304 h 4939827"/>
              <a:gd name="connsiteX154" fmla="*/ 5825953 w 12192000"/>
              <a:gd name="connsiteY154" fmla="*/ 147907 h 4939827"/>
              <a:gd name="connsiteX155" fmla="*/ 5856168 w 12192000"/>
              <a:gd name="connsiteY155" fmla="*/ 158719 h 4939827"/>
              <a:gd name="connsiteX156" fmla="*/ 5862476 w 12192000"/>
              <a:gd name="connsiteY156" fmla="*/ 172447 h 4939827"/>
              <a:gd name="connsiteX157" fmla="*/ 5882195 w 12192000"/>
              <a:gd name="connsiteY157" fmla="*/ 173195 h 4939827"/>
              <a:gd name="connsiteX158" fmla="*/ 5887271 w 12192000"/>
              <a:gd name="connsiteY158" fmla="*/ 176084 h 4939827"/>
              <a:gd name="connsiteX159" fmla="*/ 5921577 w 12192000"/>
              <a:gd name="connsiteY159" fmla="*/ 169858 h 4939827"/>
              <a:gd name="connsiteX160" fmla="*/ 5983240 w 12192000"/>
              <a:gd name="connsiteY160" fmla="*/ 152755 h 4939827"/>
              <a:gd name="connsiteX161" fmla="*/ 6152287 w 12192000"/>
              <a:gd name="connsiteY161" fmla="*/ 116736 h 4939827"/>
              <a:gd name="connsiteX162" fmla="*/ 6415830 w 12192000"/>
              <a:gd name="connsiteY162" fmla="*/ 136006 h 4939827"/>
              <a:gd name="connsiteX163" fmla="*/ 6756965 w 12192000"/>
              <a:gd name="connsiteY163" fmla="*/ 57636 h 4939827"/>
              <a:gd name="connsiteX164" fmla="*/ 6819400 w 12192000"/>
              <a:gd name="connsiteY164" fmla="*/ 30742 h 4939827"/>
              <a:gd name="connsiteX165" fmla="*/ 6986370 w 12192000"/>
              <a:gd name="connsiteY165" fmla="*/ 12659 h 4939827"/>
              <a:gd name="connsiteX166" fmla="*/ 6989536 w 12192000"/>
              <a:gd name="connsiteY166" fmla="*/ 14528 h 4939827"/>
              <a:gd name="connsiteX167" fmla="*/ 7015933 w 12192000"/>
              <a:gd name="connsiteY167" fmla="*/ 9653 h 4939827"/>
              <a:gd name="connsiteX168" fmla="*/ 7020592 w 12192000"/>
              <a:gd name="connsiteY168" fmla="*/ 1651 h 4939827"/>
              <a:gd name="connsiteX169" fmla="*/ 7025905 w 12192000"/>
              <a:gd name="connsiteY169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54496 w 12192000"/>
              <a:gd name="connsiteY112" fmla="*/ 315431 h 4939827"/>
              <a:gd name="connsiteX113" fmla="*/ 2788947 w 12192000"/>
              <a:gd name="connsiteY113" fmla="*/ 250375 h 4939827"/>
              <a:gd name="connsiteX114" fmla="*/ 2885389 w 12192000"/>
              <a:gd name="connsiteY114" fmla="*/ 255259 h 4939827"/>
              <a:gd name="connsiteX115" fmla="*/ 3045916 w 12192000"/>
              <a:gd name="connsiteY115" fmla="*/ 261030 h 4939827"/>
              <a:gd name="connsiteX116" fmla="*/ 3074187 w 12192000"/>
              <a:gd name="connsiteY116" fmla="*/ 243226 h 4939827"/>
              <a:gd name="connsiteX117" fmla="*/ 3103677 w 12192000"/>
              <a:gd name="connsiteY117" fmla="*/ 209527 h 4939827"/>
              <a:gd name="connsiteX118" fmla="*/ 3126759 w 12192000"/>
              <a:gd name="connsiteY118" fmla="*/ 211226 h 4939827"/>
              <a:gd name="connsiteX119" fmla="*/ 3164020 w 12192000"/>
              <a:gd name="connsiteY119" fmla="*/ 212779 h 4939827"/>
              <a:gd name="connsiteX120" fmla="*/ 3285019 w 12192000"/>
              <a:gd name="connsiteY120" fmla="*/ 220535 h 4939827"/>
              <a:gd name="connsiteX121" fmla="*/ 3365154 w 12192000"/>
              <a:gd name="connsiteY121" fmla="*/ 226416 h 4939827"/>
              <a:gd name="connsiteX122" fmla="*/ 3367507 w 12192000"/>
              <a:gd name="connsiteY122" fmla="*/ 225416 h 4939827"/>
              <a:gd name="connsiteX123" fmla="*/ 3387567 w 12192000"/>
              <a:gd name="connsiteY123" fmla="*/ 227103 h 4939827"/>
              <a:gd name="connsiteX124" fmla="*/ 3424753 w 12192000"/>
              <a:gd name="connsiteY124" fmla="*/ 244380 h 4939827"/>
              <a:gd name="connsiteX125" fmla="*/ 3498001 w 12192000"/>
              <a:gd name="connsiteY125" fmla="*/ 231941 h 4939827"/>
              <a:gd name="connsiteX126" fmla="*/ 3561557 w 12192000"/>
              <a:gd name="connsiteY126" fmla="*/ 228095 h 4939827"/>
              <a:gd name="connsiteX127" fmla="*/ 3611920 w 12192000"/>
              <a:gd name="connsiteY127" fmla="*/ 218094 h 4939827"/>
              <a:gd name="connsiteX128" fmla="*/ 3620528 w 12192000"/>
              <a:gd name="connsiteY128" fmla="*/ 218788 h 4939827"/>
              <a:gd name="connsiteX129" fmla="*/ 3620766 w 12192000"/>
              <a:gd name="connsiteY129" fmla="*/ 218511 h 4939827"/>
              <a:gd name="connsiteX130" fmla="*/ 3629977 w 12192000"/>
              <a:gd name="connsiteY130" fmla="*/ 218664 h 4939827"/>
              <a:gd name="connsiteX131" fmla="*/ 3636217 w 12192000"/>
              <a:gd name="connsiteY131" fmla="*/ 220048 h 4939827"/>
              <a:gd name="connsiteX132" fmla="*/ 3709484 w 12192000"/>
              <a:gd name="connsiteY132" fmla="*/ 186927 h 4939827"/>
              <a:gd name="connsiteX133" fmla="*/ 3761342 w 12192000"/>
              <a:gd name="connsiteY133" fmla="*/ 177474 h 4939827"/>
              <a:gd name="connsiteX134" fmla="*/ 3799748 w 12192000"/>
              <a:gd name="connsiteY134" fmla="*/ 167154 h 4939827"/>
              <a:gd name="connsiteX135" fmla="*/ 3922756 w 12192000"/>
              <a:gd name="connsiteY135" fmla="*/ 194044 h 4939827"/>
              <a:gd name="connsiteX136" fmla="*/ 4028476 w 12192000"/>
              <a:gd name="connsiteY136" fmla="*/ 223679 h 4939827"/>
              <a:gd name="connsiteX137" fmla="*/ 4191582 w 12192000"/>
              <a:gd name="connsiteY137" fmla="*/ 238952 h 4939827"/>
              <a:gd name="connsiteX138" fmla="*/ 4251024 w 12192000"/>
              <a:gd name="connsiteY138" fmla="*/ 240874 h 4939827"/>
              <a:gd name="connsiteX139" fmla="*/ 4355275 w 12192000"/>
              <a:gd name="connsiteY139" fmla="*/ 260205 h 4939827"/>
              <a:gd name="connsiteX140" fmla="*/ 4423807 w 12192000"/>
              <a:gd name="connsiteY140" fmla="*/ 270366 h 4939827"/>
              <a:gd name="connsiteX141" fmla="*/ 4558432 w 12192000"/>
              <a:gd name="connsiteY141" fmla="*/ 269194 h 4939827"/>
              <a:gd name="connsiteX142" fmla="*/ 4635061 w 12192000"/>
              <a:gd name="connsiteY142" fmla="*/ 280682 h 4939827"/>
              <a:gd name="connsiteX143" fmla="*/ 4807427 w 12192000"/>
              <a:gd name="connsiteY143" fmla="*/ 276835 h 4939827"/>
              <a:gd name="connsiteX144" fmla="*/ 5028933 w 12192000"/>
              <a:gd name="connsiteY144" fmla="*/ 183887 h 4939827"/>
              <a:gd name="connsiteX145" fmla="*/ 5093642 w 12192000"/>
              <a:gd name="connsiteY145" fmla="*/ 177214 h 4939827"/>
              <a:gd name="connsiteX146" fmla="*/ 5102642 w 12192000"/>
              <a:gd name="connsiteY146" fmla="*/ 186816 h 4939827"/>
              <a:gd name="connsiteX147" fmla="*/ 5193590 w 12192000"/>
              <a:gd name="connsiteY147" fmla="*/ 156458 h 4939827"/>
              <a:gd name="connsiteX148" fmla="*/ 5323922 w 12192000"/>
              <a:gd name="connsiteY148" fmla="*/ 146332 h 4939827"/>
              <a:gd name="connsiteX149" fmla="*/ 5421860 w 12192000"/>
              <a:gd name="connsiteY149" fmla="*/ 167298 h 4939827"/>
              <a:gd name="connsiteX150" fmla="*/ 5476948 w 12192000"/>
              <a:gd name="connsiteY150" fmla="*/ 173249 h 4939827"/>
              <a:gd name="connsiteX151" fmla="*/ 5516842 w 12192000"/>
              <a:gd name="connsiteY151" fmla="*/ 184018 h 4939827"/>
              <a:gd name="connsiteX152" fmla="*/ 5619415 w 12192000"/>
              <a:gd name="connsiteY152" fmla="*/ 176781 h 4939827"/>
              <a:gd name="connsiteX153" fmla="*/ 5789867 w 12192000"/>
              <a:gd name="connsiteY153" fmla="*/ 150304 h 4939827"/>
              <a:gd name="connsiteX154" fmla="*/ 5825953 w 12192000"/>
              <a:gd name="connsiteY154" fmla="*/ 147907 h 4939827"/>
              <a:gd name="connsiteX155" fmla="*/ 5856168 w 12192000"/>
              <a:gd name="connsiteY155" fmla="*/ 158719 h 4939827"/>
              <a:gd name="connsiteX156" fmla="*/ 5862476 w 12192000"/>
              <a:gd name="connsiteY156" fmla="*/ 172447 h 4939827"/>
              <a:gd name="connsiteX157" fmla="*/ 5882195 w 12192000"/>
              <a:gd name="connsiteY157" fmla="*/ 173195 h 4939827"/>
              <a:gd name="connsiteX158" fmla="*/ 5887271 w 12192000"/>
              <a:gd name="connsiteY158" fmla="*/ 176084 h 4939827"/>
              <a:gd name="connsiteX159" fmla="*/ 5921577 w 12192000"/>
              <a:gd name="connsiteY159" fmla="*/ 169858 h 4939827"/>
              <a:gd name="connsiteX160" fmla="*/ 5983240 w 12192000"/>
              <a:gd name="connsiteY160" fmla="*/ 152755 h 4939827"/>
              <a:gd name="connsiteX161" fmla="*/ 6152287 w 12192000"/>
              <a:gd name="connsiteY161" fmla="*/ 116736 h 4939827"/>
              <a:gd name="connsiteX162" fmla="*/ 6415830 w 12192000"/>
              <a:gd name="connsiteY162" fmla="*/ 136006 h 4939827"/>
              <a:gd name="connsiteX163" fmla="*/ 6756965 w 12192000"/>
              <a:gd name="connsiteY163" fmla="*/ 57636 h 4939827"/>
              <a:gd name="connsiteX164" fmla="*/ 6819400 w 12192000"/>
              <a:gd name="connsiteY164" fmla="*/ 30742 h 4939827"/>
              <a:gd name="connsiteX165" fmla="*/ 6986370 w 12192000"/>
              <a:gd name="connsiteY165" fmla="*/ 12659 h 4939827"/>
              <a:gd name="connsiteX166" fmla="*/ 6989536 w 12192000"/>
              <a:gd name="connsiteY166" fmla="*/ 14528 h 4939827"/>
              <a:gd name="connsiteX167" fmla="*/ 7015933 w 12192000"/>
              <a:gd name="connsiteY167" fmla="*/ 9653 h 4939827"/>
              <a:gd name="connsiteX168" fmla="*/ 7020592 w 12192000"/>
              <a:gd name="connsiteY168" fmla="*/ 1651 h 4939827"/>
              <a:gd name="connsiteX169" fmla="*/ 7025905 w 12192000"/>
              <a:gd name="connsiteY169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54496 w 12192000"/>
              <a:gd name="connsiteY112" fmla="*/ 315431 h 4939827"/>
              <a:gd name="connsiteX113" fmla="*/ 2788947 w 12192000"/>
              <a:gd name="connsiteY113" fmla="*/ 250375 h 4939827"/>
              <a:gd name="connsiteX114" fmla="*/ 2885389 w 12192000"/>
              <a:gd name="connsiteY114" fmla="*/ 255259 h 4939827"/>
              <a:gd name="connsiteX115" fmla="*/ 3045916 w 12192000"/>
              <a:gd name="connsiteY115" fmla="*/ 261030 h 4939827"/>
              <a:gd name="connsiteX116" fmla="*/ 3074187 w 12192000"/>
              <a:gd name="connsiteY116" fmla="*/ 243226 h 4939827"/>
              <a:gd name="connsiteX117" fmla="*/ 3103677 w 12192000"/>
              <a:gd name="connsiteY117" fmla="*/ 209527 h 4939827"/>
              <a:gd name="connsiteX118" fmla="*/ 3126759 w 12192000"/>
              <a:gd name="connsiteY118" fmla="*/ 211226 h 4939827"/>
              <a:gd name="connsiteX119" fmla="*/ 3164020 w 12192000"/>
              <a:gd name="connsiteY119" fmla="*/ 212779 h 4939827"/>
              <a:gd name="connsiteX120" fmla="*/ 3285019 w 12192000"/>
              <a:gd name="connsiteY120" fmla="*/ 220535 h 4939827"/>
              <a:gd name="connsiteX121" fmla="*/ 3365154 w 12192000"/>
              <a:gd name="connsiteY121" fmla="*/ 226416 h 4939827"/>
              <a:gd name="connsiteX122" fmla="*/ 3367507 w 12192000"/>
              <a:gd name="connsiteY122" fmla="*/ 225416 h 4939827"/>
              <a:gd name="connsiteX123" fmla="*/ 3387567 w 12192000"/>
              <a:gd name="connsiteY123" fmla="*/ 227103 h 4939827"/>
              <a:gd name="connsiteX124" fmla="*/ 3498001 w 12192000"/>
              <a:gd name="connsiteY124" fmla="*/ 231941 h 4939827"/>
              <a:gd name="connsiteX125" fmla="*/ 3561557 w 12192000"/>
              <a:gd name="connsiteY125" fmla="*/ 228095 h 4939827"/>
              <a:gd name="connsiteX126" fmla="*/ 3611920 w 12192000"/>
              <a:gd name="connsiteY126" fmla="*/ 218094 h 4939827"/>
              <a:gd name="connsiteX127" fmla="*/ 3620528 w 12192000"/>
              <a:gd name="connsiteY127" fmla="*/ 218788 h 4939827"/>
              <a:gd name="connsiteX128" fmla="*/ 3620766 w 12192000"/>
              <a:gd name="connsiteY128" fmla="*/ 218511 h 4939827"/>
              <a:gd name="connsiteX129" fmla="*/ 3629977 w 12192000"/>
              <a:gd name="connsiteY129" fmla="*/ 218664 h 4939827"/>
              <a:gd name="connsiteX130" fmla="*/ 3636217 w 12192000"/>
              <a:gd name="connsiteY130" fmla="*/ 220048 h 4939827"/>
              <a:gd name="connsiteX131" fmla="*/ 3709484 w 12192000"/>
              <a:gd name="connsiteY131" fmla="*/ 186927 h 4939827"/>
              <a:gd name="connsiteX132" fmla="*/ 3761342 w 12192000"/>
              <a:gd name="connsiteY132" fmla="*/ 177474 h 4939827"/>
              <a:gd name="connsiteX133" fmla="*/ 3799748 w 12192000"/>
              <a:gd name="connsiteY133" fmla="*/ 167154 h 4939827"/>
              <a:gd name="connsiteX134" fmla="*/ 3922756 w 12192000"/>
              <a:gd name="connsiteY134" fmla="*/ 194044 h 4939827"/>
              <a:gd name="connsiteX135" fmla="*/ 4028476 w 12192000"/>
              <a:gd name="connsiteY135" fmla="*/ 223679 h 4939827"/>
              <a:gd name="connsiteX136" fmla="*/ 4191582 w 12192000"/>
              <a:gd name="connsiteY136" fmla="*/ 238952 h 4939827"/>
              <a:gd name="connsiteX137" fmla="*/ 4251024 w 12192000"/>
              <a:gd name="connsiteY137" fmla="*/ 240874 h 4939827"/>
              <a:gd name="connsiteX138" fmla="*/ 4355275 w 12192000"/>
              <a:gd name="connsiteY138" fmla="*/ 260205 h 4939827"/>
              <a:gd name="connsiteX139" fmla="*/ 4423807 w 12192000"/>
              <a:gd name="connsiteY139" fmla="*/ 270366 h 4939827"/>
              <a:gd name="connsiteX140" fmla="*/ 4558432 w 12192000"/>
              <a:gd name="connsiteY140" fmla="*/ 269194 h 4939827"/>
              <a:gd name="connsiteX141" fmla="*/ 4635061 w 12192000"/>
              <a:gd name="connsiteY141" fmla="*/ 280682 h 4939827"/>
              <a:gd name="connsiteX142" fmla="*/ 4807427 w 12192000"/>
              <a:gd name="connsiteY142" fmla="*/ 276835 h 4939827"/>
              <a:gd name="connsiteX143" fmla="*/ 5028933 w 12192000"/>
              <a:gd name="connsiteY143" fmla="*/ 183887 h 4939827"/>
              <a:gd name="connsiteX144" fmla="*/ 5093642 w 12192000"/>
              <a:gd name="connsiteY144" fmla="*/ 177214 h 4939827"/>
              <a:gd name="connsiteX145" fmla="*/ 5102642 w 12192000"/>
              <a:gd name="connsiteY145" fmla="*/ 186816 h 4939827"/>
              <a:gd name="connsiteX146" fmla="*/ 5193590 w 12192000"/>
              <a:gd name="connsiteY146" fmla="*/ 156458 h 4939827"/>
              <a:gd name="connsiteX147" fmla="*/ 5323922 w 12192000"/>
              <a:gd name="connsiteY147" fmla="*/ 146332 h 4939827"/>
              <a:gd name="connsiteX148" fmla="*/ 5421860 w 12192000"/>
              <a:gd name="connsiteY148" fmla="*/ 167298 h 4939827"/>
              <a:gd name="connsiteX149" fmla="*/ 5476948 w 12192000"/>
              <a:gd name="connsiteY149" fmla="*/ 173249 h 4939827"/>
              <a:gd name="connsiteX150" fmla="*/ 5516842 w 12192000"/>
              <a:gd name="connsiteY150" fmla="*/ 184018 h 4939827"/>
              <a:gd name="connsiteX151" fmla="*/ 5619415 w 12192000"/>
              <a:gd name="connsiteY151" fmla="*/ 176781 h 4939827"/>
              <a:gd name="connsiteX152" fmla="*/ 5789867 w 12192000"/>
              <a:gd name="connsiteY152" fmla="*/ 150304 h 4939827"/>
              <a:gd name="connsiteX153" fmla="*/ 5825953 w 12192000"/>
              <a:gd name="connsiteY153" fmla="*/ 147907 h 4939827"/>
              <a:gd name="connsiteX154" fmla="*/ 5856168 w 12192000"/>
              <a:gd name="connsiteY154" fmla="*/ 158719 h 4939827"/>
              <a:gd name="connsiteX155" fmla="*/ 5862476 w 12192000"/>
              <a:gd name="connsiteY155" fmla="*/ 172447 h 4939827"/>
              <a:gd name="connsiteX156" fmla="*/ 5882195 w 12192000"/>
              <a:gd name="connsiteY156" fmla="*/ 173195 h 4939827"/>
              <a:gd name="connsiteX157" fmla="*/ 5887271 w 12192000"/>
              <a:gd name="connsiteY157" fmla="*/ 176084 h 4939827"/>
              <a:gd name="connsiteX158" fmla="*/ 5921577 w 12192000"/>
              <a:gd name="connsiteY158" fmla="*/ 169858 h 4939827"/>
              <a:gd name="connsiteX159" fmla="*/ 5983240 w 12192000"/>
              <a:gd name="connsiteY159" fmla="*/ 152755 h 4939827"/>
              <a:gd name="connsiteX160" fmla="*/ 6152287 w 12192000"/>
              <a:gd name="connsiteY160" fmla="*/ 116736 h 4939827"/>
              <a:gd name="connsiteX161" fmla="*/ 6415830 w 12192000"/>
              <a:gd name="connsiteY161" fmla="*/ 136006 h 4939827"/>
              <a:gd name="connsiteX162" fmla="*/ 6756965 w 12192000"/>
              <a:gd name="connsiteY162" fmla="*/ 57636 h 4939827"/>
              <a:gd name="connsiteX163" fmla="*/ 6819400 w 12192000"/>
              <a:gd name="connsiteY163" fmla="*/ 30742 h 4939827"/>
              <a:gd name="connsiteX164" fmla="*/ 6986370 w 12192000"/>
              <a:gd name="connsiteY164" fmla="*/ 12659 h 4939827"/>
              <a:gd name="connsiteX165" fmla="*/ 6989536 w 12192000"/>
              <a:gd name="connsiteY165" fmla="*/ 14528 h 4939827"/>
              <a:gd name="connsiteX166" fmla="*/ 7015933 w 12192000"/>
              <a:gd name="connsiteY166" fmla="*/ 9653 h 4939827"/>
              <a:gd name="connsiteX167" fmla="*/ 7020592 w 12192000"/>
              <a:gd name="connsiteY167" fmla="*/ 1651 h 4939827"/>
              <a:gd name="connsiteX168" fmla="*/ 7025905 w 12192000"/>
              <a:gd name="connsiteY168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54496 w 12192000"/>
              <a:gd name="connsiteY112" fmla="*/ 315431 h 4939827"/>
              <a:gd name="connsiteX113" fmla="*/ 2788947 w 12192000"/>
              <a:gd name="connsiteY113" fmla="*/ 250375 h 4939827"/>
              <a:gd name="connsiteX114" fmla="*/ 2885389 w 12192000"/>
              <a:gd name="connsiteY114" fmla="*/ 255259 h 4939827"/>
              <a:gd name="connsiteX115" fmla="*/ 3045916 w 12192000"/>
              <a:gd name="connsiteY115" fmla="*/ 261030 h 4939827"/>
              <a:gd name="connsiteX116" fmla="*/ 3103677 w 12192000"/>
              <a:gd name="connsiteY116" fmla="*/ 209527 h 4939827"/>
              <a:gd name="connsiteX117" fmla="*/ 3126759 w 12192000"/>
              <a:gd name="connsiteY117" fmla="*/ 211226 h 4939827"/>
              <a:gd name="connsiteX118" fmla="*/ 3164020 w 12192000"/>
              <a:gd name="connsiteY118" fmla="*/ 212779 h 4939827"/>
              <a:gd name="connsiteX119" fmla="*/ 3285019 w 12192000"/>
              <a:gd name="connsiteY119" fmla="*/ 220535 h 4939827"/>
              <a:gd name="connsiteX120" fmla="*/ 3365154 w 12192000"/>
              <a:gd name="connsiteY120" fmla="*/ 226416 h 4939827"/>
              <a:gd name="connsiteX121" fmla="*/ 3367507 w 12192000"/>
              <a:gd name="connsiteY121" fmla="*/ 225416 h 4939827"/>
              <a:gd name="connsiteX122" fmla="*/ 3387567 w 12192000"/>
              <a:gd name="connsiteY122" fmla="*/ 227103 h 4939827"/>
              <a:gd name="connsiteX123" fmla="*/ 3498001 w 12192000"/>
              <a:gd name="connsiteY123" fmla="*/ 231941 h 4939827"/>
              <a:gd name="connsiteX124" fmla="*/ 3561557 w 12192000"/>
              <a:gd name="connsiteY124" fmla="*/ 228095 h 4939827"/>
              <a:gd name="connsiteX125" fmla="*/ 3611920 w 12192000"/>
              <a:gd name="connsiteY125" fmla="*/ 218094 h 4939827"/>
              <a:gd name="connsiteX126" fmla="*/ 3620528 w 12192000"/>
              <a:gd name="connsiteY126" fmla="*/ 218788 h 4939827"/>
              <a:gd name="connsiteX127" fmla="*/ 3620766 w 12192000"/>
              <a:gd name="connsiteY127" fmla="*/ 218511 h 4939827"/>
              <a:gd name="connsiteX128" fmla="*/ 3629977 w 12192000"/>
              <a:gd name="connsiteY128" fmla="*/ 218664 h 4939827"/>
              <a:gd name="connsiteX129" fmla="*/ 3636217 w 12192000"/>
              <a:gd name="connsiteY129" fmla="*/ 220048 h 4939827"/>
              <a:gd name="connsiteX130" fmla="*/ 3709484 w 12192000"/>
              <a:gd name="connsiteY130" fmla="*/ 186927 h 4939827"/>
              <a:gd name="connsiteX131" fmla="*/ 3761342 w 12192000"/>
              <a:gd name="connsiteY131" fmla="*/ 177474 h 4939827"/>
              <a:gd name="connsiteX132" fmla="*/ 3799748 w 12192000"/>
              <a:gd name="connsiteY132" fmla="*/ 167154 h 4939827"/>
              <a:gd name="connsiteX133" fmla="*/ 3922756 w 12192000"/>
              <a:gd name="connsiteY133" fmla="*/ 194044 h 4939827"/>
              <a:gd name="connsiteX134" fmla="*/ 4028476 w 12192000"/>
              <a:gd name="connsiteY134" fmla="*/ 223679 h 4939827"/>
              <a:gd name="connsiteX135" fmla="*/ 4191582 w 12192000"/>
              <a:gd name="connsiteY135" fmla="*/ 238952 h 4939827"/>
              <a:gd name="connsiteX136" fmla="*/ 4251024 w 12192000"/>
              <a:gd name="connsiteY136" fmla="*/ 240874 h 4939827"/>
              <a:gd name="connsiteX137" fmla="*/ 4355275 w 12192000"/>
              <a:gd name="connsiteY137" fmla="*/ 260205 h 4939827"/>
              <a:gd name="connsiteX138" fmla="*/ 4423807 w 12192000"/>
              <a:gd name="connsiteY138" fmla="*/ 270366 h 4939827"/>
              <a:gd name="connsiteX139" fmla="*/ 4558432 w 12192000"/>
              <a:gd name="connsiteY139" fmla="*/ 269194 h 4939827"/>
              <a:gd name="connsiteX140" fmla="*/ 4635061 w 12192000"/>
              <a:gd name="connsiteY140" fmla="*/ 280682 h 4939827"/>
              <a:gd name="connsiteX141" fmla="*/ 4807427 w 12192000"/>
              <a:gd name="connsiteY141" fmla="*/ 276835 h 4939827"/>
              <a:gd name="connsiteX142" fmla="*/ 5028933 w 12192000"/>
              <a:gd name="connsiteY142" fmla="*/ 183887 h 4939827"/>
              <a:gd name="connsiteX143" fmla="*/ 5093642 w 12192000"/>
              <a:gd name="connsiteY143" fmla="*/ 177214 h 4939827"/>
              <a:gd name="connsiteX144" fmla="*/ 5102642 w 12192000"/>
              <a:gd name="connsiteY144" fmla="*/ 186816 h 4939827"/>
              <a:gd name="connsiteX145" fmla="*/ 5193590 w 12192000"/>
              <a:gd name="connsiteY145" fmla="*/ 156458 h 4939827"/>
              <a:gd name="connsiteX146" fmla="*/ 5323922 w 12192000"/>
              <a:gd name="connsiteY146" fmla="*/ 146332 h 4939827"/>
              <a:gd name="connsiteX147" fmla="*/ 5421860 w 12192000"/>
              <a:gd name="connsiteY147" fmla="*/ 167298 h 4939827"/>
              <a:gd name="connsiteX148" fmla="*/ 5476948 w 12192000"/>
              <a:gd name="connsiteY148" fmla="*/ 173249 h 4939827"/>
              <a:gd name="connsiteX149" fmla="*/ 5516842 w 12192000"/>
              <a:gd name="connsiteY149" fmla="*/ 184018 h 4939827"/>
              <a:gd name="connsiteX150" fmla="*/ 5619415 w 12192000"/>
              <a:gd name="connsiteY150" fmla="*/ 176781 h 4939827"/>
              <a:gd name="connsiteX151" fmla="*/ 5789867 w 12192000"/>
              <a:gd name="connsiteY151" fmla="*/ 150304 h 4939827"/>
              <a:gd name="connsiteX152" fmla="*/ 5825953 w 12192000"/>
              <a:gd name="connsiteY152" fmla="*/ 147907 h 4939827"/>
              <a:gd name="connsiteX153" fmla="*/ 5856168 w 12192000"/>
              <a:gd name="connsiteY153" fmla="*/ 158719 h 4939827"/>
              <a:gd name="connsiteX154" fmla="*/ 5862476 w 12192000"/>
              <a:gd name="connsiteY154" fmla="*/ 172447 h 4939827"/>
              <a:gd name="connsiteX155" fmla="*/ 5882195 w 12192000"/>
              <a:gd name="connsiteY155" fmla="*/ 173195 h 4939827"/>
              <a:gd name="connsiteX156" fmla="*/ 5887271 w 12192000"/>
              <a:gd name="connsiteY156" fmla="*/ 176084 h 4939827"/>
              <a:gd name="connsiteX157" fmla="*/ 5921577 w 12192000"/>
              <a:gd name="connsiteY157" fmla="*/ 169858 h 4939827"/>
              <a:gd name="connsiteX158" fmla="*/ 5983240 w 12192000"/>
              <a:gd name="connsiteY158" fmla="*/ 152755 h 4939827"/>
              <a:gd name="connsiteX159" fmla="*/ 6152287 w 12192000"/>
              <a:gd name="connsiteY159" fmla="*/ 116736 h 4939827"/>
              <a:gd name="connsiteX160" fmla="*/ 6415830 w 12192000"/>
              <a:gd name="connsiteY160" fmla="*/ 136006 h 4939827"/>
              <a:gd name="connsiteX161" fmla="*/ 6756965 w 12192000"/>
              <a:gd name="connsiteY161" fmla="*/ 57636 h 4939827"/>
              <a:gd name="connsiteX162" fmla="*/ 6819400 w 12192000"/>
              <a:gd name="connsiteY162" fmla="*/ 30742 h 4939827"/>
              <a:gd name="connsiteX163" fmla="*/ 6986370 w 12192000"/>
              <a:gd name="connsiteY163" fmla="*/ 12659 h 4939827"/>
              <a:gd name="connsiteX164" fmla="*/ 6989536 w 12192000"/>
              <a:gd name="connsiteY164" fmla="*/ 14528 h 4939827"/>
              <a:gd name="connsiteX165" fmla="*/ 7015933 w 12192000"/>
              <a:gd name="connsiteY165" fmla="*/ 9653 h 4939827"/>
              <a:gd name="connsiteX166" fmla="*/ 7020592 w 12192000"/>
              <a:gd name="connsiteY166" fmla="*/ 1651 h 4939827"/>
              <a:gd name="connsiteX167" fmla="*/ 7025905 w 12192000"/>
              <a:gd name="connsiteY167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54496 w 12192000"/>
              <a:gd name="connsiteY112" fmla="*/ 315431 h 4939827"/>
              <a:gd name="connsiteX113" fmla="*/ 2788947 w 12192000"/>
              <a:gd name="connsiteY113" fmla="*/ 250375 h 4939827"/>
              <a:gd name="connsiteX114" fmla="*/ 2885389 w 12192000"/>
              <a:gd name="connsiteY114" fmla="*/ 255259 h 4939827"/>
              <a:gd name="connsiteX115" fmla="*/ 3030844 w 12192000"/>
              <a:gd name="connsiteY115" fmla="*/ 225861 h 4939827"/>
              <a:gd name="connsiteX116" fmla="*/ 3103677 w 12192000"/>
              <a:gd name="connsiteY116" fmla="*/ 209527 h 4939827"/>
              <a:gd name="connsiteX117" fmla="*/ 3126759 w 12192000"/>
              <a:gd name="connsiteY117" fmla="*/ 211226 h 4939827"/>
              <a:gd name="connsiteX118" fmla="*/ 3164020 w 12192000"/>
              <a:gd name="connsiteY118" fmla="*/ 212779 h 4939827"/>
              <a:gd name="connsiteX119" fmla="*/ 3285019 w 12192000"/>
              <a:gd name="connsiteY119" fmla="*/ 220535 h 4939827"/>
              <a:gd name="connsiteX120" fmla="*/ 3365154 w 12192000"/>
              <a:gd name="connsiteY120" fmla="*/ 226416 h 4939827"/>
              <a:gd name="connsiteX121" fmla="*/ 3367507 w 12192000"/>
              <a:gd name="connsiteY121" fmla="*/ 225416 h 4939827"/>
              <a:gd name="connsiteX122" fmla="*/ 3387567 w 12192000"/>
              <a:gd name="connsiteY122" fmla="*/ 227103 h 4939827"/>
              <a:gd name="connsiteX123" fmla="*/ 3498001 w 12192000"/>
              <a:gd name="connsiteY123" fmla="*/ 231941 h 4939827"/>
              <a:gd name="connsiteX124" fmla="*/ 3561557 w 12192000"/>
              <a:gd name="connsiteY124" fmla="*/ 228095 h 4939827"/>
              <a:gd name="connsiteX125" fmla="*/ 3611920 w 12192000"/>
              <a:gd name="connsiteY125" fmla="*/ 218094 h 4939827"/>
              <a:gd name="connsiteX126" fmla="*/ 3620528 w 12192000"/>
              <a:gd name="connsiteY126" fmla="*/ 218788 h 4939827"/>
              <a:gd name="connsiteX127" fmla="*/ 3620766 w 12192000"/>
              <a:gd name="connsiteY127" fmla="*/ 218511 h 4939827"/>
              <a:gd name="connsiteX128" fmla="*/ 3629977 w 12192000"/>
              <a:gd name="connsiteY128" fmla="*/ 218664 h 4939827"/>
              <a:gd name="connsiteX129" fmla="*/ 3636217 w 12192000"/>
              <a:gd name="connsiteY129" fmla="*/ 220048 h 4939827"/>
              <a:gd name="connsiteX130" fmla="*/ 3709484 w 12192000"/>
              <a:gd name="connsiteY130" fmla="*/ 186927 h 4939827"/>
              <a:gd name="connsiteX131" fmla="*/ 3761342 w 12192000"/>
              <a:gd name="connsiteY131" fmla="*/ 177474 h 4939827"/>
              <a:gd name="connsiteX132" fmla="*/ 3799748 w 12192000"/>
              <a:gd name="connsiteY132" fmla="*/ 167154 h 4939827"/>
              <a:gd name="connsiteX133" fmla="*/ 3922756 w 12192000"/>
              <a:gd name="connsiteY133" fmla="*/ 194044 h 4939827"/>
              <a:gd name="connsiteX134" fmla="*/ 4028476 w 12192000"/>
              <a:gd name="connsiteY134" fmla="*/ 223679 h 4939827"/>
              <a:gd name="connsiteX135" fmla="*/ 4191582 w 12192000"/>
              <a:gd name="connsiteY135" fmla="*/ 238952 h 4939827"/>
              <a:gd name="connsiteX136" fmla="*/ 4251024 w 12192000"/>
              <a:gd name="connsiteY136" fmla="*/ 240874 h 4939827"/>
              <a:gd name="connsiteX137" fmla="*/ 4355275 w 12192000"/>
              <a:gd name="connsiteY137" fmla="*/ 260205 h 4939827"/>
              <a:gd name="connsiteX138" fmla="*/ 4423807 w 12192000"/>
              <a:gd name="connsiteY138" fmla="*/ 270366 h 4939827"/>
              <a:gd name="connsiteX139" fmla="*/ 4558432 w 12192000"/>
              <a:gd name="connsiteY139" fmla="*/ 269194 h 4939827"/>
              <a:gd name="connsiteX140" fmla="*/ 4635061 w 12192000"/>
              <a:gd name="connsiteY140" fmla="*/ 280682 h 4939827"/>
              <a:gd name="connsiteX141" fmla="*/ 4807427 w 12192000"/>
              <a:gd name="connsiteY141" fmla="*/ 276835 h 4939827"/>
              <a:gd name="connsiteX142" fmla="*/ 5028933 w 12192000"/>
              <a:gd name="connsiteY142" fmla="*/ 183887 h 4939827"/>
              <a:gd name="connsiteX143" fmla="*/ 5093642 w 12192000"/>
              <a:gd name="connsiteY143" fmla="*/ 177214 h 4939827"/>
              <a:gd name="connsiteX144" fmla="*/ 5102642 w 12192000"/>
              <a:gd name="connsiteY144" fmla="*/ 186816 h 4939827"/>
              <a:gd name="connsiteX145" fmla="*/ 5193590 w 12192000"/>
              <a:gd name="connsiteY145" fmla="*/ 156458 h 4939827"/>
              <a:gd name="connsiteX146" fmla="*/ 5323922 w 12192000"/>
              <a:gd name="connsiteY146" fmla="*/ 146332 h 4939827"/>
              <a:gd name="connsiteX147" fmla="*/ 5421860 w 12192000"/>
              <a:gd name="connsiteY147" fmla="*/ 167298 h 4939827"/>
              <a:gd name="connsiteX148" fmla="*/ 5476948 w 12192000"/>
              <a:gd name="connsiteY148" fmla="*/ 173249 h 4939827"/>
              <a:gd name="connsiteX149" fmla="*/ 5516842 w 12192000"/>
              <a:gd name="connsiteY149" fmla="*/ 184018 h 4939827"/>
              <a:gd name="connsiteX150" fmla="*/ 5619415 w 12192000"/>
              <a:gd name="connsiteY150" fmla="*/ 176781 h 4939827"/>
              <a:gd name="connsiteX151" fmla="*/ 5789867 w 12192000"/>
              <a:gd name="connsiteY151" fmla="*/ 150304 h 4939827"/>
              <a:gd name="connsiteX152" fmla="*/ 5825953 w 12192000"/>
              <a:gd name="connsiteY152" fmla="*/ 147907 h 4939827"/>
              <a:gd name="connsiteX153" fmla="*/ 5856168 w 12192000"/>
              <a:gd name="connsiteY153" fmla="*/ 158719 h 4939827"/>
              <a:gd name="connsiteX154" fmla="*/ 5862476 w 12192000"/>
              <a:gd name="connsiteY154" fmla="*/ 172447 h 4939827"/>
              <a:gd name="connsiteX155" fmla="*/ 5882195 w 12192000"/>
              <a:gd name="connsiteY155" fmla="*/ 173195 h 4939827"/>
              <a:gd name="connsiteX156" fmla="*/ 5887271 w 12192000"/>
              <a:gd name="connsiteY156" fmla="*/ 176084 h 4939827"/>
              <a:gd name="connsiteX157" fmla="*/ 5921577 w 12192000"/>
              <a:gd name="connsiteY157" fmla="*/ 169858 h 4939827"/>
              <a:gd name="connsiteX158" fmla="*/ 5983240 w 12192000"/>
              <a:gd name="connsiteY158" fmla="*/ 152755 h 4939827"/>
              <a:gd name="connsiteX159" fmla="*/ 6152287 w 12192000"/>
              <a:gd name="connsiteY159" fmla="*/ 116736 h 4939827"/>
              <a:gd name="connsiteX160" fmla="*/ 6415830 w 12192000"/>
              <a:gd name="connsiteY160" fmla="*/ 136006 h 4939827"/>
              <a:gd name="connsiteX161" fmla="*/ 6756965 w 12192000"/>
              <a:gd name="connsiteY161" fmla="*/ 57636 h 4939827"/>
              <a:gd name="connsiteX162" fmla="*/ 6819400 w 12192000"/>
              <a:gd name="connsiteY162" fmla="*/ 30742 h 4939827"/>
              <a:gd name="connsiteX163" fmla="*/ 6986370 w 12192000"/>
              <a:gd name="connsiteY163" fmla="*/ 12659 h 4939827"/>
              <a:gd name="connsiteX164" fmla="*/ 6989536 w 12192000"/>
              <a:gd name="connsiteY164" fmla="*/ 14528 h 4939827"/>
              <a:gd name="connsiteX165" fmla="*/ 7015933 w 12192000"/>
              <a:gd name="connsiteY165" fmla="*/ 9653 h 4939827"/>
              <a:gd name="connsiteX166" fmla="*/ 7020592 w 12192000"/>
              <a:gd name="connsiteY166" fmla="*/ 1651 h 4939827"/>
              <a:gd name="connsiteX167" fmla="*/ 7025905 w 12192000"/>
              <a:gd name="connsiteY167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54496 w 12192000"/>
              <a:gd name="connsiteY112" fmla="*/ 315431 h 4939827"/>
              <a:gd name="connsiteX113" fmla="*/ 2788947 w 12192000"/>
              <a:gd name="connsiteY113" fmla="*/ 250375 h 4939827"/>
              <a:gd name="connsiteX114" fmla="*/ 3030844 w 12192000"/>
              <a:gd name="connsiteY114" fmla="*/ 225861 h 4939827"/>
              <a:gd name="connsiteX115" fmla="*/ 3103677 w 12192000"/>
              <a:gd name="connsiteY115" fmla="*/ 209527 h 4939827"/>
              <a:gd name="connsiteX116" fmla="*/ 3126759 w 12192000"/>
              <a:gd name="connsiteY116" fmla="*/ 211226 h 4939827"/>
              <a:gd name="connsiteX117" fmla="*/ 3164020 w 12192000"/>
              <a:gd name="connsiteY117" fmla="*/ 212779 h 4939827"/>
              <a:gd name="connsiteX118" fmla="*/ 3285019 w 12192000"/>
              <a:gd name="connsiteY118" fmla="*/ 220535 h 4939827"/>
              <a:gd name="connsiteX119" fmla="*/ 3365154 w 12192000"/>
              <a:gd name="connsiteY119" fmla="*/ 226416 h 4939827"/>
              <a:gd name="connsiteX120" fmla="*/ 3367507 w 12192000"/>
              <a:gd name="connsiteY120" fmla="*/ 225416 h 4939827"/>
              <a:gd name="connsiteX121" fmla="*/ 3387567 w 12192000"/>
              <a:gd name="connsiteY121" fmla="*/ 227103 h 4939827"/>
              <a:gd name="connsiteX122" fmla="*/ 3498001 w 12192000"/>
              <a:gd name="connsiteY122" fmla="*/ 231941 h 4939827"/>
              <a:gd name="connsiteX123" fmla="*/ 3561557 w 12192000"/>
              <a:gd name="connsiteY123" fmla="*/ 228095 h 4939827"/>
              <a:gd name="connsiteX124" fmla="*/ 3611920 w 12192000"/>
              <a:gd name="connsiteY124" fmla="*/ 218094 h 4939827"/>
              <a:gd name="connsiteX125" fmla="*/ 3620528 w 12192000"/>
              <a:gd name="connsiteY125" fmla="*/ 218788 h 4939827"/>
              <a:gd name="connsiteX126" fmla="*/ 3620766 w 12192000"/>
              <a:gd name="connsiteY126" fmla="*/ 218511 h 4939827"/>
              <a:gd name="connsiteX127" fmla="*/ 3629977 w 12192000"/>
              <a:gd name="connsiteY127" fmla="*/ 218664 h 4939827"/>
              <a:gd name="connsiteX128" fmla="*/ 3636217 w 12192000"/>
              <a:gd name="connsiteY128" fmla="*/ 220048 h 4939827"/>
              <a:gd name="connsiteX129" fmla="*/ 3709484 w 12192000"/>
              <a:gd name="connsiteY129" fmla="*/ 186927 h 4939827"/>
              <a:gd name="connsiteX130" fmla="*/ 3761342 w 12192000"/>
              <a:gd name="connsiteY130" fmla="*/ 177474 h 4939827"/>
              <a:gd name="connsiteX131" fmla="*/ 3799748 w 12192000"/>
              <a:gd name="connsiteY131" fmla="*/ 167154 h 4939827"/>
              <a:gd name="connsiteX132" fmla="*/ 3922756 w 12192000"/>
              <a:gd name="connsiteY132" fmla="*/ 194044 h 4939827"/>
              <a:gd name="connsiteX133" fmla="*/ 4028476 w 12192000"/>
              <a:gd name="connsiteY133" fmla="*/ 223679 h 4939827"/>
              <a:gd name="connsiteX134" fmla="*/ 4191582 w 12192000"/>
              <a:gd name="connsiteY134" fmla="*/ 238952 h 4939827"/>
              <a:gd name="connsiteX135" fmla="*/ 4251024 w 12192000"/>
              <a:gd name="connsiteY135" fmla="*/ 240874 h 4939827"/>
              <a:gd name="connsiteX136" fmla="*/ 4355275 w 12192000"/>
              <a:gd name="connsiteY136" fmla="*/ 260205 h 4939827"/>
              <a:gd name="connsiteX137" fmla="*/ 4423807 w 12192000"/>
              <a:gd name="connsiteY137" fmla="*/ 270366 h 4939827"/>
              <a:gd name="connsiteX138" fmla="*/ 4558432 w 12192000"/>
              <a:gd name="connsiteY138" fmla="*/ 269194 h 4939827"/>
              <a:gd name="connsiteX139" fmla="*/ 4635061 w 12192000"/>
              <a:gd name="connsiteY139" fmla="*/ 280682 h 4939827"/>
              <a:gd name="connsiteX140" fmla="*/ 4807427 w 12192000"/>
              <a:gd name="connsiteY140" fmla="*/ 276835 h 4939827"/>
              <a:gd name="connsiteX141" fmla="*/ 5028933 w 12192000"/>
              <a:gd name="connsiteY141" fmla="*/ 183887 h 4939827"/>
              <a:gd name="connsiteX142" fmla="*/ 5093642 w 12192000"/>
              <a:gd name="connsiteY142" fmla="*/ 177214 h 4939827"/>
              <a:gd name="connsiteX143" fmla="*/ 5102642 w 12192000"/>
              <a:gd name="connsiteY143" fmla="*/ 186816 h 4939827"/>
              <a:gd name="connsiteX144" fmla="*/ 5193590 w 12192000"/>
              <a:gd name="connsiteY144" fmla="*/ 156458 h 4939827"/>
              <a:gd name="connsiteX145" fmla="*/ 5323922 w 12192000"/>
              <a:gd name="connsiteY145" fmla="*/ 146332 h 4939827"/>
              <a:gd name="connsiteX146" fmla="*/ 5421860 w 12192000"/>
              <a:gd name="connsiteY146" fmla="*/ 167298 h 4939827"/>
              <a:gd name="connsiteX147" fmla="*/ 5476948 w 12192000"/>
              <a:gd name="connsiteY147" fmla="*/ 173249 h 4939827"/>
              <a:gd name="connsiteX148" fmla="*/ 5516842 w 12192000"/>
              <a:gd name="connsiteY148" fmla="*/ 184018 h 4939827"/>
              <a:gd name="connsiteX149" fmla="*/ 5619415 w 12192000"/>
              <a:gd name="connsiteY149" fmla="*/ 176781 h 4939827"/>
              <a:gd name="connsiteX150" fmla="*/ 5789867 w 12192000"/>
              <a:gd name="connsiteY150" fmla="*/ 150304 h 4939827"/>
              <a:gd name="connsiteX151" fmla="*/ 5825953 w 12192000"/>
              <a:gd name="connsiteY151" fmla="*/ 147907 h 4939827"/>
              <a:gd name="connsiteX152" fmla="*/ 5856168 w 12192000"/>
              <a:gd name="connsiteY152" fmla="*/ 158719 h 4939827"/>
              <a:gd name="connsiteX153" fmla="*/ 5862476 w 12192000"/>
              <a:gd name="connsiteY153" fmla="*/ 172447 h 4939827"/>
              <a:gd name="connsiteX154" fmla="*/ 5882195 w 12192000"/>
              <a:gd name="connsiteY154" fmla="*/ 173195 h 4939827"/>
              <a:gd name="connsiteX155" fmla="*/ 5887271 w 12192000"/>
              <a:gd name="connsiteY155" fmla="*/ 176084 h 4939827"/>
              <a:gd name="connsiteX156" fmla="*/ 5921577 w 12192000"/>
              <a:gd name="connsiteY156" fmla="*/ 169858 h 4939827"/>
              <a:gd name="connsiteX157" fmla="*/ 5983240 w 12192000"/>
              <a:gd name="connsiteY157" fmla="*/ 152755 h 4939827"/>
              <a:gd name="connsiteX158" fmla="*/ 6152287 w 12192000"/>
              <a:gd name="connsiteY158" fmla="*/ 116736 h 4939827"/>
              <a:gd name="connsiteX159" fmla="*/ 6415830 w 12192000"/>
              <a:gd name="connsiteY159" fmla="*/ 136006 h 4939827"/>
              <a:gd name="connsiteX160" fmla="*/ 6756965 w 12192000"/>
              <a:gd name="connsiteY160" fmla="*/ 57636 h 4939827"/>
              <a:gd name="connsiteX161" fmla="*/ 6819400 w 12192000"/>
              <a:gd name="connsiteY161" fmla="*/ 30742 h 4939827"/>
              <a:gd name="connsiteX162" fmla="*/ 6986370 w 12192000"/>
              <a:gd name="connsiteY162" fmla="*/ 12659 h 4939827"/>
              <a:gd name="connsiteX163" fmla="*/ 6989536 w 12192000"/>
              <a:gd name="connsiteY163" fmla="*/ 14528 h 4939827"/>
              <a:gd name="connsiteX164" fmla="*/ 7015933 w 12192000"/>
              <a:gd name="connsiteY164" fmla="*/ 9653 h 4939827"/>
              <a:gd name="connsiteX165" fmla="*/ 7020592 w 12192000"/>
              <a:gd name="connsiteY165" fmla="*/ 1651 h 4939827"/>
              <a:gd name="connsiteX166" fmla="*/ 7025905 w 12192000"/>
              <a:gd name="connsiteY166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54496 w 12192000"/>
              <a:gd name="connsiteY112" fmla="*/ 315431 h 4939827"/>
              <a:gd name="connsiteX113" fmla="*/ 2788947 w 12192000"/>
              <a:gd name="connsiteY113" fmla="*/ 250375 h 4939827"/>
              <a:gd name="connsiteX114" fmla="*/ 2965530 w 12192000"/>
              <a:gd name="connsiteY114" fmla="*/ 245958 h 4939827"/>
              <a:gd name="connsiteX115" fmla="*/ 3103677 w 12192000"/>
              <a:gd name="connsiteY115" fmla="*/ 209527 h 4939827"/>
              <a:gd name="connsiteX116" fmla="*/ 3126759 w 12192000"/>
              <a:gd name="connsiteY116" fmla="*/ 211226 h 4939827"/>
              <a:gd name="connsiteX117" fmla="*/ 3164020 w 12192000"/>
              <a:gd name="connsiteY117" fmla="*/ 212779 h 4939827"/>
              <a:gd name="connsiteX118" fmla="*/ 3285019 w 12192000"/>
              <a:gd name="connsiteY118" fmla="*/ 220535 h 4939827"/>
              <a:gd name="connsiteX119" fmla="*/ 3365154 w 12192000"/>
              <a:gd name="connsiteY119" fmla="*/ 226416 h 4939827"/>
              <a:gd name="connsiteX120" fmla="*/ 3367507 w 12192000"/>
              <a:gd name="connsiteY120" fmla="*/ 225416 h 4939827"/>
              <a:gd name="connsiteX121" fmla="*/ 3387567 w 12192000"/>
              <a:gd name="connsiteY121" fmla="*/ 227103 h 4939827"/>
              <a:gd name="connsiteX122" fmla="*/ 3498001 w 12192000"/>
              <a:gd name="connsiteY122" fmla="*/ 231941 h 4939827"/>
              <a:gd name="connsiteX123" fmla="*/ 3561557 w 12192000"/>
              <a:gd name="connsiteY123" fmla="*/ 228095 h 4939827"/>
              <a:gd name="connsiteX124" fmla="*/ 3611920 w 12192000"/>
              <a:gd name="connsiteY124" fmla="*/ 218094 h 4939827"/>
              <a:gd name="connsiteX125" fmla="*/ 3620528 w 12192000"/>
              <a:gd name="connsiteY125" fmla="*/ 218788 h 4939827"/>
              <a:gd name="connsiteX126" fmla="*/ 3620766 w 12192000"/>
              <a:gd name="connsiteY126" fmla="*/ 218511 h 4939827"/>
              <a:gd name="connsiteX127" fmla="*/ 3629977 w 12192000"/>
              <a:gd name="connsiteY127" fmla="*/ 218664 h 4939827"/>
              <a:gd name="connsiteX128" fmla="*/ 3636217 w 12192000"/>
              <a:gd name="connsiteY128" fmla="*/ 220048 h 4939827"/>
              <a:gd name="connsiteX129" fmla="*/ 3709484 w 12192000"/>
              <a:gd name="connsiteY129" fmla="*/ 186927 h 4939827"/>
              <a:gd name="connsiteX130" fmla="*/ 3761342 w 12192000"/>
              <a:gd name="connsiteY130" fmla="*/ 177474 h 4939827"/>
              <a:gd name="connsiteX131" fmla="*/ 3799748 w 12192000"/>
              <a:gd name="connsiteY131" fmla="*/ 167154 h 4939827"/>
              <a:gd name="connsiteX132" fmla="*/ 3922756 w 12192000"/>
              <a:gd name="connsiteY132" fmla="*/ 194044 h 4939827"/>
              <a:gd name="connsiteX133" fmla="*/ 4028476 w 12192000"/>
              <a:gd name="connsiteY133" fmla="*/ 223679 h 4939827"/>
              <a:gd name="connsiteX134" fmla="*/ 4191582 w 12192000"/>
              <a:gd name="connsiteY134" fmla="*/ 238952 h 4939827"/>
              <a:gd name="connsiteX135" fmla="*/ 4251024 w 12192000"/>
              <a:gd name="connsiteY135" fmla="*/ 240874 h 4939827"/>
              <a:gd name="connsiteX136" fmla="*/ 4355275 w 12192000"/>
              <a:gd name="connsiteY136" fmla="*/ 260205 h 4939827"/>
              <a:gd name="connsiteX137" fmla="*/ 4423807 w 12192000"/>
              <a:gd name="connsiteY137" fmla="*/ 270366 h 4939827"/>
              <a:gd name="connsiteX138" fmla="*/ 4558432 w 12192000"/>
              <a:gd name="connsiteY138" fmla="*/ 269194 h 4939827"/>
              <a:gd name="connsiteX139" fmla="*/ 4635061 w 12192000"/>
              <a:gd name="connsiteY139" fmla="*/ 280682 h 4939827"/>
              <a:gd name="connsiteX140" fmla="*/ 4807427 w 12192000"/>
              <a:gd name="connsiteY140" fmla="*/ 276835 h 4939827"/>
              <a:gd name="connsiteX141" fmla="*/ 5028933 w 12192000"/>
              <a:gd name="connsiteY141" fmla="*/ 183887 h 4939827"/>
              <a:gd name="connsiteX142" fmla="*/ 5093642 w 12192000"/>
              <a:gd name="connsiteY142" fmla="*/ 177214 h 4939827"/>
              <a:gd name="connsiteX143" fmla="*/ 5102642 w 12192000"/>
              <a:gd name="connsiteY143" fmla="*/ 186816 h 4939827"/>
              <a:gd name="connsiteX144" fmla="*/ 5193590 w 12192000"/>
              <a:gd name="connsiteY144" fmla="*/ 156458 h 4939827"/>
              <a:gd name="connsiteX145" fmla="*/ 5323922 w 12192000"/>
              <a:gd name="connsiteY145" fmla="*/ 146332 h 4939827"/>
              <a:gd name="connsiteX146" fmla="*/ 5421860 w 12192000"/>
              <a:gd name="connsiteY146" fmla="*/ 167298 h 4939827"/>
              <a:gd name="connsiteX147" fmla="*/ 5476948 w 12192000"/>
              <a:gd name="connsiteY147" fmla="*/ 173249 h 4939827"/>
              <a:gd name="connsiteX148" fmla="*/ 5516842 w 12192000"/>
              <a:gd name="connsiteY148" fmla="*/ 184018 h 4939827"/>
              <a:gd name="connsiteX149" fmla="*/ 5619415 w 12192000"/>
              <a:gd name="connsiteY149" fmla="*/ 176781 h 4939827"/>
              <a:gd name="connsiteX150" fmla="*/ 5789867 w 12192000"/>
              <a:gd name="connsiteY150" fmla="*/ 150304 h 4939827"/>
              <a:gd name="connsiteX151" fmla="*/ 5825953 w 12192000"/>
              <a:gd name="connsiteY151" fmla="*/ 147907 h 4939827"/>
              <a:gd name="connsiteX152" fmla="*/ 5856168 w 12192000"/>
              <a:gd name="connsiteY152" fmla="*/ 158719 h 4939827"/>
              <a:gd name="connsiteX153" fmla="*/ 5862476 w 12192000"/>
              <a:gd name="connsiteY153" fmla="*/ 172447 h 4939827"/>
              <a:gd name="connsiteX154" fmla="*/ 5882195 w 12192000"/>
              <a:gd name="connsiteY154" fmla="*/ 173195 h 4939827"/>
              <a:gd name="connsiteX155" fmla="*/ 5887271 w 12192000"/>
              <a:gd name="connsiteY155" fmla="*/ 176084 h 4939827"/>
              <a:gd name="connsiteX156" fmla="*/ 5921577 w 12192000"/>
              <a:gd name="connsiteY156" fmla="*/ 169858 h 4939827"/>
              <a:gd name="connsiteX157" fmla="*/ 5983240 w 12192000"/>
              <a:gd name="connsiteY157" fmla="*/ 152755 h 4939827"/>
              <a:gd name="connsiteX158" fmla="*/ 6152287 w 12192000"/>
              <a:gd name="connsiteY158" fmla="*/ 116736 h 4939827"/>
              <a:gd name="connsiteX159" fmla="*/ 6415830 w 12192000"/>
              <a:gd name="connsiteY159" fmla="*/ 136006 h 4939827"/>
              <a:gd name="connsiteX160" fmla="*/ 6756965 w 12192000"/>
              <a:gd name="connsiteY160" fmla="*/ 57636 h 4939827"/>
              <a:gd name="connsiteX161" fmla="*/ 6819400 w 12192000"/>
              <a:gd name="connsiteY161" fmla="*/ 30742 h 4939827"/>
              <a:gd name="connsiteX162" fmla="*/ 6986370 w 12192000"/>
              <a:gd name="connsiteY162" fmla="*/ 12659 h 4939827"/>
              <a:gd name="connsiteX163" fmla="*/ 6989536 w 12192000"/>
              <a:gd name="connsiteY163" fmla="*/ 14528 h 4939827"/>
              <a:gd name="connsiteX164" fmla="*/ 7015933 w 12192000"/>
              <a:gd name="connsiteY164" fmla="*/ 9653 h 4939827"/>
              <a:gd name="connsiteX165" fmla="*/ 7020592 w 12192000"/>
              <a:gd name="connsiteY165" fmla="*/ 1651 h 4939827"/>
              <a:gd name="connsiteX166" fmla="*/ 7025905 w 12192000"/>
              <a:gd name="connsiteY166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54496 w 12192000"/>
              <a:gd name="connsiteY112" fmla="*/ 315431 h 4939827"/>
              <a:gd name="connsiteX113" fmla="*/ 2788947 w 12192000"/>
              <a:gd name="connsiteY113" fmla="*/ 250375 h 4939827"/>
              <a:gd name="connsiteX114" fmla="*/ 2965530 w 12192000"/>
              <a:gd name="connsiteY114" fmla="*/ 245958 h 4939827"/>
              <a:gd name="connsiteX115" fmla="*/ 3103677 w 12192000"/>
              <a:gd name="connsiteY115" fmla="*/ 209527 h 4939827"/>
              <a:gd name="connsiteX116" fmla="*/ 3126759 w 12192000"/>
              <a:gd name="connsiteY116" fmla="*/ 211226 h 4939827"/>
              <a:gd name="connsiteX117" fmla="*/ 3164020 w 12192000"/>
              <a:gd name="connsiteY117" fmla="*/ 212779 h 4939827"/>
              <a:gd name="connsiteX118" fmla="*/ 3285019 w 12192000"/>
              <a:gd name="connsiteY118" fmla="*/ 220535 h 4939827"/>
              <a:gd name="connsiteX119" fmla="*/ 3365154 w 12192000"/>
              <a:gd name="connsiteY119" fmla="*/ 226416 h 4939827"/>
              <a:gd name="connsiteX120" fmla="*/ 3367507 w 12192000"/>
              <a:gd name="connsiteY120" fmla="*/ 225416 h 4939827"/>
              <a:gd name="connsiteX121" fmla="*/ 3387567 w 12192000"/>
              <a:gd name="connsiteY121" fmla="*/ 227103 h 4939827"/>
              <a:gd name="connsiteX122" fmla="*/ 3498001 w 12192000"/>
              <a:gd name="connsiteY122" fmla="*/ 231941 h 4939827"/>
              <a:gd name="connsiteX123" fmla="*/ 3561557 w 12192000"/>
              <a:gd name="connsiteY123" fmla="*/ 228095 h 4939827"/>
              <a:gd name="connsiteX124" fmla="*/ 3611920 w 12192000"/>
              <a:gd name="connsiteY124" fmla="*/ 218094 h 4939827"/>
              <a:gd name="connsiteX125" fmla="*/ 3620528 w 12192000"/>
              <a:gd name="connsiteY125" fmla="*/ 218788 h 4939827"/>
              <a:gd name="connsiteX126" fmla="*/ 3620766 w 12192000"/>
              <a:gd name="connsiteY126" fmla="*/ 218511 h 4939827"/>
              <a:gd name="connsiteX127" fmla="*/ 3629977 w 12192000"/>
              <a:gd name="connsiteY127" fmla="*/ 218664 h 4939827"/>
              <a:gd name="connsiteX128" fmla="*/ 3636217 w 12192000"/>
              <a:gd name="connsiteY128" fmla="*/ 220048 h 4939827"/>
              <a:gd name="connsiteX129" fmla="*/ 3709484 w 12192000"/>
              <a:gd name="connsiteY129" fmla="*/ 186927 h 4939827"/>
              <a:gd name="connsiteX130" fmla="*/ 3761342 w 12192000"/>
              <a:gd name="connsiteY130" fmla="*/ 177474 h 4939827"/>
              <a:gd name="connsiteX131" fmla="*/ 3799748 w 12192000"/>
              <a:gd name="connsiteY131" fmla="*/ 167154 h 4939827"/>
              <a:gd name="connsiteX132" fmla="*/ 3922756 w 12192000"/>
              <a:gd name="connsiteY132" fmla="*/ 194044 h 4939827"/>
              <a:gd name="connsiteX133" fmla="*/ 4028476 w 12192000"/>
              <a:gd name="connsiteY133" fmla="*/ 223679 h 4939827"/>
              <a:gd name="connsiteX134" fmla="*/ 4191582 w 12192000"/>
              <a:gd name="connsiteY134" fmla="*/ 238952 h 4939827"/>
              <a:gd name="connsiteX135" fmla="*/ 4251024 w 12192000"/>
              <a:gd name="connsiteY135" fmla="*/ 240874 h 4939827"/>
              <a:gd name="connsiteX136" fmla="*/ 4355275 w 12192000"/>
              <a:gd name="connsiteY136" fmla="*/ 260205 h 4939827"/>
              <a:gd name="connsiteX137" fmla="*/ 4423807 w 12192000"/>
              <a:gd name="connsiteY137" fmla="*/ 270366 h 4939827"/>
              <a:gd name="connsiteX138" fmla="*/ 4558432 w 12192000"/>
              <a:gd name="connsiteY138" fmla="*/ 269194 h 4939827"/>
              <a:gd name="connsiteX139" fmla="*/ 4635061 w 12192000"/>
              <a:gd name="connsiteY139" fmla="*/ 280682 h 4939827"/>
              <a:gd name="connsiteX140" fmla="*/ 4807427 w 12192000"/>
              <a:gd name="connsiteY140" fmla="*/ 276835 h 4939827"/>
              <a:gd name="connsiteX141" fmla="*/ 5028933 w 12192000"/>
              <a:gd name="connsiteY141" fmla="*/ 183887 h 4939827"/>
              <a:gd name="connsiteX142" fmla="*/ 5093642 w 12192000"/>
              <a:gd name="connsiteY142" fmla="*/ 177214 h 4939827"/>
              <a:gd name="connsiteX143" fmla="*/ 5102642 w 12192000"/>
              <a:gd name="connsiteY143" fmla="*/ 186816 h 4939827"/>
              <a:gd name="connsiteX144" fmla="*/ 5193590 w 12192000"/>
              <a:gd name="connsiteY144" fmla="*/ 156458 h 4939827"/>
              <a:gd name="connsiteX145" fmla="*/ 5323922 w 12192000"/>
              <a:gd name="connsiteY145" fmla="*/ 146332 h 4939827"/>
              <a:gd name="connsiteX146" fmla="*/ 5421860 w 12192000"/>
              <a:gd name="connsiteY146" fmla="*/ 167298 h 4939827"/>
              <a:gd name="connsiteX147" fmla="*/ 5476948 w 12192000"/>
              <a:gd name="connsiteY147" fmla="*/ 173249 h 4939827"/>
              <a:gd name="connsiteX148" fmla="*/ 5516842 w 12192000"/>
              <a:gd name="connsiteY148" fmla="*/ 184018 h 4939827"/>
              <a:gd name="connsiteX149" fmla="*/ 5619415 w 12192000"/>
              <a:gd name="connsiteY149" fmla="*/ 176781 h 4939827"/>
              <a:gd name="connsiteX150" fmla="*/ 5789867 w 12192000"/>
              <a:gd name="connsiteY150" fmla="*/ 150304 h 4939827"/>
              <a:gd name="connsiteX151" fmla="*/ 5825953 w 12192000"/>
              <a:gd name="connsiteY151" fmla="*/ 147907 h 4939827"/>
              <a:gd name="connsiteX152" fmla="*/ 5856168 w 12192000"/>
              <a:gd name="connsiteY152" fmla="*/ 158719 h 4939827"/>
              <a:gd name="connsiteX153" fmla="*/ 5862476 w 12192000"/>
              <a:gd name="connsiteY153" fmla="*/ 172447 h 4939827"/>
              <a:gd name="connsiteX154" fmla="*/ 5882195 w 12192000"/>
              <a:gd name="connsiteY154" fmla="*/ 173195 h 4939827"/>
              <a:gd name="connsiteX155" fmla="*/ 5887271 w 12192000"/>
              <a:gd name="connsiteY155" fmla="*/ 176084 h 4939827"/>
              <a:gd name="connsiteX156" fmla="*/ 5921577 w 12192000"/>
              <a:gd name="connsiteY156" fmla="*/ 169858 h 4939827"/>
              <a:gd name="connsiteX157" fmla="*/ 5983240 w 12192000"/>
              <a:gd name="connsiteY157" fmla="*/ 152755 h 4939827"/>
              <a:gd name="connsiteX158" fmla="*/ 6152287 w 12192000"/>
              <a:gd name="connsiteY158" fmla="*/ 116736 h 4939827"/>
              <a:gd name="connsiteX159" fmla="*/ 6415830 w 12192000"/>
              <a:gd name="connsiteY159" fmla="*/ 136006 h 4939827"/>
              <a:gd name="connsiteX160" fmla="*/ 6756965 w 12192000"/>
              <a:gd name="connsiteY160" fmla="*/ 57636 h 4939827"/>
              <a:gd name="connsiteX161" fmla="*/ 6819400 w 12192000"/>
              <a:gd name="connsiteY161" fmla="*/ 30742 h 4939827"/>
              <a:gd name="connsiteX162" fmla="*/ 6986370 w 12192000"/>
              <a:gd name="connsiteY162" fmla="*/ 12659 h 4939827"/>
              <a:gd name="connsiteX163" fmla="*/ 6989536 w 12192000"/>
              <a:gd name="connsiteY163" fmla="*/ 14528 h 4939827"/>
              <a:gd name="connsiteX164" fmla="*/ 7015933 w 12192000"/>
              <a:gd name="connsiteY164" fmla="*/ 9653 h 4939827"/>
              <a:gd name="connsiteX165" fmla="*/ 7020592 w 12192000"/>
              <a:gd name="connsiteY165" fmla="*/ 1651 h 4939827"/>
              <a:gd name="connsiteX166" fmla="*/ 7025905 w 12192000"/>
              <a:gd name="connsiteY166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79617 w 12192000"/>
              <a:gd name="connsiteY112" fmla="*/ 305383 h 4939827"/>
              <a:gd name="connsiteX113" fmla="*/ 2788947 w 12192000"/>
              <a:gd name="connsiteY113" fmla="*/ 250375 h 4939827"/>
              <a:gd name="connsiteX114" fmla="*/ 2965530 w 12192000"/>
              <a:gd name="connsiteY114" fmla="*/ 245958 h 4939827"/>
              <a:gd name="connsiteX115" fmla="*/ 3103677 w 12192000"/>
              <a:gd name="connsiteY115" fmla="*/ 209527 h 4939827"/>
              <a:gd name="connsiteX116" fmla="*/ 3126759 w 12192000"/>
              <a:gd name="connsiteY116" fmla="*/ 211226 h 4939827"/>
              <a:gd name="connsiteX117" fmla="*/ 3164020 w 12192000"/>
              <a:gd name="connsiteY117" fmla="*/ 212779 h 4939827"/>
              <a:gd name="connsiteX118" fmla="*/ 3285019 w 12192000"/>
              <a:gd name="connsiteY118" fmla="*/ 220535 h 4939827"/>
              <a:gd name="connsiteX119" fmla="*/ 3365154 w 12192000"/>
              <a:gd name="connsiteY119" fmla="*/ 226416 h 4939827"/>
              <a:gd name="connsiteX120" fmla="*/ 3367507 w 12192000"/>
              <a:gd name="connsiteY120" fmla="*/ 225416 h 4939827"/>
              <a:gd name="connsiteX121" fmla="*/ 3387567 w 12192000"/>
              <a:gd name="connsiteY121" fmla="*/ 227103 h 4939827"/>
              <a:gd name="connsiteX122" fmla="*/ 3498001 w 12192000"/>
              <a:gd name="connsiteY122" fmla="*/ 231941 h 4939827"/>
              <a:gd name="connsiteX123" fmla="*/ 3561557 w 12192000"/>
              <a:gd name="connsiteY123" fmla="*/ 228095 h 4939827"/>
              <a:gd name="connsiteX124" fmla="*/ 3611920 w 12192000"/>
              <a:gd name="connsiteY124" fmla="*/ 218094 h 4939827"/>
              <a:gd name="connsiteX125" fmla="*/ 3620528 w 12192000"/>
              <a:gd name="connsiteY125" fmla="*/ 218788 h 4939827"/>
              <a:gd name="connsiteX126" fmla="*/ 3620766 w 12192000"/>
              <a:gd name="connsiteY126" fmla="*/ 218511 h 4939827"/>
              <a:gd name="connsiteX127" fmla="*/ 3629977 w 12192000"/>
              <a:gd name="connsiteY127" fmla="*/ 218664 h 4939827"/>
              <a:gd name="connsiteX128" fmla="*/ 3636217 w 12192000"/>
              <a:gd name="connsiteY128" fmla="*/ 220048 h 4939827"/>
              <a:gd name="connsiteX129" fmla="*/ 3709484 w 12192000"/>
              <a:gd name="connsiteY129" fmla="*/ 186927 h 4939827"/>
              <a:gd name="connsiteX130" fmla="*/ 3761342 w 12192000"/>
              <a:gd name="connsiteY130" fmla="*/ 177474 h 4939827"/>
              <a:gd name="connsiteX131" fmla="*/ 3799748 w 12192000"/>
              <a:gd name="connsiteY131" fmla="*/ 167154 h 4939827"/>
              <a:gd name="connsiteX132" fmla="*/ 3922756 w 12192000"/>
              <a:gd name="connsiteY132" fmla="*/ 194044 h 4939827"/>
              <a:gd name="connsiteX133" fmla="*/ 4028476 w 12192000"/>
              <a:gd name="connsiteY133" fmla="*/ 223679 h 4939827"/>
              <a:gd name="connsiteX134" fmla="*/ 4191582 w 12192000"/>
              <a:gd name="connsiteY134" fmla="*/ 238952 h 4939827"/>
              <a:gd name="connsiteX135" fmla="*/ 4251024 w 12192000"/>
              <a:gd name="connsiteY135" fmla="*/ 240874 h 4939827"/>
              <a:gd name="connsiteX136" fmla="*/ 4355275 w 12192000"/>
              <a:gd name="connsiteY136" fmla="*/ 260205 h 4939827"/>
              <a:gd name="connsiteX137" fmla="*/ 4423807 w 12192000"/>
              <a:gd name="connsiteY137" fmla="*/ 270366 h 4939827"/>
              <a:gd name="connsiteX138" fmla="*/ 4558432 w 12192000"/>
              <a:gd name="connsiteY138" fmla="*/ 269194 h 4939827"/>
              <a:gd name="connsiteX139" fmla="*/ 4635061 w 12192000"/>
              <a:gd name="connsiteY139" fmla="*/ 280682 h 4939827"/>
              <a:gd name="connsiteX140" fmla="*/ 4807427 w 12192000"/>
              <a:gd name="connsiteY140" fmla="*/ 276835 h 4939827"/>
              <a:gd name="connsiteX141" fmla="*/ 5028933 w 12192000"/>
              <a:gd name="connsiteY141" fmla="*/ 183887 h 4939827"/>
              <a:gd name="connsiteX142" fmla="*/ 5093642 w 12192000"/>
              <a:gd name="connsiteY142" fmla="*/ 177214 h 4939827"/>
              <a:gd name="connsiteX143" fmla="*/ 5102642 w 12192000"/>
              <a:gd name="connsiteY143" fmla="*/ 186816 h 4939827"/>
              <a:gd name="connsiteX144" fmla="*/ 5193590 w 12192000"/>
              <a:gd name="connsiteY144" fmla="*/ 156458 h 4939827"/>
              <a:gd name="connsiteX145" fmla="*/ 5323922 w 12192000"/>
              <a:gd name="connsiteY145" fmla="*/ 146332 h 4939827"/>
              <a:gd name="connsiteX146" fmla="*/ 5421860 w 12192000"/>
              <a:gd name="connsiteY146" fmla="*/ 167298 h 4939827"/>
              <a:gd name="connsiteX147" fmla="*/ 5476948 w 12192000"/>
              <a:gd name="connsiteY147" fmla="*/ 173249 h 4939827"/>
              <a:gd name="connsiteX148" fmla="*/ 5516842 w 12192000"/>
              <a:gd name="connsiteY148" fmla="*/ 184018 h 4939827"/>
              <a:gd name="connsiteX149" fmla="*/ 5619415 w 12192000"/>
              <a:gd name="connsiteY149" fmla="*/ 176781 h 4939827"/>
              <a:gd name="connsiteX150" fmla="*/ 5789867 w 12192000"/>
              <a:gd name="connsiteY150" fmla="*/ 150304 h 4939827"/>
              <a:gd name="connsiteX151" fmla="*/ 5825953 w 12192000"/>
              <a:gd name="connsiteY151" fmla="*/ 147907 h 4939827"/>
              <a:gd name="connsiteX152" fmla="*/ 5856168 w 12192000"/>
              <a:gd name="connsiteY152" fmla="*/ 158719 h 4939827"/>
              <a:gd name="connsiteX153" fmla="*/ 5862476 w 12192000"/>
              <a:gd name="connsiteY153" fmla="*/ 172447 h 4939827"/>
              <a:gd name="connsiteX154" fmla="*/ 5882195 w 12192000"/>
              <a:gd name="connsiteY154" fmla="*/ 173195 h 4939827"/>
              <a:gd name="connsiteX155" fmla="*/ 5887271 w 12192000"/>
              <a:gd name="connsiteY155" fmla="*/ 176084 h 4939827"/>
              <a:gd name="connsiteX156" fmla="*/ 5921577 w 12192000"/>
              <a:gd name="connsiteY156" fmla="*/ 169858 h 4939827"/>
              <a:gd name="connsiteX157" fmla="*/ 5983240 w 12192000"/>
              <a:gd name="connsiteY157" fmla="*/ 152755 h 4939827"/>
              <a:gd name="connsiteX158" fmla="*/ 6152287 w 12192000"/>
              <a:gd name="connsiteY158" fmla="*/ 116736 h 4939827"/>
              <a:gd name="connsiteX159" fmla="*/ 6415830 w 12192000"/>
              <a:gd name="connsiteY159" fmla="*/ 136006 h 4939827"/>
              <a:gd name="connsiteX160" fmla="*/ 6756965 w 12192000"/>
              <a:gd name="connsiteY160" fmla="*/ 57636 h 4939827"/>
              <a:gd name="connsiteX161" fmla="*/ 6819400 w 12192000"/>
              <a:gd name="connsiteY161" fmla="*/ 30742 h 4939827"/>
              <a:gd name="connsiteX162" fmla="*/ 6986370 w 12192000"/>
              <a:gd name="connsiteY162" fmla="*/ 12659 h 4939827"/>
              <a:gd name="connsiteX163" fmla="*/ 6989536 w 12192000"/>
              <a:gd name="connsiteY163" fmla="*/ 14528 h 4939827"/>
              <a:gd name="connsiteX164" fmla="*/ 7015933 w 12192000"/>
              <a:gd name="connsiteY164" fmla="*/ 9653 h 4939827"/>
              <a:gd name="connsiteX165" fmla="*/ 7020592 w 12192000"/>
              <a:gd name="connsiteY165" fmla="*/ 1651 h 4939827"/>
              <a:gd name="connsiteX166" fmla="*/ 7025905 w 12192000"/>
              <a:gd name="connsiteY166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79617 w 12192000"/>
              <a:gd name="connsiteY112" fmla="*/ 305383 h 4939827"/>
              <a:gd name="connsiteX113" fmla="*/ 2788947 w 12192000"/>
              <a:gd name="connsiteY113" fmla="*/ 250375 h 4939827"/>
              <a:gd name="connsiteX114" fmla="*/ 2965530 w 12192000"/>
              <a:gd name="connsiteY114" fmla="*/ 245958 h 4939827"/>
              <a:gd name="connsiteX115" fmla="*/ 3103677 w 12192000"/>
              <a:gd name="connsiteY115" fmla="*/ 209527 h 4939827"/>
              <a:gd name="connsiteX116" fmla="*/ 3126759 w 12192000"/>
              <a:gd name="connsiteY116" fmla="*/ 211226 h 4939827"/>
              <a:gd name="connsiteX117" fmla="*/ 3164020 w 12192000"/>
              <a:gd name="connsiteY117" fmla="*/ 212779 h 4939827"/>
              <a:gd name="connsiteX118" fmla="*/ 3285019 w 12192000"/>
              <a:gd name="connsiteY118" fmla="*/ 220535 h 4939827"/>
              <a:gd name="connsiteX119" fmla="*/ 3365154 w 12192000"/>
              <a:gd name="connsiteY119" fmla="*/ 226416 h 4939827"/>
              <a:gd name="connsiteX120" fmla="*/ 3367507 w 12192000"/>
              <a:gd name="connsiteY120" fmla="*/ 225416 h 4939827"/>
              <a:gd name="connsiteX121" fmla="*/ 3387567 w 12192000"/>
              <a:gd name="connsiteY121" fmla="*/ 227103 h 4939827"/>
              <a:gd name="connsiteX122" fmla="*/ 3498001 w 12192000"/>
              <a:gd name="connsiteY122" fmla="*/ 231941 h 4939827"/>
              <a:gd name="connsiteX123" fmla="*/ 3561557 w 12192000"/>
              <a:gd name="connsiteY123" fmla="*/ 228095 h 4939827"/>
              <a:gd name="connsiteX124" fmla="*/ 3611920 w 12192000"/>
              <a:gd name="connsiteY124" fmla="*/ 218094 h 4939827"/>
              <a:gd name="connsiteX125" fmla="*/ 3620528 w 12192000"/>
              <a:gd name="connsiteY125" fmla="*/ 218788 h 4939827"/>
              <a:gd name="connsiteX126" fmla="*/ 3620766 w 12192000"/>
              <a:gd name="connsiteY126" fmla="*/ 218511 h 4939827"/>
              <a:gd name="connsiteX127" fmla="*/ 3629977 w 12192000"/>
              <a:gd name="connsiteY127" fmla="*/ 218664 h 4939827"/>
              <a:gd name="connsiteX128" fmla="*/ 3636217 w 12192000"/>
              <a:gd name="connsiteY128" fmla="*/ 220048 h 4939827"/>
              <a:gd name="connsiteX129" fmla="*/ 3709484 w 12192000"/>
              <a:gd name="connsiteY129" fmla="*/ 186927 h 4939827"/>
              <a:gd name="connsiteX130" fmla="*/ 3761342 w 12192000"/>
              <a:gd name="connsiteY130" fmla="*/ 177474 h 4939827"/>
              <a:gd name="connsiteX131" fmla="*/ 3799748 w 12192000"/>
              <a:gd name="connsiteY131" fmla="*/ 167154 h 4939827"/>
              <a:gd name="connsiteX132" fmla="*/ 3922756 w 12192000"/>
              <a:gd name="connsiteY132" fmla="*/ 194044 h 4939827"/>
              <a:gd name="connsiteX133" fmla="*/ 4028476 w 12192000"/>
              <a:gd name="connsiteY133" fmla="*/ 223679 h 4939827"/>
              <a:gd name="connsiteX134" fmla="*/ 4191582 w 12192000"/>
              <a:gd name="connsiteY134" fmla="*/ 238952 h 4939827"/>
              <a:gd name="connsiteX135" fmla="*/ 4251024 w 12192000"/>
              <a:gd name="connsiteY135" fmla="*/ 240874 h 4939827"/>
              <a:gd name="connsiteX136" fmla="*/ 4355275 w 12192000"/>
              <a:gd name="connsiteY136" fmla="*/ 260205 h 4939827"/>
              <a:gd name="connsiteX137" fmla="*/ 4423807 w 12192000"/>
              <a:gd name="connsiteY137" fmla="*/ 270366 h 4939827"/>
              <a:gd name="connsiteX138" fmla="*/ 4558432 w 12192000"/>
              <a:gd name="connsiteY138" fmla="*/ 269194 h 4939827"/>
              <a:gd name="connsiteX139" fmla="*/ 4635061 w 12192000"/>
              <a:gd name="connsiteY139" fmla="*/ 280682 h 4939827"/>
              <a:gd name="connsiteX140" fmla="*/ 4807427 w 12192000"/>
              <a:gd name="connsiteY140" fmla="*/ 276835 h 4939827"/>
              <a:gd name="connsiteX141" fmla="*/ 5028933 w 12192000"/>
              <a:gd name="connsiteY141" fmla="*/ 183887 h 4939827"/>
              <a:gd name="connsiteX142" fmla="*/ 5093642 w 12192000"/>
              <a:gd name="connsiteY142" fmla="*/ 177214 h 4939827"/>
              <a:gd name="connsiteX143" fmla="*/ 5102642 w 12192000"/>
              <a:gd name="connsiteY143" fmla="*/ 186816 h 4939827"/>
              <a:gd name="connsiteX144" fmla="*/ 5193590 w 12192000"/>
              <a:gd name="connsiteY144" fmla="*/ 156458 h 4939827"/>
              <a:gd name="connsiteX145" fmla="*/ 5323922 w 12192000"/>
              <a:gd name="connsiteY145" fmla="*/ 146332 h 4939827"/>
              <a:gd name="connsiteX146" fmla="*/ 5421860 w 12192000"/>
              <a:gd name="connsiteY146" fmla="*/ 167298 h 4939827"/>
              <a:gd name="connsiteX147" fmla="*/ 5476948 w 12192000"/>
              <a:gd name="connsiteY147" fmla="*/ 173249 h 4939827"/>
              <a:gd name="connsiteX148" fmla="*/ 5516842 w 12192000"/>
              <a:gd name="connsiteY148" fmla="*/ 184018 h 4939827"/>
              <a:gd name="connsiteX149" fmla="*/ 5619415 w 12192000"/>
              <a:gd name="connsiteY149" fmla="*/ 176781 h 4939827"/>
              <a:gd name="connsiteX150" fmla="*/ 5789867 w 12192000"/>
              <a:gd name="connsiteY150" fmla="*/ 150304 h 4939827"/>
              <a:gd name="connsiteX151" fmla="*/ 5825953 w 12192000"/>
              <a:gd name="connsiteY151" fmla="*/ 147907 h 4939827"/>
              <a:gd name="connsiteX152" fmla="*/ 5856168 w 12192000"/>
              <a:gd name="connsiteY152" fmla="*/ 158719 h 4939827"/>
              <a:gd name="connsiteX153" fmla="*/ 5862476 w 12192000"/>
              <a:gd name="connsiteY153" fmla="*/ 172447 h 4939827"/>
              <a:gd name="connsiteX154" fmla="*/ 5882195 w 12192000"/>
              <a:gd name="connsiteY154" fmla="*/ 173195 h 4939827"/>
              <a:gd name="connsiteX155" fmla="*/ 5887271 w 12192000"/>
              <a:gd name="connsiteY155" fmla="*/ 176084 h 4939827"/>
              <a:gd name="connsiteX156" fmla="*/ 5921577 w 12192000"/>
              <a:gd name="connsiteY156" fmla="*/ 169858 h 4939827"/>
              <a:gd name="connsiteX157" fmla="*/ 5983240 w 12192000"/>
              <a:gd name="connsiteY157" fmla="*/ 152755 h 4939827"/>
              <a:gd name="connsiteX158" fmla="*/ 6152287 w 12192000"/>
              <a:gd name="connsiteY158" fmla="*/ 116736 h 4939827"/>
              <a:gd name="connsiteX159" fmla="*/ 6415830 w 12192000"/>
              <a:gd name="connsiteY159" fmla="*/ 136006 h 4939827"/>
              <a:gd name="connsiteX160" fmla="*/ 6756965 w 12192000"/>
              <a:gd name="connsiteY160" fmla="*/ 57636 h 4939827"/>
              <a:gd name="connsiteX161" fmla="*/ 6819400 w 12192000"/>
              <a:gd name="connsiteY161" fmla="*/ 30742 h 4939827"/>
              <a:gd name="connsiteX162" fmla="*/ 6986370 w 12192000"/>
              <a:gd name="connsiteY162" fmla="*/ 12659 h 4939827"/>
              <a:gd name="connsiteX163" fmla="*/ 6989536 w 12192000"/>
              <a:gd name="connsiteY163" fmla="*/ 14528 h 4939827"/>
              <a:gd name="connsiteX164" fmla="*/ 7015933 w 12192000"/>
              <a:gd name="connsiteY164" fmla="*/ 9653 h 4939827"/>
              <a:gd name="connsiteX165" fmla="*/ 7020592 w 12192000"/>
              <a:gd name="connsiteY165" fmla="*/ 1651 h 4939827"/>
              <a:gd name="connsiteX166" fmla="*/ 7025905 w 12192000"/>
              <a:gd name="connsiteY166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79617 w 12192000"/>
              <a:gd name="connsiteY112" fmla="*/ 305383 h 4939827"/>
              <a:gd name="connsiteX113" fmla="*/ 2788947 w 12192000"/>
              <a:gd name="connsiteY113" fmla="*/ 250375 h 4939827"/>
              <a:gd name="connsiteX114" fmla="*/ 2965530 w 12192000"/>
              <a:gd name="connsiteY114" fmla="*/ 245958 h 4939827"/>
              <a:gd name="connsiteX115" fmla="*/ 3103677 w 12192000"/>
              <a:gd name="connsiteY115" fmla="*/ 209527 h 4939827"/>
              <a:gd name="connsiteX116" fmla="*/ 3126759 w 12192000"/>
              <a:gd name="connsiteY116" fmla="*/ 211226 h 4939827"/>
              <a:gd name="connsiteX117" fmla="*/ 3164020 w 12192000"/>
              <a:gd name="connsiteY117" fmla="*/ 212779 h 4939827"/>
              <a:gd name="connsiteX118" fmla="*/ 3285019 w 12192000"/>
              <a:gd name="connsiteY118" fmla="*/ 220535 h 4939827"/>
              <a:gd name="connsiteX119" fmla="*/ 3365154 w 12192000"/>
              <a:gd name="connsiteY119" fmla="*/ 226416 h 4939827"/>
              <a:gd name="connsiteX120" fmla="*/ 3367507 w 12192000"/>
              <a:gd name="connsiteY120" fmla="*/ 225416 h 4939827"/>
              <a:gd name="connsiteX121" fmla="*/ 3387567 w 12192000"/>
              <a:gd name="connsiteY121" fmla="*/ 227103 h 4939827"/>
              <a:gd name="connsiteX122" fmla="*/ 3498001 w 12192000"/>
              <a:gd name="connsiteY122" fmla="*/ 231941 h 4939827"/>
              <a:gd name="connsiteX123" fmla="*/ 3561557 w 12192000"/>
              <a:gd name="connsiteY123" fmla="*/ 228095 h 4939827"/>
              <a:gd name="connsiteX124" fmla="*/ 3611920 w 12192000"/>
              <a:gd name="connsiteY124" fmla="*/ 218094 h 4939827"/>
              <a:gd name="connsiteX125" fmla="*/ 3620528 w 12192000"/>
              <a:gd name="connsiteY125" fmla="*/ 218788 h 4939827"/>
              <a:gd name="connsiteX126" fmla="*/ 3620766 w 12192000"/>
              <a:gd name="connsiteY126" fmla="*/ 218511 h 4939827"/>
              <a:gd name="connsiteX127" fmla="*/ 3629977 w 12192000"/>
              <a:gd name="connsiteY127" fmla="*/ 218664 h 4939827"/>
              <a:gd name="connsiteX128" fmla="*/ 3636217 w 12192000"/>
              <a:gd name="connsiteY128" fmla="*/ 220048 h 4939827"/>
              <a:gd name="connsiteX129" fmla="*/ 3709484 w 12192000"/>
              <a:gd name="connsiteY129" fmla="*/ 186927 h 4939827"/>
              <a:gd name="connsiteX130" fmla="*/ 3761342 w 12192000"/>
              <a:gd name="connsiteY130" fmla="*/ 177474 h 4939827"/>
              <a:gd name="connsiteX131" fmla="*/ 3799748 w 12192000"/>
              <a:gd name="connsiteY131" fmla="*/ 167154 h 4939827"/>
              <a:gd name="connsiteX132" fmla="*/ 3922756 w 12192000"/>
              <a:gd name="connsiteY132" fmla="*/ 194044 h 4939827"/>
              <a:gd name="connsiteX133" fmla="*/ 4028476 w 12192000"/>
              <a:gd name="connsiteY133" fmla="*/ 223679 h 4939827"/>
              <a:gd name="connsiteX134" fmla="*/ 4191582 w 12192000"/>
              <a:gd name="connsiteY134" fmla="*/ 238952 h 4939827"/>
              <a:gd name="connsiteX135" fmla="*/ 4251024 w 12192000"/>
              <a:gd name="connsiteY135" fmla="*/ 240874 h 4939827"/>
              <a:gd name="connsiteX136" fmla="*/ 4355275 w 12192000"/>
              <a:gd name="connsiteY136" fmla="*/ 260205 h 4939827"/>
              <a:gd name="connsiteX137" fmla="*/ 4423807 w 12192000"/>
              <a:gd name="connsiteY137" fmla="*/ 270366 h 4939827"/>
              <a:gd name="connsiteX138" fmla="*/ 4558432 w 12192000"/>
              <a:gd name="connsiteY138" fmla="*/ 269194 h 4939827"/>
              <a:gd name="connsiteX139" fmla="*/ 4635061 w 12192000"/>
              <a:gd name="connsiteY139" fmla="*/ 280682 h 4939827"/>
              <a:gd name="connsiteX140" fmla="*/ 4807427 w 12192000"/>
              <a:gd name="connsiteY140" fmla="*/ 276835 h 4939827"/>
              <a:gd name="connsiteX141" fmla="*/ 5028933 w 12192000"/>
              <a:gd name="connsiteY141" fmla="*/ 183887 h 4939827"/>
              <a:gd name="connsiteX142" fmla="*/ 5093642 w 12192000"/>
              <a:gd name="connsiteY142" fmla="*/ 177214 h 4939827"/>
              <a:gd name="connsiteX143" fmla="*/ 5102642 w 12192000"/>
              <a:gd name="connsiteY143" fmla="*/ 186816 h 4939827"/>
              <a:gd name="connsiteX144" fmla="*/ 5193590 w 12192000"/>
              <a:gd name="connsiteY144" fmla="*/ 156458 h 4939827"/>
              <a:gd name="connsiteX145" fmla="*/ 5323922 w 12192000"/>
              <a:gd name="connsiteY145" fmla="*/ 146332 h 4939827"/>
              <a:gd name="connsiteX146" fmla="*/ 5421860 w 12192000"/>
              <a:gd name="connsiteY146" fmla="*/ 167298 h 4939827"/>
              <a:gd name="connsiteX147" fmla="*/ 5476948 w 12192000"/>
              <a:gd name="connsiteY147" fmla="*/ 173249 h 4939827"/>
              <a:gd name="connsiteX148" fmla="*/ 5516842 w 12192000"/>
              <a:gd name="connsiteY148" fmla="*/ 184018 h 4939827"/>
              <a:gd name="connsiteX149" fmla="*/ 5619415 w 12192000"/>
              <a:gd name="connsiteY149" fmla="*/ 176781 h 4939827"/>
              <a:gd name="connsiteX150" fmla="*/ 5789867 w 12192000"/>
              <a:gd name="connsiteY150" fmla="*/ 150304 h 4939827"/>
              <a:gd name="connsiteX151" fmla="*/ 5825953 w 12192000"/>
              <a:gd name="connsiteY151" fmla="*/ 147907 h 4939827"/>
              <a:gd name="connsiteX152" fmla="*/ 5856168 w 12192000"/>
              <a:gd name="connsiteY152" fmla="*/ 158719 h 4939827"/>
              <a:gd name="connsiteX153" fmla="*/ 5862476 w 12192000"/>
              <a:gd name="connsiteY153" fmla="*/ 172447 h 4939827"/>
              <a:gd name="connsiteX154" fmla="*/ 5882195 w 12192000"/>
              <a:gd name="connsiteY154" fmla="*/ 173195 h 4939827"/>
              <a:gd name="connsiteX155" fmla="*/ 5887271 w 12192000"/>
              <a:gd name="connsiteY155" fmla="*/ 176084 h 4939827"/>
              <a:gd name="connsiteX156" fmla="*/ 5921577 w 12192000"/>
              <a:gd name="connsiteY156" fmla="*/ 169858 h 4939827"/>
              <a:gd name="connsiteX157" fmla="*/ 5983240 w 12192000"/>
              <a:gd name="connsiteY157" fmla="*/ 152755 h 4939827"/>
              <a:gd name="connsiteX158" fmla="*/ 6152287 w 12192000"/>
              <a:gd name="connsiteY158" fmla="*/ 116736 h 4939827"/>
              <a:gd name="connsiteX159" fmla="*/ 6415830 w 12192000"/>
              <a:gd name="connsiteY159" fmla="*/ 136006 h 4939827"/>
              <a:gd name="connsiteX160" fmla="*/ 6756965 w 12192000"/>
              <a:gd name="connsiteY160" fmla="*/ 57636 h 4939827"/>
              <a:gd name="connsiteX161" fmla="*/ 6819400 w 12192000"/>
              <a:gd name="connsiteY161" fmla="*/ 30742 h 4939827"/>
              <a:gd name="connsiteX162" fmla="*/ 6986370 w 12192000"/>
              <a:gd name="connsiteY162" fmla="*/ 12659 h 4939827"/>
              <a:gd name="connsiteX163" fmla="*/ 6989536 w 12192000"/>
              <a:gd name="connsiteY163" fmla="*/ 14528 h 4939827"/>
              <a:gd name="connsiteX164" fmla="*/ 7015933 w 12192000"/>
              <a:gd name="connsiteY164" fmla="*/ 9653 h 4939827"/>
              <a:gd name="connsiteX165" fmla="*/ 7020592 w 12192000"/>
              <a:gd name="connsiteY165" fmla="*/ 1651 h 4939827"/>
              <a:gd name="connsiteX166" fmla="*/ 7025905 w 12192000"/>
              <a:gd name="connsiteY166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79617 w 12192000"/>
              <a:gd name="connsiteY112" fmla="*/ 305383 h 4939827"/>
              <a:gd name="connsiteX113" fmla="*/ 2788947 w 12192000"/>
              <a:gd name="connsiteY113" fmla="*/ 250375 h 4939827"/>
              <a:gd name="connsiteX114" fmla="*/ 2965530 w 12192000"/>
              <a:gd name="connsiteY114" fmla="*/ 245958 h 4939827"/>
              <a:gd name="connsiteX115" fmla="*/ 3103677 w 12192000"/>
              <a:gd name="connsiteY115" fmla="*/ 209527 h 4939827"/>
              <a:gd name="connsiteX116" fmla="*/ 3126759 w 12192000"/>
              <a:gd name="connsiteY116" fmla="*/ 211226 h 4939827"/>
              <a:gd name="connsiteX117" fmla="*/ 3164020 w 12192000"/>
              <a:gd name="connsiteY117" fmla="*/ 212779 h 4939827"/>
              <a:gd name="connsiteX118" fmla="*/ 3285019 w 12192000"/>
              <a:gd name="connsiteY118" fmla="*/ 220535 h 4939827"/>
              <a:gd name="connsiteX119" fmla="*/ 3365154 w 12192000"/>
              <a:gd name="connsiteY119" fmla="*/ 226416 h 4939827"/>
              <a:gd name="connsiteX120" fmla="*/ 3367507 w 12192000"/>
              <a:gd name="connsiteY120" fmla="*/ 225416 h 4939827"/>
              <a:gd name="connsiteX121" fmla="*/ 3387567 w 12192000"/>
              <a:gd name="connsiteY121" fmla="*/ 227103 h 4939827"/>
              <a:gd name="connsiteX122" fmla="*/ 3498001 w 12192000"/>
              <a:gd name="connsiteY122" fmla="*/ 231941 h 4939827"/>
              <a:gd name="connsiteX123" fmla="*/ 3561557 w 12192000"/>
              <a:gd name="connsiteY123" fmla="*/ 228095 h 4939827"/>
              <a:gd name="connsiteX124" fmla="*/ 3611920 w 12192000"/>
              <a:gd name="connsiteY124" fmla="*/ 218094 h 4939827"/>
              <a:gd name="connsiteX125" fmla="*/ 3620528 w 12192000"/>
              <a:gd name="connsiteY125" fmla="*/ 218788 h 4939827"/>
              <a:gd name="connsiteX126" fmla="*/ 3620766 w 12192000"/>
              <a:gd name="connsiteY126" fmla="*/ 218511 h 4939827"/>
              <a:gd name="connsiteX127" fmla="*/ 3629977 w 12192000"/>
              <a:gd name="connsiteY127" fmla="*/ 218664 h 4939827"/>
              <a:gd name="connsiteX128" fmla="*/ 3636217 w 12192000"/>
              <a:gd name="connsiteY128" fmla="*/ 220048 h 4939827"/>
              <a:gd name="connsiteX129" fmla="*/ 3709484 w 12192000"/>
              <a:gd name="connsiteY129" fmla="*/ 186927 h 4939827"/>
              <a:gd name="connsiteX130" fmla="*/ 3761342 w 12192000"/>
              <a:gd name="connsiteY130" fmla="*/ 177474 h 4939827"/>
              <a:gd name="connsiteX131" fmla="*/ 3799748 w 12192000"/>
              <a:gd name="connsiteY131" fmla="*/ 167154 h 4939827"/>
              <a:gd name="connsiteX132" fmla="*/ 3922756 w 12192000"/>
              <a:gd name="connsiteY132" fmla="*/ 194044 h 4939827"/>
              <a:gd name="connsiteX133" fmla="*/ 4028476 w 12192000"/>
              <a:gd name="connsiteY133" fmla="*/ 223679 h 4939827"/>
              <a:gd name="connsiteX134" fmla="*/ 4191582 w 12192000"/>
              <a:gd name="connsiteY134" fmla="*/ 238952 h 4939827"/>
              <a:gd name="connsiteX135" fmla="*/ 4251024 w 12192000"/>
              <a:gd name="connsiteY135" fmla="*/ 240874 h 4939827"/>
              <a:gd name="connsiteX136" fmla="*/ 4355275 w 12192000"/>
              <a:gd name="connsiteY136" fmla="*/ 260205 h 4939827"/>
              <a:gd name="connsiteX137" fmla="*/ 4423807 w 12192000"/>
              <a:gd name="connsiteY137" fmla="*/ 270366 h 4939827"/>
              <a:gd name="connsiteX138" fmla="*/ 4558432 w 12192000"/>
              <a:gd name="connsiteY138" fmla="*/ 269194 h 4939827"/>
              <a:gd name="connsiteX139" fmla="*/ 4635061 w 12192000"/>
              <a:gd name="connsiteY139" fmla="*/ 280682 h 4939827"/>
              <a:gd name="connsiteX140" fmla="*/ 4807427 w 12192000"/>
              <a:gd name="connsiteY140" fmla="*/ 276835 h 4939827"/>
              <a:gd name="connsiteX141" fmla="*/ 5028933 w 12192000"/>
              <a:gd name="connsiteY141" fmla="*/ 183887 h 4939827"/>
              <a:gd name="connsiteX142" fmla="*/ 5093642 w 12192000"/>
              <a:gd name="connsiteY142" fmla="*/ 177214 h 4939827"/>
              <a:gd name="connsiteX143" fmla="*/ 5102642 w 12192000"/>
              <a:gd name="connsiteY143" fmla="*/ 186816 h 4939827"/>
              <a:gd name="connsiteX144" fmla="*/ 5193590 w 12192000"/>
              <a:gd name="connsiteY144" fmla="*/ 156458 h 4939827"/>
              <a:gd name="connsiteX145" fmla="*/ 5323922 w 12192000"/>
              <a:gd name="connsiteY145" fmla="*/ 146332 h 4939827"/>
              <a:gd name="connsiteX146" fmla="*/ 5421860 w 12192000"/>
              <a:gd name="connsiteY146" fmla="*/ 167298 h 4939827"/>
              <a:gd name="connsiteX147" fmla="*/ 5476948 w 12192000"/>
              <a:gd name="connsiteY147" fmla="*/ 173249 h 4939827"/>
              <a:gd name="connsiteX148" fmla="*/ 5516842 w 12192000"/>
              <a:gd name="connsiteY148" fmla="*/ 184018 h 4939827"/>
              <a:gd name="connsiteX149" fmla="*/ 5619415 w 12192000"/>
              <a:gd name="connsiteY149" fmla="*/ 176781 h 4939827"/>
              <a:gd name="connsiteX150" fmla="*/ 5789867 w 12192000"/>
              <a:gd name="connsiteY150" fmla="*/ 150304 h 4939827"/>
              <a:gd name="connsiteX151" fmla="*/ 5825953 w 12192000"/>
              <a:gd name="connsiteY151" fmla="*/ 147907 h 4939827"/>
              <a:gd name="connsiteX152" fmla="*/ 5856168 w 12192000"/>
              <a:gd name="connsiteY152" fmla="*/ 158719 h 4939827"/>
              <a:gd name="connsiteX153" fmla="*/ 5862476 w 12192000"/>
              <a:gd name="connsiteY153" fmla="*/ 172447 h 4939827"/>
              <a:gd name="connsiteX154" fmla="*/ 5882195 w 12192000"/>
              <a:gd name="connsiteY154" fmla="*/ 173195 h 4939827"/>
              <a:gd name="connsiteX155" fmla="*/ 5887271 w 12192000"/>
              <a:gd name="connsiteY155" fmla="*/ 176084 h 4939827"/>
              <a:gd name="connsiteX156" fmla="*/ 5921577 w 12192000"/>
              <a:gd name="connsiteY156" fmla="*/ 169858 h 4939827"/>
              <a:gd name="connsiteX157" fmla="*/ 5983240 w 12192000"/>
              <a:gd name="connsiteY157" fmla="*/ 152755 h 4939827"/>
              <a:gd name="connsiteX158" fmla="*/ 6152287 w 12192000"/>
              <a:gd name="connsiteY158" fmla="*/ 116736 h 4939827"/>
              <a:gd name="connsiteX159" fmla="*/ 6415830 w 12192000"/>
              <a:gd name="connsiteY159" fmla="*/ 136006 h 4939827"/>
              <a:gd name="connsiteX160" fmla="*/ 6756965 w 12192000"/>
              <a:gd name="connsiteY160" fmla="*/ 57636 h 4939827"/>
              <a:gd name="connsiteX161" fmla="*/ 6819400 w 12192000"/>
              <a:gd name="connsiteY161" fmla="*/ 30742 h 4939827"/>
              <a:gd name="connsiteX162" fmla="*/ 6986370 w 12192000"/>
              <a:gd name="connsiteY162" fmla="*/ 12659 h 4939827"/>
              <a:gd name="connsiteX163" fmla="*/ 6989536 w 12192000"/>
              <a:gd name="connsiteY163" fmla="*/ 14528 h 4939827"/>
              <a:gd name="connsiteX164" fmla="*/ 7015933 w 12192000"/>
              <a:gd name="connsiteY164" fmla="*/ 9653 h 4939827"/>
              <a:gd name="connsiteX165" fmla="*/ 7020592 w 12192000"/>
              <a:gd name="connsiteY165" fmla="*/ 1651 h 4939827"/>
              <a:gd name="connsiteX166" fmla="*/ 7025905 w 12192000"/>
              <a:gd name="connsiteY166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87089 w 12192000"/>
              <a:gd name="connsiteY55" fmla="*/ 303891 h 4939827"/>
              <a:gd name="connsiteX56" fmla="*/ 9371484 w 12192000"/>
              <a:gd name="connsiteY56" fmla="*/ 329634 h 4939827"/>
              <a:gd name="connsiteX57" fmla="*/ 9404829 w 12192000"/>
              <a:gd name="connsiteY57" fmla="*/ 339038 h 4939827"/>
              <a:gd name="connsiteX58" fmla="*/ 9427021 w 12192000"/>
              <a:gd name="connsiteY58" fmla="*/ 358784 h 4939827"/>
              <a:gd name="connsiteX59" fmla="*/ 9670844 w 12192000"/>
              <a:gd name="connsiteY59" fmla="*/ 405128 h 4939827"/>
              <a:gd name="connsiteX60" fmla="*/ 9816083 w 12192000"/>
              <a:gd name="connsiteY60" fmla="*/ 416573 h 4939827"/>
              <a:gd name="connsiteX61" fmla="*/ 9936741 w 12192000"/>
              <a:gd name="connsiteY61" fmla="*/ 437044 h 4939827"/>
              <a:gd name="connsiteX62" fmla="*/ 10050093 w 12192000"/>
              <a:gd name="connsiteY62" fmla="*/ 443783 h 4939827"/>
              <a:gd name="connsiteX63" fmla="*/ 10130090 w 12192000"/>
              <a:gd name="connsiteY63" fmla="*/ 459520 h 4939827"/>
              <a:gd name="connsiteX64" fmla="*/ 10173456 w 12192000"/>
              <a:gd name="connsiteY64" fmla="*/ 457749 h 4939827"/>
              <a:gd name="connsiteX65" fmla="*/ 10218232 w 12192000"/>
              <a:gd name="connsiteY65" fmla="*/ 459820 h 4939827"/>
              <a:gd name="connsiteX66" fmla="*/ 10354176 w 12192000"/>
              <a:gd name="connsiteY66" fmla="*/ 471377 h 4939827"/>
              <a:gd name="connsiteX67" fmla="*/ 10430681 w 12192000"/>
              <a:gd name="connsiteY67" fmla="*/ 481226 h 4939827"/>
              <a:gd name="connsiteX68" fmla="*/ 10478169 w 12192000"/>
              <a:gd name="connsiteY68" fmla="*/ 481774 h 4939827"/>
              <a:gd name="connsiteX69" fmla="*/ 10540907 w 12192000"/>
              <a:gd name="connsiteY69" fmla="*/ 485607 h 4939827"/>
              <a:gd name="connsiteX70" fmla="*/ 10614941 w 12192000"/>
              <a:gd name="connsiteY70" fmla="*/ 487592 h 4939827"/>
              <a:gd name="connsiteX71" fmla="*/ 10674098 w 12192000"/>
              <a:gd name="connsiteY71" fmla="*/ 521656 h 4939827"/>
              <a:gd name="connsiteX72" fmla="*/ 10874834 w 12192000"/>
              <a:gd name="connsiteY72" fmla="*/ 574867 h 4939827"/>
              <a:gd name="connsiteX73" fmla="*/ 10944981 w 12192000"/>
              <a:gd name="connsiteY73" fmla="*/ 615042 h 4939827"/>
              <a:gd name="connsiteX74" fmla="*/ 11006376 w 12192000"/>
              <a:gd name="connsiteY74" fmla="*/ 645957 h 4939827"/>
              <a:gd name="connsiteX75" fmla="*/ 11076308 w 12192000"/>
              <a:gd name="connsiteY75" fmla="*/ 675698 h 4939827"/>
              <a:gd name="connsiteX76" fmla="*/ 11148789 w 12192000"/>
              <a:gd name="connsiteY76" fmla="*/ 685041 h 4939827"/>
              <a:gd name="connsiteX77" fmla="*/ 11249129 w 12192000"/>
              <a:gd name="connsiteY77" fmla="*/ 684218 h 4939827"/>
              <a:gd name="connsiteX78" fmla="*/ 11299915 w 12192000"/>
              <a:gd name="connsiteY78" fmla="*/ 692177 h 4939827"/>
              <a:gd name="connsiteX79" fmla="*/ 11386973 w 12192000"/>
              <a:gd name="connsiteY79" fmla="*/ 708209 h 4939827"/>
              <a:gd name="connsiteX80" fmla="*/ 11500105 w 12192000"/>
              <a:gd name="connsiteY80" fmla="*/ 735014 h 4939827"/>
              <a:gd name="connsiteX81" fmla="*/ 11621735 w 12192000"/>
              <a:gd name="connsiteY81" fmla="*/ 789584 h 4939827"/>
              <a:gd name="connsiteX82" fmla="*/ 11691200 w 12192000"/>
              <a:gd name="connsiteY82" fmla="*/ 867902 h 4939827"/>
              <a:gd name="connsiteX83" fmla="*/ 11819427 w 12192000"/>
              <a:gd name="connsiteY83" fmla="*/ 911634 h 4939827"/>
              <a:gd name="connsiteX84" fmla="*/ 11969720 w 12192000"/>
              <a:gd name="connsiteY84" fmla="*/ 964737 h 4939827"/>
              <a:gd name="connsiteX85" fmla="*/ 12055766 w 12192000"/>
              <a:gd name="connsiteY85" fmla="*/ 991268 h 4939827"/>
              <a:gd name="connsiteX86" fmla="*/ 12171539 w 12192000"/>
              <a:gd name="connsiteY86" fmla="*/ 995427 h 4939827"/>
              <a:gd name="connsiteX87" fmla="*/ 12187831 w 12192000"/>
              <a:gd name="connsiteY87" fmla="*/ 996580 h 4939827"/>
              <a:gd name="connsiteX88" fmla="*/ 12192000 w 12192000"/>
              <a:gd name="connsiteY88" fmla="*/ 996726 h 4939827"/>
              <a:gd name="connsiteX89" fmla="*/ 12192000 w 12192000"/>
              <a:gd name="connsiteY89" fmla="*/ 4939827 h 4939827"/>
              <a:gd name="connsiteX90" fmla="*/ 0 w 12192000"/>
              <a:gd name="connsiteY90" fmla="*/ 4939827 h 4939827"/>
              <a:gd name="connsiteX91" fmla="*/ 0 w 12192000"/>
              <a:gd name="connsiteY91" fmla="*/ 512043 h 4939827"/>
              <a:gd name="connsiteX92" fmla="*/ 7381 w 12192000"/>
              <a:gd name="connsiteY92" fmla="*/ 512580 h 4939827"/>
              <a:gd name="connsiteX93" fmla="*/ 100029 w 12192000"/>
              <a:gd name="connsiteY93" fmla="*/ 504758 h 4939827"/>
              <a:gd name="connsiteX94" fmla="*/ 155244 w 12192000"/>
              <a:gd name="connsiteY94" fmla="*/ 525130 h 4939827"/>
              <a:gd name="connsiteX95" fmla="*/ 254366 w 12192000"/>
              <a:gd name="connsiteY95" fmla="*/ 534449 h 4939827"/>
              <a:gd name="connsiteX96" fmla="*/ 447292 w 12192000"/>
              <a:gd name="connsiteY96" fmla="*/ 542725 h 4939827"/>
              <a:gd name="connsiteX97" fmla="*/ 628105 w 12192000"/>
              <a:gd name="connsiteY97" fmla="*/ 547853 h 4939827"/>
              <a:gd name="connsiteX98" fmla="*/ 783146 w 12192000"/>
              <a:gd name="connsiteY98" fmla="*/ 591799 h 4939827"/>
              <a:gd name="connsiteX99" fmla="*/ 1043676 w 12192000"/>
              <a:gd name="connsiteY99" fmla="*/ 591887 h 4939827"/>
              <a:gd name="connsiteX100" fmla="*/ 1281816 w 12192000"/>
              <a:gd name="connsiteY100" fmla="*/ 520946 h 4939827"/>
              <a:gd name="connsiteX101" fmla="*/ 1486347 w 12192000"/>
              <a:gd name="connsiteY101" fmla="*/ 487310 h 4939827"/>
              <a:gd name="connsiteX102" fmla="*/ 1568079 w 12192000"/>
              <a:gd name="connsiteY102" fmla="*/ 462531 h 4939827"/>
              <a:gd name="connsiteX103" fmla="*/ 1622516 w 12192000"/>
              <a:gd name="connsiteY103" fmla="*/ 466058 h 4939827"/>
              <a:gd name="connsiteX104" fmla="*/ 1655457 w 12192000"/>
              <a:gd name="connsiteY104" fmla="*/ 465359 h 4939827"/>
              <a:gd name="connsiteX105" fmla="*/ 1717454 w 12192000"/>
              <a:gd name="connsiteY105" fmla="*/ 417203 h 4939827"/>
              <a:gd name="connsiteX106" fmla="*/ 1913794 w 12192000"/>
              <a:gd name="connsiteY106" fmla="*/ 365255 h 4939827"/>
              <a:gd name="connsiteX107" fmla="*/ 2129762 w 12192000"/>
              <a:gd name="connsiteY107" fmla="*/ 367832 h 4939827"/>
              <a:gd name="connsiteX108" fmla="*/ 2376970 w 12192000"/>
              <a:gd name="connsiteY108" fmla="*/ 350129 h 4939827"/>
              <a:gd name="connsiteX109" fmla="*/ 2480155 w 12192000"/>
              <a:gd name="connsiteY109" fmla="*/ 359227 h 4939827"/>
              <a:gd name="connsiteX110" fmla="*/ 2586782 w 12192000"/>
              <a:gd name="connsiteY110" fmla="*/ 339352 h 4939827"/>
              <a:gd name="connsiteX111" fmla="*/ 2679617 w 12192000"/>
              <a:gd name="connsiteY111" fmla="*/ 305383 h 4939827"/>
              <a:gd name="connsiteX112" fmla="*/ 2788947 w 12192000"/>
              <a:gd name="connsiteY112" fmla="*/ 250375 h 4939827"/>
              <a:gd name="connsiteX113" fmla="*/ 2965530 w 12192000"/>
              <a:gd name="connsiteY113" fmla="*/ 245958 h 4939827"/>
              <a:gd name="connsiteX114" fmla="*/ 3103677 w 12192000"/>
              <a:gd name="connsiteY114" fmla="*/ 209527 h 4939827"/>
              <a:gd name="connsiteX115" fmla="*/ 3126759 w 12192000"/>
              <a:gd name="connsiteY115" fmla="*/ 211226 h 4939827"/>
              <a:gd name="connsiteX116" fmla="*/ 3164020 w 12192000"/>
              <a:gd name="connsiteY116" fmla="*/ 212779 h 4939827"/>
              <a:gd name="connsiteX117" fmla="*/ 3285019 w 12192000"/>
              <a:gd name="connsiteY117" fmla="*/ 220535 h 4939827"/>
              <a:gd name="connsiteX118" fmla="*/ 3365154 w 12192000"/>
              <a:gd name="connsiteY118" fmla="*/ 226416 h 4939827"/>
              <a:gd name="connsiteX119" fmla="*/ 3367507 w 12192000"/>
              <a:gd name="connsiteY119" fmla="*/ 225416 h 4939827"/>
              <a:gd name="connsiteX120" fmla="*/ 3387567 w 12192000"/>
              <a:gd name="connsiteY120" fmla="*/ 227103 h 4939827"/>
              <a:gd name="connsiteX121" fmla="*/ 3498001 w 12192000"/>
              <a:gd name="connsiteY121" fmla="*/ 231941 h 4939827"/>
              <a:gd name="connsiteX122" fmla="*/ 3561557 w 12192000"/>
              <a:gd name="connsiteY122" fmla="*/ 228095 h 4939827"/>
              <a:gd name="connsiteX123" fmla="*/ 3611920 w 12192000"/>
              <a:gd name="connsiteY123" fmla="*/ 218094 h 4939827"/>
              <a:gd name="connsiteX124" fmla="*/ 3620528 w 12192000"/>
              <a:gd name="connsiteY124" fmla="*/ 218788 h 4939827"/>
              <a:gd name="connsiteX125" fmla="*/ 3620766 w 12192000"/>
              <a:gd name="connsiteY125" fmla="*/ 218511 h 4939827"/>
              <a:gd name="connsiteX126" fmla="*/ 3629977 w 12192000"/>
              <a:gd name="connsiteY126" fmla="*/ 218664 h 4939827"/>
              <a:gd name="connsiteX127" fmla="*/ 3636217 w 12192000"/>
              <a:gd name="connsiteY127" fmla="*/ 220048 h 4939827"/>
              <a:gd name="connsiteX128" fmla="*/ 3709484 w 12192000"/>
              <a:gd name="connsiteY128" fmla="*/ 186927 h 4939827"/>
              <a:gd name="connsiteX129" fmla="*/ 3761342 w 12192000"/>
              <a:gd name="connsiteY129" fmla="*/ 177474 h 4939827"/>
              <a:gd name="connsiteX130" fmla="*/ 3799748 w 12192000"/>
              <a:gd name="connsiteY130" fmla="*/ 167154 h 4939827"/>
              <a:gd name="connsiteX131" fmla="*/ 3922756 w 12192000"/>
              <a:gd name="connsiteY131" fmla="*/ 194044 h 4939827"/>
              <a:gd name="connsiteX132" fmla="*/ 4028476 w 12192000"/>
              <a:gd name="connsiteY132" fmla="*/ 223679 h 4939827"/>
              <a:gd name="connsiteX133" fmla="*/ 4191582 w 12192000"/>
              <a:gd name="connsiteY133" fmla="*/ 238952 h 4939827"/>
              <a:gd name="connsiteX134" fmla="*/ 4251024 w 12192000"/>
              <a:gd name="connsiteY134" fmla="*/ 240874 h 4939827"/>
              <a:gd name="connsiteX135" fmla="*/ 4355275 w 12192000"/>
              <a:gd name="connsiteY135" fmla="*/ 260205 h 4939827"/>
              <a:gd name="connsiteX136" fmla="*/ 4423807 w 12192000"/>
              <a:gd name="connsiteY136" fmla="*/ 270366 h 4939827"/>
              <a:gd name="connsiteX137" fmla="*/ 4558432 w 12192000"/>
              <a:gd name="connsiteY137" fmla="*/ 269194 h 4939827"/>
              <a:gd name="connsiteX138" fmla="*/ 4635061 w 12192000"/>
              <a:gd name="connsiteY138" fmla="*/ 280682 h 4939827"/>
              <a:gd name="connsiteX139" fmla="*/ 4807427 w 12192000"/>
              <a:gd name="connsiteY139" fmla="*/ 276835 h 4939827"/>
              <a:gd name="connsiteX140" fmla="*/ 5028933 w 12192000"/>
              <a:gd name="connsiteY140" fmla="*/ 183887 h 4939827"/>
              <a:gd name="connsiteX141" fmla="*/ 5093642 w 12192000"/>
              <a:gd name="connsiteY141" fmla="*/ 177214 h 4939827"/>
              <a:gd name="connsiteX142" fmla="*/ 5102642 w 12192000"/>
              <a:gd name="connsiteY142" fmla="*/ 186816 h 4939827"/>
              <a:gd name="connsiteX143" fmla="*/ 5193590 w 12192000"/>
              <a:gd name="connsiteY143" fmla="*/ 156458 h 4939827"/>
              <a:gd name="connsiteX144" fmla="*/ 5323922 w 12192000"/>
              <a:gd name="connsiteY144" fmla="*/ 146332 h 4939827"/>
              <a:gd name="connsiteX145" fmla="*/ 5421860 w 12192000"/>
              <a:gd name="connsiteY145" fmla="*/ 167298 h 4939827"/>
              <a:gd name="connsiteX146" fmla="*/ 5476948 w 12192000"/>
              <a:gd name="connsiteY146" fmla="*/ 173249 h 4939827"/>
              <a:gd name="connsiteX147" fmla="*/ 5516842 w 12192000"/>
              <a:gd name="connsiteY147" fmla="*/ 184018 h 4939827"/>
              <a:gd name="connsiteX148" fmla="*/ 5619415 w 12192000"/>
              <a:gd name="connsiteY148" fmla="*/ 176781 h 4939827"/>
              <a:gd name="connsiteX149" fmla="*/ 5789867 w 12192000"/>
              <a:gd name="connsiteY149" fmla="*/ 150304 h 4939827"/>
              <a:gd name="connsiteX150" fmla="*/ 5825953 w 12192000"/>
              <a:gd name="connsiteY150" fmla="*/ 147907 h 4939827"/>
              <a:gd name="connsiteX151" fmla="*/ 5856168 w 12192000"/>
              <a:gd name="connsiteY151" fmla="*/ 158719 h 4939827"/>
              <a:gd name="connsiteX152" fmla="*/ 5862476 w 12192000"/>
              <a:gd name="connsiteY152" fmla="*/ 172447 h 4939827"/>
              <a:gd name="connsiteX153" fmla="*/ 5882195 w 12192000"/>
              <a:gd name="connsiteY153" fmla="*/ 173195 h 4939827"/>
              <a:gd name="connsiteX154" fmla="*/ 5887271 w 12192000"/>
              <a:gd name="connsiteY154" fmla="*/ 176084 h 4939827"/>
              <a:gd name="connsiteX155" fmla="*/ 5921577 w 12192000"/>
              <a:gd name="connsiteY155" fmla="*/ 169858 h 4939827"/>
              <a:gd name="connsiteX156" fmla="*/ 5983240 w 12192000"/>
              <a:gd name="connsiteY156" fmla="*/ 152755 h 4939827"/>
              <a:gd name="connsiteX157" fmla="*/ 6152287 w 12192000"/>
              <a:gd name="connsiteY157" fmla="*/ 116736 h 4939827"/>
              <a:gd name="connsiteX158" fmla="*/ 6415830 w 12192000"/>
              <a:gd name="connsiteY158" fmla="*/ 136006 h 4939827"/>
              <a:gd name="connsiteX159" fmla="*/ 6756965 w 12192000"/>
              <a:gd name="connsiteY159" fmla="*/ 57636 h 4939827"/>
              <a:gd name="connsiteX160" fmla="*/ 6819400 w 12192000"/>
              <a:gd name="connsiteY160" fmla="*/ 30742 h 4939827"/>
              <a:gd name="connsiteX161" fmla="*/ 6986370 w 12192000"/>
              <a:gd name="connsiteY161" fmla="*/ 12659 h 4939827"/>
              <a:gd name="connsiteX162" fmla="*/ 6989536 w 12192000"/>
              <a:gd name="connsiteY162" fmla="*/ 14528 h 4939827"/>
              <a:gd name="connsiteX163" fmla="*/ 7015933 w 12192000"/>
              <a:gd name="connsiteY163" fmla="*/ 9653 h 4939827"/>
              <a:gd name="connsiteX164" fmla="*/ 7020592 w 12192000"/>
              <a:gd name="connsiteY164" fmla="*/ 1651 h 4939827"/>
              <a:gd name="connsiteX165" fmla="*/ 7025905 w 12192000"/>
              <a:gd name="connsiteY165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371484 w 12192000"/>
              <a:gd name="connsiteY55" fmla="*/ 329634 h 4939827"/>
              <a:gd name="connsiteX56" fmla="*/ 9404829 w 12192000"/>
              <a:gd name="connsiteY56" fmla="*/ 339038 h 4939827"/>
              <a:gd name="connsiteX57" fmla="*/ 9427021 w 12192000"/>
              <a:gd name="connsiteY57" fmla="*/ 358784 h 4939827"/>
              <a:gd name="connsiteX58" fmla="*/ 9670844 w 12192000"/>
              <a:gd name="connsiteY58" fmla="*/ 405128 h 4939827"/>
              <a:gd name="connsiteX59" fmla="*/ 9816083 w 12192000"/>
              <a:gd name="connsiteY59" fmla="*/ 416573 h 4939827"/>
              <a:gd name="connsiteX60" fmla="*/ 9936741 w 12192000"/>
              <a:gd name="connsiteY60" fmla="*/ 437044 h 4939827"/>
              <a:gd name="connsiteX61" fmla="*/ 10050093 w 12192000"/>
              <a:gd name="connsiteY61" fmla="*/ 443783 h 4939827"/>
              <a:gd name="connsiteX62" fmla="*/ 10130090 w 12192000"/>
              <a:gd name="connsiteY62" fmla="*/ 459520 h 4939827"/>
              <a:gd name="connsiteX63" fmla="*/ 10173456 w 12192000"/>
              <a:gd name="connsiteY63" fmla="*/ 457749 h 4939827"/>
              <a:gd name="connsiteX64" fmla="*/ 10218232 w 12192000"/>
              <a:gd name="connsiteY64" fmla="*/ 459820 h 4939827"/>
              <a:gd name="connsiteX65" fmla="*/ 10354176 w 12192000"/>
              <a:gd name="connsiteY65" fmla="*/ 471377 h 4939827"/>
              <a:gd name="connsiteX66" fmla="*/ 10430681 w 12192000"/>
              <a:gd name="connsiteY66" fmla="*/ 481226 h 4939827"/>
              <a:gd name="connsiteX67" fmla="*/ 10478169 w 12192000"/>
              <a:gd name="connsiteY67" fmla="*/ 481774 h 4939827"/>
              <a:gd name="connsiteX68" fmla="*/ 10540907 w 12192000"/>
              <a:gd name="connsiteY68" fmla="*/ 485607 h 4939827"/>
              <a:gd name="connsiteX69" fmla="*/ 10614941 w 12192000"/>
              <a:gd name="connsiteY69" fmla="*/ 487592 h 4939827"/>
              <a:gd name="connsiteX70" fmla="*/ 10674098 w 12192000"/>
              <a:gd name="connsiteY70" fmla="*/ 521656 h 4939827"/>
              <a:gd name="connsiteX71" fmla="*/ 10874834 w 12192000"/>
              <a:gd name="connsiteY71" fmla="*/ 574867 h 4939827"/>
              <a:gd name="connsiteX72" fmla="*/ 10944981 w 12192000"/>
              <a:gd name="connsiteY72" fmla="*/ 615042 h 4939827"/>
              <a:gd name="connsiteX73" fmla="*/ 11006376 w 12192000"/>
              <a:gd name="connsiteY73" fmla="*/ 645957 h 4939827"/>
              <a:gd name="connsiteX74" fmla="*/ 11076308 w 12192000"/>
              <a:gd name="connsiteY74" fmla="*/ 675698 h 4939827"/>
              <a:gd name="connsiteX75" fmla="*/ 11148789 w 12192000"/>
              <a:gd name="connsiteY75" fmla="*/ 685041 h 4939827"/>
              <a:gd name="connsiteX76" fmla="*/ 11249129 w 12192000"/>
              <a:gd name="connsiteY76" fmla="*/ 684218 h 4939827"/>
              <a:gd name="connsiteX77" fmla="*/ 11299915 w 12192000"/>
              <a:gd name="connsiteY77" fmla="*/ 692177 h 4939827"/>
              <a:gd name="connsiteX78" fmla="*/ 11386973 w 12192000"/>
              <a:gd name="connsiteY78" fmla="*/ 708209 h 4939827"/>
              <a:gd name="connsiteX79" fmla="*/ 11500105 w 12192000"/>
              <a:gd name="connsiteY79" fmla="*/ 735014 h 4939827"/>
              <a:gd name="connsiteX80" fmla="*/ 11621735 w 12192000"/>
              <a:gd name="connsiteY80" fmla="*/ 789584 h 4939827"/>
              <a:gd name="connsiteX81" fmla="*/ 11691200 w 12192000"/>
              <a:gd name="connsiteY81" fmla="*/ 867902 h 4939827"/>
              <a:gd name="connsiteX82" fmla="*/ 11819427 w 12192000"/>
              <a:gd name="connsiteY82" fmla="*/ 911634 h 4939827"/>
              <a:gd name="connsiteX83" fmla="*/ 11969720 w 12192000"/>
              <a:gd name="connsiteY83" fmla="*/ 964737 h 4939827"/>
              <a:gd name="connsiteX84" fmla="*/ 12055766 w 12192000"/>
              <a:gd name="connsiteY84" fmla="*/ 991268 h 4939827"/>
              <a:gd name="connsiteX85" fmla="*/ 12171539 w 12192000"/>
              <a:gd name="connsiteY85" fmla="*/ 995427 h 4939827"/>
              <a:gd name="connsiteX86" fmla="*/ 12187831 w 12192000"/>
              <a:gd name="connsiteY86" fmla="*/ 996580 h 4939827"/>
              <a:gd name="connsiteX87" fmla="*/ 12192000 w 12192000"/>
              <a:gd name="connsiteY87" fmla="*/ 996726 h 4939827"/>
              <a:gd name="connsiteX88" fmla="*/ 12192000 w 12192000"/>
              <a:gd name="connsiteY88" fmla="*/ 4939827 h 4939827"/>
              <a:gd name="connsiteX89" fmla="*/ 0 w 12192000"/>
              <a:gd name="connsiteY89" fmla="*/ 4939827 h 4939827"/>
              <a:gd name="connsiteX90" fmla="*/ 0 w 12192000"/>
              <a:gd name="connsiteY90" fmla="*/ 512043 h 4939827"/>
              <a:gd name="connsiteX91" fmla="*/ 7381 w 12192000"/>
              <a:gd name="connsiteY91" fmla="*/ 512580 h 4939827"/>
              <a:gd name="connsiteX92" fmla="*/ 100029 w 12192000"/>
              <a:gd name="connsiteY92" fmla="*/ 504758 h 4939827"/>
              <a:gd name="connsiteX93" fmla="*/ 155244 w 12192000"/>
              <a:gd name="connsiteY93" fmla="*/ 525130 h 4939827"/>
              <a:gd name="connsiteX94" fmla="*/ 254366 w 12192000"/>
              <a:gd name="connsiteY94" fmla="*/ 534449 h 4939827"/>
              <a:gd name="connsiteX95" fmla="*/ 447292 w 12192000"/>
              <a:gd name="connsiteY95" fmla="*/ 542725 h 4939827"/>
              <a:gd name="connsiteX96" fmla="*/ 628105 w 12192000"/>
              <a:gd name="connsiteY96" fmla="*/ 547853 h 4939827"/>
              <a:gd name="connsiteX97" fmla="*/ 783146 w 12192000"/>
              <a:gd name="connsiteY97" fmla="*/ 591799 h 4939827"/>
              <a:gd name="connsiteX98" fmla="*/ 1043676 w 12192000"/>
              <a:gd name="connsiteY98" fmla="*/ 591887 h 4939827"/>
              <a:gd name="connsiteX99" fmla="*/ 1281816 w 12192000"/>
              <a:gd name="connsiteY99" fmla="*/ 520946 h 4939827"/>
              <a:gd name="connsiteX100" fmla="*/ 1486347 w 12192000"/>
              <a:gd name="connsiteY100" fmla="*/ 487310 h 4939827"/>
              <a:gd name="connsiteX101" fmla="*/ 1568079 w 12192000"/>
              <a:gd name="connsiteY101" fmla="*/ 462531 h 4939827"/>
              <a:gd name="connsiteX102" fmla="*/ 1622516 w 12192000"/>
              <a:gd name="connsiteY102" fmla="*/ 466058 h 4939827"/>
              <a:gd name="connsiteX103" fmla="*/ 1655457 w 12192000"/>
              <a:gd name="connsiteY103" fmla="*/ 465359 h 4939827"/>
              <a:gd name="connsiteX104" fmla="*/ 1717454 w 12192000"/>
              <a:gd name="connsiteY104" fmla="*/ 417203 h 4939827"/>
              <a:gd name="connsiteX105" fmla="*/ 1913794 w 12192000"/>
              <a:gd name="connsiteY105" fmla="*/ 365255 h 4939827"/>
              <a:gd name="connsiteX106" fmla="*/ 2129762 w 12192000"/>
              <a:gd name="connsiteY106" fmla="*/ 367832 h 4939827"/>
              <a:gd name="connsiteX107" fmla="*/ 2376970 w 12192000"/>
              <a:gd name="connsiteY107" fmla="*/ 350129 h 4939827"/>
              <a:gd name="connsiteX108" fmla="*/ 2480155 w 12192000"/>
              <a:gd name="connsiteY108" fmla="*/ 359227 h 4939827"/>
              <a:gd name="connsiteX109" fmla="*/ 2586782 w 12192000"/>
              <a:gd name="connsiteY109" fmla="*/ 339352 h 4939827"/>
              <a:gd name="connsiteX110" fmla="*/ 2679617 w 12192000"/>
              <a:gd name="connsiteY110" fmla="*/ 305383 h 4939827"/>
              <a:gd name="connsiteX111" fmla="*/ 2788947 w 12192000"/>
              <a:gd name="connsiteY111" fmla="*/ 250375 h 4939827"/>
              <a:gd name="connsiteX112" fmla="*/ 2965530 w 12192000"/>
              <a:gd name="connsiteY112" fmla="*/ 245958 h 4939827"/>
              <a:gd name="connsiteX113" fmla="*/ 3103677 w 12192000"/>
              <a:gd name="connsiteY113" fmla="*/ 209527 h 4939827"/>
              <a:gd name="connsiteX114" fmla="*/ 3126759 w 12192000"/>
              <a:gd name="connsiteY114" fmla="*/ 211226 h 4939827"/>
              <a:gd name="connsiteX115" fmla="*/ 3164020 w 12192000"/>
              <a:gd name="connsiteY115" fmla="*/ 212779 h 4939827"/>
              <a:gd name="connsiteX116" fmla="*/ 3285019 w 12192000"/>
              <a:gd name="connsiteY116" fmla="*/ 220535 h 4939827"/>
              <a:gd name="connsiteX117" fmla="*/ 3365154 w 12192000"/>
              <a:gd name="connsiteY117" fmla="*/ 226416 h 4939827"/>
              <a:gd name="connsiteX118" fmla="*/ 3367507 w 12192000"/>
              <a:gd name="connsiteY118" fmla="*/ 225416 h 4939827"/>
              <a:gd name="connsiteX119" fmla="*/ 3387567 w 12192000"/>
              <a:gd name="connsiteY119" fmla="*/ 227103 h 4939827"/>
              <a:gd name="connsiteX120" fmla="*/ 3498001 w 12192000"/>
              <a:gd name="connsiteY120" fmla="*/ 231941 h 4939827"/>
              <a:gd name="connsiteX121" fmla="*/ 3561557 w 12192000"/>
              <a:gd name="connsiteY121" fmla="*/ 228095 h 4939827"/>
              <a:gd name="connsiteX122" fmla="*/ 3611920 w 12192000"/>
              <a:gd name="connsiteY122" fmla="*/ 218094 h 4939827"/>
              <a:gd name="connsiteX123" fmla="*/ 3620528 w 12192000"/>
              <a:gd name="connsiteY123" fmla="*/ 218788 h 4939827"/>
              <a:gd name="connsiteX124" fmla="*/ 3620766 w 12192000"/>
              <a:gd name="connsiteY124" fmla="*/ 218511 h 4939827"/>
              <a:gd name="connsiteX125" fmla="*/ 3629977 w 12192000"/>
              <a:gd name="connsiteY125" fmla="*/ 218664 h 4939827"/>
              <a:gd name="connsiteX126" fmla="*/ 3636217 w 12192000"/>
              <a:gd name="connsiteY126" fmla="*/ 220048 h 4939827"/>
              <a:gd name="connsiteX127" fmla="*/ 3709484 w 12192000"/>
              <a:gd name="connsiteY127" fmla="*/ 186927 h 4939827"/>
              <a:gd name="connsiteX128" fmla="*/ 3761342 w 12192000"/>
              <a:gd name="connsiteY128" fmla="*/ 177474 h 4939827"/>
              <a:gd name="connsiteX129" fmla="*/ 3799748 w 12192000"/>
              <a:gd name="connsiteY129" fmla="*/ 167154 h 4939827"/>
              <a:gd name="connsiteX130" fmla="*/ 3922756 w 12192000"/>
              <a:gd name="connsiteY130" fmla="*/ 194044 h 4939827"/>
              <a:gd name="connsiteX131" fmla="*/ 4028476 w 12192000"/>
              <a:gd name="connsiteY131" fmla="*/ 223679 h 4939827"/>
              <a:gd name="connsiteX132" fmla="*/ 4191582 w 12192000"/>
              <a:gd name="connsiteY132" fmla="*/ 238952 h 4939827"/>
              <a:gd name="connsiteX133" fmla="*/ 4251024 w 12192000"/>
              <a:gd name="connsiteY133" fmla="*/ 240874 h 4939827"/>
              <a:gd name="connsiteX134" fmla="*/ 4355275 w 12192000"/>
              <a:gd name="connsiteY134" fmla="*/ 260205 h 4939827"/>
              <a:gd name="connsiteX135" fmla="*/ 4423807 w 12192000"/>
              <a:gd name="connsiteY135" fmla="*/ 270366 h 4939827"/>
              <a:gd name="connsiteX136" fmla="*/ 4558432 w 12192000"/>
              <a:gd name="connsiteY136" fmla="*/ 269194 h 4939827"/>
              <a:gd name="connsiteX137" fmla="*/ 4635061 w 12192000"/>
              <a:gd name="connsiteY137" fmla="*/ 280682 h 4939827"/>
              <a:gd name="connsiteX138" fmla="*/ 4807427 w 12192000"/>
              <a:gd name="connsiteY138" fmla="*/ 276835 h 4939827"/>
              <a:gd name="connsiteX139" fmla="*/ 5028933 w 12192000"/>
              <a:gd name="connsiteY139" fmla="*/ 183887 h 4939827"/>
              <a:gd name="connsiteX140" fmla="*/ 5093642 w 12192000"/>
              <a:gd name="connsiteY140" fmla="*/ 177214 h 4939827"/>
              <a:gd name="connsiteX141" fmla="*/ 5102642 w 12192000"/>
              <a:gd name="connsiteY141" fmla="*/ 186816 h 4939827"/>
              <a:gd name="connsiteX142" fmla="*/ 5193590 w 12192000"/>
              <a:gd name="connsiteY142" fmla="*/ 156458 h 4939827"/>
              <a:gd name="connsiteX143" fmla="*/ 5323922 w 12192000"/>
              <a:gd name="connsiteY143" fmla="*/ 146332 h 4939827"/>
              <a:gd name="connsiteX144" fmla="*/ 5421860 w 12192000"/>
              <a:gd name="connsiteY144" fmla="*/ 167298 h 4939827"/>
              <a:gd name="connsiteX145" fmla="*/ 5476948 w 12192000"/>
              <a:gd name="connsiteY145" fmla="*/ 173249 h 4939827"/>
              <a:gd name="connsiteX146" fmla="*/ 5516842 w 12192000"/>
              <a:gd name="connsiteY146" fmla="*/ 184018 h 4939827"/>
              <a:gd name="connsiteX147" fmla="*/ 5619415 w 12192000"/>
              <a:gd name="connsiteY147" fmla="*/ 176781 h 4939827"/>
              <a:gd name="connsiteX148" fmla="*/ 5789867 w 12192000"/>
              <a:gd name="connsiteY148" fmla="*/ 150304 h 4939827"/>
              <a:gd name="connsiteX149" fmla="*/ 5825953 w 12192000"/>
              <a:gd name="connsiteY149" fmla="*/ 147907 h 4939827"/>
              <a:gd name="connsiteX150" fmla="*/ 5856168 w 12192000"/>
              <a:gd name="connsiteY150" fmla="*/ 158719 h 4939827"/>
              <a:gd name="connsiteX151" fmla="*/ 5862476 w 12192000"/>
              <a:gd name="connsiteY151" fmla="*/ 172447 h 4939827"/>
              <a:gd name="connsiteX152" fmla="*/ 5882195 w 12192000"/>
              <a:gd name="connsiteY152" fmla="*/ 173195 h 4939827"/>
              <a:gd name="connsiteX153" fmla="*/ 5887271 w 12192000"/>
              <a:gd name="connsiteY153" fmla="*/ 176084 h 4939827"/>
              <a:gd name="connsiteX154" fmla="*/ 5921577 w 12192000"/>
              <a:gd name="connsiteY154" fmla="*/ 169858 h 4939827"/>
              <a:gd name="connsiteX155" fmla="*/ 5983240 w 12192000"/>
              <a:gd name="connsiteY155" fmla="*/ 152755 h 4939827"/>
              <a:gd name="connsiteX156" fmla="*/ 6152287 w 12192000"/>
              <a:gd name="connsiteY156" fmla="*/ 116736 h 4939827"/>
              <a:gd name="connsiteX157" fmla="*/ 6415830 w 12192000"/>
              <a:gd name="connsiteY157" fmla="*/ 136006 h 4939827"/>
              <a:gd name="connsiteX158" fmla="*/ 6756965 w 12192000"/>
              <a:gd name="connsiteY158" fmla="*/ 57636 h 4939827"/>
              <a:gd name="connsiteX159" fmla="*/ 6819400 w 12192000"/>
              <a:gd name="connsiteY159" fmla="*/ 30742 h 4939827"/>
              <a:gd name="connsiteX160" fmla="*/ 6986370 w 12192000"/>
              <a:gd name="connsiteY160" fmla="*/ 12659 h 4939827"/>
              <a:gd name="connsiteX161" fmla="*/ 6989536 w 12192000"/>
              <a:gd name="connsiteY161" fmla="*/ 14528 h 4939827"/>
              <a:gd name="connsiteX162" fmla="*/ 7015933 w 12192000"/>
              <a:gd name="connsiteY162" fmla="*/ 9653 h 4939827"/>
              <a:gd name="connsiteX163" fmla="*/ 7020592 w 12192000"/>
              <a:gd name="connsiteY163" fmla="*/ 1651 h 4939827"/>
              <a:gd name="connsiteX164" fmla="*/ 7025905 w 12192000"/>
              <a:gd name="connsiteY164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732750 w 12192000"/>
              <a:gd name="connsiteY13" fmla="*/ 145456 h 4939827"/>
              <a:gd name="connsiteX14" fmla="*/ 7785900 w 12192000"/>
              <a:gd name="connsiteY14" fmla="*/ 154493 h 4939827"/>
              <a:gd name="connsiteX15" fmla="*/ 7877301 w 12192000"/>
              <a:gd name="connsiteY15" fmla="*/ 186153 h 4939827"/>
              <a:gd name="connsiteX16" fmla="*/ 7952584 w 12192000"/>
              <a:gd name="connsiteY16" fmla="*/ 170181 h 4939827"/>
              <a:gd name="connsiteX17" fmla="*/ 8009534 w 12192000"/>
              <a:gd name="connsiteY17" fmla="*/ 176441 h 4939827"/>
              <a:gd name="connsiteX18" fmla="*/ 8058681 w 12192000"/>
              <a:gd name="connsiteY18" fmla="*/ 219431 h 4939827"/>
              <a:gd name="connsiteX19" fmla="*/ 8126175 w 12192000"/>
              <a:gd name="connsiteY19" fmla="*/ 240005 h 4939827"/>
              <a:gd name="connsiteX20" fmla="*/ 8166439 w 12192000"/>
              <a:gd name="connsiteY20" fmla="*/ 252699 h 4939827"/>
              <a:gd name="connsiteX21" fmla="*/ 8281371 w 12192000"/>
              <a:gd name="connsiteY21" fmla="*/ 256875 h 4939827"/>
              <a:gd name="connsiteX22" fmla="*/ 8381609 w 12192000"/>
              <a:gd name="connsiteY22" fmla="*/ 240618 h 4939827"/>
              <a:gd name="connsiteX23" fmla="*/ 8406759 w 12192000"/>
              <a:gd name="connsiteY23" fmla="*/ 232517 h 4939827"/>
              <a:gd name="connsiteX24" fmla="*/ 8426506 w 12192000"/>
              <a:gd name="connsiteY24" fmla="*/ 241842 h 4939827"/>
              <a:gd name="connsiteX25" fmla="*/ 8427949 w 12192000"/>
              <a:gd name="connsiteY25" fmla="*/ 240981 h 4939827"/>
              <a:gd name="connsiteX26" fmla="*/ 8441468 w 12192000"/>
              <a:gd name="connsiteY26" fmla="*/ 241157 h 4939827"/>
              <a:gd name="connsiteX27" fmla="*/ 8565757 w 12192000"/>
              <a:gd name="connsiteY27" fmla="*/ 255317 h 4939827"/>
              <a:gd name="connsiteX28" fmla="*/ 8573171 w 12192000"/>
              <a:gd name="connsiteY28" fmla="*/ 258426 h 4939827"/>
              <a:gd name="connsiteX29" fmla="*/ 8573548 w 12192000"/>
              <a:gd name="connsiteY29" fmla="*/ 258241 h 4939827"/>
              <a:gd name="connsiteX30" fmla="*/ 8581827 w 12192000"/>
              <a:gd name="connsiteY30" fmla="*/ 261028 h 4939827"/>
              <a:gd name="connsiteX31" fmla="*/ 8586687 w 12192000"/>
              <a:gd name="connsiteY31" fmla="*/ 264089 h 4939827"/>
              <a:gd name="connsiteX32" fmla="*/ 8601067 w 12192000"/>
              <a:gd name="connsiteY32" fmla="*/ 270114 h 4939827"/>
              <a:gd name="connsiteX33" fmla="*/ 8672650 w 12192000"/>
              <a:gd name="connsiteY33" fmla="*/ 254821 h 4939827"/>
              <a:gd name="connsiteX34" fmla="*/ 8785543 w 12192000"/>
              <a:gd name="connsiteY34" fmla="*/ 263406 h 4939827"/>
              <a:gd name="connsiteX35" fmla="*/ 8830588 w 12192000"/>
              <a:gd name="connsiteY35" fmla="*/ 265483 h 4939827"/>
              <a:gd name="connsiteX36" fmla="*/ 8905142 w 12192000"/>
              <a:gd name="connsiteY36" fmla="*/ 264958 h 4939827"/>
              <a:gd name="connsiteX37" fmla="*/ 8968582 w 12192000"/>
              <a:gd name="connsiteY37" fmla="*/ 262728 h 4939827"/>
              <a:gd name="connsiteX38" fmla="*/ 8972994 w 12192000"/>
              <a:gd name="connsiteY38" fmla="*/ 263284 h 4939827"/>
              <a:gd name="connsiteX39" fmla="*/ 9004605 w 12192000"/>
              <a:gd name="connsiteY39" fmla="*/ 258041 h 4939827"/>
              <a:gd name="connsiteX40" fmla="*/ 9016165 w 12192000"/>
              <a:gd name="connsiteY40" fmla="*/ 261258 h 4939827"/>
              <a:gd name="connsiteX41" fmla="*/ 9043297 w 12192000"/>
              <a:gd name="connsiteY41" fmla="*/ 281547 h 4939827"/>
              <a:gd name="connsiteX42" fmla="*/ 9048315 w 12192000"/>
              <a:gd name="connsiteY42" fmla="*/ 279264 h 4939827"/>
              <a:gd name="connsiteX43" fmla="*/ 9054706 w 12192000"/>
              <a:gd name="connsiteY43" fmla="*/ 278538 h 4939827"/>
              <a:gd name="connsiteX44" fmla="*/ 9070919 w 12192000"/>
              <a:gd name="connsiteY44" fmla="*/ 281810 h 4939827"/>
              <a:gd name="connsiteX45" fmla="*/ 9076813 w 12192000"/>
              <a:gd name="connsiteY45" fmla="*/ 283909 h 4939827"/>
              <a:gd name="connsiteX46" fmla="*/ 9085871 w 12192000"/>
              <a:gd name="connsiteY46" fmla="*/ 285133 h 4939827"/>
              <a:gd name="connsiteX47" fmla="*/ 9086159 w 12192000"/>
              <a:gd name="connsiteY47" fmla="*/ 284887 h 4939827"/>
              <a:gd name="connsiteX48" fmla="*/ 9134606 w 12192000"/>
              <a:gd name="connsiteY48" fmla="*/ 288168 h 4939827"/>
              <a:gd name="connsiteX49" fmla="*/ 9195590 w 12192000"/>
              <a:gd name="connsiteY49" fmla="*/ 279568 h 4939827"/>
              <a:gd name="connsiteX50" fmla="*/ 9219336 w 12192000"/>
              <a:gd name="connsiteY50" fmla="*/ 278133 h 4939827"/>
              <a:gd name="connsiteX51" fmla="*/ 9232362 w 12192000"/>
              <a:gd name="connsiteY51" fmla="*/ 275894 h 4939827"/>
              <a:gd name="connsiteX52" fmla="*/ 9233396 w 12192000"/>
              <a:gd name="connsiteY52" fmla="*/ 274803 h 4939827"/>
              <a:gd name="connsiteX53" fmla="*/ 9256213 w 12192000"/>
              <a:gd name="connsiteY53" fmla="*/ 281576 h 4939827"/>
              <a:gd name="connsiteX54" fmla="*/ 9371484 w 12192000"/>
              <a:gd name="connsiteY54" fmla="*/ 329634 h 4939827"/>
              <a:gd name="connsiteX55" fmla="*/ 9404829 w 12192000"/>
              <a:gd name="connsiteY55" fmla="*/ 339038 h 4939827"/>
              <a:gd name="connsiteX56" fmla="*/ 9427021 w 12192000"/>
              <a:gd name="connsiteY56" fmla="*/ 358784 h 4939827"/>
              <a:gd name="connsiteX57" fmla="*/ 9670844 w 12192000"/>
              <a:gd name="connsiteY57" fmla="*/ 405128 h 4939827"/>
              <a:gd name="connsiteX58" fmla="*/ 9816083 w 12192000"/>
              <a:gd name="connsiteY58" fmla="*/ 416573 h 4939827"/>
              <a:gd name="connsiteX59" fmla="*/ 9936741 w 12192000"/>
              <a:gd name="connsiteY59" fmla="*/ 437044 h 4939827"/>
              <a:gd name="connsiteX60" fmla="*/ 10050093 w 12192000"/>
              <a:gd name="connsiteY60" fmla="*/ 443783 h 4939827"/>
              <a:gd name="connsiteX61" fmla="*/ 10130090 w 12192000"/>
              <a:gd name="connsiteY61" fmla="*/ 459520 h 4939827"/>
              <a:gd name="connsiteX62" fmla="*/ 10173456 w 12192000"/>
              <a:gd name="connsiteY62" fmla="*/ 457749 h 4939827"/>
              <a:gd name="connsiteX63" fmla="*/ 10218232 w 12192000"/>
              <a:gd name="connsiteY63" fmla="*/ 459820 h 4939827"/>
              <a:gd name="connsiteX64" fmla="*/ 10354176 w 12192000"/>
              <a:gd name="connsiteY64" fmla="*/ 471377 h 4939827"/>
              <a:gd name="connsiteX65" fmla="*/ 10430681 w 12192000"/>
              <a:gd name="connsiteY65" fmla="*/ 481226 h 4939827"/>
              <a:gd name="connsiteX66" fmla="*/ 10478169 w 12192000"/>
              <a:gd name="connsiteY66" fmla="*/ 481774 h 4939827"/>
              <a:gd name="connsiteX67" fmla="*/ 10540907 w 12192000"/>
              <a:gd name="connsiteY67" fmla="*/ 485607 h 4939827"/>
              <a:gd name="connsiteX68" fmla="*/ 10614941 w 12192000"/>
              <a:gd name="connsiteY68" fmla="*/ 487592 h 4939827"/>
              <a:gd name="connsiteX69" fmla="*/ 10674098 w 12192000"/>
              <a:gd name="connsiteY69" fmla="*/ 521656 h 4939827"/>
              <a:gd name="connsiteX70" fmla="*/ 10874834 w 12192000"/>
              <a:gd name="connsiteY70" fmla="*/ 574867 h 4939827"/>
              <a:gd name="connsiteX71" fmla="*/ 10944981 w 12192000"/>
              <a:gd name="connsiteY71" fmla="*/ 615042 h 4939827"/>
              <a:gd name="connsiteX72" fmla="*/ 11006376 w 12192000"/>
              <a:gd name="connsiteY72" fmla="*/ 645957 h 4939827"/>
              <a:gd name="connsiteX73" fmla="*/ 11076308 w 12192000"/>
              <a:gd name="connsiteY73" fmla="*/ 675698 h 4939827"/>
              <a:gd name="connsiteX74" fmla="*/ 11148789 w 12192000"/>
              <a:gd name="connsiteY74" fmla="*/ 685041 h 4939827"/>
              <a:gd name="connsiteX75" fmla="*/ 11249129 w 12192000"/>
              <a:gd name="connsiteY75" fmla="*/ 684218 h 4939827"/>
              <a:gd name="connsiteX76" fmla="*/ 11299915 w 12192000"/>
              <a:gd name="connsiteY76" fmla="*/ 692177 h 4939827"/>
              <a:gd name="connsiteX77" fmla="*/ 11386973 w 12192000"/>
              <a:gd name="connsiteY77" fmla="*/ 708209 h 4939827"/>
              <a:gd name="connsiteX78" fmla="*/ 11500105 w 12192000"/>
              <a:gd name="connsiteY78" fmla="*/ 735014 h 4939827"/>
              <a:gd name="connsiteX79" fmla="*/ 11621735 w 12192000"/>
              <a:gd name="connsiteY79" fmla="*/ 789584 h 4939827"/>
              <a:gd name="connsiteX80" fmla="*/ 11691200 w 12192000"/>
              <a:gd name="connsiteY80" fmla="*/ 867902 h 4939827"/>
              <a:gd name="connsiteX81" fmla="*/ 11819427 w 12192000"/>
              <a:gd name="connsiteY81" fmla="*/ 911634 h 4939827"/>
              <a:gd name="connsiteX82" fmla="*/ 11969720 w 12192000"/>
              <a:gd name="connsiteY82" fmla="*/ 964737 h 4939827"/>
              <a:gd name="connsiteX83" fmla="*/ 12055766 w 12192000"/>
              <a:gd name="connsiteY83" fmla="*/ 991268 h 4939827"/>
              <a:gd name="connsiteX84" fmla="*/ 12171539 w 12192000"/>
              <a:gd name="connsiteY84" fmla="*/ 995427 h 4939827"/>
              <a:gd name="connsiteX85" fmla="*/ 12187831 w 12192000"/>
              <a:gd name="connsiteY85" fmla="*/ 996580 h 4939827"/>
              <a:gd name="connsiteX86" fmla="*/ 12192000 w 12192000"/>
              <a:gd name="connsiteY86" fmla="*/ 996726 h 4939827"/>
              <a:gd name="connsiteX87" fmla="*/ 12192000 w 12192000"/>
              <a:gd name="connsiteY87" fmla="*/ 4939827 h 4939827"/>
              <a:gd name="connsiteX88" fmla="*/ 0 w 12192000"/>
              <a:gd name="connsiteY88" fmla="*/ 4939827 h 4939827"/>
              <a:gd name="connsiteX89" fmla="*/ 0 w 12192000"/>
              <a:gd name="connsiteY89" fmla="*/ 512043 h 4939827"/>
              <a:gd name="connsiteX90" fmla="*/ 7381 w 12192000"/>
              <a:gd name="connsiteY90" fmla="*/ 512580 h 4939827"/>
              <a:gd name="connsiteX91" fmla="*/ 100029 w 12192000"/>
              <a:gd name="connsiteY91" fmla="*/ 504758 h 4939827"/>
              <a:gd name="connsiteX92" fmla="*/ 155244 w 12192000"/>
              <a:gd name="connsiteY92" fmla="*/ 525130 h 4939827"/>
              <a:gd name="connsiteX93" fmla="*/ 254366 w 12192000"/>
              <a:gd name="connsiteY93" fmla="*/ 534449 h 4939827"/>
              <a:gd name="connsiteX94" fmla="*/ 447292 w 12192000"/>
              <a:gd name="connsiteY94" fmla="*/ 542725 h 4939827"/>
              <a:gd name="connsiteX95" fmla="*/ 628105 w 12192000"/>
              <a:gd name="connsiteY95" fmla="*/ 547853 h 4939827"/>
              <a:gd name="connsiteX96" fmla="*/ 783146 w 12192000"/>
              <a:gd name="connsiteY96" fmla="*/ 591799 h 4939827"/>
              <a:gd name="connsiteX97" fmla="*/ 1043676 w 12192000"/>
              <a:gd name="connsiteY97" fmla="*/ 591887 h 4939827"/>
              <a:gd name="connsiteX98" fmla="*/ 1281816 w 12192000"/>
              <a:gd name="connsiteY98" fmla="*/ 520946 h 4939827"/>
              <a:gd name="connsiteX99" fmla="*/ 1486347 w 12192000"/>
              <a:gd name="connsiteY99" fmla="*/ 487310 h 4939827"/>
              <a:gd name="connsiteX100" fmla="*/ 1568079 w 12192000"/>
              <a:gd name="connsiteY100" fmla="*/ 462531 h 4939827"/>
              <a:gd name="connsiteX101" fmla="*/ 1622516 w 12192000"/>
              <a:gd name="connsiteY101" fmla="*/ 466058 h 4939827"/>
              <a:gd name="connsiteX102" fmla="*/ 1655457 w 12192000"/>
              <a:gd name="connsiteY102" fmla="*/ 465359 h 4939827"/>
              <a:gd name="connsiteX103" fmla="*/ 1717454 w 12192000"/>
              <a:gd name="connsiteY103" fmla="*/ 417203 h 4939827"/>
              <a:gd name="connsiteX104" fmla="*/ 1913794 w 12192000"/>
              <a:gd name="connsiteY104" fmla="*/ 365255 h 4939827"/>
              <a:gd name="connsiteX105" fmla="*/ 2129762 w 12192000"/>
              <a:gd name="connsiteY105" fmla="*/ 367832 h 4939827"/>
              <a:gd name="connsiteX106" fmla="*/ 2376970 w 12192000"/>
              <a:gd name="connsiteY106" fmla="*/ 350129 h 4939827"/>
              <a:gd name="connsiteX107" fmla="*/ 2480155 w 12192000"/>
              <a:gd name="connsiteY107" fmla="*/ 359227 h 4939827"/>
              <a:gd name="connsiteX108" fmla="*/ 2586782 w 12192000"/>
              <a:gd name="connsiteY108" fmla="*/ 339352 h 4939827"/>
              <a:gd name="connsiteX109" fmla="*/ 2679617 w 12192000"/>
              <a:gd name="connsiteY109" fmla="*/ 305383 h 4939827"/>
              <a:gd name="connsiteX110" fmla="*/ 2788947 w 12192000"/>
              <a:gd name="connsiteY110" fmla="*/ 250375 h 4939827"/>
              <a:gd name="connsiteX111" fmla="*/ 2965530 w 12192000"/>
              <a:gd name="connsiteY111" fmla="*/ 245958 h 4939827"/>
              <a:gd name="connsiteX112" fmla="*/ 3103677 w 12192000"/>
              <a:gd name="connsiteY112" fmla="*/ 209527 h 4939827"/>
              <a:gd name="connsiteX113" fmla="*/ 3126759 w 12192000"/>
              <a:gd name="connsiteY113" fmla="*/ 211226 h 4939827"/>
              <a:gd name="connsiteX114" fmla="*/ 3164020 w 12192000"/>
              <a:gd name="connsiteY114" fmla="*/ 212779 h 4939827"/>
              <a:gd name="connsiteX115" fmla="*/ 3285019 w 12192000"/>
              <a:gd name="connsiteY115" fmla="*/ 220535 h 4939827"/>
              <a:gd name="connsiteX116" fmla="*/ 3365154 w 12192000"/>
              <a:gd name="connsiteY116" fmla="*/ 226416 h 4939827"/>
              <a:gd name="connsiteX117" fmla="*/ 3367507 w 12192000"/>
              <a:gd name="connsiteY117" fmla="*/ 225416 h 4939827"/>
              <a:gd name="connsiteX118" fmla="*/ 3387567 w 12192000"/>
              <a:gd name="connsiteY118" fmla="*/ 227103 h 4939827"/>
              <a:gd name="connsiteX119" fmla="*/ 3498001 w 12192000"/>
              <a:gd name="connsiteY119" fmla="*/ 231941 h 4939827"/>
              <a:gd name="connsiteX120" fmla="*/ 3561557 w 12192000"/>
              <a:gd name="connsiteY120" fmla="*/ 228095 h 4939827"/>
              <a:gd name="connsiteX121" fmla="*/ 3611920 w 12192000"/>
              <a:gd name="connsiteY121" fmla="*/ 218094 h 4939827"/>
              <a:gd name="connsiteX122" fmla="*/ 3620528 w 12192000"/>
              <a:gd name="connsiteY122" fmla="*/ 218788 h 4939827"/>
              <a:gd name="connsiteX123" fmla="*/ 3620766 w 12192000"/>
              <a:gd name="connsiteY123" fmla="*/ 218511 h 4939827"/>
              <a:gd name="connsiteX124" fmla="*/ 3629977 w 12192000"/>
              <a:gd name="connsiteY124" fmla="*/ 218664 h 4939827"/>
              <a:gd name="connsiteX125" fmla="*/ 3636217 w 12192000"/>
              <a:gd name="connsiteY125" fmla="*/ 220048 h 4939827"/>
              <a:gd name="connsiteX126" fmla="*/ 3709484 w 12192000"/>
              <a:gd name="connsiteY126" fmla="*/ 186927 h 4939827"/>
              <a:gd name="connsiteX127" fmla="*/ 3761342 w 12192000"/>
              <a:gd name="connsiteY127" fmla="*/ 177474 h 4939827"/>
              <a:gd name="connsiteX128" fmla="*/ 3799748 w 12192000"/>
              <a:gd name="connsiteY128" fmla="*/ 167154 h 4939827"/>
              <a:gd name="connsiteX129" fmla="*/ 3922756 w 12192000"/>
              <a:gd name="connsiteY129" fmla="*/ 194044 h 4939827"/>
              <a:gd name="connsiteX130" fmla="*/ 4028476 w 12192000"/>
              <a:gd name="connsiteY130" fmla="*/ 223679 h 4939827"/>
              <a:gd name="connsiteX131" fmla="*/ 4191582 w 12192000"/>
              <a:gd name="connsiteY131" fmla="*/ 238952 h 4939827"/>
              <a:gd name="connsiteX132" fmla="*/ 4251024 w 12192000"/>
              <a:gd name="connsiteY132" fmla="*/ 240874 h 4939827"/>
              <a:gd name="connsiteX133" fmla="*/ 4355275 w 12192000"/>
              <a:gd name="connsiteY133" fmla="*/ 260205 h 4939827"/>
              <a:gd name="connsiteX134" fmla="*/ 4423807 w 12192000"/>
              <a:gd name="connsiteY134" fmla="*/ 270366 h 4939827"/>
              <a:gd name="connsiteX135" fmla="*/ 4558432 w 12192000"/>
              <a:gd name="connsiteY135" fmla="*/ 269194 h 4939827"/>
              <a:gd name="connsiteX136" fmla="*/ 4635061 w 12192000"/>
              <a:gd name="connsiteY136" fmla="*/ 280682 h 4939827"/>
              <a:gd name="connsiteX137" fmla="*/ 4807427 w 12192000"/>
              <a:gd name="connsiteY137" fmla="*/ 276835 h 4939827"/>
              <a:gd name="connsiteX138" fmla="*/ 5028933 w 12192000"/>
              <a:gd name="connsiteY138" fmla="*/ 183887 h 4939827"/>
              <a:gd name="connsiteX139" fmla="*/ 5093642 w 12192000"/>
              <a:gd name="connsiteY139" fmla="*/ 177214 h 4939827"/>
              <a:gd name="connsiteX140" fmla="*/ 5102642 w 12192000"/>
              <a:gd name="connsiteY140" fmla="*/ 186816 h 4939827"/>
              <a:gd name="connsiteX141" fmla="*/ 5193590 w 12192000"/>
              <a:gd name="connsiteY141" fmla="*/ 156458 h 4939827"/>
              <a:gd name="connsiteX142" fmla="*/ 5323922 w 12192000"/>
              <a:gd name="connsiteY142" fmla="*/ 146332 h 4939827"/>
              <a:gd name="connsiteX143" fmla="*/ 5421860 w 12192000"/>
              <a:gd name="connsiteY143" fmla="*/ 167298 h 4939827"/>
              <a:gd name="connsiteX144" fmla="*/ 5476948 w 12192000"/>
              <a:gd name="connsiteY144" fmla="*/ 173249 h 4939827"/>
              <a:gd name="connsiteX145" fmla="*/ 5516842 w 12192000"/>
              <a:gd name="connsiteY145" fmla="*/ 184018 h 4939827"/>
              <a:gd name="connsiteX146" fmla="*/ 5619415 w 12192000"/>
              <a:gd name="connsiteY146" fmla="*/ 176781 h 4939827"/>
              <a:gd name="connsiteX147" fmla="*/ 5789867 w 12192000"/>
              <a:gd name="connsiteY147" fmla="*/ 150304 h 4939827"/>
              <a:gd name="connsiteX148" fmla="*/ 5825953 w 12192000"/>
              <a:gd name="connsiteY148" fmla="*/ 147907 h 4939827"/>
              <a:gd name="connsiteX149" fmla="*/ 5856168 w 12192000"/>
              <a:gd name="connsiteY149" fmla="*/ 158719 h 4939827"/>
              <a:gd name="connsiteX150" fmla="*/ 5862476 w 12192000"/>
              <a:gd name="connsiteY150" fmla="*/ 172447 h 4939827"/>
              <a:gd name="connsiteX151" fmla="*/ 5882195 w 12192000"/>
              <a:gd name="connsiteY151" fmla="*/ 173195 h 4939827"/>
              <a:gd name="connsiteX152" fmla="*/ 5887271 w 12192000"/>
              <a:gd name="connsiteY152" fmla="*/ 176084 h 4939827"/>
              <a:gd name="connsiteX153" fmla="*/ 5921577 w 12192000"/>
              <a:gd name="connsiteY153" fmla="*/ 169858 h 4939827"/>
              <a:gd name="connsiteX154" fmla="*/ 5983240 w 12192000"/>
              <a:gd name="connsiteY154" fmla="*/ 152755 h 4939827"/>
              <a:gd name="connsiteX155" fmla="*/ 6152287 w 12192000"/>
              <a:gd name="connsiteY155" fmla="*/ 116736 h 4939827"/>
              <a:gd name="connsiteX156" fmla="*/ 6415830 w 12192000"/>
              <a:gd name="connsiteY156" fmla="*/ 136006 h 4939827"/>
              <a:gd name="connsiteX157" fmla="*/ 6756965 w 12192000"/>
              <a:gd name="connsiteY157" fmla="*/ 57636 h 4939827"/>
              <a:gd name="connsiteX158" fmla="*/ 6819400 w 12192000"/>
              <a:gd name="connsiteY158" fmla="*/ 30742 h 4939827"/>
              <a:gd name="connsiteX159" fmla="*/ 6986370 w 12192000"/>
              <a:gd name="connsiteY159" fmla="*/ 12659 h 4939827"/>
              <a:gd name="connsiteX160" fmla="*/ 6989536 w 12192000"/>
              <a:gd name="connsiteY160" fmla="*/ 14528 h 4939827"/>
              <a:gd name="connsiteX161" fmla="*/ 7015933 w 12192000"/>
              <a:gd name="connsiteY161" fmla="*/ 9653 h 4939827"/>
              <a:gd name="connsiteX162" fmla="*/ 7020592 w 12192000"/>
              <a:gd name="connsiteY162" fmla="*/ 1651 h 4939827"/>
              <a:gd name="connsiteX163" fmla="*/ 7025905 w 12192000"/>
              <a:gd name="connsiteY163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732750 w 12192000"/>
              <a:gd name="connsiteY13" fmla="*/ 145456 h 4939827"/>
              <a:gd name="connsiteX14" fmla="*/ 7785900 w 12192000"/>
              <a:gd name="connsiteY14" fmla="*/ 154493 h 4939827"/>
              <a:gd name="connsiteX15" fmla="*/ 7952584 w 12192000"/>
              <a:gd name="connsiteY15" fmla="*/ 170181 h 4939827"/>
              <a:gd name="connsiteX16" fmla="*/ 8009534 w 12192000"/>
              <a:gd name="connsiteY16" fmla="*/ 176441 h 4939827"/>
              <a:gd name="connsiteX17" fmla="*/ 8058681 w 12192000"/>
              <a:gd name="connsiteY17" fmla="*/ 219431 h 4939827"/>
              <a:gd name="connsiteX18" fmla="*/ 8126175 w 12192000"/>
              <a:gd name="connsiteY18" fmla="*/ 240005 h 4939827"/>
              <a:gd name="connsiteX19" fmla="*/ 8166439 w 12192000"/>
              <a:gd name="connsiteY19" fmla="*/ 252699 h 4939827"/>
              <a:gd name="connsiteX20" fmla="*/ 8281371 w 12192000"/>
              <a:gd name="connsiteY20" fmla="*/ 256875 h 4939827"/>
              <a:gd name="connsiteX21" fmla="*/ 8381609 w 12192000"/>
              <a:gd name="connsiteY21" fmla="*/ 240618 h 4939827"/>
              <a:gd name="connsiteX22" fmla="*/ 8406759 w 12192000"/>
              <a:gd name="connsiteY22" fmla="*/ 232517 h 4939827"/>
              <a:gd name="connsiteX23" fmla="*/ 8426506 w 12192000"/>
              <a:gd name="connsiteY23" fmla="*/ 241842 h 4939827"/>
              <a:gd name="connsiteX24" fmla="*/ 8427949 w 12192000"/>
              <a:gd name="connsiteY24" fmla="*/ 240981 h 4939827"/>
              <a:gd name="connsiteX25" fmla="*/ 8441468 w 12192000"/>
              <a:gd name="connsiteY25" fmla="*/ 241157 h 4939827"/>
              <a:gd name="connsiteX26" fmla="*/ 8565757 w 12192000"/>
              <a:gd name="connsiteY26" fmla="*/ 255317 h 4939827"/>
              <a:gd name="connsiteX27" fmla="*/ 8573171 w 12192000"/>
              <a:gd name="connsiteY27" fmla="*/ 258426 h 4939827"/>
              <a:gd name="connsiteX28" fmla="*/ 8573548 w 12192000"/>
              <a:gd name="connsiteY28" fmla="*/ 258241 h 4939827"/>
              <a:gd name="connsiteX29" fmla="*/ 8581827 w 12192000"/>
              <a:gd name="connsiteY29" fmla="*/ 261028 h 4939827"/>
              <a:gd name="connsiteX30" fmla="*/ 8586687 w 12192000"/>
              <a:gd name="connsiteY30" fmla="*/ 264089 h 4939827"/>
              <a:gd name="connsiteX31" fmla="*/ 8601067 w 12192000"/>
              <a:gd name="connsiteY31" fmla="*/ 270114 h 4939827"/>
              <a:gd name="connsiteX32" fmla="*/ 8672650 w 12192000"/>
              <a:gd name="connsiteY32" fmla="*/ 254821 h 4939827"/>
              <a:gd name="connsiteX33" fmla="*/ 8785543 w 12192000"/>
              <a:gd name="connsiteY33" fmla="*/ 263406 h 4939827"/>
              <a:gd name="connsiteX34" fmla="*/ 8830588 w 12192000"/>
              <a:gd name="connsiteY34" fmla="*/ 265483 h 4939827"/>
              <a:gd name="connsiteX35" fmla="*/ 8905142 w 12192000"/>
              <a:gd name="connsiteY35" fmla="*/ 264958 h 4939827"/>
              <a:gd name="connsiteX36" fmla="*/ 8968582 w 12192000"/>
              <a:gd name="connsiteY36" fmla="*/ 262728 h 4939827"/>
              <a:gd name="connsiteX37" fmla="*/ 8972994 w 12192000"/>
              <a:gd name="connsiteY37" fmla="*/ 263284 h 4939827"/>
              <a:gd name="connsiteX38" fmla="*/ 9004605 w 12192000"/>
              <a:gd name="connsiteY38" fmla="*/ 258041 h 4939827"/>
              <a:gd name="connsiteX39" fmla="*/ 9016165 w 12192000"/>
              <a:gd name="connsiteY39" fmla="*/ 261258 h 4939827"/>
              <a:gd name="connsiteX40" fmla="*/ 9043297 w 12192000"/>
              <a:gd name="connsiteY40" fmla="*/ 281547 h 4939827"/>
              <a:gd name="connsiteX41" fmla="*/ 9048315 w 12192000"/>
              <a:gd name="connsiteY41" fmla="*/ 279264 h 4939827"/>
              <a:gd name="connsiteX42" fmla="*/ 9054706 w 12192000"/>
              <a:gd name="connsiteY42" fmla="*/ 278538 h 4939827"/>
              <a:gd name="connsiteX43" fmla="*/ 9070919 w 12192000"/>
              <a:gd name="connsiteY43" fmla="*/ 281810 h 4939827"/>
              <a:gd name="connsiteX44" fmla="*/ 9076813 w 12192000"/>
              <a:gd name="connsiteY44" fmla="*/ 283909 h 4939827"/>
              <a:gd name="connsiteX45" fmla="*/ 9085871 w 12192000"/>
              <a:gd name="connsiteY45" fmla="*/ 285133 h 4939827"/>
              <a:gd name="connsiteX46" fmla="*/ 9086159 w 12192000"/>
              <a:gd name="connsiteY46" fmla="*/ 284887 h 4939827"/>
              <a:gd name="connsiteX47" fmla="*/ 9134606 w 12192000"/>
              <a:gd name="connsiteY47" fmla="*/ 288168 h 4939827"/>
              <a:gd name="connsiteX48" fmla="*/ 9195590 w 12192000"/>
              <a:gd name="connsiteY48" fmla="*/ 279568 h 4939827"/>
              <a:gd name="connsiteX49" fmla="*/ 9219336 w 12192000"/>
              <a:gd name="connsiteY49" fmla="*/ 278133 h 4939827"/>
              <a:gd name="connsiteX50" fmla="*/ 9232362 w 12192000"/>
              <a:gd name="connsiteY50" fmla="*/ 275894 h 4939827"/>
              <a:gd name="connsiteX51" fmla="*/ 9233396 w 12192000"/>
              <a:gd name="connsiteY51" fmla="*/ 274803 h 4939827"/>
              <a:gd name="connsiteX52" fmla="*/ 9256213 w 12192000"/>
              <a:gd name="connsiteY52" fmla="*/ 281576 h 4939827"/>
              <a:gd name="connsiteX53" fmla="*/ 9371484 w 12192000"/>
              <a:gd name="connsiteY53" fmla="*/ 329634 h 4939827"/>
              <a:gd name="connsiteX54" fmla="*/ 9404829 w 12192000"/>
              <a:gd name="connsiteY54" fmla="*/ 339038 h 4939827"/>
              <a:gd name="connsiteX55" fmla="*/ 9427021 w 12192000"/>
              <a:gd name="connsiteY55" fmla="*/ 358784 h 4939827"/>
              <a:gd name="connsiteX56" fmla="*/ 9670844 w 12192000"/>
              <a:gd name="connsiteY56" fmla="*/ 405128 h 4939827"/>
              <a:gd name="connsiteX57" fmla="*/ 9816083 w 12192000"/>
              <a:gd name="connsiteY57" fmla="*/ 416573 h 4939827"/>
              <a:gd name="connsiteX58" fmla="*/ 9936741 w 12192000"/>
              <a:gd name="connsiteY58" fmla="*/ 437044 h 4939827"/>
              <a:gd name="connsiteX59" fmla="*/ 10050093 w 12192000"/>
              <a:gd name="connsiteY59" fmla="*/ 443783 h 4939827"/>
              <a:gd name="connsiteX60" fmla="*/ 10130090 w 12192000"/>
              <a:gd name="connsiteY60" fmla="*/ 459520 h 4939827"/>
              <a:gd name="connsiteX61" fmla="*/ 10173456 w 12192000"/>
              <a:gd name="connsiteY61" fmla="*/ 457749 h 4939827"/>
              <a:gd name="connsiteX62" fmla="*/ 10218232 w 12192000"/>
              <a:gd name="connsiteY62" fmla="*/ 459820 h 4939827"/>
              <a:gd name="connsiteX63" fmla="*/ 10354176 w 12192000"/>
              <a:gd name="connsiteY63" fmla="*/ 471377 h 4939827"/>
              <a:gd name="connsiteX64" fmla="*/ 10430681 w 12192000"/>
              <a:gd name="connsiteY64" fmla="*/ 481226 h 4939827"/>
              <a:gd name="connsiteX65" fmla="*/ 10478169 w 12192000"/>
              <a:gd name="connsiteY65" fmla="*/ 481774 h 4939827"/>
              <a:gd name="connsiteX66" fmla="*/ 10540907 w 12192000"/>
              <a:gd name="connsiteY66" fmla="*/ 485607 h 4939827"/>
              <a:gd name="connsiteX67" fmla="*/ 10614941 w 12192000"/>
              <a:gd name="connsiteY67" fmla="*/ 487592 h 4939827"/>
              <a:gd name="connsiteX68" fmla="*/ 10674098 w 12192000"/>
              <a:gd name="connsiteY68" fmla="*/ 521656 h 4939827"/>
              <a:gd name="connsiteX69" fmla="*/ 10874834 w 12192000"/>
              <a:gd name="connsiteY69" fmla="*/ 574867 h 4939827"/>
              <a:gd name="connsiteX70" fmla="*/ 10944981 w 12192000"/>
              <a:gd name="connsiteY70" fmla="*/ 615042 h 4939827"/>
              <a:gd name="connsiteX71" fmla="*/ 11006376 w 12192000"/>
              <a:gd name="connsiteY71" fmla="*/ 645957 h 4939827"/>
              <a:gd name="connsiteX72" fmla="*/ 11076308 w 12192000"/>
              <a:gd name="connsiteY72" fmla="*/ 675698 h 4939827"/>
              <a:gd name="connsiteX73" fmla="*/ 11148789 w 12192000"/>
              <a:gd name="connsiteY73" fmla="*/ 685041 h 4939827"/>
              <a:gd name="connsiteX74" fmla="*/ 11249129 w 12192000"/>
              <a:gd name="connsiteY74" fmla="*/ 684218 h 4939827"/>
              <a:gd name="connsiteX75" fmla="*/ 11299915 w 12192000"/>
              <a:gd name="connsiteY75" fmla="*/ 692177 h 4939827"/>
              <a:gd name="connsiteX76" fmla="*/ 11386973 w 12192000"/>
              <a:gd name="connsiteY76" fmla="*/ 708209 h 4939827"/>
              <a:gd name="connsiteX77" fmla="*/ 11500105 w 12192000"/>
              <a:gd name="connsiteY77" fmla="*/ 735014 h 4939827"/>
              <a:gd name="connsiteX78" fmla="*/ 11621735 w 12192000"/>
              <a:gd name="connsiteY78" fmla="*/ 789584 h 4939827"/>
              <a:gd name="connsiteX79" fmla="*/ 11691200 w 12192000"/>
              <a:gd name="connsiteY79" fmla="*/ 867902 h 4939827"/>
              <a:gd name="connsiteX80" fmla="*/ 11819427 w 12192000"/>
              <a:gd name="connsiteY80" fmla="*/ 911634 h 4939827"/>
              <a:gd name="connsiteX81" fmla="*/ 11969720 w 12192000"/>
              <a:gd name="connsiteY81" fmla="*/ 964737 h 4939827"/>
              <a:gd name="connsiteX82" fmla="*/ 12055766 w 12192000"/>
              <a:gd name="connsiteY82" fmla="*/ 991268 h 4939827"/>
              <a:gd name="connsiteX83" fmla="*/ 12171539 w 12192000"/>
              <a:gd name="connsiteY83" fmla="*/ 995427 h 4939827"/>
              <a:gd name="connsiteX84" fmla="*/ 12187831 w 12192000"/>
              <a:gd name="connsiteY84" fmla="*/ 996580 h 4939827"/>
              <a:gd name="connsiteX85" fmla="*/ 12192000 w 12192000"/>
              <a:gd name="connsiteY85" fmla="*/ 996726 h 4939827"/>
              <a:gd name="connsiteX86" fmla="*/ 12192000 w 12192000"/>
              <a:gd name="connsiteY86" fmla="*/ 4939827 h 4939827"/>
              <a:gd name="connsiteX87" fmla="*/ 0 w 12192000"/>
              <a:gd name="connsiteY87" fmla="*/ 4939827 h 4939827"/>
              <a:gd name="connsiteX88" fmla="*/ 0 w 12192000"/>
              <a:gd name="connsiteY88" fmla="*/ 512043 h 4939827"/>
              <a:gd name="connsiteX89" fmla="*/ 7381 w 12192000"/>
              <a:gd name="connsiteY89" fmla="*/ 512580 h 4939827"/>
              <a:gd name="connsiteX90" fmla="*/ 100029 w 12192000"/>
              <a:gd name="connsiteY90" fmla="*/ 504758 h 4939827"/>
              <a:gd name="connsiteX91" fmla="*/ 155244 w 12192000"/>
              <a:gd name="connsiteY91" fmla="*/ 525130 h 4939827"/>
              <a:gd name="connsiteX92" fmla="*/ 254366 w 12192000"/>
              <a:gd name="connsiteY92" fmla="*/ 534449 h 4939827"/>
              <a:gd name="connsiteX93" fmla="*/ 447292 w 12192000"/>
              <a:gd name="connsiteY93" fmla="*/ 542725 h 4939827"/>
              <a:gd name="connsiteX94" fmla="*/ 628105 w 12192000"/>
              <a:gd name="connsiteY94" fmla="*/ 547853 h 4939827"/>
              <a:gd name="connsiteX95" fmla="*/ 783146 w 12192000"/>
              <a:gd name="connsiteY95" fmla="*/ 591799 h 4939827"/>
              <a:gd name="connsiteX96" fmla="*/ 1043676 w 12192000"/>
              <a:gd name="connsiteY96" fmla="*/ 591887 h 4939827"/>
              <a:gd name="connsiteX97" fmla="*/ 1281816 w 12192000"/>
              <a:gd name="connsiteY97" fmla="*/ 520946 h 4939827"/>
              <a:gd name="connsiteX98" fmla="*/ 1486347 w 12192000"/>
              <a:gd name="connsiteY98" fmla="*/ 487310 h 4939827"/>
              <a:gd name="connsiteX99" fmla="*/ 1568079 w 12192000"/>
              <a:gd name="connsiteY99" fmla="*/ 462531 h 4939827"/>
              <a:gd name="connsiteX100" fmla="*/ 1622516 w 12192000"/>
              <a:gd name="connsiteY100" fmla="*/ 466058 h 4939827"/>
              <a:gd name="connsiteX101" fmla="*/ 1655457 w 12192000"/>
              <a:gd name="connsiteY101" fmla="*/ 465359 h 4939827"/>
              <a:gd name="connsiteX102" fmla="*/ 1717454 w 12192000"/>
              <a:gd name="connsiteY102" fmla="*/ 417203 h 4939827"/>
              <a:gd name="connsiteX103" fmla="*/ 1913794 w 12192000"/>
              <a:gd name="connsiteY103" fmla="*/ 365255 h 4939827"/>
              <a:gd name="connsiteX104" fmla="*/ 2129762 w 12192000"/>
              <a:gd name="connsiteY104" fmla="*/ 367832 h 4939827"/>
              <a:gd name="connsiteX105" fmla="*/ 2376970 w 12192000"/>
              <a:gd name="connsiteY105" fmla="*/ 350129 h 4939827"/>
              <a:gd name="connsiteX106" fmla="*/ 2480155 w 12192000"/>
              <a:gd name="connsiteY106" fmla="*/ 359227 h 4939827"/>
              <a:gd name="connsiteX107" fmla="*/ 2586782 w 12192000"/>
              <a:gd name="connsiteY107" fmla="*/ 339352 h 4939827"/>
              <a:gd name="connsiteX108" fmla="*/ 2679617 w 12192000"/>
              <a:gd name="connsiteY108" fmla="*/ 305383 h 4939827"/>
              <a:gd name="connsiteX109" fmla="*/ 2788947 w 12192000"/>
              <a:gd name="connsiteY109" fmla="*/ 250375 h 4939827"/>
              <a:gd name="connsiteX110" fmla="*/ 2965530 w 12192000"/>
              <a:gd name="connsiteY110" fmla="*/ 245958 h 4939827"/>
              <a:gd name="connsiteX111" fmla="*/ 3103677 w 12192000"/>
              <a:gd name="connsiteY111" fmla="*/ 209527 h 4939827"/>
              <a:gd name="connsiteX112" fmla="*/ 3126759 w 12192000"/>
              <a:gd name="connsiteY112" fmla="*/ 211226 h 4939827"/>
              <a:gd name="connsiteX113" fmla="*/ 3164020 w 12192000"/>
              <a:gd name="connsiteY113" fmla="*/ 212779 h 4939827"/>
              <a:gd name="connsiteX114" fmla="*/ 3285019 w 12192000"/>
              <a:gd name="connsiteY114" fmla="*/ 220535 h 4939827"/>
              <a:gd name="connsiteX115" fmla="*/ 3365154 w 12192000"/>
              <a:gd name="connsiteY115" fmla="*/ 226416 h 4939827"/>
              <a:gd name="connsiteX116" fmla="*/ 3367507 w 12192000"/>
              <a:gd name="connsiteY116" fmla="*/ 225416 h 4939827"/>
              <a:gd name="connsiteX117" fmla="*/ 3387567 w 12192000"/>
              <a:gd name="connsiteY117" fmla="*/ 227103 h 4939827"/>
              <a:gd name="connsiteX118" fmla="*/ 3498001 w 12192000"/>
              <a:gd name="connsiteY118" fmla="*/ 231941 h 4939827"/>
              <a:gd name="connsiteX119" fmla="*/ 3561557 w 12192000"/>
              <a:gd name="connsiteY119" fmla="*/ 228095 h 4939827"/>
              <a:gd name="connsiteX120" fmla="*/ 3611920 w 12192000"/>
              <a:gd name="connsiteY120" fmla="*/ 218094 h 4939827"/>
              <a:gd name="connsiteX121" fmla="*/ 3620528 w 12192000"/>
              <a:gd name="connsiteY121" fmla="*/ 218788 h 4939827"/>
              <a:gd name="connsiteX122" fmla="*/ 3620766 w 12192000"/>
              <a:gd name="connsiteY122" fmla="*/ 218511 h 4939827"/>
              <a:gd name="connsiteX123" fmla="*/ 3629977 w 12192000"/>
              <a:gd name="connsiteY123" fmla="*/ 218664 h 4939827"/>
              <a:gd name="connsiteX124" fmla="*/ 3636217 w 12192000"/>
              <a:gd name="connsiteY124" fmla="*/ 220048 h 4939827"/>
              <a:gd name="connsiteX125" fmla="*/ 3709484 w 12192000"/>
              <a:gd name="connsiteY125" fmla="*/ 186927 h 4939827"/>
              <a:gd name="connsiteX126" fmla="*/ 3761342 w 12192000"/>
              <a:gd name="connsiteY126" fmla="*/ 177474 h 4939827"/>
              <a:gd name="connsiteX127" fmla="*/ 3799748 w 12192000"/>
              <a:gd name="connsiteY127" fmla="*/ 167154 h 4939827"/>
              <a:gd name="connsiteX128" fmla="*/ 3922756 w 12192000"/>
              <a:gd name="connsiteY128" fmla="*/ 194044 h 4939827"/>
              <a:gd name="connsiteX129" fmla="*/ 4028476 w 12192000"/>
              <a:gd name="connsiteY129" fmla="*/ 223679 h 4939827"/>
              <a:gd name="connsiteX130" fmla="*/ 4191582 w 12192000"/>
              <a:gd name="connsiteY130" fmla="*/ 238952 h 4939827"/>
              <a:gd name="connsiteX131" fmla="*/ 4251024 w 12192000"/>
              <a:gd name="connsiteY131" fmla="*/ 240874 h 4939827"/>
              <a:gd name="connsiteX132" fmla="*/ 4355275 w 12192000"/>
              <a:gd name="connsiteY132" fmla="*/ 260205 h 4939827"/>
              <a:gd name="connsiteX133" fmla="*/ 4423807 w 12192000"/>
              <a:gd name="connsiteY133" fmla="*/ 270366 h 4939827"/>
              <a:gd name="connsiteX134" fmla="*/ 4558432 w 12192000"/>
              <a:gd name="connsiteY134" fmla="*/ 269194 h 4939827"/>
              <a:gd name="connsiteX135" fmla="*/ 4635061 w 12192000"/>
              <a:gd name="connsiteY135" fmla="*/ 280682 h 4939827"/>
              <a:gd name="connsiteX136" fmla="*/ 4807427 w 12192000"/>
              <a:gd name="connsiteY136" fmla="*/ 276835 h 4939827"/>
              <a:gd name="connsiteX137" fmla="*/ 5028933 w 12192000"/>
              <a:gd name="connsiteY137" fmla="*/ 183887 h 4939827"/>
              <a:gd name="connsiteX138" fmla="*/ 5093642 w 12192000"/>
              <a:gd name="connsiteY138" fmla="*/ 177214 h 4939827"/>
              <a:gd name="connsiteX139" fmla="*/ 5102642 w 12192000"/>
              <a:gd name="connsiteY139" fmla="*/ 186816 h 4939827"/>
              <a:gd name="connsiteX140" fmla="*/ 5193590 w 12192000"/>
              <a:gd name="connsiteY140" fmla="*/ 156458 h 4939827"/>
              <a:gd name="connsiteX141" fmla="*/ 5323922 w 12192000"/>
              <a:gd name="connsiteY141" fmla="*/ 146332 h 4939827"/>
              <a:gd name="connsiteX142" fmla="*/ 5421860 w 12192000"/>
              <a:gd name="connsiteY142" fmla="*/ 167298 h 4939827"/>
              <a:gd name="connsiteX143" fmla="*/ 5476948 w 12192000"/>
              <a:gd name="connsiteY143" fmla="*/ 173249 h 4939827"/>
              <a:gd name="connsiteX144" fmla="*/ 5516842 w 12192000"/>
              <a:gd name="connsiteY144" fmla="*/ 184018 h 4939827"/>
              <a:gd name="connsiteX145" fmla="*/ 5619415 w 12192000"/>
              <a:gd name="connsiteY145" fmla="*/ 176781 h 4939827"/>
              <a:gd name="connsiteX146" fmla="*/ 5789867 w 12192000"/>
              <a:gd name="connsiteY146" fmla="*/ 150304 h 4939827"/>
              <a:gd name="connsiteX147" fmla="*/ 5825953 w 12192000"/>
              <a:gd name="connsiteY147" fmla="*/ 147907 h 4939827"/>
              <a:gd name="connsiteX148" fmla="*/ 5856168 w 12192000"/>
              <a:gd name="connsiteY148" fmla="*/ 158719 h 4939827"/>
              <a:gd name="connsiteX149" fmla="*/ 5862476 w 12192000"/>
              <a:gd name="connsiteY149" fmla="*/ 172447 h 4939827"/>
              <a:gd name="connsiteX150" fmla="*/ 5882195 w 12192000"/>
              <a:gd name="connsiteY150" fmla="*/ 173195 h 4939827"/>
              <a:gd name="connsiteX151" fmla="*/ 5887271 w 12192000"/>
              <a:gd name="connsiteY151" fmla="*/ 176084 h 4939827"/>
              <a:gd name="connsiteX152" fmla="*/ 5921577 w 12192000"/>
              <a:gd name="connsiteY152" fmla="*/ 169858 h 4939827"/>
              <a:gd name="connsiteX153" fmla="*/ 5983240 w 12192000"/>
              <a:gd name="connsiteY153" fmla="*/ 152755 h 4939827"/>
              <a:gd name="connsiteX154" fmla="*/ 6152287 w 12192000"/>
              <a:gd name="connsiteY154" fmla="*/ 116736 h 4939827"/>
              <a:gd name="connsiteX155" fmla="*/ 6415830 w 12192000"/>
              <a:gd name="connsiteY155" fmla="*/ 136006 h 4939827"/>
              <a:gd name="connsiteX156" fmla="*/ 6756965 w 12192000"/>
              <a:gd name="connsiteY156" fmla="*/ 57636 h 4939827"/>
              <a:gd name="connsiteX157" fmla="*/ 6819400 w 12192000"/>
              <a:gd name="connsiteY157" fmla="*/ 30742 h 4939827"/>
              <a:gd name="connsiteX158" fmla="*/ 6986370 w 12192000"/>
              <a:gd name="connsiteY158" fmla="*/ 12659 h 4939827"/>
              <a:gd name="connsiteX159" fmla="*/ 6989536 w 12192000"/>
              <a:gd name="connsiteY159" fmla="*/ 14528 h 4939827"/>
              <a:gd name="connsiteX160" fmla="*/ 7015933 w 12192000"/>
              <a:gd name="connsiteY160" fmla="*/ 9653 h 4939827"/>
              <a:gd name="connsiteX161" fmla="*/ 7020592 w 12192000"/>
              <a:gd name="connsiteY161" fmla="*/ 1651 h 4939827"/>
              <a:gd name="connsiteX162" fmla="*/ 7025905 w 12192000"/>
              <a:gd name="connsiteY162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732750 w 12192000"/>
              <a:gd name="connsiteY13" fmla="*/ 145456 h 4939827"/>
              <a:gd name="connsiteX14" fmla="*/ 7785900 w 12192000"/>
              <a:gd name="connsiteY14" fmla="*/ 154493 h 4939827"/>
              <a:gd name="connsiteX15" fmla="*/ 7952584 w 12192000"/>
              <a:gd name="connsiteY15" fmla="*/ 170181 h 4939827"/>
              <a:gd name="connsiteX16" fmla="*/ 8009534 w 12192000"/>
              <a:gd name="connsiteY16" fmla="*/ 176441 h 4939827"/>
              <a:gd name="connsiteX17" fmla="*/ 8058681 w 12192000"/>
              <a:gd name="connsiteY17" fmla="*/ 219431 h 4939827"/>
              <a:gd name="connsiteX18" fmla="*/ 8126175 w 12192000"/>
              <a:gd name="connsiteY18" fmla="*/ 240005 h 4939827"/>
              <a:gd name="connsiteX19" fmla="*/ 8166439 w 12192000"/>
              <a:gd name="connsiteY19" fmla="*/ 252699 h 4939827"/>
              <a:gd name="connsiteX20" fmla="*/ 8281371 w 12192000"/>
              <a:gd name="connsiteY20" fmla="*/ 256875 h 4939827"/>
              <a:gd name="connsiteX21" fmla="*/ 8381609 w 12192000"/>
              <a:gd name="connsiteY21" fmla="*/ 240618 h 4939827"/>
              <a:gd name="connsiteX22" fmla="*/ 8406759 w 12192000"/>
              <a:gd name="connsiteY22" fmla="*/ 232517 h 4939827"/>
              <a:gd name="connsiteX23" fmla="*/ 8426506 w 12192000"/>
              <a:gd name="connsiteY23" fmla="*/ 241842 h 4939827"/>
              <a:gd name="connsiteX24" fmla="*/ 8427949 w 12192000"/>
              <a:gd name="connsiteY24" fmla="*/ 240981 h 4939827"/>
              <a:gd name="connsiteX25" fmla="*/ 8441468 w 12192000"/>
              <a:gd name="connsiteY25" fmla="*/ 241157 h 4939827"/>
              <a:gd name="connsiteX26" fmla="*/ 8565757 w 12192000"/>
              <a:gd name="connsiteY26" fmla="*/ 255317 h 4939827"/>
              <a:gd name="connsiteX27" fmla="*/ 8573171 w 12192000"/>
              <a:gd name="connsiteY27" fmla="*/ 258426 h 4939827"/>
              <a:gd name="connsiteX28" fmla="*/ 8573548 w 12192000"/>
              <a:gd name="connsiteY28" fmla="*/ 258241 h 4939827"/>
              <a:gd name="connsiteX29" fmla="*/ 8581827 w 12192000"/>
              <a:gd name="connsiteY29" fmla="*/ 261028 h 4939827"/>
              <a:gd name="connsiteX30" fmla="*/ 8586687 w 12192000"/>
              <a:gd name="connsiteY30" fmla="*/ 264089 h 4939827"/>
              <a:gd name="connsiteX31" fmla="*/ 8601067 w 12192000"/>
              <a:gd name="connsiteY31" fmla="*/ 270114 h 4939827"/>
              <a:gd name="connsiteX32" fmla="*/ 8672650 w 12192000"/>
              <a:gd name="connsiteY32" fmla="*/ 254821 h 4939827"/>
              <a:gd name="connsiteX33" fmla="*/ 8785543 w 12192000"/>
              <a:gd name="connsiteY33" fmla="*/ 263406 h 4939827"/>
              <a:gd name="connsiteX34" fmla="*/ 8830588 w 12192000"/>
              <a:gd name="connsiteY34" fmla="*/ 265483 h 4939827"/>
              <a:gd name="connsiteX35" fmla="*/ 8905142 w 12192000"/>
              <a:gd name="connsiteY35" fmla="*/ 264958 h 4939827"/>
              <a:gd name="connsiteX36" fmla="*/ 8968582 w 12192000"/>
              <a:gd name="connsiteY36" fmla="*/ 262728 h 4939827"/>
              <a:gd name="connsiteX37" fmla="*/ 8972994 w 12192000"/>
              <a:gd name="connsiteY37" fmla="*/ 263284 h 4939827"/>
              <a:gd name="connsiteX38" fmla="*/ 9004605 w 12192000"/>
              <a:gd name="connsiteY38" fmla="*/ 258041 h 4939827"/>
              <a:gd name="connsiteX39" fmla="*/ 9016165 w 12192000"/>
              <a:gd name="connsiteY39" fmla="*/ 261258 h 4939827"/>
              <a:gd name="connsiteX40" fmla="*/ 9043297 w 12192000"/>
              <a:gd name="connsiteY40" fmla="*/ 281547 h 4939827"/>
              <a:gd name="connsiteX41" fmla="*/ 9048315 w 12192000"/>
              <a:gd name="connsiteY41" fmla="*/ 279264 h 4939827"/>
              <a:gd name="connsiteX42" fmla="*/ 9054706 w 12192000"/>
              <a:gd name="connsiteY42" fmla="*/ 278538 h 4939827"/>
              <a:gd name="connsiteX43" fmla="*/ 9070919 w 12192000"/>
              <a:gd name="connsiteY43" fmla="*/ 281810 h 4939827"/>
              <a:gd name="connsiteX44" fmla="*/ 9076813 w 12192000"/>
              <a:gd name="connsiteY44" fmla="*/ 283909 h 4939827"/>
              <a:gd name="connsiteX45" fmla="*/ 9085871 w 12192000"/>
              <a:gd name="connsiteY45" fmla="*/ 285133 h 4939827"/>
              <a:gd name="connsiteX46" fmla="*/ 9086159 w 12192000"/>
              <a:gd name="connsiteY46" fmla="*/ 284887 h 4939827"/>
              <a:gd name="connsiteX47" fmla="*/ 9134606 w 12192000"/>
              <a:gd name="connsiteY47" fmla="*/ 288168 h 4939827"/>
              <a:gd name="connsiteX48" fmla="*/ 9195590 w 12192000"/>
              <a:gd name="connsiteY48" fmla="*/ 279568 h 4939827"/>
              <a:gd name="connsiteX49" fmla="*/ 9219336 w 12192000"/>
              <a:gd name="connsiteY49" fmla="*/ 278133 h 4939827"/>
              <a:gd name="connsiteX50" fmla="*/ 9232362 w 12192000"/>
              <a:gd name="connsiteY50" fmla="*/ 275894 h 4939827"/>
              <a:gd name="connsiteX51" fmla="*/ 9233396 w 12192000"/>
              <a:gd name="connsiteY51" fmla="*/ 274803 h 4939827"/>
              <a:gd name="connsiteX52" fmla="*/ 9256213 w 12192000"/>
              <a:gd name="connsiteY52" fmla="*/ 281576 h 4939827"/>
              <a:gd name="connsiteX53" fmla="*/ 9371484 w 12192000"/>
              <a:gd name="connsiteY53" fmla="*/ 329634 h 4939827"/>
              <a:gd name="connsiteX54" fmla="*/ 9404829 w 12192000"/>
              <a:gd name="connsiteY54" fmla="*/ 339038 h 4939827"/>
              <a:gd name="connsiteX55" fmla="*/ 9427021 w 12192000"/>
              <a:gd name="connsiteY55" fmla="*/ 358784 h 4939827"/>
              <a:gd name="connsiteX56" fmla="*/ 9670844 w 12192000"/>
              <a:gd name="connsiteY56" fmla="*/ 405128 h 4939827"/>
              <a:gd name="connsiteX57" fmla="*/ 9816083 w 12192000"/>
              <a:gd name="connsiteY57" fmla="*/ 416573 h 4939827"/>
              <a:gd name="connsiteX58" fmla="*/ 9936741 w 12192000"/>
              <a:gd name="connsiteY58" fmla="*/ 437044 h 4939827"/>
              <a:gd name="connsiteX59" fmla="*/ 10050093 w 12192000"/>
              <a:gd name="connsiteY59" fmla="*/ 443783 h 4939827"/>
              <a:gd name="connsiteX60" fmla="*/ 10130090 w 12192000"/>
              <a:gd name="connsiteY60" fmla="*/ 459520 h 4939827"/>
              <a:gd name="connsiteX61" fmla="*/ 10173456 w 12192000"/>
              <a:gd name="connsiteY61" fmla="*/ 457749 h 4939827"/>
              <a:gd name="connsiteX62" fmla="*/ 10218232 w 12192000"/>
              <a:gd name="connsiteY62" fmla="*/ 459820 h 4939827"/>
              <a:gd name="connsiteX63" fmla="*/ 10354176 w 12192000"/>
              <a:gd name="connsiteY63" fmla="*/ 471377 h 4939827"/>
              <a:gd name="connsiteX64" fmla="*/ 10430681 w 12192000"/>
              <a:gd name="connsiteY64" fmla="*/ 481226 h 4939827"/>
              <a:gd name="connsiteX65" fmla="*/ 10478169 w 12192000"/>
              <a:gd name="connsiteY65" fmla="*/ 481774 h 4939827"/>
              <a:gd name="connsiteX66" fmla="*/ 10540907 w 12192000"/>
              <a:gd name="connsiteY66" fmla="*/ 485607 h 4939827"/>
              <a:gd name="connsiteX67" fmla="*/ 10614941 w 12192000"/>
              <a:gd name="connsiteY67" fmla="*/ 487592 h 4939827"/>
              <a:gd name="connsiteX68" fmla="*/ 10674098 w 12192000"/>
              <a:gd name="connsiteY68" fmla="*/ 521656 h 4939827"/>
              <a:gd name="connsiteX69" fmla="*/ 10874834 w 12192000"/>
              <a:gd name="connsiteY69" fmla="*/ 574867 h 4939827"/>
              <a:gd name="connsiteX70" fmla="*/ 10944981 w 12192000"/>
              <a:gd name="connsiteY70" fmla="*/ 615042 h 4939827"/>
              <a:gd name="connsiteX71" fmla="*/ 11006376 w 12192000"/>
              <a:gd name="connsiteY71" fmla="*/ 645957 h 4939827"/>
              <a:gd name="connsiteX72" fmla="*/ 11076308 w 12192000"/>
              <a:gd name="connsiteY72" fmla="*/ 675698 h 4939827"/>
              <a:gd name="connsiteX73" fmla="*/ 11148789 w 12192000"/>
              <a:gd name="connsiteY73" fmla="*/ 685041 h 4939827"/>
              <a:gd name="connsiteX74" fmla="*/ 11249129 w 12192000"/>
              <a:gd name="connsiteY74" fmla="*/ 684218 h 4939827"/>
              <a:gd name="connsiteX75" fmla="*/ 11299915 w 12192000"/>
              <a:gd name="connsiteY75" fmla="*/ 692177 h 4939827"/>
              <a:gd name="connsiteX76" fmla="*/ 11386973 w 12192000"/>
              <a:gd name="connsiteY76" fmla="*/ 708209 h 4939827"/>
              <a:gd name="connsiteX77" fmla="*/ 11500105 w 12192000"/>
              <a:gd name="connsiteY77" fmla="*/ 735014 h 4939827"/>
              <a:gd name="connsiteX78" fmla="*/ 11621735 w 12192000"/>
              <a:gd name="connsiteY78" fmla="*/ 789584 h 4939827"/>
              <a:gd name="connsiteX79" fmla="*/ 11691200 w 12192000"/>
              <a:gd name="connsiteY79" fmla="*/ 867902 h 4939827"/>
              <a:gd name="connsiteX80" fmla="*/ 11819427 w 12192000"/>
              <a:gd name="connsiteY80" fmla="*/ 911634 h 4939827"/>
              <a:gd name="connsiteX81" fmla="*/ 11969720 w 12192000"/>
              <a:gd name="connsiteY81" fmla="*/ 964737 h 4939827"/>
              <a:gd name="connsiteX82" fmla="*/ 12055766 w 12192000"/>
              <a:gd name="connsiteY82" fmla="*/ 991268 h 4939827"/>
              <a:gd name="connsiteX83" fmla="*/ 12171539 w 12192000"/>
              <a:gd name="connsiteY83" fmla="*/ 995427 h 4939827"/>
              <a:gd name="connsiteX84" fmla="*/ 12187831 w 12192000"/>
              <a:gd name="connsiteY84" fmla="*/ 996580 h 4939827"/>
              <a:gd name="connsiteX85" fmla="*/ 12192000 w 12192000"/>
              <a:gd name="connsiteY85" fmla="*/ 996726 h 4939827"/>
              <a:gd name="connsiteX86" fmla="*/ 12192000 w 12192000"/>
              <a:gd name="connsiteY86" fmla="*/ 4939827 h 4939827"/>
              <a:gd name="connsiteX87" fmla="*/ 0 w 12192000"/>
              <a:gd name="connsiteY87" fmla="*/ 4939827 h 4939827"/>
              <a:gd name="connsiteX88" fmla="*/ 0 w 12192000"/>
              <a:gd name="connsiteY88" fmla="*/ 512043 h 4939827"/>
              <a:gd name="connsiteX89" fmla="*/ 7381 w 12192000"/>
              <a:gd name="connsiteY89" fmla="*/ 512580 h 4939827"/>
              <a:gd name="connsiteX90" fmla="*/ 100029 w 12192000"/>
              <a:gd name="connsiteY90" fmla="*/ 504758 h 4939827"/>
              <a:gd name="connsiteX91" fmla="*/ 155244 w 12192000"/>
              <a:gd name="connsiteY91" fmla="*/ 525130 h 4939827"/>
              <a:gd name="connsiteX92" fmla="*/ 254366 w 12192000"/>
              <a:gd name="connsiteY92" fmla="*/ 534449 h 4939827"/>
              <a:gd name="connsiteX93" fmla="*/ 447292 w 12192000"/>
              <a:gd name="connsiteY93" fmla="*/ 542725 h 4939827"/>
              <a:gd name="connsiteX94" fmla="*/ 628105 w 12192000"/>
              <a:gd name="connsiteY94" fmla="*/ 547853 h 4939827"/>
              <a:gd name="connsiteX95" fmla="*/ 783146 w 12192000"/>
              <a:gd name="connsiteY95" fmla="*/ 591799 h 4939827"/>
              <a:gd name="connsiteX96" fmla="*/ 1043676 w 12192000"/>
              <a:gd name="connsiteY96" fmla="*/ 591887 h 4939827"/>
              <a:gd name="connsiteX97" fmla="*/ 1281816 w 12192000"/>
              <a:gd name="connsiteY97" fmla="*/ 520946 h 4939827"/>
              <a:gd name="connsiteX98" fmla="*/ 1486347 w 12192000"/>
              <a:gd name="connsiteY98" fmla="*/ 487310 h 4939827"/>
              <a:gd name="connsiteX99" fmla="*/ 1568079 w 12192000"/>
              <a:gd name="connsiteY99" fmla="*/ 462531 h 4939827"/>
              <a:gd name="connsiteX100" fmla="*/ 1622516 w 12192000"/>
              <a:gd name="connsiteY100" fmla="*/ 466058 h 4939827"/>
              <a:gd name="connsiteX101" fmla="*/ 1655457 w 12192000"/>
              <a:gd name="connsiteY101" fmla="*/ 465359 h 4939827"/>
              <a:gd name="connsiteX102" fmla="*/ 1717454 w 12192000"/>
              <a:gd name="connsiteY102" fmla="*/ 417203 h 4939827"/>
              <a:gd name="connsiteX103" fmla="*/ 1913794 w 12192000"/>
              <a:gd name="connsiteY103" fmla="*/ 365255 h 4939827"/>
              <a:gd name="connsiteX104" fmla="*/ 2129762 w 12192000"/>
              <a:gd name="connsiteY104" fmla="*/ 367832 h 4939827"/>
              <a:gd name="connsiteX105" fmla="*/ 2376970 w 12192000"/>
              <a:gd name="connsiteY105" fmla="*/ 350129 h 4939827"/>
              <a:gd name="connsiteX106" fmla="*/ 2480155 w 12192000"/>
              <a:gd name="connsiteY106" fmla="*/ 359227 h 4939827"/>
              <a:gd name="connsiteX107" fmla="*/ 2586782 w 12192000"/>
              <a:gd name="connsiteY107" fmla="*/ 339352 h 4939827"/>
              <a:gd name="connsiteX108" fmla="*/ 2679617 w 12192000"/>
              <a:gd name="connsiteY108" fmla="*/ 305383 h 4939827"/>
              <a:gd name="connsiteX109" fmla="*/ 2788947 w 12192000"/>
              <a:gd name="connsiteY109" fmla="*/ 250375 h 4939827"/>
              <a:gd name="connsiteX110" fmla="*/ 2965530 w 12192000"/>
              <a:gd name="connsiteY110" fmla="*/ 245958 h 4939827"/>
              <a:gd name="connsiteX111" fmla="*/ 3103677 w 12192000"/>
              <a:gd name="connsiteY111" fmla="*/ 209527 h 4939827"/>
              <a:gd name="connsiteX112" fmla="*/ 3126759 w 12192000"/>
              <a:gd name="connsiteY112" fmla="*/ 211226 h 4939827"/>
              <a:gd name="connsiteX113" fmla="*/ 3164020 w 12192000"/>
              <a:gd name="connsiteY113" fmla="*/ 212779 h 4939827"/>
              <a:gd name="connsiteX114" fmla="*/ 3285019 w 12192000"/>
              <a:gd name="connsiteY114" fmla="*/ 220535 h 4939827"/>
              <a:gd name="connsiteX115" fmla="*/ 3365154 w 12192000"/>
              <a:gd name="connsiteY115" fmla="*/ 226416 h 4939827"/>
              <a:gd name="connsiteX116" fmla="*/ 3367507 w 12192000"/>
              <a:gd name="connsiteY116" fmla="*/ 225416 h 4939827"/>
              <a:gd name="connsiteX117" fmla="*/ 3387567 w 12192000"/>
              <a:gd name="connsiteY117" fmla="*/ 227103 h 4939827"/>
              <a:gd name="connsiteX118" fmla="*/ 3498001 w 12192000"/>
              <a:gd name="connsiteY118" fmla="*/ 231941 h 4939827"/>
              <a:gd name="connsiteX119" fmla="*/ 3561557 w 12192000"/>
              <a:gd name="connsiteY119" fmla="*/ 228095 h 4939827"/>
              <a:gd name="connsiteX120" fmla="*/ 3611920 w 12192000"/>
              <a:gd name="connsiteY120" fmla="*/ 218094 h 4939827"/>
              <a:gd name="connsiteX121" fmla="*/ 3620528 w 12192000"/>
              <a:gd name="connsiteY121" fmla="*/ 218788 h 4939827"/>
              <a:gd name="connsiteX122" fmla="*/ 3620766 w 12192000"/>
              <a:gd name="connsiteY122" fmla="*/ 218511 h 4939827"/>
              <a:gd name="connsiteX123" fmla="*/ 3629977 w 12192000"/>
              <a:gd name="connsiteY123" fmla="*/ 218664 h 4939827"/>
              <a:gd name="connsiteX124" fmla="*/ 3636217 w 12192000"/>
              <a:gd name="connsiteY124" fmla="*/ 220048 h 4939827"/>
              <a:gd name="connsiteX125" fmla="*/ 3709484 w 12192000"/>
              <a:gd name="connsiteY125" fmla="*/ 186927 h 4939827"/>
              <a:gd name="connsiteX126" fmla="*/ 3761342 w 12192000"/>
              <a:gd name="connsiteY126" fmla="*/ 177474 h 4939827"/>
              <a:gd name="connsiteX127" fmla="*/ 3799748 w 12192000"/>
              <a:gd name="connsiteY127" fmla="*/ 167154 h 4939827"/>
              <a:gd name="connsiteX128" fmla="*/ 3922756 w 12192000"/>
              <a:gd name="connsiteY128" fmla="*/ 194044 h 4939827"/>
              <a:gd name="connsiteX129" fmla="*/ 4028476 w 12192000"/>
              <a:gd name="connsiteY129" fmla="*/ 223679 h 4939827"/>
              <a:gd name="connsiteX130" fmla="*/ 4191582 w 12192000"/>
              <a:gd name="connsiteY130" fmla="*/ 238952 h 4939827"/>
              <a:gd name="connsiteX131" fmla="*/ 4251024 w 12192000"/>
              <a:gd name="connsiteY131" fmla="*/ 240874 h 4939827"/>
              <a:gd name="connsiteX132" fmla="*/ 4355275 w 12192000"/>
              <a:gd name="connsiteY132" fmla="*/ 260205 h 4939827"/>
              <a:gd name="connsiteX133" fmla="*/ 4423807 w 12192000"/>
              <a:gd name="connsiteY133" fmla="*/ 270366 h 4939827"/>
              <a:gd name="connsiteX134" fmla="*/ 4558432 w 12192000"/>
              <a:gd name="connsiteY134" fmla="*/ 269194 h 4939827"/>
              <a:gd name="connsiteX135" fmla="*/ 4635061 w 12192000"/>
              <a:gd name="connsiteY135" fmla="*/ 280682 h 4939827"/>
              <a:gd name="connsiteX136" fmla="*/ 4807427 w 12192000"/>
              <a:gd name="connsiteY136" fmla="*/ 276835 h 4939827"/>
              <a:gd name="connsiteX137" fmla="*/ 5028933 w 12192000"/>
              <a:gd name="connsiteY137" fmla="*/ 183887 h 4939827"/>
              <a:gd name="connsiteX138" fmla="*/ 5093642 w 12192000"/>
              <a:gd name="connsiteY138" fmla="*/ 177214 h 4939827"/>
              <a:gd name="connsiteX139" fmla="*/ 5102642 w 12192000"/>
              <a:gd name="connsiteY139" fmla="*/ 186816 h 4939827"/>
              <a:gd name="connsiteX140" fmla="*/ 5193590 w 12192000"/>
              <a:gd name="connsiteY140" fmla="*/ 156458 h 4939827"/>
              <a:gd name="connsiteX141" fmla="*/ 5323922 w 12192000"/>
              <a:gd name="connsiteY141" fmla="*/ 146332 h 4939827"/>
              <a:gd name="connsiteX142" fmla="*/ 5421860 w 12192000"/>
              <a:gd name="connsiteY142" fmla="*/ 167298 h 4939827"/>
              <a:gd name="connsiteX143" fmla="*/ 5476948 w 12192000"/>
              <a:gd name="connsiteY143" fmla="*/ 173249 h 4939827"/>
              <a:gd name="connsiteX144" fmla="*/ 5516842 w 12192000"/>
              <a:gd name="connsiteY144" fmla="*/ 184018 h 4939827"/>
              <a:gd name="connsiteX145" fmla="*/ 5619415 w 12192000"/>
              <a:gd name="connsiteY145" fmla="*/ 176781 h 4939827"/>
              <a:gd name="connsiteX146" fmla="*/ 5789867 w 12192000"/>
              <a:gd name="connsiteY146" fmla="*/ 150304 h 4939827"/>
              <a:gd name="connsiteX147" fmla="*/ 5825953 w 12192000"/>
              <a:gd name="connsiteY147" fmla="*/ 147907 h 4939827"/>
              <a:gd name="connsiteX148" fmla="*/ 5856168 w 12192000"/>
              <a:gd name="connsiteY148" fmla="*/ 158719 h 4939827"/>
              <a:gd name="connsiteX149" fmla="*/ 5862476 w 12192000"/>
              <a:gd name="connsiteY149" fmla="*/ 172447 h 4939827"/>
              <a:gd name="connsiteX150" fmla="*/ 5882195 w 12192000"/>
              <a:gd name="connsiteY150" fmla="*/ 173195 h 4939827"/>
              <a:gd name="connsiteX151" fmla="*/ 5887271 w 12192000"/>
              <a:gd name="connsiteY151" fmla="*/ 176084 h 4939827"/>
              <a:gd name="connsiteX152" fmla="*/ 5921577 w 12192000"/>
              <a:gd name="connsiteY152" fmla="*/ 169858 h 4939827"/>
              <a:gd name="connsiteX153" fmla="*/ 5983240 w 12192000"/>
              <a:gd name="connsiteY153" fmla="*/ 152755 h 4939827"/>
              <a:gd name="connsiteX154" fmla="*/ 6415830 w 12192000"/>
              <a:gd name="connsiteY154" fmla="*/ 136006 h 4939827"/>
              <a:gd name="connsiteX155" fmla="*/ 6756965 w 12192000"/>
              <a:gd name="connsiteY155" fmla="*/ 57636 h 4939827"/>
              <a:gd name="connsiteX156" fmla="*/ 6819400 w 12192000"/>
              <a:gd name="connsiteY156" fmla="*/ 30742 h 4939827"/>
              <a:gd name="connsiteX157" fmla="*/ 6986370 w 12192000"/>
              <a:gd name="connsiteY157" fmla="*/ 12659 h 4939827"/>
              <a:gd name="connsiteX158" fmla="*/ 6989536 w 12192000"/>
              <a:gd name="connsiteY158" fmla="*/ 14528 h 4939827"/>
              <a:gd name="connsiteX159" fmla="*/ 7015933 w 12192000"/>
              <a:gd name="connsiteY159" fmla="*/ 9653 h 4939827"/>
              <a:gd name="connsiteX160" fmla="*/ 7020592 w 12192000"/>
              <a:gd name="connsiteY160" fmla="*/ 1651 h 4939827"/>
              <a:gd name="connsiteX161" fmla="*/ 7025905 w 12192000"/>
              <a:gd name="connsiteY161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732750 w 12192000"/>
              <a:gd name="connsiteY13" fmla="*/ 145456 h 4939827"/>
              <a:gd name="connsiteX14" fmla="*/ 7785900 w 12192000"/>
              <a:gd name="connsiteY14" fmla="*/ 154493 h 4939827"/>
              <a:gd name="connsiteX15" fmla="*/ 7952584 w 12192000"/>
              <a:gd name="connsiteY15" fmla="*/ 170181 h 4939827"/>
              <a:gd name="connsiteX16" fmla="*/ 8009534 w 12192000"/>
              <a:gd name="connsiteY16" fmla="*/ 176441 h 4939827"/>
              <a:gd name="connsiteX17" fmla="*/ 8058681 w 12192000"/>
              <a:gd name="connsiteY17" fmla="*/ 219431 h 4939827"/>
              <a:gd name="connsiteX18" fmla="*/ 8126175 w 12192000"/>
              <a:gd name="connsiteY18" fmla="*/ 240005 h 4939827"/>
              <a:gd name="connsiteX19" fmla="*/ 8166439 w 12192000"/>
              <a:gd name="connsiteY19" fmla="*/ 252699 h 4939827"/>
              <a:gd name="connsiteX20" fmla="*/ 8281371 w 12192000"/>
              <a:gd name="connsiteY20" fmla="*/ 256875 h 4939827"/>
              <a:gd name="connsiteX21" fmla="*/ 8381609 w 12192000"/>
              <a:gd name="connsiteY21" fmla="*/ 240618 h 4939827"/>
              <a:gd name="connsiteX22" fmla="*/ 8406759 w 12192000"/>
              <a:gd name="connsiteY22" fmla="*/ 232517 h 4939827"/>
              <a:gd name="connsiteX23" fmla="*/ 8426506 w 12192000"/>
              <a:gd name="connsiteY23" fmla="*/ 241842 h 4939827"/>
              <a:gd name="connsiteX24" fmla="*/ 8427949 w 12192000"/>
              <a:gd name="connsiteY24" fmla="*/ 240981 h 4939827"/>
              <a:gd name="connsiteX25" fmla="*/ 8441468 w 12192000"/>
              <a:gd name="connsiteY25" fmla="*/ 241157 h 4939827"/>
              <a:gd name="connsiteX26" fmla="*/ 8565757 w 12192000"/>
              <a:gd name="connsiteY26" fmla="*/ 255317 h 4939827"/>
              <a:gd name="connsiteX27" fmla="*/ 8573171 w 12192000"/>
              <a:gd name="connsiteY27" fmla="*/ 258426 h 4939827"/>
              <a:gd name="connsiteX28" fmla="*/ 8573548 w 12192000"/>
              <a:gd name="connsiteY28" fmla="*/ 258241 h 4939827"/>
              <a:gd name="connsiteX29" fmla="*/ 8581827 w 12192000"/>
              <a:gd name="connsiteY29" fmla="*/ 261028 h 4939827"/>
              <a:gd name="connsiteX30" fmla="*/ 8586687 w 12192000"/>
              <a:gd name="connsiteY30" fmla="*/ 264089 h 4939827"/>
              <a:gd name="connsiteX31" fmla="*/ 8601067 w 12192000"/>
              <a:gd name="connsiteY31" fmla="*/ 270114 h 4939827"/>
              <a:gd name="connsiteX32" fmla="*/ 8672650 w 12192000"/>
              <a:gd name="connsiteY32" fmla="*/ 254821 h 4939827"/>
              <a:gd name="connsiteX33" fmla="*/ 8785543 w 12192000"/>
              <a:gd name="connsiteY33" fmla="*/ 263406 h 4939827"/>
              <a:gd name="connsiteX34" fmla="*/ 8830588 w 12192000"/>
              <a:gd name="connsiteY34" fmla="*/ 265483 h 4939827"/>
              <a:gd name="connsiteX35" fmla="*/ 8905142 w 12192000"/>
              <a:gd name="connsiteY35" fmla="*/ 264958 h 4939827"/>
              <a:gd name="connsiteX36" fmla="*/ 8968582 w 12192000"/>
              <a:gd name="connsiteY36" fmla="*/ 262728 h 4939827"/>
              <a:gd name="connsiteX37" fmla="*/ 8972994 w 12192000"/>
              <a:gd name="connsiteY37" fmla="*/ 263284 h 4939827"/>
              <a:gd name="connsiteX38" fmla="*/ 9004605 w 12192000"/>
              <a:gd name="connsiteY38" fmla="*/ 258041 h 4939827"/>
              <a:gd name="connsiteX39" fmla="*/ 9016165 w 12192000"/>
              <a:gd name="connsiteY39" fmla="*/ 261258 h 4939827"/>
              <a:gd name="connsiteX40" fmla="*/ 9043297 w 12192000"/>
              <a:gd name="connsiteY40" fmla="*/ 281547 h 4939827"/>
              <a:gd name="connsiteX41" fmla="*/ 9048315 w 12192000"/>
              <a:gd name="connsiteY41" fmla="*/ 279264 h 4939827"/>
              <a:gd name="connsiteX42" fmla="*/ 9054706 w 12192000"/>
              <a:gd name="connsiteY42" fmla="*/ 278538 h 4939827"/>
              <a:gd name="connsiteX43" fmla="*/ 9070919 w 12192000"/>
              <a:gd name="connsiteY43" fmla="*/ 281810 h 4939827"/>
              <a:gd name="connsiteX44" fmla="*/ 9076813 w 12192000"/>
              <a:gd name="connsiteY44" fmla="*/ 283909 h 4939827"/>
              <a:gd name="connsiteX45" fmla="*/ 9085871 w 12192000"/>
              <a:gd name="connsiteY45" fmla="*/ 285133 h 4939827"/>
              <a:gd name="connsiteX46" fmla="*/ 9086159 w 12192000"/>
              <a:gd name="connsiteY46" fmla="*/ 284887 h 4939827"/>
              <a:gd name="connsiteX47" fmla="*/ 9134606 w 12192000"/>
              <a:gd name="connsiteY47" fmla="*/ 288168 h 4939827"/>
              <a:gd name="connsiteX48" fmla="*/ 9195590 w 12192000"/>
              <a:gd name="connsiteY48" fmla="*/ 279568 h 4939827"/>
              <a:gd name="connsiteX49" fmla="*/ 9219336 w 12192000"/>
              <a:gd name="connsiteY49" fmla="*/ 278133 h 4939827"/>
              <a:gd name="connsiteX50" fmla="*/ 9232362 w 12192000"/>
              <a:gd name="connsiteY50" fmla="*/ 275894 h 4939827"/>
              <a:gd name="connsiteX51" fmla="*/ 9233396 w 12192000"/>
              <a:gd name="connsiteY51" fmla="*/ 274803 h 4939827"/>
              <a:gd name="connsiteX52" fmla="*/ 9256213 w 12192000"/>
              <a:gd name="connsiteY52" fmla="*/ 281576 h 4939827"/>
              <a:gd name="connsiteX53" fmla="*/ 9371484 w 12192000"/>
              <a:gd name="connsiteY53" fmla="*/ 329634 h 4939827"/>
              <a:gd name="connsiteX54" fmla="*/ 9404829 w 12192000"/>
              <a:gd name="connsiteY54" fmla="*/ 339038 h 4939827"/>
              <a:gd name="connsiteX55" fmla="*/ 9427021 w 12192000"/>
              <a:gd name="connsiteY55" fmla="*/ 358784 h 4939827"/>
              <a:gd name="connsiteX56" fmla="*/ 9670844 w 12192000"/>
              <a:gd name="connsiteY56" fmla="*/ 405128 h 4939827"/>
              <a:gd name="connsiteX57" fmla="*/ 9816083 w 12192000"/>
              <a:gd name="connsiteY57" fmla="*/ 416573 h 4939827"/>
              <a:gd name="connsiteX58" fmla="*/ 9936741 w 12192000"/>
              <a:gd name="connsiteY58" fmla="*/ 437044 h 4939827"/>
              <a:gd name="connsiteX59" fmla="*/ 10050093 w 12192000"/>
              <a:gd name="connsiteY59" fmla="*/ 443783 h 4939827"/>
              <a:gd name="connsiteX60" fmla="*/ 10130090 w 12192000"/>
              <a:gd name="connsiteY60" fmla="*/ 459520 h 4939827"/>
              <a:gd name="connsiteX61" fmla="*/ 10173456 w 12192000"/>
              <a:gd name="connsiteY61" fmla="*/ 457749 h 4939827"/>
              <a:gd name="connsiteX62" fmla="*/ 10218232 w 12192000"/>
              <a:gd name="connsiteY62" fmla="*/ 459820 h 4939827"/>
              <a:gd name="connsiteX63" fmla="*/ 10354176 w 12192000"/>
              <a:gd name="connsiteY63" fmla="*/ 471377 h 4939827"/>
              <a:gd name="connsiteX64" fmla="*/ 10430681 w 12192000"/>
              <a:gd name="connsiteY64" fmla="*/ 481226 h 4939827"/>
              <a:gd name="connsiteX65" fmla="*/ 10478169 w 12192000"/>
              <a:gd name="connsiteY65" fmla="*/ 481774 h 4939827"/>
              <a:gd name="connsiteX66" fmla="*/ 10540907 w 12192000"/>
              <a:gd name="connsiteY66" fmla="*/ 485607 h 4939827"/>
              <a:gd name="connsiteX67" fmla="*/ 10614941 w 12192000"/>
              <a:gd name="connsiteY67" fmla="*/ 487592 h 4939827"/>
              <a:gd name="connsiteX68" fmla="*/ 10674098 w 12192000"/>
              <a:gd name="connsiteY68" fmla="*/ 521656 h 4939827"/>
              <a:gd name="connsiteX69" fmla="*/ 10874834 w 12192000"/>
              <a:gd name="connsiteY69" fmla="*/ 574867 h 4939827"/>
              <a:gd name="connsiteX70" fmla="*/ 10944981 w 12192000"/>
              <a:gd name="connsiteY70" fmla="*/ 615042 h 4939827"/>
              <a:gd name="connsiteX71" fmla="*/ 11006376 w 12192000"/>
              <a:gd name="connsiteY71" fmla="*/ 645957 h 4939827"/>
              <a:gd name="connsiteX72" fmla="*/ 11076308 w 12192000"/>
              <a:gd name="connsiteY72" fmla="*/ 675698 h 4939827"/>
              <a:gd name="connsiteX73" fmla="*/ 11148789 w 12192000"/>
              <a:gd name="connsiteY73" fmla="*/ 685041 h 4939827"/>
              <a:gd name="connsiteX74" fmla="*/ 11249129 w 12192000"/>
              <a:gd name="connsiteY74" fmla="*/ 684218 h 4939827"/>
              <a:gd name="connsiteX75" fmla="*/ 11299915 w 12192000"/>
              <a:gd name="connsiteY75" fmla="*/ 692177 h 4939827"/>
              <a:gd name="connsiteX76" fmla="*/ 11386973 w 12192000"/>
              <a:gd name="connsiteY76" fmla="*/ 708209 h 4939827"/>
              <a:gd name="connsiteX77" fmla="*/ 11500105 w 12192000"/>
              <a:gd name="connsiteY77" fmla="*/ 735014 h 4939827"/>
              <a:gd name="connsiteX78" fmla="*/ 11621735 w 12192000"/>
              <a:gd name="connsiteY78" fmla="*/ 789584 h 4939827"/>
              <a:gd name="connsiteX79" fmla="*/ 11691200 w 12192000"/>
              <a:gd name="connsiteY79" fmla="*/ 867902 h 4939827"/>
              <a:gd name="connsiteX80" fmla="*/ 11819427 w 12192000"/>
              <a:gd name="connsiteY80" fmla="*/ 911634 h 4939827"/>
              <a:gd name="connsiteX81" fmla="*/ 11969720 w 12192000"/>
              <a:gd name="connsiteY81" fmla="*/ 964737 h 4939827"/>
              <a:gd name="connsiteX82" fmla="*/ 12055766 w 12192000"/>
              <a:gd name="connsiteY82" fmla="*/ 991268 h 4939827"/>
              <a:gd name="connsiteX83" fmla="*/ 12171539 w 12192000"/>
              <a:gd name="connsiteY83" fmla="*/ 995427 h 4939827"/>
              <a:gd name="connsiteX84" fmla="*/ 12187831 w 12192000"/>
              <a:gd name="connsiteY84" fmla="*/ 996580 h 4939827"/>
              <a:gd name="connsiteX85" fmla="*/ 12192000 w 12192000"/>
              <a:gd name="connsiteY85" fmla="*/ 996726 h 4939827"/>
              <a:gd name="connsiteX86" fmla="*/ 12192000 w 12192000"/>
              <a:gd name="connsiteY86" fmla="*/ 4939827 h 4939827"/>
              <a:gd name="connsiteX87" fmla="*/ 0 w 12192000"/>
              <a:gd name="connsiteY87" fmla="*/ 4939827 h 4939827"/>
              <a:gd name="connsiteX88" fmla="*/ 0 w 12192000"/>
              <a:gd name="connsiteY88" fmla="*/ 512043 h 4939827"/>
              <a:gd name="connsiteX89" fmla="*/ 7381 w 12192000"/>
              <a:gd name="connsiteY89" fmla="*/ 512580 h 4939827"/>
              <a:gd name="connsiteX90" fmla="*/ 100029 w 12192000"/>
              <a:gd name="connsiteY90" fmla="*/ 504758 h 4939827"/>
              <a:gd name="connsiteX91" fmla="*/ 155244 w 12192000"/>
              <a:gd name="connsiteY91" fmla="*/ 525130 h 4939827"/>
              <a:gd name="connsiteX92" fmla="*/ 254366 w 12192000"/>
              <a:gd name="connsiteY92" fmla="*/ 534449 h 4939827"/>
              <a:gd name="connsiteX93" fmla="*/ 447292 w 12192000"/>
              <a:gd name="connsiteY93" fmla="*/ 542725 h 4939827"/>
              <a:gd name="connsiteX94" fmla="*/ 628105 w 12192000"/>
              <a:gd name="connsiteY94" fmla="*/ 547853 h 4939827"/>
              <a:gd name="connsiteX95" fmla="*/ 783146 w 12192000"/>
              <a:gd name="connsiteY95" fmla="*/ 591799 h 4939827"/>
              <a:gd name="connsiteX96" fmla="*/ 1043676 w 12192000"/>
              <a:gd name="connsiteY96" fmla="*/ 591887 h 4939827"/>
              <a:gd name="connsiteX97" fmla="*/ 1281816 w 12192000"/>
              <a:gd name="connsiteY97" fmla="*/ 520946 h 4939827"/>
              <a:gd name="connsiteX98" fmla="*/ 1486347 w 12192000"/>
              <a:gd name="connsiteY98" fmla="*/ 487310 h 4939827"/>
              <a:gd name="connsiteX99" fmla="*/ 1568079 w 12192000"/>
              <a:gd name="connsiteY99" fmla="*/ 462531 h 4939827"/>
              <a:gd name="connsiteX100" fmla="*/ 1622516 w 12192000"/>
              <a:gd name="connsiteY100" fmla="*/ 466058 h 4939827"/>
              <a:gd name="connsiteX101" fmla="*/ 1655457 w 12192000"/>
              <a:gd name="connsiteY101" fmla="*/ 465359 h 4939827"/>
              <a:gd name="connsiteX102" fmla="*/ 1717454 w 12192000"/>
              <a:gd name="connsiteY102" fmla="*/ 417203 h 4939827"/>
              <a:gd name="connsiteX103" fmla="*/ 1913794 w 12192000"/>
              <a:gd name="connsiteY103" fmla="*/ 365255 h 4939827"/>
              <a:gd name="connsiteX104" fmla="*/ 2129762 w 12192000"/>
              <a:gd name="connsiteY104" fmla="*/ 367832 h 4939827"/>
              <a:gd name="connsiteX105" fmla="*/ 2376970 w 12192000"/>
              <a:gd name="connsiteY105" fmla="*/ 350129 h 4939827"/>
              <a:gd name="connsiteX106" fmla="*/ 2480155 w 12192000"/>
              <a:gd name="connsiteY106" fmla="*/ 359227 h 4939827"/>
              <a:gd name="connsiteX107" fmla="*/ 2586782 w 12192000"/>
              <a:gd name="connsiteY107" fmla="*/ 339352 h 4939827"/>
              <a:gd name="connsiteX108" fmla="*/ 2679617 w 12192000"/>
              <a:gd name="connsiteY108" fmla="*/ 305383 h 4939827"/>
              <a:gd name="connsiteX109" fmla="*/ 2788947 w 12192000"/>
              <a:gd name="connsiteY109" fmla="*/ 250375 h 4939827"/>
              <a:gd name="connsiteX110" fmla="*/ 2965530 w 12192000"/>
              <a:gd name="connsiteY110" fmla="*/ 245958 h 4939827"/>
              <a:gd name="connsiteX111" fmla="*/ 3103677 w 12192000"/>
              <a:gd name="connsiteY111" fmla="*/ 209527 h 4939827"/>
              <a:gd name="connsiteX112" fmla="*/ 3126759 w 12192000"/>
              <a:gd name="connsiteY112" fmla="*/ 211226 h 4939827"/>
              <a:gd name="connsiteX113" fmla="*/ 3164020 w 12192000"/>
              <a:gd name="connsiteY113" fmla="*/ 212779 h 4939827"/>
              <a:gd name="connsiteX114" fmla="*/ 3285019 w 12192000"/>
              <a:gd name="connsiteY114" fmla="*/ 220535 h 4939827"/>
              <a:gd name="connsiteX115" fmla="*/ 3365154 w 12192000"/>
              <a:gd name="connsiteY115" fmla="*/ 226416 h 4939827"/>
              <a:gd name="connsiteX116" fmla="*/ 3367507 w 12192000"/>
              <a:gd name="connsiteY116" fmla="*/ 225416 h 4939827"/>
              <a:gd name="connsiteX117" fmla="*/ 3387567 w 12192000"/>
              <a:gd name="connsiteY117" fmla="*/ 227103 h 4939827"/>
              <a:gd name="connsiteX118" fmla="*/ 3498001 w 12192000"/>
              <a:gd name="connsiteY118" fmla="*/ 231941 h 4939827"/>
              <a:gd name="connsiteX119" fmla="*/ 3561557 w 12192000"/>
              <a:gd name="connsiteY119" fmla="*/ 228095 h 4939827"/>
              <a:gd name="connsiteX120" fmla="*/ 3611920 w 12192000"/>
              <a:gd name="connsiteY120" fmla="*/ 218094 h 4939827"/>
              <a:gd name="connsiteX121" fmla="*/ 3620528 w 12192000"/>
              <a:gd name="connsiteY121" fmla="*/ 218788 h 4939827"/>
              <a:gd name="connsiteX122" fmla="*/ 3620766 w 12192000"/>
              <a:gd name="connsiteY122" fmla="*/ 218511 h 4939827"/>
              <a:gd name="connsiteX123" fmla="*/ 3629977 w 12192000"/>
              <a:gd name="connsiteY123" fmla="*/ 218664 h 4939827"/>
              <a:gd name="connsiteX124" fmla="*/ 3636217 w 12192000"/>
              <a:gd name="connsiteY124" fmla="*/ 220048 h 4939827"/>
              <a:gd name="connsiteX125" fmla="*/ 3709484 w 12192000"/>
              <a:gd name="connsiteY125" fmla="*/ 186927 h 4939827"/>
              <a:gd name="connsiteX126" fmla="*/ 3761342 w 12192000"/>
              <a:gd name="connsiteY126" fmla="*/ 177474 h 4939827"/>
              <a:gd name="connsiteX127" fmla="*/ 3799748 w 12192000"/>
              <a:gd name="connsiteY127" fmla="*/ 167154 h 4939827"/>
              <a:gd name="connsiteX128" fmla="*/ 3922756 w 12192000"/>
              <a:gd name="connsiteY128" fmla="*/ 194044 h 4939827"/>
              <a:gd name="connsiteX129" fmla="*/ 4028476 w 12192000"/>
              <a:gd name="connsiteY129" fmla="*/ 223679 h 4939827"/>
              <a:gd name="connsiteX130" fmla="*/ 4191582 w 12192000"/>
              <a:gd name="connsiteY130" fmla="*/ 238952 h 4939827"/>
              <a:gd name="connsiteX131" fmla="*/ 4251024 w 12192000"/>
              <a:gd name="connsiteY131" fmla="*/ 240874 h 4939827"/>
              <a:gd name="connsiteX132" fmla="*/ 4355275 w 12192000"/>
              <a:gd name="connsiteY132" fmla="*/ 260205 h 4939827"/>
              <a:gd name="connsiteX133" fmla="*/ 4423807 w 12192000"/>
              <a:gd name="connsiteY133" fmla="*/ 270366 h 4939827"/>
              <a:gd name="connsiteX134" fmla="*/ 4558432 w 12192000"/>
              <a:gd name="connsiteY134" fmla="*/ 269194 h 4939827"/>
              <a:gd name="connsiteX135" fmla="*/ 4635061 w 12192000"/>
              <a:gd name="connsiteY135" fmla="*/ 280682 h 4939827"/>
              <a:gd name="connsiteX136" fmla="*/ 4807427 w 12192000"/>
              <a:gd name="connsiteY136" fmla="*/ 276835 h 4939827"/>
              <a:gd name="connsiteX137" fmla="*/ 5028933 w 12192000"/>
              <a:gd name="connsiteY137" fmla="*/ 183887 h 4939827"/>
              <a:gd name="connsiteX138" fmla="*/ 5093642 w 12192000"/>
              <a:gd name="connsiteY138" fmla="*/ 177214 h 4939827"/>
              <a:gd name="connsiteX139" fmla="*/ 5102642 w 12192000"/>
              <a:gd name="connsiteY139" fmla="*/ 186816 h 4939827"/>
              <a:gd name="connsiteX140" fmla="*/ 5193590 w 12192000"/>
              <a:gd name="connsiteY140" fmla="*/ 156458 h 4939827"/>
              <a:gd name="connsiteX141" fmla="*/ 5323922 w 12192000"/>
              <a:gd name="connsiteY141" fmla="*/ 146332 h 4939827"/>
              <a:gd name="connsiteX142" fmla="*/ 5421860 w 12192000"/>
              <a:gd name="connsiteY142" fmla="*/ 167298 h 4939827"/>
              <a:gd name="connsiteX143" fmla="*/ 5476948 w 12192000"/>
              <a:gd name="connsiteY143" fmla="*/ 173249 h 4939827"/>
              <a:gd name="connsiteX144" fmla="*/ 5516842 w 12192000"/>
              <a:gd name="connsiteY144" fmla="*/ 184018 h 4939827"/>
              <a:gd name="connsiteX145" fmla="*/ 5619415 w 12192000"/>
              <a:gd name="connsiteY145" fmla="*/ 176781 h 4939827"/>
              <a:gd name="connsiteX146" fmla="*/ 5789867 w 12192000"/>
              <a:gd name="connsiteY146" fmla="*/ 150304 h 4939827"/>
              <a:gd name="connsiteX147" fmla="*/ 5825953 w 12192000"/>
              <a:gd name="connsiteY147" fmla="*/ 147907 h 4939827"/>
              <a:gd name="connsiteX148" fmla="*/ 5856168 w 12192000"/>
              <a:gd name="connsiteY148" fmla="*/ 158719 h 4939827"/>
              <a:gd name="connsiteX149" fmla="*/ 5862476 w 12192000"/>
              <a:gd name="connsiteY149" fmla="*/ 172447 h 4939827"/>
              <a:gd name="connsiteX150" fmla="*/ 5882195 w 12192000"/>
              <a:gd name="connsiteY150" fmla="*/ 173195 h 4939827"/>
              <a:gd name="connsiteX151" fmla="*/ 5887271 w 12192000"/>
              <a:gd name="connsiteY151" fmla="*/ 176084 h 4939827"/>
              <a:gd name="connsiteX152" fmla="*/ 5921577 w 12192000"/>
              <a:gd name="connsiteY152" fmla="*/ 169858 h 4939827"/>
              <a:gd name="connsiteX153" fmla="*/ 6184207 w 12192000"/>
              <a:gd name="connsiteY153" fmla="*/ 132658 h 4939827"/>
              <a:gd name="connsiteX154" fmla="*/ 6415830 w 12192000"/>
              <a:gd name="connsiteY154" fmla="*/ 136006 h 4939827"/>
              <a:gd name="connsiteX155" fmla="*/ 6756965 w 12192000"/>
              <a:gd name="connsiteY155" fmla="*/ 57636 h 4939827"/>
              <a:gd name="connsiteX156" fmla="*/ 6819400 w 12192000"/>
              <a:gd name="connsiteY156" fmla="*/ 30742 h 4939827"/>
              <a:gd name="connsiteX157" fmla="*/ 6986370 w 12192000"/>
              <a:gd name="connsiteY157" fmla="*/ 12659 h 4939827"/>
              <a:gd name="connsiteX158" fmla="*/ 6989536 w 12192000"/>
              <a:gd name="connsiteY158" fmla="*/ 14528 h 4939827"/>
              <a:gd name="connsiteX159" fmla="*/ 7015933 w 12192000"/>
              <a:gd name="connsiteY159" fmla="*/ 9653 h 4939827"/>
              <a:gd name="connsiteX160" fmla="*/ 7020592 w 12192000"/>
              <a:gd name="connsiteY160" fmla="*/ 1651 h 4939827"/>
              <a:gd name="connsiteX161" fmla="*/ 7025905 w 12192000"/>
              <a:gd name="connsiteY161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732750 w 12192000"/>
              <a:gd name="connsiteY13" fmla="*/ 145456 h 4939827"/>
              <a:gd name="connsiteX14" fmla="*/ 7785900 w 12192000"/>
              <a:gd name="connsiteY14" fmla="*/ 154493 h 4939827"/>
              <a:gd name="connsiteX15" fmla="*/ 7952584 w 12192000"/>
              <a:gd name="connsiteY15" fmla="*/ 170181 h 4939827"/>
              <a:gd name="connsiteX16" fmla="*/ 8009534 w 12192000"/>
              <a:gd name="connsiteY16" fmla="*/ 176441 h 4939827"/>
              <a:gd name="connsiteX17" fmla="*/ 8058681 w 12192000"/>
              <a:gd name="connsiteY17" fmla="*/ 219431 h 4939827"/>
              <a:gd name="connsiteX18" fmla="*/ 8126175 w 12192000"/>
              <a:gd name="connsiteY18" fmla="*/ 240005 h 4939827"/>
              <a:gd name="connsiteX19" fmla="*/ 8166439 w 12192000"/>
              <a:gd name="connsiteY19" fmla="*/ 252699 h 4939827"/>
              <a:gd name="connsiteX20" fmla="*/ 8281371 w 12192000"/>
              <a:gd name="connsiteY20" fmla="*/ 256875 h 4939827"/>
              <a:gd name="connsiteX21" fmla="*/ 8381609 w 12192000"/>
              <a:gd name="connsiteY21" fmla="*/ 240618 h 4939827"/>
              <a:gd name="connsiteX22" fmla="*/ 8406759 w 12192000"/>
              <a:gd name="connsiteY22" fmla="*/ 232517 h 4939827"/>
              <a:gd name="connsiteX23" fmla="*/ 8426506 w 12192000"/>
              <a:gd name="connsiteY23" fmla="*/ 241842 h 4939827"/>
              <a:gd name="connsiteX24" fmla="*/ 8427949 w 12192000"/>
              <a:gd name="connsiteY24" fmla="*/ 240981 h 4939827"/>
              <a:gd name="connsiteX25" fmla="*/ 8441468 w 12192000"/>
              <a:gd name="connsiteY25" fmla="*/ 241157 h 4939827"/>
              <a:gd name="connsiteX26" fmla="*/ 8565757 w 12192000"/>
              <a:gd name="connsiteY26" fmla="*/ 255317 h 4939827"/>
              <a:gd name="connsiteX27" fmla="*/ 8573171 w 12192000"/>
              <a:gd name="connsiteY27" fmla="*/ 258426 h 4939827"/>
              <a:gd name="connsiteX28" fmla="*/ 8573548 w 12192000"/>
              <a:gd name="connsiteY28" fmla="*/ 258241 h 4939827"/>
              <a:gd name="connsiteX29" fmla="*/ 8581827 w 12192000"/>
              <a:gd name="connsiteY29" fmla="*/ 261028 h 4939827"/>
              <a:gd name="connsiteX30" fmla="*/ 8586687 w 12192000"/>
              <a:gd name="connsiteY30" fmla="*/ 264089 h 4939827"/>
              <a:gd name="connsiteX31" fmla="*/ 8601067 w 12192000"/>
              <a:gd name="connsiteY31" fmla="*/ 270114 h 4939827"/>
              <a:gd name="connsiteX32" fmla="*/ 8672650 w 12192000"/>
              <a:gd name="connsiteY32" fmla="*/ 254821 h 4939827"/>
              <a:gd name="connsiteX33" fmla="*/ 8785543 w 12192000"/>
              <a:gd name="connsiteY33" fmla="*/ 263406 h 4939827"/>
              <a:gd name="connsiteX34" fmla="*/ 8830588 w 12192000"/>
              <a:gd name="connsiteY34" fmla="*/ 265483 h 4939827"/>
              <a:gd name="connsiteX35" fmla="*/ 8905142 w 12192000"/>
              <a:gd name="connsiteY35" fmla="*/ 264958 h 4939827"/>
              <a:gd name="connsiteX36" fmla="*/ 8968582 w 12192000"/>
              <a:gd name="connsiteY36" fmla="*/ 262728 h 4939827"/>
              <a:gd name="connsiteX37" fmla="*/ 8972994 w 12192000"/>
              <a:gd name="connsiteY37" fmla="*/ 263284 h 4939827"/>
              <a:gd name="connsiteX38" fmla="*/ 9004605 w 12192000"/>
              <a:gd name="connsiteY38" fmla="*/ 258041 h 4939827"/>
              <a:gd name="connsiteX39" fmla="*/ 9016165 w 12192000"/>
              <a:gd name="connsiteY39" fmla="*/ 261258 h 4939827"/>
              <a:gd name="connsiteX40" fmla="*/ 9043297 w 12192000"/>
              <a:gd name="connsiteY40" fmla="*/ 281547 h 4939827"/>
              <a:gd name="connsiteX41" fmla="*/ 9048315 w 12192000"/>
              <a:gd name="connsiteY41" fmla="*/ 279264 h 4939827"/>
              <a:gd name="connsiteX42" fmla="*/ 9054706 w 12192000"/>
              <a:gd name="connsiteY42" fmla="*/ 278538 h 4939827"/>
              <a:gd name="connsiteX43" fmla="*/ 9070919 w 12192000"/>
              <a:gd name="connsiteY43" fmla="*/ 281810 h 4939827"/>
              <a:gd name="connsiteX44" fmla="*/ 9076813 w 12192000"/>
              <a:gd name="connsiteY44" fmla="*/ 283909 h 4939827"/>
              <a:gd name="connsiteX45" fmla="*/ 9085871 w 12192000"/>
              <a:gd name="connsiteY45" fmla="*/ 285133 h 4939827"/>
              <a:gd name="connsiteX46" fmla="*/ 9086159 w 12192000"/>
              <a:gd name="connsiteY46" fmla="*/ 284887 h 4939827"/>
              <a:gd name="connsiteX47" fmla="*/ 9134606 w 12192000"/>
              <a:gd name="connsiteY47" fmla="*/ 288168 h 4939827"/>
              <a:gd name="connsiteX48" fmla="*/ 9195590 w 12192000"/>
              <a:gd name="connsiteY48" fmla="*/ 279568 h 4939827"/>
              <a:gd name="connsiteX49" fmla="*/ 9219336 w 12192000"/>
              <a:gd name="connsiteY49" fmla="*/ 278133 h 4939827"/>
              <a:gd name="connsiteX50" fmla="*/ 9232362 w 12192000"/>
              <a:gd name="connsiteY50" fmla="*/ 275894 h 4939827"/>
              <a:gd name="connsiteX51" fmla="*/ 9233396 w 12192000"/>
              <a:gd name="connsiteY51" fmla="*/ 274803 h 4939827"/>
              <a:gd name="connsiteX52" fmla="*/ 9256213 w 12192000"/>
              <a:gd name="connsiteY52" fmla="*/ 281576 h 4939827"/>
              <a:gd name="connsiteX53" fmla="*/ 9371484 w 12192000"/>
              <a:gd name="connsiteY53" fmla="*/ 329634 h 4939827"/>
              <a:gd name="connsiteX54" fmla="*/ 9404829 w 12192000"/>
              <a:gd name="connsiteY54" fmla="*/ 339038 h 4939827"/>
              <a:gd name="connsiteX55" fmla="*/ 9427021 w 12192000"/>
              <a:gd name="connsiteY55" fmla="*/ 358784 h 4939827"/>
              <a:gd name="connsiteX56" fmla="*/ 9670844 w 12192000"/>
              <a:gd name="connsiteY56" fmla="*/ 405128 h 4939827"/>
              <a:gd name="connsiteX57" fmla="*/ 9816083 w 12192000"/>
              <a:gd name="connsiteY57" fmla="*/ 416573 h 4939827"/>
              <a:gd name="connsiteX58" fmla="*/ 9936741 w 12192000"/>
              <a:gd name="connsiteY58" fmla="*/ 437044 h 4939827"/>
              <a:gd name="connsiteX59" fmla="*/ 10050093 w 12192000"/>
              <a:gd name="connsiteY59" fmla="*/ 443783 h 4939827"/>
              <a:gd name="connsiteX60" fmla="*/ 10130090 w 12192000"/>
              <a:gd name="connsiteY60" fmla="*/ 459520 h 4939827"/>
              <a:gd name="connsiteX61" fmla="*/ 10173456 w 12192000"/>
              <a:gd name="connsiteY61" fmla="*/ 457749 h 4939827"/>
              <a:gd name="connsiteX62" fmla="*/ 10218232 w 12192000"/>
              <a:gd name="connsiteY62" fmla="*/ 459820 h 4939827"/>
              <a:gd name="connsiteX63" fmla="*/ 10354176 w 12192000"/>
              <a:gd name="connsiteY63" fmla="*/ 471377 h 4939827"/>
              <a:gd name="connsiteX64" fmla="*/ 10430681 w 12192000"/>
              <a:gd name="connsiteY64" fmla="*/ 481226 h 4939827"/>
              <a:gd name="connsiteX65" fmla="*/ 10478169 w 12192000"/>
              <a:gd name="connsiteY65" fmla="*/ 481774 h 4939827"/>
              <a:gd name="connsiteX66" fmla="*/ 10540907 w 12192000"/>
              <a:gd name="connsiteY66" fmla="*/ 485607 h 4939827"/>
              <a:gd name="connsiteX67" fmla="*/ 10614941 w 12192000"/>
              <a:gd name="connsiteY67" fmla="*/ 487592 h 4939827"/>
              <a:gd name="connsiteX68" fmla="*/ 10674098 w 12192000"/>
              <a:gd name="connsiteY68" fmla="*/ 521656 h 4939827"/>
              <a:gd name="connsiteX69" fmla="*/ 10874834 w 12192000"/>
              <a:gd name="connsiteY69" fmla="*/ 574867 h 4939827"/>
              <a:gd name="connsiteX70" fmla="*/ 10944981 w 12192000"/>
              <a:gd name="connsiteY70" fmla="*/ 615042 h 4939827"/>
              <a:gd name="connsiteX71" fmla="*/ 11006376 w 12192000"/>
              <a:gd name="connsiteY71" fmla="*/ 645957 h 4939827"/>
              <a:gd name="connsiteX72" fmla="*/ 11076308 w 12192000"/>
              <a:gd name="connsiteY72" fmla="*/ 675698 h 4939827"/>
              <a:gd name="connsiteX73" fmla="*/ 11148789 w 12192000"/>
              <a:gd name="connsiteY73" fmla="*/ 685041 h 4939827"/>
              <a:gd name="connsiteX74" fmla="*/ 11249129 w 12192000"/>
              <a:gd name="connsiteY74" fmla="*/ 684218 h 4939827"/>
              <a:gd name="connsiteX75" fmla="*/ 11299915 w 12192000"/>
              <a:gd name="connsiteY75" fmla="*/ 692177 h 4939827"/>
              <a:gd name="connsiteX76" fmla="*/ 11386973 w 12192000"/>
              <a:gd name="connsiteY76" fmla="*/ 708209 h 4939827"/>
              <a:gd name="connsiteX77" fmla="*/ 11500105 w 12192000"/>
              <a:gd name="connsiteY77" fmla="*/ 735014 h 4939827"/>
              <a:gd name="connsiteX78" fmla="*/ 11621735 w 12192000"/>
              <a:gd name="connsiteY78" fmla="*/ 789584 h 4939827"/>
              <a:gd name="connsiteX79" fmla="*/ 11691200 w 12192000"/>
              <a:gd name="connsiteY79" fmla="*/ 867902 h 4939827"/>
              <a:gd name="connsiteX80" fmla="*/ 11819427 w 12192000"/>
              <a:gd name="connsiteY80" fmla="*/ 911634 h 4939827"/>
              <a:gd name="connsiteX81" fmla="*/ 11969720 w 12192000"/>
              <a:gd name="connsiteY81" fmla="*/ 964737 h 4939827"/>
              <a:gd name="connsiteX82" fmla="*/ 12055766 w 12192000"/>
              <a:gd name="connsiteY82" fmla="*/ 991268 h 4939827"/>
              <a:gd name="connsiteX83" fmla="*/ 12171539 w 12192000"/>
              <a:gd name="connsiteY83" fmla="*/ 995427 h 4939827"/>
              <a:gd name="connsiteX84" fmla="*/ 12187831 w 12192000"/>
              <a:gd name="connsiteY84" fmla="*/ 996580 h 4939827"/>
              <a:gd name="connsiteX85" fmla="*/ 12192000 w 12192000"/>
              <a:gd name="connsiteY85" fmla="*/ 996726 h 4939827"/>
              <a:gd name="connsiteX86" fmla="*/ 12192000 w 12192000"/>
              <a:gd name="connsiteY86" fmla="*/ 4939827 h 4939827"/>
              <a:gd name="connsiteX87" fmla="*/ 0 w 12192000"/>
              <a:gd name="connsiteY87" fmla="*/ 4939827 h 4939827"/>
              <a:gd name="connsiteX88" fmla="*/ 0 w 12192000"/>
              <a:gd name="connsiteY88" fmla="*/ 512043 h 4939827"/>
              <a:gd name="connsiteX89" fmla="*/ 7381 w 12192000"/>
              <a:gd name="connsiteY89" fmla="*/ 512580 h 4939827"/>
              <a:gd name="connsiteX90" fmla="*/ 100029 w 12192000"/>
              <a:gd name="connsiteY90" fmla="*/ 504758 h 4939827"/>
              <a:gd name="connsiteX91" fmla="*/ 155244 w 12192000"/>
              <a:gd name="connsiteY91" fmla="*/ 525130 h 4939827"/>
              <a:gd name="connsiteX92" fmla="*/ 254366 w 12192000"/>
              <a:gd name="connsiteY92" fmla="*/ 534449 h 4939827"/>
              <a:gd name="connsiteX93" fmla="*/ 447292 w 12192000"/>
              <a:gd name="connsiteY93" fmla="*/ 542725 h 4939827"/>
              <a:gd name="connsiteX94" fmla="*/ 628105 w 12192000"/>
              <a:gd name="connsiteY94" fmla="*/ 547853 h 4939827"/>
              <a:gd name="connsiteX95" fmla="*/ 783146 w 12192000"/>
              <a:gd name="connsiteY95" fmla="*/ 591799 h 4939827"/>
              <a:gd name="connsiteX96" fmla="*/ 1043676 w 12192000"/>
              <a:gd name="connsiteY96" fmla="*/ 591887 h 4939827"/>
              <a:gd name="connsiteX97" fmla="*/ 1281816 w 12192000"/>
              <a:gd name="connsiteY97" fmla="*/ 520946 h 4939827"/>
              <a:gd name="connsiteX98" fmla="*/ 1486347 w 12192000"/>
              <a:gd name="connsiteY98" fmla="*/ 487310 h 4939827"/>
              <a:gd name="connsiteX99" fmla="*/ 1568079 w 12192000"/>
              <a:gd name="connsiteY99" fmla="*/ 462531 h 4939827"/>
              <a:gd name="connsiteX100" fmla="*/ 1622516 w 12192000"/>
              <a:gd name="connsiteY100" fmla="*/ 466058 h 4939827"/>
              <a:gd name="connsiteX101" fmla="*/ 1655457 w 12192000"/>
              <a:gd name="connsiteY101" fmla="*/ 465359 h 4939827"/>
              <a:gd name="connsiteX102" fmla="*/ 1717454 w 12192000"/>
              <a:gd name="connsiteY102" fmla="*/ 417203 h 4939827"/>
              <a:gd name="connsiteX103" fmla="*/ 1913794 w 12192000"/>
              <a:gd name="connsiteY103" fmla="*/ 365255 h 4939827"/>
              <a:gd name="connsiteX104" fmla="*/ 2129762 w 12192000"/>
              <a:gd name="connsiteY104" fmla="*/ 367832 h 4939827"/>
              <a:gd name="connsiteX105" fmla="*/ 2376970 w 12192000"/>
              <a:gd name="connsiteY105" fmla="*/ 350129 h 4939827"/>
              <a:gd name="connsiteX106" fmla="*/ 2480155 w 12192000"/>
              <a:gd name="connsiteY106" fmla="*/ 359227 h 4939827"/>
              <a:gd name="connsiteX107" fmla="*/ 2586782 w 12192000"/>
              <a:gd name="connsiteY107" fmla="*/ 339352 h 4939827"/>
              <a:gd name="connsiteX108" fmla="*/ 2679617 w 12192000"/>
              <a:gd name="connsiteY108" fmla="*/ 305383 h 4939827"/>
              <a:gd name="connsiteX109" fmla="*/ 2788947 w 12192000"/>
              <a:gd name="connsiteY109" fmla="*/ 250375 h 4939827"/>
              <a:gd name="connsiteX110" fmla="*/ 2965530 w 12192000"/>
              <a:gd name="connsiteY110" fmla="*/ 245958 h 4939827"/>
              <a:gd name="connsiteX111" fmla="*/ 3103677 w 12192000"/>
              <a:gd name="connsiteY111" fmla="*/ 209527 h 4939827"/>
              <a:gd name="connsiteX112" fmla="*/ 3126759 w 12192000"/>
              <a:gd name="connsiteY112" fmla="*/ 211226 h 4939827"/>
              <a:gd name="connsiteX113" fmla="*/ 3164020 w 12192000"/>
              <a:gd name="connsiteY113" fmla="*/ 212779 h 4939827"/>
              <a:gd name="connsiteX114" fmla="*/ 3285019 w 12192000"/>
              <a:gd name="connsiteY114" fmla="*/ 220535 h 4939827"/>
              <a:gd name="connsiteX115" fmla="*/ 3365154 w 12192000"/>
              <a:gd name="connsiteY115" fmla="*/ 226416 h 4939827"/>
              <a:gd name="connsiteX116" fmla="*/ 3367507 w 12192000"/>
              <a:gd name="connsiteY116" fmla="*/ 225416 h 4939827"/>
              <a:gd name="connsiteX117" fmla="*/ 3387567 w 12192000"/>
              <a:gd name="connsiteY117" fmla="*/ 227103 h 4939827"/>
              <a:gd name="connsiteX118" fmla="*/ 3498001 w 12192000"/>
              <a:gd name="connsiteY118" fmla="*/ 231941 h 4939827"/>
              <a:gd name="connsiteX119" fmla="*/ 3561557 w 12192000"/>
              <a:gd name="connsiteY119" fmla="*/ 228095 h 4939827"/>
              <a:gd name="connsiteX120" fmla="*/ 3611920 w 12192000"/>
              <a:gd name="connsiteY120" fmla="*/ 218094 h 4939827"/>
              <a:gd name="connsiteX121" fmla="*/ 3620528 w 12192000"/>
              <a:gd name="connsiteY121" fmla="*/ 218788 h 4939827"/>
              <a:gd name="connsiteX122" fmla="*/ 3620766 w 12192000"/>
              <a:gd name="connsiteY122" fmla="*/ 218511 h 4939827"/>
              <a:gd name="connsiteX123" fmla="*/ 3629977 w 12192000"/>
              <a:gd name="connsiteY123" fmla="*/ 218664 h 4939827"/>
              <a:gd name="connsiteX124" fmla="*/ 3636217 w 12192000"/>
              <a:gd name="connsiteY124" fmla="*/ 220048 h 4939827"/>
              <a:gd name="connsiteX125" fmla="*/ 3709484 w 12192000"/>
              <a:gd name="connsiteY125" fmla="*/ 186927 h 4939827"/>
              <a:gd name="connsiteX126" fmla="*/ 3761342 w 12192000"/>
              <a:gd name="connsiteY126" fmla="*/ 177474 h 4939827"/>
              <a:gd name="connsiteX127" fmla="*/ 3799748 w 12192000"/>
              <a:gd name="connsiteY127" fmla="*/ 167154 h 4939827"/>
              <a:gd name="connsiteX128" fmla="*/ 3922756 w 12192000"/>
              <a:gd name="connsiteY128" fmla="*/ 194044 h 4939827"/>
              <a:gd name="connsiteX129" fmla="*/ 4028476 w 12192000"/>
              <a:gd name="connsiteY129" fmla="*/ 223679 h 4939827"/>
              <a:gd name="connsiteX130" fmla="*/ 4191582 w 12192000"/>
              <a:gd name="connsiteY130" fmla="*/ 238952 h 4939827"/>
              <a:gd name="connsiteX131" fmla="*/ 4251024 w 12192000"/>
              <a:gd name="connsiteY131" fmla="*/ 240874 h 4939827"/>
              <a:gd name="connsiteX132" fmla="*/ 4355275 w 12192000"/>
              <a:gd name="connsiteY132" fmla="*/ 260205 h 4939827"/>
              <a:gd name="connsiteX133" fmla="*/ 4423807 w 12192000"/>
              <a:gd name="connsiteY133" fmla="*/ 270366 h 4939827"/>
              <a:gd name="connsiteX134" fmla="*/ 4558432 w 12192000"/>
              <a:gd name="connsiteY134" fmla="*/ 269194 h 4939827"/>
              <a:gd name="connsiteX135" fmla="*/ 4635061 w 12192000"/>
              <a:gd name="connsiteY135" fmla="*/ 280682 h 4939827"/>
              <a:gd name="connsiteX136" fmla="*/ 4807427 w 12192000"/>
              <a:gd name="connsiteY136" fmla="*/ 276835 h 4939827"/>
              <a:gd name="connsiteX137" fmla="*/ 5028933 w 12192000"/>
              <a:gd name="connsiteY137" fmla="*/ 183887 h 4939827"/>
              <a:gd name="connsiteX138" fmla="*/ 5093642 w 12192000"/>
              <a:gd name="connsiteY138" fmla="*/ 177214 h 4939827"/>
              <a:gd name="connsiteX139" fmla="*/ 5102642 w 12192000"/>
              <a:gd name="connsiteY139" fmla="*/ 186816 h 4939827"/>
              <a:gd name="connsiteX140" fmla="*/ 5193590 w 12192000"/>
              <a:gd name="connsiteY140" fmla="*/ 156458 h 4939827"/>
              <a:gd name="connsiteX141" fmla="*/ 5323922 w 12192000"/>
              <a:gd name="connsiteY141" fmla="*/ 146332 h 4939827"/>
              <a:gd name="connsiteX142" fmla="*/ 5421860 w 12192000"/>
              <a:gd name="connsiteY142" fmla="*/ 167298 h 4939827"/>
              <a:gd name="connsiteX143" fmla="*/ 5476948 w 12192000"/>
              <a:gd name="connsiteY143" fmla="*/ 173249 h 4939827"/>
              <a:gd name="connsiteX144" fmla="*/ 5516842 w 12192000"/>
              <a:gd name="connsiteY144" fmla="*/ 184018 h 4939827"/>
              <a:gd name="connsiteX145" fmla="*/ 5619415 w 12192000"/>
              <a:gd name="connsiteY145" fmla="*/ 176781 h 4939827"/>
              <a:gd name="connsiteX146" fmla="*/ 5789867 w 12192000"/>
              <a:gd name="connsiteY146" fmla="*/ 150304 h 4939827"/>
              <a:gd name="connsiteX147" fmla="*/ 5825953 w 12192000"/>
              <a:gd name="connsiteY147" fmla="*/ 147907 h 4939827"/>
              <a:gd name="connsiteX148" fmla="*/ 5856168 w 12192000"/>
              <a:gd name="connsiteY148" fmla="*/ 158719 h 4939827"/>
              <a:gd name="connsiteX149" fmla="*/ 5862476 w 12192000"/>
              <a:gd name="connsiteY149" fmla="*/ 172447 h 4939827"/>
              <a:gd name="connsiteX150" fmla="*/ 5882195 w 12192000"/>
              <a:gd name="connsiteY150" fmla="*/ 173195 h 4939827"/>
              <a:gd name="connsiteX151" fmla="*/ 5887271 w 12192000"/>
              <a:gd name="connsiteY151" fmla="*/ 176084 h 4939827"/>
              <a:gd name="connsiteX152" fmla="*/ 5921577 w 12192000"/>
              <a:gd name="connsiteY152" fmla="*/ 169858 h 4939827"/>
              <a:gd name="connsiteX153" fmla="*/ 6184207 w 12192000"/>
              <a:gd name="connsiteY153" fmla="*/ 132658 h 4939827"/>
              <a:gd name="connsiteX154" fmla="*/ 6415830 w 12192000"/>
              <a:gd name="connsiteY154" fmla="*/ 136006 h 4939827"/>
              <a:gd name="connsiteX155" fmla="*/ 6756965 w 12192000"/>
              <a:gd name="connsiteY155" fmla="*/ 57636 h 4939827"/>
              <a:gd name="connsiteX156" fmla="*/ 6819400 w 12192000"/>
              <a:gd name="connsiteY156" fmla="*/ 30742 h 4939827"/>
              <a:gd name="connsiteX157" fmla="*/ 6986370 w 12192000"/>
              <a:gd name="connsiteY157" fmla="*/ 12659 h 4939827"/>
              <a:gd name="connsiteX158" fmla="*/ 6989536 w 12192000"/>
              <a:gd name="connsiteY158" fmla="*/ 14528 h 4939827"/>
              <a:gd name="connsiteX159" fmla="*/ 7015933 w 12192000"/>
              <a:gd name="connsiteY159" fmla="*/ 9653 h 4939827"/>
              <a:gd name="connsiteX160" fmla="*/ 7020592 w 12192000"/>
              <a:gd name="connsiteY160" fmla="*/ 1651 h 4939827"/>
              <a:gd name="connsiteX161" fmla="*/ 7025905 w 12192000"/>
              <a:gd name="connsiteY161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732750 w 12192000"/>
              <a:gd name="connsiteY13" fmla="*/ 145456 h 4939827"/>
              <a:gd name="connsiteX14" fmla="*/ 7785900 w 12192000"/>
              <a:gd name="connsiteY14" fmla="*/ 154493 h 4939827"/>
              <a:gd name="connsiteX15" fmla="*/ 7952584 w 12192000"/>
              <a:gd name="connsiteY15" fmla="*/ 170181 h 4939827"/>
              <a:gd name="connsiteX16" fmla="*/ 8009534 w 12192000"/>
              <a:gd name="connsiteY16" fmla="*/ 176441 h 4939827"/>
              <a:gd name="connsiteX17" fmla="*/ 8058681 w 12192000"/>
              <a:gd name="connsiteY17" fmla="*/ 219431 h 4939827"/>
              <a:gd name="connsiteX18" fmla="*/ 8126175 w 12192000"/>
              <a:gd name="connsiteY18" fmla="*/ 240005 h 4939827"/>
              <a:gd name="connsiteX19" fmla="*/ 8166439 w 12192000"/>
              <a:gd name="connsiteY19" fmla="*/ 252699 h 4939827"/>
              <a:gd name="connsiteX20" fmla="*/ 8281371 w 12192000"/>
              <a:gd name="connsiteY20" fmla="*/ 256875 h 4939827"/>
              <a:gd name="connsiteX21" fmla="*/ 8381609 w 12192000"/>
              <a:gd name="connsiteY21" fmla="*/ 240618 h 4939827"/>
              <a:gd name="connsiteX22" fmla="*/ 8406759 w 12192000"/>
              <a:gd name="connsiteY22" fmla="*/ 232517 h 4939827"/>
              <a:gd name="connsiteX23" fmla="*/ 8426506 w 12192000"/>
              <a:gd name="connsiteY23" fmla="*/ 241842 h 4939827"/>
              <a:gd name="connsiteX24" fmla="*/ 8427949 w 12192000"/>
              <a:gd name="connsiteY24" fmla="*/ 240981 h 4939827"/>
              <a:gd name="connsiteX25" fmla="*/ 8441468 w 12192000"/>
              <a:gd name="connsiteY25" fmla="*/ 241157 h 4939827"/>
              <a:gd name="connsiteX26" fmla="*/ 8565757 w 12192000"/>
              <a:gd name="connsiteY26" fmla="*/ 255317 h 4939827"/>
              <a:gd name="connsiteX27" fmla="*/ 8573171 w 12192000"/>
              <a:gd name="connsiteY27" fmla="*/ 258426 h 4939827"/>
              <a:gd name="connsiteX28" fmla="*/ 8573548 w 12192000"/>
              <a:gd name="connsiteY28" fmla="*/ 258241 h 4939827"/>
              <a:gd name="connsiteX29" fmla="*/ 8581827 w 12192000"/>
              <a:gd name="connsiteY29" fmla="*/ 261028 h 4939827"/>
              <a:gd name="connsiteX30" fmla="*/ 8586687 w 12192000"/>
              <a:gd name="connsiteY30" fmla="*/ 264089 h 4939827"/>
              <a:gd name="connsiteX31" fmla="*/ 8601067 w 12192000"/>
              <a:gd name="connsiteY31" fmla="*/ 270114 h 4939827"/>
              <a:gd name="connsiteX32" fmla="*/ 8672650 w 12192000"/>
              <a:gd name="connsiteY32" fmla="*/ 254821 h 4939827"/>
              <a:gd name="connsiteX33" fmla="*/ 8785543 w 12192000"/>
              <a:gd name="connsiteY33" fmla="*/ 263406 h 4939827"/>
              <a:gd name="connsiteX34" fmla="*/ 8830588 w 12192000"/>
              <a:gd name="connsiteY34" fmla="*/ 265483 h 4939827"/>
              <a:gd name="connsiteX35" fmla="*/ 8905142 w 12192000"/>
              <a:gd name="connsiteY35" fmla="*/ 264958 h 4939827"/>
              <a:gd name="connsiteX36" fmla="*/ 8968582 w 12192000"/>
              <a:gd name="connsiteY36" fmla="*/ 262728 h 4939827"/>
              <a:gd name="connsiteX37" fmla="*/ 8972994 w 12192000"/>
              <a:gd name="connsiteY37" fmla="*/ 263284 h 4939827"/>
              <a:gd name="connsiteX38" fmla="*/ 9004605 w 12192000"/>
              <a:gd name="connsiteY38" fmla="*/ 258041 h 4939827"/>
              <a:gd name="connsiteX39" fmla="*/ 9016165 w 12192000"/>
              <a:gd name="connsiteY39" fmla="*/ 261258 h 4939827"/>
              <a:gd name="connsiteX40" fmla="*/ 9043297 w 12192000"/>
              <a:gd name="connsiteY40" fmla="*/ 281547 h 4939827"/>
              <a:gd name="connsiteX41" fmla="*/ 9048315 w 12192000"/>
              <a:gd name="connsiteY41" fmla="*/ 279264 h 4939827"/>
              <a:gd name="connsiteX42" fmla="*/ 9054706 w 12192000"/>
              <a:gd name="connsiteY42" fmla="*/ 278538 h 4939827"/>
              <a:gd name="connsiteX43" fmla="*/ 9070919 w 12192000"/>
              <a:gd name="connsiteY43" fmla="*/ 281810 h 4939827"/>
              <a:gd name="connsiteX44" fmla="*/ 9076813 w 12192000"/>
              <a:gd name="connsiteY44" fmla="*/ 283909 h 4939827"/>
              <a:gd name="connsiteX45" fmla="*/ 9085871 w 12192000"/>
              <a:gd name="connsiteY45" fmla="*/ 285133 h 4939827"/>
              <a:gd name="connsiteX46" fmla="*/ 9086159 w 12192000"/>
              <a:gd name="connsiteY46" fmla="*/ 284887 h 4939827"/>
              <a:gd name="connsiteX47" fmla="*/ 9134606 w 12192000"/>
              <a:gd name="connsiteY47" fmla="*/ 288168 h 4939827"/>
              <a:gd name="connsiteX48" fmla="*/ 9195590 w 12192000"/>
              <a:gd name="connsiteY48" fmla="*/ 279568 h 4939827"/>
              <a:gd name="connsiteX49" fmla="*/ 9219336 w 12192000"/>
              <a:gd name="connsiteY49" fmla="*/ 278133 h 4939827"/>
              <a:gd name="connsiteX50" fmla="*/ 9232362 w 12192000"/>
              <a:gd name="connsiteY50" fmla="*/ 275894 h 4939827"/>
              <a:gd name="connsiteX51" fmla="*/ 9233396 w 12192000"/>
              <a:gd name="connsiteY51" fmla="*/ 274803 h 4939827"/>
              <a:gd name="connsiteX52" fmla="*/ 9256213 w 12192000"/>
              <a:gd name="connsiteY52" fmla="*/ 281576 h 4939827"/>
              <a:gd name="connsiteX53" fmla="*/ 9371484 w 12192000"/>
              <a:gd name="connsiteY53" fmla="*/ 329634 h 4939827"/>
              <a:gd name="connsiteX54" fmla="*/ 9404829 w 12192000"/>
              <a:gd name="connsiteY54" fmla="*/ 339038 h 4939827"/>
              <a:gd name="connsiteX55" fmla="*/ 9427021 w 12192000"/>
              <a:gd name="connsiteY55" fmla="*/ 358784 h 4939827"/>
              <a:gd name="connsiteX56" fmla="*/ 9670844 w 12192000"/>
              <a:gd name="connsiteY56" fmla="*/ 405128 h 4939827"/>
              <a:gd name="connsiteX57" fmla="*/ 9816083 w 12192000"/>
              <a:gd name="connsiteY57" fmla="*/ 416573 h 4939827"/>
              <a:gd name="connsiteX58" fmla="*/ 9936741 w 12192000"/>
              <a:gd name="connsiteY58" fmla="*/ 437044 h 4939827"/>
              <a:gd name="connsiteX59" fmla="*/ 10050093 w 12192000"/>
              <a:gd name="connsiteY59" fmla="*/ 443783 h 4939827"/>
              <a:gd name="connsiteX60" fmla="*/ 10130090 w 12192000"/>
              <a:gd name="connsiteY60" fmla="*/ 459520 h 4939827"/>
              <a:gd name="connsiteX61" fmla="*/ 10173456 w 12192000"/>
              <a:gd name="connsiteY61" fmla="*/ 457749 h 4939827"/>
              <a:gd name="connsiteX62" fmla="*/ 10218232 w 12192000"/>
              <a:gd name="connsiteY62" fmla="*/ 459820 h 4939827"/>
              <a:gd name="connsiteX63" fmla="*/ 10354176 w 12192000"/>
              <a:gd name="connsiteY63" fmla="*/ 471377 h 4939827"/>
              <a:gd name="connsiteX64" fmla="*/ 10430681 w 12192000"/>
              <a:gd name="connsiteY64" fmla="*/ 481226 h 4939827"/>
              <a:gd name="connsiteX65" fmla="*/ 10478169 w 12192000"/>
              <a:gd name="connsiteY65" fmla="*/ 481774 h 4939827"/>
              <a:gd name="connsiteX66" fmla="*/ 10540907 w 12192000"/>
              <a:gd name="connsiteY66" fmla="*/ 485607 h 4939827"/>
              <a:gd name="connsiteX67" fmla="*/ 10614941 w 12192000"/>
              <a:gd name="connsiteY67" fmla="*/ 487592 h 4939827"/>
              <a:gd name="connsiteX68" fmla="*/ 10674098 w 12192000"/>
              <a:gd name="connsiteY68" fmla="*/ 521656 h 4939827"/>
              <a:gd name="connsiteX69" fmla="*/ 10874834 w 12192000"/>
              <a:gd name="connsiteY69" fmla="*/ 574867 h 4939827"/>
              <a:gd name="connsiteX70" fmla="*/ 10944981 w 12192000"/>
              <a:gd name="connsiteY70" fmla="*/ 615042 h 4939827"/>
              <a:gd name="connsiteX71" fmla="*/ 11006376 w 12192000"/>
              <a:gd name="connsiteY71" fmla="*/ 645957 h 4939827"/>
              <a:gd name="connsiteX72" fmla="*/ 11076308 w 12192000"/>
              <a:gd name="connsiteY72" fmla="*/ 675698 h 4939827"/>
              <a:gd name="connsiteX73" fmla="*/ 11148789 w 12192000"/>
              <a:gd name="connsiteY73" fmla="*/ 685041 h 4939827"/>
              <a:gd name="connsiteX74" fmla="*/ 11249129 w 12192000"/>
              <a:gd name="connsiteY74" fmla="*/ 684218 h 4939827"/>
              <a:gd name="connsiteX75" fmla="*/ 11299915 w 12192000"/>
              <a:gd name="connsiteY75" fmla="*/ 692177 h 4939827"/>
              <a:gd name="connsiteX76" fmla="*/ 11386973 w 12192000"/>
              <a:gd name="connsiteY76" fmla="*/ 708209 h 4939827"/>
              <a:gd name="connsiteX77" fmla="*/ 11500105 w 12192000"/>
              <a:gd name="connsiteY77" fmla="*/ 735014 h 4939827"/>
              <a:gd name="connsiteX78" fmla="*/ 11621735 w 12192000"/>
              <a:gd name="connsiteY78" fmla="*/ 789584 h 4939827"/>
              <a:gd name="connsiteX79" fmla="*/ 11691200 w 12192000"/>
              <a:gd name="connsiteY79" fmla="*/ 867902 h 4939827"/>
              <a:gd name="connsiteX80" fmla="*/ 11819427 w 12192000"/>
              <a:gd name="connsiteY80" fmla="*/ 911634 h 4939827"/>
              <a:gd name="connsiteX81" fmla="*/ 11969720 w 12192000"/>
              <a:gd name="connsiteY81" fmla="*/ 964737 h 4939827"/>
              <a:gd name="connsiteX82" fmla="*/ 12055766 w 12192000"/>
              <a:gd name="connsiteY82" fmla="*/ 991268 h 4939827"/>
              <a:gd name="connsiteX83" fmla="*/ 12171539 w 12192000"/>
              <a:gd name="connsiteY83" fmla="*/ 995427 h 4939827"/>
              <a:gd name="connsiteX84" fmla="*/ 12187831 w 12192000"/>
              <a:gd name="connsiteY84" fmla="*/ 996580 h 4939827"/>
              <a:gd name="connsiteX85" fmla="*/ 12192000 w 12192000"/>
              <a:gd name="connsiteY85" fmla="*/ 996726 h 4939827"/>
              <a:gd name="connsiteX86" fmla="*/ 12192000 w 12192000"/>
              <a:gd name="connsiteY86" fmla="*/ 4939827 h 4939827"/>
              <a:gd name="connsiteX87" fmla="*/ 0 w 12192000"/>
              <a:gd name="connsiteY87" fmla="*/ 4939827 h 4939827"/>
              <a:gd name="connsiteX88" fmla="*/ 0 w 12192000"/>
              <a:gd name="connsiteY88" fmla="*/ 512043 h 4939827"/>
              <a:gd name="connsiteX89" fmla="*/ 7381 w 12192000"/>
              <a:gd name="connsiteY89" fmla="*/ 512580 h 4939827"/>
              <a:gd name="connsiteX90" fmla="*/ 100029 w 12192000"/>
              <a:gd name="connsiteY90" fmla="*/ 504758 h 4939827"/>
              <a:gd name="connsiteX91" fmla="*/ 155244 w 12192000"/>
              <a:gd name="connsiteY91" fmla="*/ 525130 h 4939827"/>
              <a:gd name="connsiteX92" fmla="*/ 254366 w 12192000"/>
              <a:gd name="connsiteY92" fmla="*/ 534449 h 4939827"/>
              <a:gd name="connsiteX93" fmla="*/ 447292 w 12192000"/>
              <a:gd name="connsiteY93" fmla="*/ 542725 h 4939827"/>
              <a:gd name="connsiteX94" fmla="*/ 628105 w 12192000"/>
              <a:gd name="connsiteY94" fmla="*/ 547853 h 4939827"/>
              <a:gd name="connsiteX95" fmla="*/ 783146 w 12192000"/>
              <a:gd name="connsiteY95" fmla="*/ 591799 h 4939827"/>
              <a:gd name="connsiteX96" fmla="*/ 1043676 w 12192000"/>
              <a:gd name="connsiteY96" fmla="*/ 591887 h 4939827"/>
              <a:gd name="connsiteX97" fmla="*/ 1281816 w 12192000"/>
              <a:gd name="connsiteY97" fmla="*/ 520946 h 4939827"/>
              <a:gd name="connsiteX98" fmla="*/ 1486347 w 12192000"/>
              <a:gd name="connsiteY98" fmla="*/ 487310 h 4939827"/>
              <a:gd name="connsiteX99" fmla="*/ 1568079 w 12192000"/>
              <a:gd name="connsiteY99" fmla="*/ 462531 h 4939827"/>
              <a:gd name="connsiteX100" fmla="*/ 1622516 w 12192000"/>
              <a:gd name="connsiteY100" fmla="*/ 466058 h 4939827"/>
              <a:gd name="connsiteX101" fmla="*/ 1655457 w 12192000"/>
              <a:gd name="connsiteY101" fmla="*/ 465359 h 4939827"/>
              <a:gd name="connsiteX102" fmla="*/ 1717454 w 12192000"/>
              <a:gd name="connsiteY102" fmla="*/ 417203 h 4939827"/>
              <a:gd name="connsiteX103" fmla="*/ 1913794 w 12192000"/>
              <a:gd name="connsiteY103" fmla="*/ 365255 h 4939827"/>
              <a:gd name="connsiteX104" fmla="*/ 2129762 w 12192000"/>
              <a:gd name="connsiteY104" fmla="*/ 367832 h 4939827"/>
              <a:gd name="connsiteX105" fmla="*/ 2376970 w 12192000"/>
              <a:gd name="connsiteY105" fmla="*/ 350129 h 4939827"/>
              <a:gd name="connsiteX106" fmla="*/ 2480155 w 12192000"/>
              <a:gd name="connsiteY106" fmla="*/ 359227 h 4939827"/>
              <a:gd name="connsiteX107" fmla="*/ 2586782 w 12192000"/>
              <a:gd name="connsiteY107" fmla="*/ 339352 h 4939827"/>
              <a:gd name="connsiteX108" fmla="*/ 2679617 w 12192000"/>
              <a:gd name="connsiteY108" fmla="*/ 305383 h 4939827"/>
              <a:gd name="connsiteX109" fmla="*/ 2788947 w 12192000"/>
              <a:gd name="connsiteY109" fmla="*/ 250375 h 4939827"/>
              <a:gd name="connsiteX110" fmla="*/ 2965530 w 12192000"/>
              <a:gd name="connsiteY110" fmla="*/ 245958 h 4939827"/>
              <a:gd name="connsiteX111" fmla="*/ 3103677 w 12192000"/>
              <a:gd name="connsiteY111" fmla="*/ 209527 h 4939827"/>
              <a:gd name="connsiteX112" fmla="*/ 3126759 w 12192000"/>
              <a:gd name="connsiteY112" fmla="*/ 211226 h 4939827"/>
              <a:gd name="connsiteX113" fmla="*/ 3164020 w 12192000"/>
              <a:gd name="connsiteY113" fmla="*/ 212779 h 4939827"/>
              <a:gd name="connsiteX114" fmla="*/ 3285019 w 12192000"/>
              <a:gd name="connsiteY114" fmla="*/ 220535 h 4939827"/>
              <a:gd name="connsiteX115" fmla="*/ 3365154 w 12192000"/>
              <a:gd name="connsiteY115" fmla="*/ 226416 h 4939827"/>
              <a:gd name="connsiteX116" fmla="*/ 3367507 w 12192000"/>
              <a:gd name="connsiteY116" fmla="*/ 225416 h 4939827"/>
              <a:gd name="connsiteX117" fmla="*/ 3387567 w 12192000"/>
              <a:gd name="connsiteY117" fmla="*/ 227103 h 4939827"/>
              <a:gd name="connsiteX118" fmla="*/ 3498001 w 12192000"/>
              <a:gd name="connsiteY118" fmla="*/ 231941 h 4939827"/>
              <a:gd name="connsiteX119" fmla="*/ 3561557 w 12192000"/>
              <a:gd name="connsiteY119" fmla="*/ 228095 h 4939827"/>
              <a:gd name="connsiteX120" fmla="*/ 3611920 w 12192000"/>
              <a:gd name="connsiteY120" fmla="*/ 218094 h 4939827"/>
              <a:gd name="connsiteX121" fmla="*/ 3620528 w 12192000"/>
              <a:gd name="connsiteY121" fmla="*/ 218788 h 4939827"/>
              <a:gd name="connsiteX122" fmla="*/ 3620766 w 12192000"/>
              <a:gd name="connsiteY122" fmla="*/ 218511 h 4939827"/>
              <a:gd name="connsiteX123" fmla="*/ 3629977 w 12192000"/>
              <a:gd name="connsiteY123" fmla="*/ 218664 h 4939827"/>
              <a:gd name="connsiteX124" fmla="*/ 3636217 w 12192000"/>
              <a:gd name="connsiteY124" fmla="*/ 220048 h 4939827"/>
              <a:gd name="connsiteX125" fmla="*/ 3709484 w 12192000"/>
              <a:gd name="connsiteY125" fmla="*/ 186927 h 4939827"/>
              <a:gd name="connsiteX126" fmla="*/ 3761342 w 12192000"/>
              <a:gd name="connsiteY126" fmla="*/ 177474 h 4939827"/>
              <a:gd name="connsiteX127" fmla="*/ 3799748 w 12192000"/>
              <a:gd name="connsiteY127" fmla="*/ 167154 h 4939827"/>
              <a:gd name="connsiteX128" fmla="*/ 3922756 w 12192000"/>
              <a:gd name="connsiteY128" fmla="*/ 194044 h 4939827"/>
              <a:gd name="connsiteX129" fmla="*/ 4028476 w 12192000"/>
              <a:gd name="connsiteY129" fmla="*/ 223679 h 4939827"/>
              <a:gd name="connsiteX130" fmla="*/ 4191582 w 12192000"/>
              <a:gd name="connsiteY130" fmla="*/ 238952 h 4939827"/>
              <a:gd name="connsiteX131" fmla="*/ 4251024 w 12192000"/>
              <a:gd name="connsiteY131" fmla="*/ 240874 h 4939827"/>
              <a:gd name="connsiteX132" fmla="*/ 4355275 w 12192000"/>
              <a:gd name="connsiteY132" fmla="*/ 260205 h 4939827"/>
              <a:gd name="connsiteX133" fmla="*/ 4423807 w 12192000"/>
              <a:gd name="connsiteY133" fmla="*/ 270366 h 4939827"/>
              <a:gd name="connsiteX134" fmla="*/ 4558432 w 12192000"/>
              <a:gd name="connsiteY134" fmla="*/ 269194 h 4939827"/>
              <a:gd name="connsiteX135" fmla="*/ 4635061 w 12192000"/>
              <a:gd name="connsiteY135" fmla="*/ 280682 h 4939827"/>
              <a:gd name="connsiteX136" fmla="*/ 4807427 w 12192000"/>
              <a:gd name="connsiteY136" fmla="*/ 276835 h 4939827"/>
              <a:gd name="connsiteX137" fmla="*/ 5028933 w 12192000"/>
              <a:gd name="connsiteY137" fmla="*/ 183887 h 4939827"/>
              <a:gd name="connsiteX138" fmla="*/ 5093642 w 12192000"/>
              <a:gd name="connsiteY138" fmla="*/ 177214 h 4939827"/>
              <a:gd name="connsiteX139" fmla="*/ 5102642 w 12192000"/>
              <a:gd name="connsiteY139" fmla="*/ 186816 h 4939827"/>
              <a:gd name="connsiteX140" fmla="*/ 5193590 w 12192000"/>
              <a:gd name="connsiteY140" fmla="*/ 156458 h 4939827"/>
              <a:gd name="connsiteX141" fmla="*/ 5323922 w 12192000"/>
              <a:gd name="connsiteY141" fmla="*/ 146332 h 4939827"/>
              <a:gd name="connsiteX142" fmla="*/ 5421860 w 12192000"/>
              <a:gd name="connsiteY142" fmla="*/ 167298 h 4939827"/>
              <a:gd name="connsiteX143" fmla="*/ 5476948 w 12192000"/>
              <a:gd name="connsiteY143" fmla="*/ 173249 h 4939827"/>
              <a:gd name="connsiteX144" fmla="*/ 5516842 w 12192000"/>
              <a:gd name="connsiteY144" fmla="*/ 184018 h 4939827"/>
              <a:gd name="connsiteX145" fmla="*/ 5619415 w 12192000"/>
              <a:gd name="connsiteY145" fmla="*/ 176781 h 4939827"/>
              <a:gd name="connsiteX146" fmla="*/ 5789867 w 12192000"/>
              <a:gd name="connsiteY146" fmla="*/ 150304 h 4939827"/>
              <a:gd name="connsiteX147" fmla="*/ 5825953 w 12192000"/>
              <a:gd name="connsiteY147" fmla="*/ 147907 h 4939827"/>
              <a:gd name="connsiteX148" fmla="*/ 5856168 w 12192000"/>
              <a:gd name="connsiteY148" fmla="*/ 158719 h 4939827"/>
              <a:gd name="connsiteX149" fmla="*/ 5862476 w 12192000"/>
              <a:gd name="connsiteY149" fmla="*/ 172447 h 4939827"/>
              <a:gd name="connsiteX150" fmla="*/ 5882195 w 12192000"/>
              <a:gd name="connsiteY150" fmla="*/ 173195 h 4939827"/>
              <a:gd name="connsiteX151" fmla="*/ 5887271 w 12192000"/>
              <a:gd name="connsiteY151" fmla="*/ 176084 h 4939827"/>
              <a:gd name="connsiteX152" fmla="*/ 6001964 w 12192000"/>
              <a:gd name="connsiteY152" fmla="*/ 154786 h 4939827"/>
              <a:gd name="connsiteX153" fmla="*/ 6184207 w 12192000"/>
              <a:gd name="connsiteY153" fmla="*/ 132658 h 4939827"/>
              <a:gd name="connsiteX154" fmla="*/ 6415830 w 12192000"/>
              <a:gd name="connsiteY154" fmla="*/ 136006 h 4939827"/>
              <a:gd name="connsiteX155" fmla="*/ 6756965 w 12192000"/>
              <a:gd name="connsiteY155" fmla="*/ 57636 h 4939827"/>
              <a:gd name="connsiteX156" fmla="*/ 6819400 w 12192000"/>
              <a:gd name="connsiteY156" fmla="*/ 30742 h 4939827"/>
              <a:gd name="connsiteX157" fmla="*/ 6986370 w 12192000"/>
              <a:gd name="connsiteY157" fmla="*/ 12659 h 4939827"/>
              <a:gd name="connsiteX158" fmla="*/ 6989536 w 12192000"/>
              <a:gd name="connsiteY158" fmla="*/ 14528 h 4939827"/>
              <a:gd name="connsiteX159" fmla="*/ 7015933 w 12192000"/>
              <a:gd name="connsiteY159" fmla="*/ 9653 h 4939827"/>
              <a:gd name="connsiteX160" fmla="*/ 7020592 w 12192000"/>
              <a:gd name="connsiteY160" fmla="*/ 1651 h 4939827"/>
              <a:gd name="connsiteX161" fmla="*/ 7025905 w 12192000"/>
              <a:gd name="connsiteY161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732750 w 12192000"/>
              <a:gd name="connsiteY13" fmla="*/ 145456 h 4939827"/>
              <a:gd name="connsiteX14" fmla="*/ 7785900 w 12192000"/>
              <a:gd name="connsiteY14" fmla="*/ 154493 h 4939827"/>
              <a:gd name="connsiteX15" fmla="*/ 7952584 w 12192000"/>
              <a:gd name="connsiteY15" fmla="*/ 170181 h 4939827"/>
              <a:gd name="connsiteX16" fmla="*/ 8009534 w 12192000"/>
              <a:gd name="connsiteY16" fmla="*/ 176441 h 4939827"/>
              <a:gd name="connsiteX17" fmla="*/ 8058681 w 12192000"/>
              <a:gd name="connsiteY17" fmla="*/ 219431 h 4939827"/>
              <a:gd name="connsiteX18" fmla="*/ 8126175 w 12192000"/>
              <a:gd name="connsiteY18" fmla="*/ 240005 h 4939827"/>
              <a:gd name="connsiteX19" fmla="*/ 8166439 w 12192000"/>
              <a:gd name="connsiteY19" fmla="*/ 252699 h 4939827"/>
              <a:gd name="connsiteX20" fmla="*/ 8281371 w 12192000"/>
              <a:gd name="connsiteY20" fmla="*/ 256875 h 4939827"/>
              <a:gd name="connsiteX21" fmla="*/ 8381609 w 12192000"/>
              <a:gd name="connsiteY21" fmla="*/ 240618 h 4939827"/>
              <a:gd name="connsiteX22" fmla="*/ 8406759 w 12192000"/>
              <a:gd name="connsiteY22" fmla="*/ 232517 h 4939827"/>
              <a:gd name="connsiteX23" fmla="*/ 8426506 w 12192000"/>
              <a:gd name="connsiteY23" fmla="*/ 241842 h 4939827"/>
              <a:gd name="connsiteX24" fmla="*/ 8427949 w 12192000"/>
              <a:gd name="connsiteY24" fmla="*/ 240981 h 4939827"/>
              <a:gd name="connsiteX25" fmla="*/ 8441468 w 12192000"/>
              <a:gd name="connsiteY25" fmla="*/ 241157 h 4939827"/>
              <a:gd name="connsiteX26" fmla="*/ 8565757 w 12192000"/>
              <a:gd name="connsiteY26" fmla="*/ 255317 h 4939827"/>
              <a:gd name="connsiteX27" fmla="*/ 8573171 w 12192000"/>
              <a:gd name="connsiteY27" fmla="*/ 258426 h 4939827"/>
              <a:gd name="connsiteX28" fmla="*/ 8573548 w 12192000"/>
              <a:gd name="connsiteY28" fmla="*/ 258241 h 4939827"/>
              <a:gd name="connsiteX29" fmla="*/ 8581827 w 12192000"/>
              <a:gd name="connsiteY29" fmla="*/ 261028 h 4939827"/>
              <a:gd name="connsiteX30" fmla="*/ 8586687 w 12192000"/>
              <a:gd name="connsiteY30" fmla="*/ 264089 h 4939827"/>
              <a:gd name="connsiteX31" fmla="*/ 8601067 w 12192000"/>
              <a:gd name="connsiteY31" fmla="*/ 270114 h 4939827"/>
              <a:gd name="connsiteX32" fmla="*/ 8672650 w 12192000"/>
              <a:gd name="connsiteY32" fmla="*/ 254821 h 4939827"/>
              <a:gd name="connsiteX33" fmla="*/ 8785543 w 12192000"/>
              <a:gd name="connsiteY33" fmla="*/ 263406 h 4939827"/>
              <a:gd name="connsiteX34" fmla="*/ 8830588 w 12192000"/>
              <a:gd name="connsiteY34" fmla="*/ 265483 h 4939827"/>
              <a:gd name="connsiteX35" fmla="*/ 8905142 w 12192000"/>
              <a:gd name="connsiteY35" fmla="*/ 264958 h 4939827"/>
              <a:gd name="connsiteX36" fmla="*/ 8968582 w 12192000"/>
              <a:gd name="connsiteY36" fmla="*/ 262728 h 4939827"/>
              <a:gd name="connsiteX37" fmla="*/ 8972994 w 12192000"/>
              <a:gd name="connsiteY37" fmla="*/ 263284 h 4939827"/>
              <a:gd name="connsiteX38" fmla="*/ 9004605 w 12192000"/>
              <a:gd name="connsiteY38" fmla="*/ 258041 h 4939827"/>
              <a:gd name="connsiteX39" fmla="*/ 9016165 w 12192000"/>
              <a:gd name="connsiteY39" fmla="*/ 261258 h 4939827"/>
              <a:gd name="connsiteX40" fmla="*/ 9043297 w 12192000"/>
              <a:gd name="connsiteY40" fmla="*/ 281547 h 4939827"/>
              <a:gd name="connsiteX41" fmla="*/ 9048315 w 12192000"/>
              <a:gd name="connsiteY41" fmla="*/ 279264 h 4939827"/>
              <a:gd name="connsiteX42" fmla="*/ 9054706 w 12192000"/>
              <a:gd name="connsiteY42" fmla="*/ 278538 h 4939827"/>
              <a:gd name="connsiteX43" fmla="*/ 9070919 w 12192000"/>
              <a:gd name="connsiteY43" fmla="*/ 281810 h 4939827"/>
              <a:gd name="connsiteX44" fmla="*/ 9076813 w 12192000"/>
              <a:gd name="connsiteY44" fmla="*/ 283909 h 4939827"/>
              <a:gd name="connsiteX45" fmla="*/ 9085871 w 12192000"/>
              <a:gd name="connsiteY45" fmla="*/ 285133 h 4939827"/>
              <a:gd name="connsiteX46" fmla="*/ 9086159 w 12192000"/>
              <a:gd name="connsiteY46" fmla="*/ 284887 h 4939827"/>
              <a:gd name="connsiteX47" fmla="*/ 9134606 w 12192000"/>
              <a:gd name="connsiteY47" fmla="*/ 288168 h 4939827"/>
              <a:gd name="connsiteX48" fmla="*/ 9195590 w 12192000"/>
              <a:gd name="connsiteY48" fmla="*/ 279568 h 4939827"/>
              <a:gd name="connsiteX49" fmla="*/ 9219336 w 12192000"/>
              <a:gd name="connsiteY49" fmla="*/ 278133 h 4939827"/>
              <a:gd name="connsiteX50" fmla="*/ 9232362 w 12192000"/>
              <a:gd name="connsiteY50" fmla="*/ 275894 h 4939827"/>
              <a:gd name="connsiteX51" fmla="*/ 9233396 w 12192000"/>
              <a:gd name="connsiteY51" fmla="*/ 274803 h 4939827"/>
              <a:gd name="connsiteX52" fmla="*/ 9256213 w 12192000"/>
              <a:gd name="connsiteY52" fmla="*/ 281576 h 4939827"/>
              <a:gd name="connsiteX53" fmla="*/ 9371484 w 12192000"/>
              <a:gd name="connsiteY53" fmla="*/ 329634 h 4939827"/>
              <a:gd name="connsiteX54" fmla="*/ 9404829 w 12192000"/>
              <a:gd name="connsiteY54" fmla="*/ 339038 h 4939827"/>
              <a:gd name="connsiteX55" fmla="*/ 9427021 w 12192000"/>
              <a:gd name="connsiteY55" fmla="*/ 358784 h 4939827"/>
              <a:gd name="connsiteX56" fmla="*/ 9670844 w 12192000"/>
              <a:gd name="connsiteY56" fmla="*/ 405128 h 4939827"/>
              <a:gd name="connsiteX57" fmla="*/ 9816083 w 12192000"/>
              <a:gd name="connsiteY57" fmla="*/ 416573 h 4939827"/>
              <a:gd name="connsiteX58" fmla="*/ 9936741 w 12192000"/>
              <a:gd name="connsiteY58" fmla="*/ 437044 h 4939827"/>
              <a:gd name="connsiteX59" fmla="*/ 10050093 w 12192000"/>
              <a:gd name="connsiteY59" fmla="*/ 443783 h 4939827"/>
              <a:gd name="connsiteX60" fmla="*/ 10130090 w 12192000"/>
              <a:gd name="connsiteY60" fmla="*/ 459520 h 4939827"/>
              <a:gd name="connsiteX61" fmla="*/ 10173456 w 12192000"/>
              <a:gd name="connsiteY61" fmla="*/ 457749 h 4939827"/>
              <a:gd name="connsiteX62" fmla="*/ 10218232 w 12192000"/>
              <a:gd name="connsiteY62" fmla="*/ 459820 h 4939827"/>
              <a:gd name="connsiteX63" fmla="*/ 10354176 w 12192000"/>
              <a:gd name="connsiteY63" fmla="*/ 471377 h 4939827"/>
              <a:gd name="connsiteX64" fmla="*/ 10430681 w 12192000"/>
              <a:gd name="connsiteY64" fmla="*/ 481226 h 4939827"/>
              <a:gd name="connsiteX65" fmla="*/ 10478169 w 12192000"/>
              <a:gd name="connsiteY65" fmla="*/ 481774 h 4939827"/>
              <a:gd name="connsiteX66" fmla="*/ 10540907 w 12192000"/>
              <a:gd name="connsiteY66" fmla="*/ 485607 h 4939827"/>
              <a:gd name="connsiteX67" fmla="*/ 10614941 w 12192000"/>
              <a:gd name="connsiteY67" fmla="*/ 487592 h 4939827"/>
              <a:gd name="connsiteX68" fmla="*/ 10674098 w 12192000"/>
              <a:gd name="connsiteY68" fmla="*/ 521656 h 4939827"/>
              <a:gd name="connsiteX69" fmla="*/ 10874834 w 12192000"/>
              <a:gd name="connsiteY69" fmla="*/ 574867 h 4939827"/>
              <a:gd name="connsiteX70" fmla="*/ 10944981 w 12192000"/>
              <a:gd name="connsiteY70" fmla="*/ 615042 h 4939827"/>
              <a:gd name="connsiteX71" fmla="*/ 11006376 w 12192000"/>
              <a:gd name="connsiteY71" fmla="*/ 645957 h 4939827"/>
              <a:gd name="connsiteX72" fmla="*/ 11076308 w 12192000"/>
              <a:gd name="connsiteY72" fmla="*/ 675698 h 4939827"/>
              <a:gd name="connsiteX73" fmla="*/ 11148789 w 12192000"/>
              <a:gd name="connsiteY73" fmla="*/ 685041 h 4939827"/>
              <a:gd name="connsiteX74" fmla="*/ 11249129 w 12192000"/>
              <a:gd name="connsiteY74" fmla="*/ 684218 h 4939827"/>
              <a:gd name="connsiteX75" fmla="*/ 11299915 w 12192000"/>
              <a:gd name="connsiteY75" fmla="*/ 692177 h 4939827"/>
              <a:gd name="connsiteX76" fmla="*/ 11386973 w 12192000"/>
              <a:gd name="connsiteY76" fmla="*/ 708209 h 4939827"/>
              <a:gd name="connsiteX77" fmla="*/ 11500105 w 12192000"/>
              <a:gd name="connsiteY77" fmla="*/ 735014 h 4939827"/>
              <a:gd name="connsiteX78" fmla="*/ 11621735 w 12192000"/>
              <a:gd name="connsiteY78" fmla="*/ 789584 h 4939827"/>
              <a:gd name="connsiteX79" fmla="*/ 11691200 w 12192000"/>
              <a:gd name="connsiteY79" fmla="*/ 867902 h 4939827"/>
              <a:gd name="connsiteX80" fmla="*/ 11819427 w 12192000"/>
              <a:gd name="connsiteY80" fmla="*/ 911634 h 4939827"/>
              <a:gd name="connsiteX81" fmla="*/ 11969720 w 12192000"/>
              <a:gd name="connsiteY81" fmla="*/ 964737 h 4939827"/>
              <a:gd name="connsiteX82" fmla="*/ 12055766 w 12192000"/>
              <a:gd name="connsiteY82" fmla="*/ 991268 h 4939827"/>
              <a:gd name="connsiteX83" fmla="*/ 12171539 w 12192000"/>
              <a:gd name="connsiteY83" fmla="*/ 995427 h 4939827"/>
              <a:gd name="connsiteX84" fmla="*/ 12187831 w 12192000"/>
              <a:gd name="connsiteY84" fmla="*/ 996580 h 4939827"/>
              <a:gd name="connsiteX85" fmla="*/ 12192000 w 12192000"/>
              <a:gd name="connsiteY85" fmla="*/ 996726 h 4939827"/>
              <a:gd name="connsiteX86" fmla="*/ 12192000 w 12192000"/>
              <a:gd name="connsiteY86" fmla="*/ 4939827 h 4939827"/>
              <a:gd name="connsiteX87" fmla="*/ 0 w 12192000"/>
              <a:gd name="connsiteY87" fmla="*/ 4939827 h 4939827"/>
              <a:gd name="connsiteX88" fmla="*/ 0 w 12192000"/>
              <a:gd name="connsiteY88" fmla="*/ 512043 h 4939827"/>
              <a:gd name="connsiteX89" fmla="*/ 7381 w 12192000"/>
              <a:gd name="connsiteY89" fmla="*/ 512580 h 4939827"/>
              <a:gd name="connsiteX90" fmla="*/ 100029 w 12192000"/>
              <a:gd name="connsiteY90" fmla="*/ 504758 h 4939827"/>
              <a:gd name="connsiteX91" fmla="*/ 155244 w 12192000"/>
              <a:gd name="connsiteY91" fmla="*/ 525130 h 4939827"/>
              <a:gd name="connsiteX92" fmla="*/ 254366 w 12192000"/>
              <a:gd name="connsiteY92" fmla="*/ 534449 h 4939827"/>
              <a:gd name="connsiteX93" fmla="*/ 447292 w 12192000"/>
              <a:gd name="connsiteY93" fmla="*/ 542725 h 4939827"/>
              <a:gd name="connsiteX94" fmla="*/ 628105 w 12192000"/>
              <a:gd name="connsiteY94" fmla="*/ 547853 h 4939827"/>
              <a:gd name="connsiteX95" fmla="*/ 783146 w 12192000"/>
              <a:gd name="connsiteY95" fmla="*/ 591799 h 4939827"/>
              <a:gd name="connsiteX96" fmla="*/ 1043676 w 12192000"/>
              <a:gd name="connsiteY96" fmla="*/ 591887 h 4939827"/>
              <a:gd name="connsiteX97" fmla="*/ 1281816 w 12192000"/>
              <a:gd name="connsiteY97" fmla="*/ 520946 h 4939827"/>
              <a:gd name="connsiteX98" fmla="*/ 1486347 w 12192000"/>
              <a:gd name="connsiteY98" fmla="*/ 487310 h 4939827"/>
              <a:gd name="connsiteX99" fmla="*/ 1568079 w 12192000"/>
              <a:gd name="connsiteY99" fmla="*/ 462531 h 4939827"/>
              <a:gd name="connsiteX100" fmla="*/ 1622516 w 12192000"/>
              <a:gd name="connsiteY100" fmla="*/ 466058 h 4939827"/>
              <a:gd name="connsiteX101" fmla="*/ 1655457 w 12192000"/>
              <a:gd name="connsiteY101" fmla="*/ 465359 h 4939827"/>
              <a:gd name="connsiteX102" fmla="*/ 1717454 w 12192000"/>
              <a:gd name="connsiteY102" fmla="*/ 417203 h 4939827"/>
              <a:gd name="connsiteX103" fmla="*/ 1913794 w 12192000"/>
              <a:gd name="connsiteY103" fmla="*/ 365255 h 4939827"/>
              <a:gd name="connsiteX104" fmla="*/ 2129762 w 12192000"/>
              <a:gd name="connsiteY104" fmla="*/ 367832 h 4939827"/>
              <a:gd name="connsiteX105" fmla="*/ 2376970 w 12192000"/>
              <a:gd name="connsiteY105" fmla="*/ 350129 h 4939827"/>
              <a:gd name="connsiteX106" fmla="*/ 2480155 w 12192000"/>
              <a:gd name="connsiteY106" fmla="*/ 359227 h 4939827"/>
              <a:gd name="connsiteX107" fmla="*/ 2586782 w 12192000"/>
              <a:gd name="connsiteY107" fmla="*/ 339352 h 4939827"/>
              <a:gd name="connsiteX108" fmla="*/ 2679617 w 12192000"/>
              <a:gd name="connsiteY108" fmla="*/ 305383 h 4939827"/>
              <a:gd name="connsiteX109" fmla="*/ 2788947 w 12192000"/>
              <a:gd name="connsiteY109" fmla="*/ 250375 h 4939827"/>
              <a:gd name="connsiteX110" fmla="*/ 2965530 w 12192000"/>
              <a:gd name="connsiteY110" fmla="*/ 245958 h 4939827"/>
              <a:gd name="connsiteX111" fmla="*/ 3103677 w 12192000"/>
              <a:gd name="connsiteY111" fmla="*/ 209527 h 4939827"/>
              <a:gd name="connsiteX112" fmla="*/ 3126759 w 12192000"/>
              <a:gd name="connsiteY112" fmla="*/ 211226 h 4939827"/>
              <a:gd name="connsiteX113" fmla="*/ 3164020 w 12192000"/>
              <a:gd name="connsiteY113" fmla="*/ 212779 h 4939827"/>
              <a:gd name="connsiteX114" fmla="*/ 3285019 w 12192000"/>
              <a:gd name="connsiteY114" fmla="*/ 220535 h 4939827"/>
              <a:gd name="connsiteX115" fmla="*/ 3365154 w 12192000"/>
              <a:gd name="connsiteY115" fmla="*/ 226416 h 4939827"/>
              <a:gd name="connsiteX116" fmla="*/ 3367507 w 12192000"/>
              <a:gd name="connsiteY116" fmla="*/ 225416 h 4939827"/>
              <a:gd name="connsiteX117" fmla="*/ 3387567 w 12192000"/>
              <a:gd name="connsiteY117" fmla="*/ 227103 h 4939827"/>
              <a:gd name="connsiteX118" fmla="*/ 3498001 w 12192000"/>
              <a:gd name="connsiteY118" fmla="*/ 231941 h 4939827"/>
              <a:gd name="connsiteX119" fmla="*/ 3561557 w 12192000"/>
              <a:gd name="connsiteY119" fmla="*/ 228095 h 4939827"/>
              <a:gd name="connsiteX120" fmla="*/ 3611920 w 12192000"/>
              <a:gd name="connsiteY120" fmla="*/ 218094 h 4939827"/>
              <a:gd name="connsiteX121" fmla="*/ 3620528 w 12192000"/>
              <a:gd name="connsiteY121" fmla="*/ 218788 h 4939827"/>
              <a:gd name="connsiteX122" fmla="*/ 3620766 w 12192000"/>
              <a:gd name="connsiteY122" fmla="*/ 218511 h 4939827"/>
              <a:gd name="connsiteX123" fmla="*/ 3629977 w 12192000"/>
              <a:gd name="connsiteY123" fmla="*/ 218664 h 4939827"/>
              <a:gd name="connsiteX124" fmla="*/ 3636217 w 12192000"/>
              <a:gd name="connsiteY124" fmla="*/ 220048 h 4939827"/>
              <a:gd name="connsiteX125" fmla="*/ 3709484 w 12192000"/>
              <a:gd name="connsiteY125" fmla="*/ 186927 h 4939827"/>
              <a:gd name="connsiteX126" fmla="*/ 3761342 w 12192000"/>
              <a:gd name="connsiteY126" fmla="*/ 177474 h 4939827"/>
              <a:gd name="connsiteX127" fmla="*/ 3799748 w 12192000"/>
              <a:gd name="connsiteY127" fmla="*/ 167154 h 4939827"/>
              <a:gd name="connsiteX128" fmla="*/ 3922756 w 12192000"/>
              <a:gd name="connsiteY128" fmla="*/ 194044 h 4939827"/>
              <a:gd name="connsiteX129" fmla="*/ 4028476 w 12192000"/>
              <a:gd name="connsiteY129" fmla="*/ 223679 h 4939827"/>
              <a:gd name="connsiteX130" fmla="*/ 4191582 w 12192000"/>
              <a:gd name="connsiteY130" fmla="*/ 238952 h 4939827"/>
              <a:gd name="connsiteX131" fmla="*/ 4251024 w 12192000"/>
              <a:gd name="connsiteY131" fmla="*/ 240874 h 4939827"/>
              <a:gd name="connsiteX132" fmla="*/ 4355275 w 12192000"/>
              <a:gd name="connsiteY132" fmla="*/ 260205 h 4939827"/>
              <a:gd name="connsiteX133" fmla="*/ 4423807 w 12192000"/>
              <a:gd name="connsiteY133" fmla="*/ 270366 h 4939827"/>
              <a:gd name="connsiteX134" fmla="*/ 4558432 w 12192000"/>
              <a:gd name="connsiteY134" fmla="*/ 269194 h 4939827"/>
              <a:gd name="connsiteX135" fmla="*/ 4635061 w 12192000"/>
              <a:gd name="connsiteY135" fmla="*/ 280682 h 4939827"/>
              <a:gd name="connsiteX136" fmla="*/ 4807427 w 12192000"/>
              <a:gd name="connsiteY136" fmla="*/ 276835 h 4939827"/>
              <a:gd name="connsiteX137" fmla="*/ 5028933 w 12192000"/>
              <a:gd name="connsiteY137" fmla="*/ 183887 h 4939827"/>
              <a:gd name="connsiteX138" fmla="*/ 5093642 w 12192000"/>
              <a:gd name="connsiteY138" fmla="*/ 177214 h 4939827"/>
              <a:gd name="connsiteX139" fmla="*/ 5102642 w 12192000"/>
              <a:gd name="connsiteY139" fmla="*/ 186816 h 4939827"/>
              <a:gd name="connsiteX140" fmla="*/ 5193590 w 12192000"/>
              <a:gd name="connsiteY140" fmla="*/ 156458 h 4939827"/>
              <a:gd name="connsiteX141" fmla="*/ 5323922 w 12192000"/>
              <a:gd name="connsiteY141" fmla="*/ 146332 h 4939827"/>
              <a:gd name="connsiteX142" fmla="*/ 5421860 w 12192000"/>
              <a:gd name="connsiteY142" fmla="*/ 167298 h 4939827"/>
              <a:gd name="connsiteX143" fmla="*/ 5476948 w 12192000"/>
              <a:gd name="connsiteY143" fmla="*/ 173249 h 4939827"/>
              <a:gd name="connsiteX144" fmla="*/ 5516842 w 12192000"/>
              <a:gd name="connsiteY144" fmla="*/ 184018 h 4939827"/>
              <a:gd name="connsiteX145" fmla="*/ 5619415 w 12192000"/>
              <a:gd name="connsiteY145" fmla="*/ 176781 h 4939827"/>
              <a:gd name="connsiteX146" fmla="*/ 5789867 w 12192000"/>
              <a:gd name="connsiteY146" fmla="*/ 150304 h 4939827"/>
              <a:gd name="connsiteX147" fmla="*/ 5825953 w 12192000"/>
              <a:gd name="connsiteY147" fmla="*/ 147907 h 4939827"/>
              <a:gd name="connsiteX148" fmla="*/ 5856168 w 12192000"/>
              <a:gd name="connsiteY148" fmla="*/ 158719 h 4939827"/>
              <a:gd name="connsiteX149" fmla="*/ 5862476 w 12192000"/>
              <a:gd name="connsiteY149" fmla="*/ 172447 h 4939827"/>
              <a:gd name="connsiteX150" fmla="*/ 5882195 w 12192000"/>
              <a:gd name="connsiteY150" fmla="*/ 173195 h 4939827"/>
              <a:gd name="connsiteX151" fmla="*/ 5887271 w 12192000"/>
              <a:gd name="connsiteY151" fmla="*/ 176084 h 4939827"/>
              <a:gd name="connsiteX152" fmla="*/ 6001964 w 12192000"/>
              <a:gd name="connsiteY152" fmla="*/ 154786 h 4939827"/>
              <a:gd name="connsiteX153" fmla="*/ 6184207 w 12192000"/>
              <a:gd name="connsiteY153" fmla="*/ 132658 h 4939827"/>
              <a:gd name="connsiteX154" fmla="*/ 6415830 w 12192000"/>
              <a:gd name="connsiteY154" fmla="*/ 136006 h 4939827"/>
              <a:gd name="connsiteX155" fmla="*/ 6756965 w 12192000"/>
              <a:gd name="connsiteY155" fmla="*/ 57636 h 4939827"/>
              <a:gd name="connsiteX156" fmla="*/ 6819400 w 12192000"/>
              <a:gd name="connsiteY156" fmla="*/ 30742 h 4939827"/>
              <a:gd name="connsiteX157" fmla="*/ 6986370 w 12192000"/>
              <a:gd name="connsiteY157" fmla="*/ 12659 h 4939827"/>
              <a:gd name="connsiteX158" fmla="*/ 6989536 w 12192000"/>
              <a:gd name="connsiteY158" fmla="*/ 14528 h 4939827"/>
              <a:gd name="connsiteX159" fmla="*/ 7015933 w 12192000"/>
              <a:gd name="connsiteY159" fmla="*/ 9653 h 4939827"/>
              <a:gd name="connsiteX160" fmla="*/ 7020592 w 12192000"/>
              <a:gd name="connsiteY160" fmla="*/ 1651 h 4939827"/>
              <a:gd name="connsiteX161" fmla="*/ 7025905 w 12192000"/>
              <a:gd name="connsiteY161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732750 w 12192000"/>
              <a:gd name="connsiteY13" fmla="*/ 145456 h 4939827"/>
              <a:gd name="connsiteX14" fmla="*/ 7785900 w 12192000"/>
              <a:gd name="connsiteY14" fmla="*/ 154493 h 4939827"/>
              <a:gd name="connsiteX15" fmla="*/ 7952584 w 12192000"/>
              <a:gd name="connsiteY15" fmla="*/ 170181 h 4939827"/>
              <a:gd name="connsiteX16" fmla="*/ 8009534 w 12192000"/>
              <a:gd name="connsiteY16" fmla="*/ 176441 h 4939827"/>
              <a:gd name="connsiteX17" fmla="*/ 8058681 w 12192000"/>
              <a:gd name="connsiteY17" fmla="*/ 219431 h 4939827"/>
              <a:gd name="connsiteX18" fmla="*/ 8126175 w 12192000"/>
              <a:gd name="connsiteY18" fmla="*/ 240005 h 4939827"/>
              <a:gd name="connsiteX19" fmla="*/ 8166439 w 12192000"/>
              <a:gd name="connsiteY19" fmla="*/ 252699 h 4939827"/>
              <a:gd name="connsiteX20" fmla="*/ 8281371 w 12192000"/>
              <a:gd name="connsiteY20" fmla="*/ 256875 h 4939827"/>
              <a:gd name="connsiteX21" fmla="*/ 8381609 w 12192000"/>
              <a:gd name="connsiteY21" fmla="*/ 240618 h 4939827"/>
              <a:gd name="connsiteX22" fmla="*/ 8406759 w 12192000"/>
              <a:gd name="connsiteY22" fmla="*/ 232517 h 4939827"/>
              <a:gd name="connsiteX23" fmla="*/ 8426506 w 12192000"/>
              <a:gd name="connsiteY23" fmla="*/ 241842 h 4939827"/>
              <a:gd name="connsiteX24" fmla="*/ 8427949 w 12192000"/>
              <a:gd name="connsiteY24" fmla="*/ 240981 h 4939827"/>
              <a:gd name="connsiteX25" fmla="*/ 8441468 w 12192000"/>
              <a:gd name="connsiteY25" fmla="*/ 241157 h 4939827"/>
              <a:gd name="connsiteX26" fmla="*/ 8565757 w 12192000"/>
              <a:gd name="connsiteY26" fmla="*/ 255317 h 4939827"/>
              <a:gd name="connsiteX27" fmla="*/ 8573171 w 12192000"/>
              <a:gd name="connsiteY27" fmla="*/ 258426 h 4939827"/>
              <a:gd name="connsiteX28" fmla="*/ 8573548 w 12192000"/>
              <a:gd name="connsiteY28" fmla="*/ 258241 h 4939827"/>
              <a:gd name="connsiteX29" fmla="*/ 8581827 w 12192000"/>
              <a:gd name="connsiteY29" fmla="*/ 261028 h 4939827"/>
              <a:gd name="connsiteX30" fmla="*/ 8586687 w 12192000"/>
              <a:gd name="connsiteY30" fmla="*/ 264089 h 4939827"/>
              <a:gd name="connsiteX31" fmla="*/ 8601067 w 12192000"/>
              <a:gd name="connsiteY31" fmla="*/ 270114 h 4939827"/>
              <a:gd name="connsiteX32" fmla="*/ 8672650 w 12192000"/>
              <a:gd name="connsiteY32" fmla="*/ 254821 h 4939827"/>
              <a:gd name="connsiteX33" fmla="*/ 8785543 w 12192000"/>
              <a:gd name="connsiteY33" fmla="*/ 263406 h 4939827"/>
              <a:gd name="connsiteX34" fmla="*/ 8830588 w 12192000"/>
              <a:gd name="connsiteY34" fmla="*/ 265483 h 4939827"/>
              <a:gd name="connsiteX35" fmla="*/ 8905142 w 12192000"/>
              <a:gd name="connsiteY35" fmla="*/ 264958 h 4939827"/>
              <a:gd name="connsiteX36" fmla="*/ 8968582 w 12192000"/>
              <a:gd name="connsiteY36" fmla="*/ 262728 h 4939827"/>
              <a:gd name="connsiteX37" fmla="*/ 8972994 w 12192000"/>
              <a:gd name="connsiteY37" fmla="*/ 263284 h 4939827"/>
              <a:gd name="connsiteX38" fmla="*/ 9004605 w 12192000"/>
              <a:gd name="connsiteY38" fmla="*/ 258041 h 4939827"/>
              <a:gd name="connsiteX39" fmla="*/ 9016165 w 12192000"/>
              <a:gd name="connsiteY39" fmla="*/ 261258 h 4939827"/>
              <a:gd name="connsiteX40" fmla="*/ 9043297 w 12192000"/>
              <a:gd name="connsiteY40" fmla="*/ 281547 h 4939827"/>
              <a:gd name="connsiteX41" fmla="*/ 9048315 w 12192000"/>
              <a:gd name="connsiteY41" fmla="*/ 279264 h 4939827"/>
              <a:gd name="connsiteX42" fmla="*/ 9054706 w 12192000"/>
              <a:gd name="connsiteY42" fmla="*/ 278538 h 4939827"/>
              <a:gd name="connsiteX43" fmla="*/ 9070919 w 12192000"/>
              <a:gd name="connsiteY43" fmla="*/ 281810 h 4939827"/>
              <a:gd name="connsiteX44" fmla="*/ 9076813 w 12192000"/>
              <a:gd name="connsiteY44" fmla="*/ 283909 h 4939827"/>
              <a:gd name="connsiteX45" fmla="*/ 9085871 w 12192000"/>
              <a:gd name="connsiteY45" fmla="*/ 285133 h 4939827"/>
              <a:gd name="connsiteX46" fmla="*/ 9086159 w 12192000"/>
              <a:gd name="connsiteY46" fmla="*/ 284887 h 4939827"/>
              <a:gd name="connsiteX47" fmla="*/ 9134606 w 12192000"/>
              <a:gd name="connsiteY47" fmla="*/ 288168 h 4939827"/>
              <a:gd name="connsiteX48" fmla="*/ 9195590 w 12192000"/>
              <a:gd name="connsiteY48" fmla="*/ 279568 h 4939827"/>
              <a:gd name="connsiteX49" fmla="*/ 9219336 w 12192000"/>
              <a:gd name="connsiteY49" fmla="*/ 278133 h 4939827"/>
              <a:gd name="connsiteX50" fmla="*/ 9232362 w 12192000"/>
              <a:gd name="connsiteY50" fmla="*/ 275894 h 4939827"/>
              <a:gd name="connsiteX51" fmla="*/ 9233396 w 12192000"/>
              <a:gd name="connsiteY51" fmla="*/ 274803 h 4939827"/>
              <a:gd name="connsiteX52" fmla="*/ 9256213 w 12192000"/>
              <a:gd name="connsiteY52" fmla="*/ 281576 h 4939827"/>
              <a:gd name="connsiteX53" fmla="*/ 9371484 w 12192000"/>
              <a:gd name="connsiteY53" fmla="*/ 329634 h 4939827"/>
              <a:gd name="connsiteX54" fmla="*/ 9404829 w 12192000"/>
              <a:gd name="connsiteY54" fmla="*/ 339038 h 4939827"/>
              <a:gd name="connsiteX55" fmla="*/ 9427021 w 12192000"/>
              <a:gd name="connsiteY55" fmla="*/ 358784 h 4939827"/>
              <a:gd name="connsiteX56" fmla="*/ 9670844 w 12192000"/>
              <a:gd name="connsiteY56" fmla="*/ 405128 h 4939827"/>
              <a:gd name="connsiteX57" fmla="*/ 9816083 w 12192000"/>
              <a:gd name="connsiteY57" fmla="*/ 416573 h 4939827"/>
              <a:gd name="connsiteX58" fmla="*/ 9936741 w 12192000"/>
              <a:gd name="connsiteY58" fmla="*/ 437044 h 4939827"/>
              <a:gd name="connsiteX59" fmla="*/ 10050093 w 12192000"/>
              <a:gd name="connsiteY59" fmla="*/ 443783 h 4939827"/>
              <a:gd name="connsiteX60" fmla="*/ 10130090 w 12192000"/>
              <a:gd name="connsiteY60" fmla="*/ 459520 h 4939827"/>
              <a:gd name="connsiteX61" fmla="*/ 10173456 w 12192000"/>
              <a:gd name="connsiteY61" fmla="*/ 457749 h 4939827"/>
              <a:gd name="connsiteX62" fmla="*/ 10218232 w 12192000"/>
              <a:gd name="connsiteY62" fmla="*/ 459820 h 4939827"/>
              <a:gd name="connsiteX63" fmla="*/ 10354176 w 12192000"/>
              <a:gd name="connsiteY63" fmla="*/ 471377 h 4939827"/>
              <a:gd name="connsiteX64" fmla="*/ 10430681 w 12192000"/>
              <a:gd name="connsiteY64" fmla="*/ 481226 h 4939827"/>
              <a:gd name="connsiteX65" fmla="*/ 10478169 w 12192000"/>
              <a:gd name="connsiteY65" fmla="*/ 481774 h 4939827"/>
              <a:gd name="connsiteX66" fmla="*/ 10540907 w 12192000"/>
              <a:gd name="connsiteY66" fmla="*/ 485607 h 4939827"/>
              <a:gd name="connsiteX67" fmla="*/ 10614941 w 12192000"/>
              <a:gd name="connsiteY67" fmla="*/ 487592 h 4939827"/>
              <a:gd name="connsiteX68" fmla="*/ 10674098 w 12192000"/>
              <a:gd name="connsiteY68" fmla="*/ 521656 h 4939827"/>
              <a:gd name="connsiteX69" fmla="*/ 10874834 w 12192000"/>
              <a:gd name="connsiteY69" fmla="*/ 574867 h 4939827"/>
              <a:gd name="connsiteX70" fmla="*/ 10944981 w 12192000"/>
              <a:gd name="connsiteY70" fmla="*/ 615042 h 4939827"/>
              <a:gd name="connsiteX71" fmla="*/ 11006376 w 12192000"/>
              <a:gd name="connsiteY71" fmla="*/ 645957 h 4939827"/>
              <a:gd name="connsiteX72" fmla="*/ 11076308 w 12192000"/>
              <a:gd name="connsiteY72" fmla="*/ 675698 h 4939827"/>
              <a:gd name="connsiteX73" fmla="*/ 11148789 w 12192000"/>
              <a:gd name="connsiteY73" fmla="*/ 685041 h 4939827"/>
              <a:gd name="connsiteX74" fmla="*/ 11249129 w 12192000"/>
              <a:gd name="connsiteY74" fmla="*/ 684218 h 4939827"/>
              <a:gd name="connsiteX75" fmla="*/ 11299915 w 12192000"/>
              <a:gd name="connsiteY75" fmla="*/ 692177 h 4939827"/>
              <a:gd name="connsiteX76" fmla="*/ 11386973 w 12192000"/>
              <a:gd name="connsiteY76" fmla="*/ 708209 h 4939827"/>
              <a:gd name="connsiteX77" fmla="*/ 11500105 w 12192000"/>
              <a:gd name="connsiteY77" fmla="*/ 735014 h 4939827"/>
              <a:gd name="connsiteX78" fmla="*/ 11621735 w 12192000"/>
              <a:gd name="connsiteY78" fmla="*/ 789584 h 4939827"/>
              <a:gd name="connsiteX79" fmla="*/ 11691200 w 12192000"/>
              <a:gd name="connsiteY79" fmla="*/ 867902 h 4939827"/>
              <a:gd name="connsiteX80" fmla="*/ 11819427 w 12192000"/>
              <a:gd name="connsiteY80" fmla="*/ 911634 h 4939827"/>
              <a:gd name="connsiteX81" fmla="*/ 11969720 w 12192000"/>
              <a:gd name="connsiteY81" fmla="*/ 964737 h 4939827"/>
              <a:gd name="connsiteX82" fmla="*/ 12055766 w 12192000"/>
              <a:gd name="connsiteY82" fmla="*/ 991268 h 4939827"/>
              <a:gd name="connsiteX83" fmla="*/ 12171539 w 12192000"/>
              <a:gd name="connsiteY83" fmla="*/ 995427 h 4939827"/>
              <a:gd name="connsiteX84" fmla="*/ 12187831 w 12192000"/>
              <a:gd name="connsiteY84" fmla="*/ 996580 h 4939827"/>
              <a:gd name="connsiteX85" fmla="*/ 12192000 w 12192000"/>
              <a:gd name="connsiteY85" fmla="*/ 996726 h 4939827"/>
              <a:gd name="connsiteX86" fmla="*/ 12192000 w 12192000"/>
              <a:gd name="connsiteY86" fmla="*/ 4939827 h 4939827"/>
              <a:gd name="connsiteX87" fmla="*/ 0 w 12192000"/>
              <a:gd name="connsiteY87" fmla="*/ 4939827 h 4939827"/>
              <a:gd name="connsiteX88" fmla="*/ 0 w 12192000"/>
              <a:gd name="connsiteY88" fmla="*/ 512043 h 4939827"/>
              <a:gd name="connsiteX89" fmla="*/ 7381 w 12192000"/>
              <a:gd name="connsiteY89" fmla="*/ 512580 h 4939827"/>
              <a:gd name="connsiteX90" fmla="*/ 100029 w 12192000"/>
              <a:gd name="connsiteY90" fmla="*/ 504758 h 4939827"/>
              <a:gd name="connsiteX91" fmla="*/ 155244 w 12192000"/>
              <a:gd name="connsiteY91" fmla="*/ 525130 h 4939827"/>
              <a:gd name="connsiteX92" fmla="*/ 254366 w 12192000"/>
              <a:gd name="connsiteY92" fmla="*/ 534449 h 4939827"/>
              <a:gd name="connsiteX93" fmla="*/ 447292 w 12192000"/>
              <a:gd name="connsiteY93" fmla="*/ 542725 h 4939827"/>
              <a:gd name="connsiteX94" fmla="*/ 628105 w 12192000"/>
              <a:gd name="connsiteY94" fmla="*/ 547853 h 4939827"/>
              <a:gd name="connsiteX95" fmla="*/ 783146 w 12192000"/>
              <a:gd name="connsiteY95" fmla="*/ 591799 h 4939827"/>
              <a:gd name="connsiteX96" fmla="*/ 1043676 w 12192000"/>
              <a:gd name="connsiteY96" fmla="*/ 591887 h 4939827"/>
              <a:gd name="connsiteX97" fmla="*/ 1281816 w 12192000"/>
              <a:gd name="connsiteY97" fmla="*/ 520946 h 4939827"/>
              <a:gd name="connsiteX98" fmla="*/ 1486347 w 12192000"/>
              <a:gd name="connsiteY98" fmla="*/ 487310 h 4939827"/>
              <a:gd name="connsiteX99" fmla="*/ 1568079 w 12192000"/>
              <a:gd name="connsiteY99" fmla="*/ 462531 h 4939827"/>
              <a:gd name="connsiteX100" fmla="*/ 1622516 w 12192000"/>
              <a:gd name="connsiteY100" fmla="*/ 466058 h 4939827"/>
              <a:gd name="connsiteX101" fmla="*/ 1655457 w 12192000"/>
              <a:gd name="connsiteY101" fmla="*/ 465359 h 4939827"/>
              <a:gd name="connsiteX102" fmla="*/ 1717454 w 12192000"/>
              <a:gd name="connsiteY102" fmla="*/ 417203 h 4939827"/>
              <a:gd name="connsiteX103" fmla="*/ 1913794 w 12192000"/>
              <a:gd name="connsiteY103" fmla="*/ 365255 h 4939827"/>
              <a:gd name="connsiteX104" fmla="*/ 2129762 w 12192000"/>
              <a:gd name="connsiteY104" fmla="*/ 367832 h 4939827"/>
              <a:gd name="connsiteX105" fmla="*/ 2376970 w 12192000"/>
              <a:gd name="connsiteY105" fmla="*/ 350129 h 4939827"/>
              <a:gd name="connsiteX106" fmla="*/ 2480155 w 12192000"/>
              <a:gd name="connsiteY106" fmla="*/ 359227 h 4939827"/>
              <a:gd name="connsiteX107" fmla="*/ 2586782 w 12192000"/>
              <a:gd name="connsiteY107" fmla="*/ 339352 h 4939827"/>
              <a:gd name="connsiteX108" fmla="*/ 2679617 w 12192000"/>
              <a:gd name="connsiteY108" fmla="*/ 305383 h 4939827"/>
              <a:gd name="connsiteX109" fmla="*/ 2788947 w 12192000"/>
              <a:gd name="connsiteY109" fmla="*/ 250375 h 4939827"/>
              <a:gd name="connsiteX110" fmla="*/ 2965530 w 12192000"/>
              <a:gd name="connsiteY110" fmla="*/ 245958 h 4939827"/>
              <a:gd name="connsiteX111" fmla="*/ 3103677 w 12192000"/>
              <a:gd name="connsiteY111" fmla="*/ 209527 h 4939827"/>
              <a:gd name="connsiteX112" fmla="*/ 3126759 w 12192000"/>
              <a:gd name="connsiteY112" fmla="*/ 211226 h 4939827"/>
              <a:gd name="connsiteX113" fmla="*/ 3164020 w 12192000"/>
              <a:gd name="connsiteY113" fmla="*/ 212779 h 4939827"/>
              <a:gd name="connsiteX114" fmla="*/ 3285019 w 12192000"/>
              <a:gd name="connsiteY114" fmla="*/ 220535 h 4939827"/>
              <a:gd name="connsiteX115" fmla="*/ 3365154 w 12192000"/>
              <a:gd name="connsiteY115" fmla="*/ 226416 h 4939827"/>
              <a:gd name="connsiteX116" fmla="*/ 3367507 w 12192000"/>
              <a:gd name="connsiteY116" fmla="*/ 225416 h 4939827"/>
              <a:gd name="connsiteX117" fmla="*/ 3387567 w 12192000"/>
              <a:gd name="connsiteY117" fmla="*/ 227103 h 4939827"/>
              <a:gd name="connsiteX118" fmla="*/ 3498001 w 12192000"/>
              <a:gd name="connsiteY118" fmla="*/ 231941 h 4939827"/>
              <a:gd name="connsiteX119" fmla="*/ 3561557 w 12192000"/>
              <a:gd name="connsiteY119" fmla="*/ 228095 h 4939827"/>
              <a:gd name="connsiteX120" fmla="*/ 3611920 w 12192000"/>
              <a:gd name="connsiteY120" fmla="*/ 218094 h 4939827"/>
              <a:gd name="connsiteX121" fmla="*/ 3620528 w 12192000"/>
              <a:gd name="connsiteY121" fmla="*/ 218788 h 4939827"/>
              <a:gd name="connsiteX122" fmla="*/ 3620766 w 12192000"/>
              <a:gd name="connsiteY122" fmla="*/ 218511 h 4939827"/>
              <a:gd name="connsiteX123" fmla="*/ 3629977 w 12192000"/>
              <a:gd name="connsiteY123" fmla="*/ 218664 h 4939827"/>
              <a:gd name="connsiteX124" fmla="*/ 3636217 w 12192000"/>
              <a:gd name="connsiteY124" fmla="*/ 220048 h 4939827"/>
              <a:gd name="connsiteX125" fmla="*/ 3709484 w 12192000"/>
              <a:gd name="connsiteY125" fmla="*/ 186927 h 4939827"/>
              <a:gd name="connsiteX126" fmla="*/ 3761342 w 12192000"/>
              <a:gd name="connsiteY126" fmla="*/ 177474 h 4939827"/>
              <a:gd name="connsiteX127" fmla="*/ 3799748 w 12192000"/>
              <a:gd name="connsiteY127" fmla="*/ 167154 h 4939827"/>
              <a:gd name="connsiteX128" fmla="*/ 3922756 w 12192000"/>
              <a:gd name="connsiteY128" fmla="*/ 194044 h 4939827"/>
              <a:gd name="connsiteX129" fmla="*/ 4028476 w 12192000"/>
              <a:gd name="connsiteY129" fmla="*/ 223679 h 4939827"/>
              <a:gd name="connsiteX130" fmla="*/ 4191582 w 12192000"/>
              <a:gd name="connsiteY130" fmla="*/ 238952 h 4939827"/>
              <a:gd name="connsiteX131" fmla="*/ 4251024 w 12192000"/>
              <a:gd name="connsiteY131" fmla="*/ 240874 h 4939827"/>
              <a:gd name="connsiteX132" fmla="*/ 4355275 w 12192000"/>
              <a:gd name="connsiteY132" fmla="*/ 260205 h 4939827"/>
              <a:gd name="connsiteX133" fmla="*/ 4423807 w 12192000"/>
              <a:gd name="connsiteY133" fmla="*/ 270366 h 4939827"/>
              <a:gd name="connsiteX134" fmla="*/ 4558432 w 12192000"/>
              <a:gd name="connsiteY134" fmla="*/ 269194 h 4939827"/>
              <a:gd name="connsiteX135" fmla="*/ 4635061 w 12192000"/>
              <a:gd name="connsiteY135" fmla="*/ 280682 h 4939827"/>
              <a:gd name="connsiteX136" fmla="*/ 4807427 w 12192000"/>
              <a:gd name="connsiteY136" fmla="*/ 276835 h 4939827"/>
              <a:gd name="connsiteX137" fmla="*/ 5028933 w 12192000"/>
              <a:gd name="connsiteY137" fmla="*/ 183887 h 4939827"/>
              <a:gd name="connsiteX138" fmla="*/ 5093642 w 12192000"/>
              <a:gd name="connsiteY138" fmla="*/ 177214 h 4939827"/>
              <a:gd name="connsiteX139" fmla="*/ 5102642 w 12192000"/>
              <a:gd name="connsiteY139" fmla="*/ 186816 h 4939827"/>
              <a:gd name="connsiteX140" fmla="*/ 5193590 w 12192000"/>
              <a:gd name="connsiteY140" fmla="*/ 156458 h 4939827"/>
              <a:gd name="connsiteX141" fmla="*/ 5323922 w 12192000"/>
              <a:gd name="connsiteY141" fmla="*/ 146332 h 4939827"/>
              <a:gd name="connsiteX142" fmla="*/ 5421860 w 12192000"/>
              <a:gd name="connsiteY142" fmla="*/ 167298 h 4939827"/>
              <a:gd name="connsiteX143" fmla="*/ 5476948 w 12192000"/>
              <a:gd name="connsiteY143" fmla="*/ 173249 h 4939827"/>
              <a:gd name="connsiteX144" fmla="*/ 5516842 w 12192000"/>
              <a:gd name="connsiteY144" fmla="*/ 184018 h 4939827"/>
              <a:gd name="connsiteX145" fmla="*/ 5619415 w 12192000"/>
              <a:gd name="connsiteY145" fmla="*/ 176781 h 4939827"/>
              <a:gd name="connsiteX146" fmla="*/ 5789867 w 12192000"/>
              <a:gd name="connsiteY146" fmla="*/ 150304 h 4939827"/>
              <a:gd name="connsiteX147" fmla="*/ 5825953 w 12192000"/>
              <a:gd name="connsiteY147" fmla="*/ 147907 h 4939827"/>
              <a:gd name="connsiteX148" fmla="*/ 5856168 w 12192000"/>
              <a:gd name="connsiteY148" fmla="*/ 158719 h 4939827"/>
              <a:gd name="connsiteX149" fmla="*/ 5862476 w 12192000"/>
              <a:gd name="connsiteY149" fmla="*/ 172447 h 4939827"/>
              <a:gd name="connsiteX150" fmla="*/ 5882195 w 12192000"/>
              <a:gd name="connsiteY150" fmla="*/ 173195 h 4939827"/>
              <a:gd name="connsiteX151" fmla="*/ 5952585 w 12192000"/>
              <a:gd name="connsiteY151" fmla="*/ 161012 h 4939827"/>
              <a:gd name="connsiteX152" fmla="*/ 6001964 w 12192000"/>
              <a:gd name="connsiteY152" fmla="*/ 154786 h 4939827"/>
              <a:gd name="connsiteX153" fmla="*/ 6184207 w 12192000"/>
              <a:gd name="connsiteY153" fmla="*/ 132658 h 4939827"/>
              <a:gd name="connsiteX154" fmla="*/ 6415830 w 12192000"/>
              <a:gd name="connsiteY154" fmla="*/ 136006 h 4939827"/>
              <a:gd name="connsiteX155" fmla="*/ 6756965 w 12192000"/>
              <a:gd name="connsiteY155" fmla="*/ 57636 h 4939827"/>
              <a:gd name="connsiteX156" fmla="*/ 6819400 w 12192000"/>
              <a:gd name="connsiteY156" fmla="*/ 30742 h 4939827"/>
              <a:gd name="connsiteX157" fmla="*/ 6986370 w 12192000"/>
              <a:gd name="connsiteY157" fmla="*/ 12659 h 4939827"/>
              <a:gd name="connsiteX158" fmla="*/ 6989536 w 12192000"/>
              <a:gd name="connsiteY158" fmla="*/ 14528 h 4939827"/>
              <a:gd name="connsiteX159" fmla="*/ 7015933 w 12192000"/>
              <a:gd name="connsiteY159" fmla="*/ 9653 h 4939827"/>
              <a:gd name="connsiteX160" fmla="*/ 7020592 w 12192000"/>
              <a:gd name="connsiteY160" fmla="*/ 1651 h 4939827"/>
              <a:gd name="connsiteX161" fmla="*/ 7025905 w 12192000"/>
              <a:gd name="connsiteY161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732750 w 12192000"/>
              <a:gd name="connsiteY13" fmla="*/ 145456 h 4939827"/>
              <a:gd name="connsiteX14" fmla="*/ 7785900 w 12192000"/>
              <a:gd name="connsiteY14" fmla="*/ 154493 h 4939827"/>
              <a:gd name="connsiteX15" fmla="*/ 7952584 w 12192000"/>
              <a:gd name="connsiteY15" fmla="*/ 170181 h 4939827"/>
              <a:gd name="connsiteX16" fmla="*/ 8009534 w 12192000"/>
              <a:gd name="connsiteY16" fmla="*/ 176441 h 4939827"/>
              <a:gd name="connsiteX17" fmla="*/ 8058681 w 12192000"/>
              <a:gd name="connsiteY17" fmla="*/ 219431 h 4939827"/>
              <a:gd name="connsiteX18" fmla="*/ 8126175 w 12192000"/>
              <a:gd name="connsiteY18" fmla="*/ 240005 h 4939827"/>
              <a:gd name="connsiteX19" fmla="*/ 8166439 w 12192000"/>
              <a:gd name="connsiteY19" fmla="*/ 252699 h 4939827"/>
              <a:gd name="connsiteX20" fmla="*/ 8281371 w 12192000"/>
              <a:gd name="connsiteY20" fmla="*/ 256875 h 4939827"/>
              <a:gd name="connsiteX21" fmla="*/ 8381609 w 12192000"/>
              <a:gd name="connsiteY21" fmla="*/ 240618 h 4939827"/>
              <a:gd name="connsiteX22" fmla="*/ 8406759 w 12192000"/>
              <a:gd name="connsiteY22" fmla="*/ 232517 h 4939827"/>
              <a:gd name="connsiteX23" fmla="*/ 8426506 w 12192000"/>
              <a:gd name="connsiteY23" fmla="*/ 241842 h 4939827"/>
              <a:gd name="connsiteX24" fmla="*/ 8427949 w 12192000"/>
              <a:gd name="connsiteY24" fmla="*/ 240981 h 4939827"/>
              <a:gd name="connsiteX25" fmla="*/ 8441468 w 12192000"/>
              <a:gd name="connsiteY25" fmla="*/ 241157 h 4939827"/>
              <a:gd name="connsiteX26" fmla="*/ 8565757 w 12192000"/>
              <a:gd name="connsiteY26" fmla="*/ 255317 h 4939827"/>
              <a:gd name="connsiteX27" fmla="*/ 8573171 w 12192000"/>
              <a:gd name="connsiteY27" fmla="*/ 258426 h 4939827"/>
              <a:gd name="connsiteX28" fmla="*/ 8573548 w 12192000"/>
              <a:gd name="connsiteY28" fmla="*/ 258241 h 4939827"/>
              <a:gd name="connsiteX29" fmla="*/ 8581827 w 12192000"/>
              <a:gd name="connsiteY29" fmla="*/ 261028 h 4939827"/>
              <a:gd name="connsiteX30" fmla="*/ 8586687 w 12192000"/>
              <a:gd name="connsiteY30" fmla="*/ 264089 h 4939827"/>
              <a:gd name="connsiteX31" fmla="*/ 8601067 w 12192000"/>
              <a:gd name="connsiteY31" fmla="*/ 270114 h 4939827"/>
              <a:gd name="connsiteX32" fmla="*/ 8672650 w 12192000"/>
              <a:gd name="connsiteY32" fmla="*/ 254821 h 4939827"/>
              <a:gd name="connsiteX33" fmla="*/ 8785543 w 12192000"/>
              <a:gd name="connsiteY33" fmla="*/ 263406 h 4939827"/>
              <a:gd name="connsiteX34" fmla="*/ 8830588 w 12192000"/>
              <a:gd name="connsiteY34" fmla="*/ 265483 h 4939827"/>
              <a:gd name="connsiteX35" fmla="*/ 8905142 w 12192000"/>
              <a:gd name="connsiteY35" fmla="*/ 264958 h 4939827"/>
              <a:gd name="connsiteX36" fmla="*/ 8968582 w 12192000"/>
              <a:gd name="connsiteY36" fmla="*/ 262728 h 4939827"/>
              <a:gd name="connsiteX37" fmla="*/ 8972994 w 12192000"/>
              <a:gd name="connsiteY37" fmla="*/ 263284 h 4939827"/>
              <a:gd name="connsiteX38" fmla="*/ 9004605 w 12192000"/>
              <a:gd name="connsiteY38" fmla="*/ 258041 h 4939827"/>
              <a:gd name="connsiteX39" fmla="*/ 9016165 w 12192000"/>
              <a:gd name="connsiteY39" fmla="*/ 261258 h 4939827"/>
              <a:gd name="connsiteX40" fmla="*/ 9043297 w 12192000"/>
              <a:gd name="connsiteY40" fmla="*/ 281547 h 4939827"/>
              <a:gd name="connsiteX41" fmla="*/ 9048315 w 12192000"/>
              <a:gd name="connsiteY41" fmla="*/ 279264 h 4939827"/>
              <a:gd name="connsiteX42" fmla="*/ 9054706 w 12192000"/>
              <a:gd name="connsiteY42" fmla="*/ 278538 h 4939827"/>
              <a:gd name="connsiteX43" fmla="*/ 9070919 w 12192000"/>
              <a:gd name="connsiteY43" fmla="*/ 281810 h 4939827"/>
              <a:gd name="connsiteX44" fmla="*/ 9076813 w 12192000"/>
              <a:gd name="connsiteY44" fmla="*/ 283909 h 4939827"/>
              <a:gd name="connsiteX45" fmla="*/ 9085871 w 12192000"/>
              <a:gd name="connsiteY45" fmla="*/ 285133 h 4939827"/>
              <a:gd name="connsiteX46" fmla="*/ 9086159 w 12192000"/>
              <a:gd name="connsiteY46" fmla="*/ 284887 h 4939827"/>
              <a:gd name="connsiteX47" fmla="*/ 9134606 w 12192000"/>
              <a:gd name="connsiteY47" fmla="*/ 288168 h 4939827"/>
              <a:gd name="connsiteX48" fmla="*/ 9195590 w 12192000"/>
              <a:gd name="connsiteY48" fmla="*/ 279568 h 4939827"/>
              <a:gd name="connsiteX49" fmla="*/ 9219336 w 12192000"/>
              <a:gd name="connsiteY49" fmla="*/ 278133 h 4939827"/>
              <a:gd name="connsiteX50" fmla="*/ 9232362 w 12192000"/>
              <a:gd name="connsiteY50" fmla="*/ 275894 h 4939827"/>
              <a:gd name="connsiteX51" fmla="*/ 9233396 w 12192000"/>
              <a:gd name="connsiteY51" fmla="*/ 274803 h 4939827"/>
              <a:gd name="connsiteX52" fmla="*/ 9256213 w 12192000"/>
              <a:gd name="connsiteY52" fmla="*/ 281576 h 4939827"/>
              <a:gd name="connsiteX53" fmla="*/ 9371484 w 12192000"/>
              <a:gd name="connsiteY53" fmla="*/ 329634 h 4939827"/>
              <a:gd name="connsiteX54" fmla="*/ 9404829 w 12192000"/>
              <a:gd name="connsiteY54" fmla="*/ 339038 h 4939827"/>
              <a:gd name="connsiteX55" fmla="*/ 9427021 w 12192000"/>
              <a:gd name="connsiteY55" fmla="*/ 358784 h 4939827"/>
              <a:gd name="connsiteX56" fmla="*/ 9670844 w 12192000"/>
              <a:gd name="connsiteY56" fmla="*/ 405128 h 4939827"/>
              <a:gd name="connsiteX57" fmla="*/ 9816083 w 12192000"/>
              <a:gd name="connsiteY57" fmla="*/ 416573 h 4939827"/>
              <a:gd name="connsiteX58" fmla="*/ 9936741 w 12192000"/>
              <a:gd name="connsiteY58" fmla="*/ 437044 h 4939827"/>
              <a:gd name="connsiteX59" fmla="*/ 10050093 w 12192000"/>
              <a:gd name="connsiteY59" fmla="*/ 443783 h 4939827"/>
              <a:gd name="connsiteX60" fmla="*/ 10130090 w 12192000"/>
              <a:gd name="connsiteY60" fmla="*/ 459520 h 4939827"/>
              <a:gd name="connsiteX61" fmla="*/ 10173456 w 12192000"/>
              <a:gd name="connsiteY61" fmla="*/ 457749 h 4939827"/>
              <a:gd name="connsiteX62" fmla="*/ 10218232 w 12192000"/>
              <a:gd name="connsiteY62" fmla="*/ 459820 h 4939827"/>
              <a:gd name="connsiteX63" fmla="*/ 10354176 w 12192000"/>
              <a:gd name="connsiteY63" fmla="*/ 471377 h 4939827"/>
              <a:gd name="connsiteX64" fmla="*/ 10430681 w 12192000"/>
              <a:gd name="connsiteY64" fmla="*/ 481226 h 4939827"/>
              <a:gd name="connsiteX65" fmla="*/ 10478169 w 12192000"/>
              <a:gd name="connsiteY65" fmla="*/ 481774 h 4939827"/>
              <a:gd name="connsiteX66" fmla="*/ 10540907 w 12192000"/>
              <a:gd name="connsiteY66" fmla="*/ 485607 h 4939827"/>
              <a:gd name="connsiteX67" fmla="*/ 10614941 w 12192000"/>
              <a:gd name="connsiteY67" fmla="*/ 487592 h 4939827"/>
              <a:gd name="connsiteX68" fmla="*/ 10674098 w 12192000"/>
              <a:gd name="connsiteY68" fmla="*/ 521656 h 4939827"/>
              <a:gd name="connsiteX69" fmla="*/ 10874834 w 12192000"/>
              <a:gd name="connsiteY69" fmla="*/ 574867 h 4939827"/>
              <a:gd name="connsiteX70" fmla="*/ 10944981 w 12192000"/>
              <a:gd name="connsiteY70" fmla="*/ 615042 h 4939827"/>
              <a:gd name="connsiteX71" fmla="*/ 11006376 w 12192000"/>
              <a:gd name="connsiteY71" fmla="*/ 645957 h 4939827"/>
              <a:gd name="connsiteX72" fmla="*/ 11076308 w 12192000"/>
              <a:gd name="connsiteY72" fmla="*/ 675698 h 4939827"/>
              <a:gd name="connsiteX73" fmla="*/ 11148789 w 12192000"/>
              <a:gd name="connsiteY73" fmla="*/ 685041 h 4939827"/>
              <a:gd name="connsiteX74" fmla="*/ 11249129 w 12192000"/>
              <a:gd name="connsiteY74" fmla="*/ 684218 h 4939827"/>
              <a:gd name="connsiteX75" fmla="*/ 11299915 w 12192000"/>
              <a:gd name="connsiteY75" fmla="*/ 692177 h 4939827"/>
              <a:gd name="connsiteX76" fmla="*/ 11386973 w 12192000"/>
              <a:gd name="connsiteY76" fmla="*/ 708209 h 4939827"/>
              <a:gd name="connsiteX77" fmla="*/ 11500105 w 12192000"/>
              <a:gd name="connsiteY77" fmla="*/ 735014 h 4939827"/>
              <a:gd name="connsiteX78" fmla="*/ 11621735 w 12192000"/>
              <a:gd name="connsiteY78" fmla="*/ 789584 h 4939827"/>
              <a:gd name="connsiteX79" fmla="*/ 11691200 w 12192000"/>
              <a:gd name="connsiteY79" fmla="*/ 867902 h 4939827"/>
              <a:gd name="connsiteX80" fmla="*/ 11819427 w 12192000"/>
              <a:gd name="connsiteY80" fmla="*/ 911634 h 4939827"/>
              <a:gd name="connsiteX81" fmla="*/ 11969720 w 12192000"/>
              <a:gd name="connsiteY81" fmla="*/ 964737 h 4939827"/>
              <a:gd name="connsiteX82" fmla="*/ 12055766 w 12192000"/>
              <a:gd name="connsiteY82" fmla="*/ 991268 h 4939827"/>
              <a:gd name="connsiteX83" fmla="*/ 12171539 w 12192000"/>
              <a:gd name="connsiteY83" fmla="*/ 995427 h 4939827"/>
              <a:gd name="connsiteX84" fmla="*/ 12187831 w 12192000"/>
              <a:gd name="connsiteY84" fmla="*/ 996580 h 4939827"/>
              <a:gd name="connsiteX85" fmla="*/ 12192000 w 12192000"/>
              <a:gd name="connsiteY85" fmla="*/ 996726 h 4939827"/>
              <a:gd name="connsiteX86" fmla="*/ 12192000 w 12192000"/>
              <a:gd name="connsiteY86" fmla="*/ 4939827 h 4939827"/>
              <a:gd name="connsiteX87" fmla="*/ 0 w 12192000"/>
              <a:gd name="connsiteY87" fmla="*/ 4939827 h 4939827"/>
              <a:gd name="connsiteX88" fmla="*/ 0 w 12192000"/>
              <a:gd name="connsiteY88" fmla="*/ 512043 h 4939827"/>
              <a:gd name="connsiteX89" fmla="*/ 7381 w 12192000"/>
              <a:gd name="connsiteY89" fmla="*/ 512580 h 4939827"/>
              <a:gd name="connsiteX90" fmla="*/ 100029 w 12192000"/>
              <a:gd name="connsiteY90" fmla="*/ 504758 h 4939827"/>
              <a:gd name="connsiteX91" fmla="*/ 155244 w 12192000"/>
              <a:gd name="connsiteY91" fmla="*/ 525130 h 4939827"/>
              <a:gd name="connsiteX92" fmla="*/ 254366 w 12192000"/>
              <a:gd name="connsiteY92" fmla="*/ 534449 h 4939827"/>
              <a:gd name="connsiteX93" fmla="*/ 447292 w 12192000"/>
              <a:gd name="connsiteY93" fmla="*/ 542725 h 4939827"/>
              <a:gd name="connsiteX94" fmla="*/ 628105 w 12192000"/>
              <a:gd name="connsiteY94" fmla="*/ 547853 h 4939827"/>
              <a:gd name="connsiteX95" fmla="*/ 783146 w 12192000"/>
              <a:gd name="connsiteY95" fmla="*/ 591799 h 4939827"/>
              <a:gd name="connsiteX96" fmla="*/ 1043676 w 12192000"/>
              <a:gd name="connsiteY96" fmla="*/ 591887 h 4939827"/>
              <a:gd name="connsiteX97" fmla="*/ 1281816 w 12192000"/>
              <a:gd name="connsiteY97" fmla="*/ 520946 h 4939827"/>
              <a:gd name="connsiteX98" fmla="*/ 1486347 w 12192000"/>
              <a:gd name="connsiteY98" fmla="*/ 487310 h 4939827"/>
              <a:gd name="connsiteX99" fmla="*/ 1568079 w 12192000"/>
              <a:gd name="connsiteY99" fmla="*/ 462531 h 4939827"/>
              <a:gd name="connsiteX100" fmla="*/ 1622516 w 12192000"/>
              <a:gd name="connsiteY100" fmla="*/ 466058 h 4939827"/>
              <a:gd name="connsiteX101" fmla="*/ 1655457 w 12192000"/>
              <a:gd name="connsiteY101" fmla="*/ 465359 h 4939827"/>
              <a:gd name="connsiteX102" fmla="*/ 1717454 w 12192000"/>
              <a:gd name="connsiteY102" fmla="*/ 417203 h 4939827"/>
              <a:gd name="connsiteX103" fmla="*/ 1913794 w 12192000"/>
              <a:gd name="connsiteY103" fmla="*/ 365255 h 4939827"/>
              <a:gd name="connsiteX104" fmla="*/ 2129762 w 12192000"/>
              <a:gd name="connsiteY104" fmla="*/ 367832 h 4939827"/>
              <a:gd name="connsiteX105" fmla="*/ 2376970 w 12192000"/>
              <a:gd name="connsiteY105" fmla="*/ 350129 h 4939827"/>
              <a:gd name="connsiteX106" fmla="*/ 2480155 w 12192000"/>
              <a:gd name="connsiteY106" fmla="*/ 359227 h 4939827"/>
              <a:gd name="connsiteX107" fmla="*/ 2586782 w 12192000"/>
              <a:gd name="connsiteY107" fmla="*/ 339352 h 4939827"/>
              <a:gd name="connsiteX108" fmla="*/ 2679617 w 12192000"/>
              <a:gd name="connsiteY108" fmla="*/ 305383 h 4939827"/>
              <a:gd name="connsiteX109" fmla="*/ 2788947 w 12192000"/>
              <a:gd name="connsiteY109" fmla="*/ 250375 h 4939827"/>
              <a:gd name="connsiteX110" fmla="*/ 2965530 w 12192000"/>
              <a:gd name="connsiteY110" fmla="*/ 245958 h 4939827"/>
              <a:gd name="connsiteX111" fmla="*/ 3103677 w 12192000"/>
              <a:gd name="connsiteY111" fmla="*/ 209527 h 4939827"/>
              <a:gd name="connsiteX112" fmla="*/ 3126759 w 12192000"/>
              <a:gd name="connsiteY112" fmla="*/ 211226 h 4939827"/>
              <a:gd name="connsiteX113" fmla="*/ 3164020 w 12192000"/>
              <a:gd name="connsiteY113" fmla="*/ 212779 h 4939827"/>
              <a:gd name="connsiteX114" fmla="*/ 3285019 w 12192000"/>
              <a:gd name="connsiteY114" fmla="*/ 220535 h 4939827"/>
              <a:gd name="connsiteX115" fmla="*/ 3365154 w 12192000"/>
              <a:gd name="connsiteY115" fmla="*/ 226416 h 4939827"/>
              <a:gd name="connsiteX116" fmla="*/ 3367507 w 12192000"/>
              <a:gd name="connsiteY116" fmla="*/ 225416 h 4939827"/>
              <a:gd name="connsiteX117" fmla="*/ 3387567 w 12192000"/>
              <a:gd name="connsiteY117" fmla="*/ 227103 h 4939827"/>
              <a:gd name="connsiteX118" fmla="*/ 3498001 w 12192000"/>
              <a:gd name="connsiteY118" fmla="*/ 231941 h 4939827"/>
              <a:gd name="connsiteX119" fmla="*/ 3561557 w 12192000"/>
              <a:gd name="connsiteY119" fmla="*/ 228095 h 4939827"/>
              <a:gd name="connsiteX120" fmla="*/ 3611920 w 12192000"/>
              <a:gd name="connsiteY120" fmla="*/ 218094 h 4939827"/>
              <a:gd name="connsiteX121" fmla="*/ 3620528 w 12192000"/>
              <a:gd name="connsiteY121" fmla="*/ 218788 h 4939827"/>
              <a:gd name="connsiteX122" fmla="*/ 3620766 w 12192000"/>
              <a:gd name="connsiteY122" fmla="*/ 218511 h 4939827"/>
              <a:gd name="connsiteX123" fmla="*/ 3629977 w 12192000"/>
              <a:gd name="connsiteY123" fmla="*/ 218664 h 4939827"/>
              <a:gd name="connsiteX124" fmla="*/ 3636217 w 12192000"/>
              <a:gd name="connsiteY124" fmla="*/ 220048 h 4939827"/>
              <a:gd name="connsiteX125" fmla="*/ 3709484 w 12192000"/>
              <a:gd name="connsiteY125" fmla="*/ 186927 h 4939827"/>
              <a:gd name="connsiteX126" fmla="*/ 3761342 w 12192000"/>
              <a:gd name="connsiteY126" fmla="*/ 177474 h 4939827"/>
              <a:gd name="connsiteX127" fmla="*/ 3799748 w 12192000"/>
              <a:gd name="connsiteY127" fmla="*/ 167154 h 4939827"/>
              <a:gd name="connsiteX128" fmla="*/ 3922756 w 12192000"/>
              <a:gd name="connsiteY128" fmla="*/ 194044 h 4939827"/>
              <a:gd name="connsiteX129" fmla="*/ 4028476 w 12192000"/>
              <a:gd name="connsiteY129" fmla="*/ 223679 h 4939827"/>
              <a:gd name="connsiteX130" fmla="*/ 4191582 w 12192000"/>
              <a:gd name="connsiteY130" fmla="*/ 238952 h 4939827"/>
              <a:gd name="connsiteX131" fmla="*/ 4251024 w 12192000"/>
              <a:gd name="connsiteY131" fmla="*/ 240874 h 4939827"/>
              <a:gd name="connsiteX132" fmla="*/ 4355275 w 12192000"/>
              <a:gd name="connsiteY132" fmla="*/ 260205 h 4939827"/>
              <a:gd name="connsiteX133" fmla="*/ 4423807 w 12192000"/>
              <a:gd name="connsiteY133" fmla="*/ 270366 h 4939827"/>
              <a:gd name="connsiteX134" fmla="*/ 4558432 w 12192000"/>
              <a:gd name="connsiteY134" fmla="*/ 269194 h 4939827"/>
              <a:gd name="connsiteX135" fmla="*/ 4635061 w 12192000"/>
              <a:gd name="connsiteY135" fmla="*/ 280682 h 4939827"/>
              <a:gd name="connsiteX136" fmla="*/ 4807427 w 12192000"/>
              <a:gd name="connsiteY136" fmla="*/ 276835 h 4939827"/>
              <a:gd name="connsiteX137" fmla="*/ 5028933 w 12192000"/>
              <a:gd name="connsiteY137" fmla="*/ 183887 h 4939827"/>
              <a:gd name="connsiteX138" fmla="*/ 5093642 w 12192000"/>
              <a:gd name="connsiteY138" fmla="*/ 177214 h 4939827"/>
              <a:gd name="connsiteX139" fmla="*/ 5102642 w 12192000"/>
              <a:gd name="connsiteY139" fmla="*/ 186816 h 4939827"/>
              <a:gd name="connsiteX140" fmla="*/ 5193590 w 12192000"/>
              <a:gd name="connsiteY140" fmla="*/ 156458 h 4939827"/>
              <a:gd name="connsiteX141" fmla="*/ 5323922 w 12192000"/>
              <a:gd name="connsiteY141" fmla="*/ 146332 h 4939827"/>
              <a:gd name="connsiteX142" fmla="*/ 5421860 w 12192000"/>
              <a:gd name="connsiteY142" fmla="*/ 167298 h 4939827"/>
              <a:gd name="connsiteX143" fmla="*/ 5476948 w 12192000"/>
              <a:gd name="connsiteY143" fmla="*/ 173249 h 4939827"/>
              <a:gd name="connsiteX144" fmla="*/ 5516842 w 12192000"/>
              <a:gd name="connsiteY144" fmla="*/ 184018 h 4939827"/>
              <a:gd name="connsiteX145" fmla="*/ 5619415 w 12192000"/>
              <a:gd name="connsiteY145" fmla="*/ 176781 h 4939827"/>
              <a:gd name="connsiteX146" fmla="*/ 5789867 w 12192000"/>
              <a:gd name="connsiteY146" fmla="*/ 150304 h 4939827"/>
              <a:gd name="connsiteX147" fmla="*/ 5825953 w 12192000"/>
              <a:gd name="connsiteY147" fmla="*/ 147907 h 4939827"/>
              <a:gd name="connsiteX148" fmla="*/ 5856168 w 12192000"/>
              <a:gd name="connsiteY148" fmla="*/ 158719 h 4939827"/>
              <a:gd name="connsiteX149" fmla="*/ 5862476 w 12192000"/>
              <a:gd name="connsiteY149" fmla="*/ 172447 h 4939827"/>
              <a:gd name="connsiteX150" fmla="*/ 5882195 w 12192000"/>
              <a:gd name="connsiteY150" fmla="*/ 173195 h 4939827"/>
              <a:gd name="connsiteX151" fmla="*/ 5952585 w 12192000"/>
              <a:gd name="connsiteY151" fmla="*/ 161012 h 4939827"/>
              <a:gd name="connsiteX152" fmla="*/ 6001964 w 12192000"/>
              <a:gd name="connsiteY152" fmla="*/ 154786 h 4939827"/>
              <a:gd name="connsiteX153" fmla="*/ 6184207 w 12192000"/>
              <a:gd name="connsiteY153" fmla="*/ 132658 h 4939827"/>
              <a:gd name="connsiteX154" fmla="*/ 6415830 w 12192000"/>
              <a:gd name="connsiteY154" fmla="*/ 136006 h 4939827"/>
              <a:gd name="connsiteX155" fmla="*/ 6756965 w 12192000"/>
              <a:gd name="connsiteY155" fmla="*/ 57636 h 4939827"/>
              <a:gd name="connsiteX156" fmla="*/ 6819400 w 12192000"/>
              <a:gd name="connsiteY156" fmla="*/ 30742 h 4939827"/>
              <a:gd name="connsiteX157" fmla="*/ 6986370 w 12192000"/>
              <a:gd name="connsiteY157" fmla="*/ 12659 h 4939827"/>
              <a:gd name="connsiteX158" fmla="*/ 6989536 w 12192000"/>
              <a:gd name="connsiteY158" fmla="*/ 14528 h 4939827"/>
              <a:gd name="connsiteX159" fmla="*/ 7015933 w 12192000"/>
              <a:gd name="connsiteY159" fmla="*/ 9653 h 4939827"/>
              <a:gd name="connsiteX160" fmla="*/ 7020592 w 12192000"/>
              <a:gd name="connsiteY160" fmla="*/ 1651 h 4939827"/>
              <a:gd name="connsiteX161" fmla="*/ 7025905 w 12192000"/>
              <a:gd name="connsiteY161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732750 w 12192000"/>
              <a:gd name="connsiteY13" fmla="*/ 145456 h 4939827"/>
              <a:gd name="connsiteX14" fmla="*/ 7785900 w 12192000"/>
              <a:gd name="connsiteY14" fmla="*/ 154493 h 4939827"/>
              <a:gd name="connsiteX15" fmla="*/ 7952584 w 12192000"/>
              <a:gd name="connsiteY15" fmla="*/ 170181 h 4939827"/>
              <a:gd name="connsiteX16" fmla="*/ 8009534 w 12192000"/>
              <a:gd name="connsiteY16" fmla="*/ 176441 h 4939827"/>
              <a:gd name="connsiteX17" fmla="*/ 8058681 w 12192000"/>
              <a:gd name="connsiteY17" fmla="*/ 219431 h 4939827"/>
              <a:gd name="connsiteX18" fmla="*/ 8126175 w 12192000"/>
              <a:gd name="connsiteY18" fmla="*/ 240005 h 4939827"/>
              <a:gd name="connsiteX19" fmla="*/ 8166439 w 12192000"/>
              <a:gd name="connsiteY19" fmla="*/ 252699 h 4939827"/>
              <a:gd name="connsiteX20" fmla="*/ 8281371 w 12192000"/>
              <a:gd name="connsiteY20" fmla="*/ 256875 h 4939827"/>
              <a:gd name="connsiteX21" fmla="*/ 8381609 w 12192000"/>
              <a:gd name="connsiteY21" fmla="*/ 240618 h 4939827"/>
              <a:gd name="connsiteX22" fmla="*/ 8406759 w 12192000"/>
              <a:gd name="connsiteY22" fmla="*/ 232517 h 4939827"/>
              <a:gd name="connsiteX23" fmla="*/ 8426506 w 12192000"/>
              <a:gd name="connsiteY23" fmla="*/ 241842 h 4939827"/>
              <a:gd name="connsiteX24" fmla="*/ 8427949 w 12192000"/>
              <a:gd name="connsiteY24" fmla="*/ 240981 h 4939827"/>
              <a:gd name="connsiteX25" fmla="*/ 8441468 w 12192000"/>
              <a:gd name="connsiteY25" fmla="*/ 241157 h 4939827"/>
              <a:gd name="connsiteX26" fmla="*/ 8565757 w 12192000"/>
              <a:gd name="connsiteY26" fmla="*/ 255317 h 4939827"/>
              <a:gd name="connsiteX27" fmla="*/ 8573171 w 12192000"/>
              <a:gd name="connsiteY27" fmla="*/ 258426 h 4939827"/>
              <a:gd name="connsiteX28" fmla="*/ 8573548 w 12192000"/>
              <a:gd name="connsiteY28" fmla="*/ 258241 h 4939827"/>
              <a:gd name="connsiteX29" fmla="*/ 8581827 w 12192000"/>
              <a:gd name="connsiteY29" fmla="*/ 261028 h 4939827"/>
              <a:gd name="connsiteX30" fmla="*/ 8586687 w 12192000"/>
              <a:gd name="connsiteY30" fmla="*/ 264089 h 4939827"/>
              <a:gd name="connsiteX31" fmla="*/ 8672650 w 12192000"/>
              <a:gd name="connsiteY31" fmla="*/ 254821 h 4939827"/>
              <a:gd name="connsiteX32" fmla="*/ 8785543 w 12192000"/>
              <a:gd name="connsiteY32" fmla="*/ 263406 h 4939827"/>
              <a:gd name="connsiteX33" fmla="*/ 8830588 w 12192000"/>
              <a:gd name="connsiteY33" fmla="*/ 265483 h 4939827"/>
              <a:gd name="connsiteX34" fmla="*/ 8905142 w 12192000"/>
              <a:gd name="connsiteY34" fmla="*/ 264958 h 4939827"/>
              <a:gd name="connsiteX35" fmla="*/ 8968582 w 12192000"/>
              <a:gd name="connsiteY35" fmla="*/ 262728 h 4939827"/>
              <a:gd name="connsiteX36" fmla="*/ 8972994 w 12192000"/>
              <a:gd name="connsiteY36" fmla="*/ 263284 h 4939827"/>
              <a:gd name="connsiteX37" fmla="*/ 9004605 w 12192000"/>
              <a:gd name="connsiteY37" fmla="*/ 258041 h 4939827"/>
              <a:gd name="connsiteX38" fmla="*/ 9016165 w 12192000"/>
              <a:gd name="connsiteY38" fmla="*/ 261258 h 4939827"/>
              <a:gd name="connsiteX39" fmla="*/ 9043297 w 12192000"/>
              <a:gd name="connsiteY39" fmla="*/ 281547 h 4939827"/>
              <a:gd name="connsiteX40" fmla="*/ 9048315 w 12192000"/>
              <a:gd name="connsiteY40" fmla="*/ 279264 h 4939827"/>
              <a:gd name="connsiteX41" fmla="*/ 9054706 w 12192000"/>
              <a:gd name="connsiteY41" fmla="*/ 278538 h 4939827"/>
              <a:gd name="connsiteX42" fmla="*/ 9070919 w 12192000"/>
              <a:gd name="connsiteY42" fmla="*/ 281810 h 4939827"/>
              <a:gd name="connsiteX43" fmla="*/ 9076813 w 12192000"/>
              <a:gd name="connsiteY43" fmla="*/ 283909 h 4939827"/>
              <a:gd name="connsiteX44" fmla="*/ 9085871 w 12192000"/>
              <a:gd name="connsiteY44" fmla="*/ 285133 h 4939827"/>
              <a:gd name="connsiteX45" fmla="*/ 9086159 w 12192000"/>
              <a:gd name="connsiteY45" fmla="*/ 284887 h 4939827"/>
              <a:gd name="connsiteX46" fmla="*/ 9134606 w 12192000"/>
              <a:gd name="connsiteY46" fmla="*/ 288168 h 4939827"/>
              <a:gd name="connsiteX47" fmla="*/ 9195590 w 12192000"/>
              <a:gd name="connsiteY47" fmla="*/ 279568 h 4939827"/>
              <a:gd name="connsiteX48" fmla="*/ 9219336 w 12192000"/>
              <a:gd name="connsiteY48" fmla="*/ 278133 h 4939827"/>
              <a:gd name="connsiteX49" fmla="*/ 9232362 w 12192000"/>
              <a:gd name="connsiteY49" fmla="*/ 275894 h 4939827"/>
              <a:gd name="connsiteX50" fmla="*/ 9233396 w 12192000"/>
              <a:gd name="connsiteY50" fmla="*/ 274803 h 4939827"/>
              <a:gd name="connsiteX51" fmla="*/ 9256213 w 12192000"/>
              <a:gd name="connsiteY51" fmla="*/ 281576 h 4939827"/>
              <a:gd name="connsiteX52" fmla="*/ 9371484 w 12192000"/>
              <a:gd name="connsiteY52" fmla="*/ 329634 h 4939827"/>
              <a:gd name="connsiteX53" fmla="*/ 9404829 w 12192000"/>
              <a:gd name="connsiteY53" fmla="*/ 339038 h 4939827"/>
              <a:gd name="connsiteX54" fmla="*/ 9427021 w 12192000"/>
              <a:gd name="connsiteY54" fmla="*/ 358784 h 4939827"/>
              <a:gd name="connsiteX55" fmla="*/ 9670844 w 12192000"/>
              <a:gd name="connsiteY55" fmla="*/ 405128 h 4939827"/>
              <a:gd name="connsiteX56" fmla="*/ 9816083 w 12192000"/>
              <a:gd name="connsiteY56" fmla="*/ 416573 h 4939827"/>
              <a:gd name="connsiteX57" fmla="*/ 9936741 w 12192000"/>
              <a:gd name="connsiteY57" fmla="*/ 437044 h 4939827"/>
              <a:gd name="connsiteX58" fmla="*/ 10050093 w 12192000"/>
              <a:gd name="connsiteY58" fmla="*/ 443783 h 4939827"/>
              <a:gd name="connsiteX59" fmla="*/ 10130090 w 12192000"/>
              <a:gd name="connsiteY59" fmla="*/ 459520 h 4939827"/>
              <a:gd name="connsiteX60" fmla="*/ 10173456 w 12192000"/>
              <a:gd name="connsiteY60" fmla="*/ 457749 h 4939827"/>
              <a:gd name="connsiteX61" fmla="*/ 10218232 w 12192000"/>
              <a:gd name="connsiteY61" fmla="*/ 459820 h 4939827"/>
              <a:gd name="connsiteX62" fmla="*/ 10354176 w 12192000"/>
              <a:gd name="connsiteY62" fmla="*/ 471377 h 4939827"/>
              <a:gd name="connsiteX63" fmla="*/ 10430681 w 12192000"/>
              <a:gd name="connsiteY63" fmla="*/ 481226 h 4939827"/>
              <a:gd name="connsiteX64" fmla="*/ 10478169 w 12192000"/>
              <a:gd name="connsiteY64" fmla="*/ 481774 h 4939827"/>
              <a:gd name="connsiteX65" fmla="*/ 10540907 w 12192000"/>
              <a:gd name="connsiteY65" fmla="*/ 485607 h 4939827"/>
              <a:gd name="connsiteX66" fmla="*/ 10614941 w 12192000"/>
              <a:gd name="connsiteY66" fmla="*/ 487592 h 4939827"/>
              <a:gd name="connsiteX67" fmla="*/ 10674098 w 12192000"/>
              <a:gd name="connsiteY67" fmla="*/ 521656 h 4939827"/>
              <a:gd name="connsiteX68" fmla="*/ 10874834 w 12192000"/>
              <a:gd name="connsiteY68" fmla="*/ 574867 h 4939827"/>
              <a:gd name="connsiteX69" fmla="*/ 10944981 w 12192000"/>
              <a:gd name="connsiteY69" fmla="*/ 615042 h 4939827"/>
              <a:gd name="connsiteX70" fmla="*/ 11006376 w 12192000"/>
              <a:gd name="connsiteY70" fmla="*/ 645957 h 4939827"/>
              <a:gd name="connsiteX71" fmla="*/ 11076308 w 12192000"/>
              <a:gd name="connsiteY71" fmla="*/ 675698 h 4939827"/>
              <a:gd name="connsiteX72" fmla="*/ 11148789 w 12192000"/>
              <a:gd name="connsiteY72" fmla="*/ 685041 h 4939827"/>
              <a:gd name="connsiteX73" fmla="*/ 11249129 w 12192000"/>
              <a:gd name="connsiteY73" fmla="*/ 684218 h 4939827"/>
              <a:gd name="connsiteX74" fmla="*/ 11299915 w 12192000"/>
              <a:gd name="connsiteY74" fmla="*/ 692177 h 4939827"/>
              <a:gd name="connsiteX75" fmla="*/ 11386973 w 12192000"/>
              <a:gd name="connsiteY75" fmla="*/ 708209 h 4939827"/>
              <a:gd name="connsiteX76" fmla="*/ 11500105 w 12192000"/>
              <a:gd name="connsiteY76" fmla="*/ 735014 h 4939827"/>
              <a:gd name="connsiteX77" fmla="*/ 11621735 w 12192000"/>
              <a:gd name="connsiteY77" fmla="*/ 789584 h 4939827"/>
              <a:gd name="connsiteX78" fmla="*/ 11691200 w 12192000"/>
              <a:gd name="connsiteY78" fmla="*/ 867902 h 4939827"/>
              <a:gd name="connsiteX79" fmla="*/ 11819427 w 12192000"/>
              <a:gd name="connsiteY79" fmla="*/ 911634 h 4939827"/>
              <a:gd name="connsiteX80" fmla="*/ 11969720 w 12192000"/>
              <a:gd name="connsiteY80" fmla="*/ 964737 h 4939827"/>
              <a:gd name="connsiteX81" fmla="*/ 12055766 w 12192000"/>
              <a:gd name="connsiteY81" fmla="*/ 991268 h 4939827"/>
              <a:gd name="connsiteX82" fmla="*/ 12171539 w 12192000"/>
              <a:gd name="connsiteY82" fmla="*/ 995427 h 4939827"/>
              <a:gd name="connsiteX83" fmla="*/ 12187831 w 12192000"/>
              <a:gd name="connsiteY83" fmla="*/ 996580 h 4939827"/>
              <a:gd name="connsiteX84" fmla="*/ 12192000 w 12192000"/>
              <a:gd name="connsiteY84" fmla="*/ 996726 h 4939827"/>
              <a:gd name="connsiteX85" fmla="*/ 12192000 w 12192000"/>
              <a:gd name="connsiteY85" fmla="*/ 4939827 h 4939827"/>
              <a:gd name="connsiteX86" fmla="*/ 0 w 12192000"/>
              <a:gd name="connsiteY86" fmla="*/ 4939827 h 4939827"/>
              <a:gd name="connsiteX87" fmla="*/ 0 w 12192000"/>
              <a:gd name="connsiteY87" fmla="*/ 512043 h 4939827"/>
              <a:gd name="connsiteX88" fmla="*/ 7381 w 12192000"/>
              <a:gd name="connsiteY88" fmla="*/ 512580 h 4939827"/>
              <a:gd name="connsiteX89" fmla="*/ 100029 w 12192000"/>
              <a:gd name="connsiteY89" fmla="*/ 504758 h 4939827"/>
              <a:gd name="connsiteX90" fmla="*/ 155244 w 12192000"/>
              <a:gd name="connsiteY90" fmla="*/ 525130 h 4939827"/>
              <a:gd name="connsiteX91" fmla="*/ 254366 w 12192000"/>
              <a:gd name="connsiteY91" fmla="*/ 534449 h 4939827"/>
              <a:gd name="connsiteX92" fmla="*/ 447292 w 12192000"/>
              <a:gd name="connsiteY92" fmla="*/ 542725 h 4939827"/>
              <a:gd name="connsiteX93" fmla="*/ 628105 w 12192000"/>
              <a:gd name="connsiteY93" fmla="*/ 547853 h 4939827"/>
              <a:gd name="connsiteX94" fmla="*/ 783146 w 12192000"/>
              <a:gd name="connsiteY94" fmla="*/ 591799 h 4939827"/>
              <a:gd name="connsiteX95" fmla="*/ 1043676 w 12192000"/>
              <a:gd name="connsiteY95" fmla="*/ 591887 h 4939827"/>
              <a:gd name="connsiteX96" fmla="*/ 1281816 w 12192000"/>
              <a:gd name="connsiteY96" fmla="*/ 520946 h 4939827"/>
              <a:gd name="connsiteX97" fmla="*/ 1486347 w 12192000"/>
              <a:gd name="connsiteY97" fmla="*/ 487310 h 4939827"/>
              <a:gd name="connsiteX98" fmla="*/ 1568079 w 12192000"/>
              <a:gd name="connsiteY98" fmla="*/ 462531 h 4939827"/>
              <a:gd name="connsiteX99" fmla="*/ 1622516 w 12192000"/>
              <a:gd name="connsiteY99" fmla="*/ 466058 h 4939827"/>
              <a:gd name="connsiteX100" fmla="*/ 1655457 w 12192000"/>
              <a:gd name="connsiteY100" fmla="*/ 465359 h 4939827"/>
              <a:gd name="connsiteX101" fmla="*/ 1717454 w 12192000"/>
              <a:gd name="connsiteY101" fmla="*/ 417203 h 4939827"/>
              <a:gd name="connsiteX102" fmla="*/ 1913794 w 12192000"/>
              <a:gd name="connsiteY102" fmla="*/ 365255 h 4939827"/>
              <a:gd name="connsiteX103" fmla="*/ 2129762 w 12192000"/>
              <a:gd name="connsiteY103" fmla="*/ 367832 h 4939827"/>
              <a:gd name="connsiteX104" fmla="*/ 2376970 w 12192000"/>
              <a:gd name="connsiteY104" fmla="*/ 350129 h 4939827"/>
              <a:gd name="connsiteX105" fmla="*/ 2480155 w 12192000"/>
              <a:gd name="connsiteY105" fmla="*/ 359227 h 4939827"/>
              <a:gd name="connsiteX106" fmla="*/ 2586782 w 12192000"/>
              <a:gd name="connsiteY106" fmla="*/ 339352 h 4939827"/>
              <a:gd name="connsiteX107" fmla="*/ 2679617 w 12192000"/>
              <a:gd name="connsiteY107" fmla="*/ 305383 h 4939827"/>
              <a:gd name="connsiteX108" fmla="*/ 2788947 w 12192000"/>
              <a:gd name="connsiteY108" fmla="*/ 250375 h 4939827"/>
              <a:gd name="connsiteX109" fmla="*/ 2965530 w 12192000"/>
              <a:gd name="connsiteY109" fmla="*/ 245958 h 4939827"/>
              <a:gd name="connsiteX110" fmla="*/ 3103677 w 12192000"/>
              <a:gd name="connsiteY110" fmla="*/ 209527 h 4939827"/>
              <a:gd name="connsiteX111" fmla="*/ 3126759 w 12192000"/>
              <a:gd name="connsiteY111" fmla="*/ 211226 h 4939827"/>
              <a:gd name="connsiteX112" fmla="*/ 3164020 w 12192000"/>
              <a:gd name="connsiteY112" fmla="*/ 212779 h 4939827"/>
              <a:gd name="connsiteX113" fmla="*/ 3285019 w 12192000"/>
              <a:gd name="connsiteY113" fmla="*/ 220535 h 4939827"/>
              <a:gd name="connsiteX114" fmla="*/ 3365154 w 12192000"/>
              <a:gd name="connsiteY114" fmla="*/ 226416 h 4939827"/>
              <a:gd name="connsiteX115" fmla="*/ 3367507 w 12192000"/>
              <a:gd name="connsiteY115" fmla="*/ 225416 h 4939827"/>
              <a:gd name="connsiteX116" fmla="*/ 3387567 w 12192000"/>
              <a:gd name="connsiteY116" fmla="*/ 227103 h 4939827"/>
              <a:gd name="connsiteX117" fmla="*/ 3498001 w 12192000"/>
              <a:gd name="connsiteY117" fmla="*/ 231941 h 4939827"/>
              <a:gd name="connsiteX118" fmla="*/ 3561557 w 12192000"/>
              <a:gd name="connsiteY118" fmla="*/ 228095 h 4939827"/>
              <a:gd name="connsiteX119" fmla="*/ 3611920 w 12192000"/>
              <a:gd name="connsiteY119" fmla="*/ 218094 h 4939827"/>
              <a:gd name="connsiteX120" fmla="*/ 3620528 w 12192000"/>
              <a:gd name="connsiteY120" fmla="*/ 218788 h 4939827"/>
              <a:gd name="connsiteX121" fmla="*/ 3620766 w 12192000"/>
              <a:gd name="connsiteY121" fmla="*/ 218511 h 4939827"/>
              <a:gd name="connsiteX122" fmla="*/ 3629977 w 12192000"/>
              <a:gd name="connsiteY122" fmla="*/ 218664 h 4939827"/>
              <a:gd name="connsiteX123" fmla="*/ 3636217 w 12192000"/>
              <a:gd name="connsiteY123" fmla="*/ 220048 h 4939827"/>
              <a:gd name="connsiteX124" fmla="*/ 3709484 w 12192000"/>
              <a:gd name="connsiteY124" fmla="*/ 186927 h 4939827"/>
              <a:gd name="connsiteX125" fmla="*/ 3761342 w 12192000"/>
              <a:gd name="connsiteY125" fmla="*/ 177474 h 4939827"/>
              <a:gd name="connsiteX126" fmla="*/ 3799748 w 12192000"/>
              <a:gd name="connsiteY126" fmla="*/ 167154 h 4939827"/>
              <a:gd name="connsiteX127" fmla="*/ 3922756 w 12192000"/>
              <a:gd name="connsiteY127" fmla="*/ 194044 h 4939827"/>
              <a:gd name="connsiteX128" fmla="*/ 4028476 w 12192000"/>
              <a:gd name="connsiteY128" fmla="*/ 223679 h 4939827"/>
              <a:gd name="connsiteX129" fmla="*/ 4191582 w 12192000"/>
              <a:gd name="connsiteY129" fmla="*/ 238952 h 4939827"/>
              <a:gd name="connsiteX130" fmla="*/ 4251024 w 12192000"/>
              <a:gd name="connsiteY130" fmla="*/ 240874 h 4939827"/>
              <a:gd name="connsiteX131" fmla="*/ 4355275 w 12192000"/>
              <a:gd name="connsiteY131" fmla="*/ 260205 h 4939827"/>
              <a:gd name="connsiteX132" fmla="*/ 4423807 w 12192000"/>
              <a:gd name="connsiteY132" fmla="*/ 270366 h 4939827"/>
              <a:gd name="connsiteX133" fmla="*/ 4558432 w 12192000"/>
              <a:gd name="connsiteY133" fmla="*/ 269194 h 4939827"/>
              <a:gd name="connsiteX134" fmla="*/ 4635061 w 12192000"/>
              <a:gd name="connsiteY134" fmla="*/ 280682 h 4939827"/>
              <a:gd name="connsiteX135" fmla="*/ 4807427 w 12192000"/>
              <a:gd name="connsiteY135" fmla="*/ 276835 h 4939827"/>
              <a:gd name="connsiteX136" fmla="*/ 5028933 w 12192000"/>
              <a:gd name="connsiteY136" fmla="*/ 183887 h 4939827"/>
              <a:gd name="connsiteX137" fmla="*/ 5093642 w 12192000"/>
              <a:gd name="connsiteY137" fmla="*/ 177214 h 4939827"/>
              <a:gd name="connsiteX138" fmla="*/ 5102642 w 12192000"/>
              <a:gd name="connsiteY138" fmla="*/ 186816 h 4939827"/>
              <a:gd name="connsiteX139" fmla="*/ 5193590 w 12192000"/>
              <a:gd name="connsiteY139" fmla="*/ 156458 h 4939827"/>
              <a:gd name="connsiteX140" fmla="*/ 5323922 w 12192000"/>
              <a:gd name="connsiteY140" fmla="*/ 146332 h 4939827"/>
              <a:gd name="connsiteX141" fmla="*/ 5421860 w 12192000"/>
              <a:gd name="connsiteY141" fmla="*/ 167298 h 4939827"/>
              <a:gd name="connsiteX142" fmla="*/ 5476948 w 12192000"/>
              <a:gd name="connsiteY142" fmla="*/ 173249 h 4939827"/>
              <a:gd name="connsiteX143" fmla="*/ 5516842 w 12192000"/>
              <a:gd name="connsiteY143" fmla="*/ 184018 h 4939827"/>
              <a:gd name="connsiteX144" fmla="*/ 5619415 w 12192000"/>
              <a:gd name="connsiteY144" fmla="*/ 176781 h 4939827"/>
              <a:gd name="connsiteX145" fmla="*/ 5789867 w 12192000"/>
              <a:gd name="connsiteY145" fmla="*/ 150304 h 4939827"/>
              <a:gd name="connsiteX146" fmla="*/ 5825953 w 12192000"/>
              <a:gd name="connsiteY146" fmla="*/ 147907 h 4939827"/>
              <a:gd name="connsiteX147" fmla="*/ 5856168 w 12192000"/>
              <a:gd name="connsiteY147" fmla="*/ 158719 h 4939827"/>
              <a:gd name="connsiteX148" fmla="*/ 5862476 w 12192000"/>
              <a:gd name="connsiteY148" fmla="*/ 172447 h 4939827"/>
              <a:gd name="connsiteX149" fmla="*/ 5882195 w 12192000"/>
              <a:gd name="connsiteY149" fmla="*/ 173195 h 4939827"/>
              <a:gd name="connsiteX150" fmla="*/ 5952585 w 12192000"/>
              <a:gd name="connsiteY150" fmla="*/ 161012 h 4939827"/>
              <a:gd name="connsiteX151" fmla="*/ 6001964 w 12192000"/>
              <a:gd name="connsiteY151" fmla="*/ 154786 h 4939827"/>
              <a:gd name="connsiteX152" fmla="*/ 6184207 w 12192000"/>
              <a:gd name="connsiteY152" fmla="*/ 132658 h 4939827"/>
              <a:gd name="connsiteX153" fmla="*/ 6415830 w 12192000"/>
              <a:gd name="connsiteY153" fmla="*/ 136006 h 4939827"/>
              <a:gd name="connsiteX154" fmla="*/ 6756965 w 12192000"/>
              <a:gd name="connsiteY154" fmla="*/ 57636 h 4939827"/>
              <a:gd name="connsiteX155" fmla="*/ 6819400 w 12192000"/>
              <a:gd name="connsiteY155" fmla="*/ 30742 h 4939827"/>
              <a:gd name="connsiteX156" fmla="*/ 6986370 w 12192000"/>
              <a:gd name="connsiteY156" fmla="*/ 12659 h 4939827"/>
              <a:gd name="connsiteX157" fmla="*/ 6989536 w 12192000"/>
              <a:gd name="connsiteY157" fmla="*/ 14528 h 4939827"/>
              <a:gd name="connsiteX158" fmla="*/ 7015933 w 12192000"/>
              <a:gd name="connsiteY158" fmla="*/ 9653 h 4939827"/>
              <a:gd name="connsiteX159" fmla="*/ 7020592 w 12192000"/>
              <a:gd name="connsiteY159" fmla="*/ 1651 h 4939827"/>
              <a:gd name="connsiteX160" fmla="*/ 7025905 w 12192000"/>
              <a:gd name="connsiteY160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732750 w 12192000"/>
              <a:gd name="connsiteY13" fmla="*/ 145456 h 4939827"/>
              <a:gd name="connsiteX14" fmla="*/ 7785900 w 12192000"/>
              <a:gd name="connsiteY14" fmla="*/ 154493 h 4939827"/>
              <a:gd name="connsiteX15" fmla="*/ 7952584 w 12192000"/>
              <a:gd name="connsiteY15" fmla="*/ 170181 h 4939827"/>
              <a:gd name="connsiteX16" fmla="*/ 8009534 w 12192000"/>
              <a:gd name="connsiteY16" fmla="*/ 176441 h 4939827"/>
              <a:gd name="connsiteX17" fmla="*/ 8058681 w 12192000"/>
              <a:gd name="connsiteY17" fmla="*/ 219431 h 4939827"/>
              <a:gd name="connsiteX18" fmla="*/ 8126175 w 12192000"/>
              <a:gd name="connsiteY18" fmla="*/ 240005 h 4939827"/>
              <a:gd name="connsiteX19" fmla="*/ 8166439 w 12192000"/>
              <a:gd name="connsiteY19" fmla="*/ 252699 h 4939827"/>
              <a:gd name="connsiteX20" fmla="*/ 8281371 w 12192000"/>
              <a:gd name="connsiteY20" fmla="*/ 256875 h 4939827"/>
              <a:gd name="connsiteX21" fmla="*/ 8381609 w 12192000"/>
              <a:gd name="connsiteY21" fmla="*/ 240618 h 4939827"/>
              <a:gd name="connsiteX22" fmla="*/ 8406759 w 12192000"/>
              <a:gd name="connsiteY22" fmla="*/ 232517 h 4939827"/>
              <a:gd name="connsiteX23" fmla="*/ 8426506 w 12192000"/>
              <a:gd name="connsiteY23" fmla="*/ 241842 h 4939827"/>
              <a:gd name="connsiteX24" fmla="*/ 8427949 w 12192000"/>
              <a:gd name="connsiteY24" fmla="*/ 240981 h 4939827"/>
              <a:gd name="connsiteX25" fmla="*/ 8441468 w 12192000"/>
              <a:gd name="connsiteY25" fmla="*/ 241157 h 4939827"/>
              <a:gd name="connsiteX26" fmla="*/ 8565757 w 12192000"/>
              <a:gd name="connsiteY26" fmla="*/ 255317 h 4939827"/>
              <a:gd name="connsiteX27" fmla="*/ 8573171 w 12192000"/>
              <a:gd name="connsiteY27" fmla="*/ 258426 h 4939827"/>
              <a:gd name="connsiteX28" fmla="*/ 8573548 w 12192000"/>
              <a:gd name="connsiteY28" fmla="*/ 258241 h 4939827"/>
              <a:gd name="connsiteX29" fmla="*/ 8581827 w 12192000"/>
              <a:gd name="connsiteY29" fmla="*/ 261028 h 4939827"/>
              <a:gd name="connsiteX30" fmla="*/ 8586687 w 12192000"/>
              <a:gd name="connsiteY30" fmla="*/ 264089 h 4939827"/>
              <a:gd name="connsiteX31" fmla="*/ 8672650 w 12192000"/>
              <a:gd name="connsiteY31" fmla="*/ 254821 h 4939827"/>
              <a:gd name="connsiteX32" fmla="*/ 8785543 w 12192000"/>
              <a:gd name="connsiteY32" fmla="*/ 263406 h 4939827"/>
              <a:gd name="connsiteX33" fmla="*/ 8830588 w 12192000"/>
              <a:gd name="connsiteY33" fmla="*/ 265483 h 4939827"/>
              <a:gd name="connsiteX34" fmla="*/ 8905142 w 12192000"/>
              <a:gd name="connsiteY34" fmla="*/ 264958 h 4939827"/>
              <a:gd name="connsiteX35" fmla="*/ 8968582 w 12192000"/>
              <a:gd name="connsiteY35" fmla="*/ 262728 h 4939827"/>
              <a:gd name="connsiteX36" fmla="*/ 8972994 w 12192000"/>
              <a:gd name="connsiteY36" fmla="*/ 263284 h 4939827"/>
              <a:gd name="connsiteX37" fmla="*/ 9004605 w 12192000"/>
              <a:gd name="connsiteY37" fmla="*/ 258041 h 4939827"/>
              <a:gd name="connsiteX38" fmla="*/ 9016165 w 12192000"/>
              <a:gd name="connsiteY38" fmla="*/ 261258 h 4939827"/>
              <a:gd name="connsiteX39" fmla="*/ 9043297 w 12192000"/>
              <a:gd name="connsiteY39" fmla="*/ 281547 h 4939827"/>
              <a:gd name="connsiteX40" fmla="*/ 9048315 w 12192000"/>
              <a:gd name="connsiteY40" fmla="*/ 279264 h 4939827"/>
              <a:gd name="connsiteX41" fmla="*/ 9054706 w 12192000"/>
              <a:gd name="connsiteY41" fmla="*/ 278538 h 4939827"/>
              <a:gd name="connsiteX42" fmla="*/ 9070919 w 12192000"/>
              <a:gd name="connsiteY42" fmla="*/ 281810 h 4939827"/>
              <a:gd name="connsiteX43" fmla="*/ 9076813 w 12192000"/>
              <a:gd name="connsiteY43" fmla="*/ 283909 h 4939827"/>
              <a:gd name="connsiteX44" fmla="*/ 9085871 w 12192000"/>
              <a:gd name="connsiteY44" fmla="*/ 285133 h 4939827"/>
              <a:gd name="connsiteX45" fmla="*/ 9086159 w 12192000"/>
              <a:gd name="connsiteY45" fmla="*/ 284887 h 4939827"/>
              <a:gd name="connsiteX46" fmla="*/ 9134606 w 12192000"/>
              <a:gd name="connsiteY46" fmla="*/ 288168 h 4939827"/>
              <a:gd name="connsiteX47" fmla="*/ 9195590 w 12192000"/>
              <a:gd name="connsiteY47" fmla="*/ 279568 h 4939827"/>
              <a:gd name="connsiteX48" fmla="*/ 9219336 w 12192000"/>
              <a:gd name="connsiteY48" fmla="*/ 278133 h 4939827"/>
              <a:gd name="connsiteX49" fmla="*/ 9232362 w 12192000"/>
              <a:gd name="connsiteY49" fmla="*/ 275894 h 4939827"/>
              <a:gd name="connsiteX50" fmla="*/ 9233396 w 12192000"/>
              <a:gd name="connsiteY50" fmla="*/ 274803 h 4939827"/>
              <a:gd name="connsiteX51" fmla="*/ 9371484 w 12192000"/>
              <a:gd name="connsiteY51" fmla="*/ 329634 h 4939827"/>
              <a:gd name="connsiteX52" fmla="*/ 9404829 w 12192000"/>
              <a:gd name="connsiteY52" fmla="*/ 339038 h 4939827"/>
              <a:gd name="connsiteX53" fmla="*/ 9427021 w 12192000"/>
              <a:gd name="connsiteY53" fmla="*/ 358784 h 4939827"/>
              <a:gd name="connsiteX54" fmla="*/ 9670844 w 12192000"/>
              <a:gd name="connsiteY54" fmla="*/ 405128 h 4939827"/>
              <a:gd name="connsiteX55" fmla="*/ 9816083 w 12192000"/>
              <a:gd name="connsiteY55" fmla="*/ 416573 h 4939827"/>
              <a:gd name="connsiteX56" fmla="*/ 9936741 w 12192000"/>
              <a:gd name="connsiteY56" fmla="*/ 437044 h 4939827"/>
              <a:gd name="connsiteX57" fmla="*/ 10050093 w 12192000"/>
              <a:gd name="connsiteY57" fmla="*/ 443783 h 4939827"/>
              <a:gd name="connsiteX58" fmla="*/ 10130090 w 12192000"/>
              <a:gd name="connsiteY58" fmla="*/ 459520 h 4939827"/>
              <a:gd name="connsiteX59" fmla="*/ 10173456 w 12192000"/>
              <a:gd name="connsiteY59" fmla="*/ 457749 h 4939827"/>
              <a:gd name="connsiteX60" fmla="*/ 10218232 w 12192000"/>
              <a:gd name="connsiteY60" fmla="*/ 459820 h 4939827"/>
              <a:gd name="connsiteX61" fmla="*/ 10354176 w 12192000"/>
              <a:gd name="connsiteY61" fmla="*/ 471377 h 4939827"/>
              <a:gd name="connsiteX62" fmla="*/ 10430681 w 12192000"/>
              <a:gd name="connsiteY62" fmla="*/ 481226 h 4939827"/>
              <a:gd name="connsiteX63" fmla="*/ 10478169 w 12192000"/>
              <a:gd name="connsiteY63" fmla="*/ 481774 h 4939827"/>
              <a:gd name="connsiteX64" fmla="*/ 10540907 w 12192000"/>
              <a:gd name="connsiteY64" fmla="*/ 485607 h 4939827"/>
              <a:gd name="connsiteX65" fmla="*/ 10614941 w 12192000"/>
              <a:gd name="connsiteY65" fmla="*/ 487592 h 4939827"/>
              <a:gd name="connsiteX66" fmla="*/ 10674098 w 12192000"/>
              <a:gd name="connsiteY66" fmla="*/ 521656 h 4939827"/>
              <a:gd name="connsiteX67" fmla="*/ 10874834 w 12192000"/>
              <a:gd name="connsiteY67" fmla="*/ 574867 h 4939827"/>
              <a:gd name="connsiteX68" fmla="*/ 10944981 w 12192000"/>
              <a:gd name="connsiteY68" fmla="*/ 615042 h 4939827"/>
              <a:gd name="connsiteX69" fmla="*/ 11006376 w 12192000"/>
              <a:gd name="connsiteY69" fmla="*/ 645957 h 4939827"/>
              <a:gd name="connsiteX70" fmla="*/ 11076308 w 12192000"/>
              <a:gd name="connsiteY70" fmla="*/ 675698 h 4939827"/>
              <a:gd name="connsiteX71" fmla="*/ 11148789 w 12192000"/>
              <a:gd name="connsiteY71" fmla="*/ 685041 h 4939827"/>
              <a:gd name="connsiteX72" fmla="*/ 11249129 w 12192000"/>
              <a:gd name="connsiteY72" fmla="*/ 684218 h 4939827"/>
              <a:gd name="connsiteX73" fmla="*/ 11299915 w 12192000"/>
              <a:gd name="connsiteY73" fmla="*/ 692177 h 4939827"/>
              <a:gd name="connsiteX74" fmla="*/ 11386973 w 12192000"/>
              <a:gd name="connsiteY74" fmla="*/ 708209 h 4939827"/>
              <a:gd name="connsiteX75" fmla="*/ 11500105 w 12192000"/>
              <a:gd name="connsiteY75" fmla="*/ 735014 h 4939827"/>
              <a:gd name="connsiteX76" fmla="*/ 11621735 w 12192000"/>
              <a:gd name="connsiteY76" fmla="*/ 789584 h 4939827"/>
              <a:gd name="connsiteX77" fmla="*/ 11691200 w 12192000"/>
              <a:gd name="connsiteY77" fmla="*/ 867902 h 4939827"/>
              <a:gd name="connsiteX78" fmla="*/ 11819427 w 12192000"/>
              <a:gd name="connsiteY78" fmla="*/ 911634 h 4939827"/>
              <a:gd name="connsiteX79" fmla="*/ 11969720 w 12192000"/>
              <a:gd name="connsiteY79" fmla="*/ 964737 h 4939827"/>
              <a:gd name="connsiteX80" fmla="*/ 12055766 w 12192000"/>
              <a:gd name="connsiteY80" fmla="*/ 991268 h 4939827"/>
              <a:gd name="connsiteX81" fmla="*/ 12171539 w 12192000"/>
              <a:gd name="connsiteY81" fmla="*/ 995427 h 4939827"/>
              <a:gd name="connsiteX82" fmla="*/ 12187831 w 12192000"/>
              <a:gd name="connsiteY82" fmla="*/ 996580 h 4939827"/>
              <a:gd name="connsiteX83" fmla="*/ 12192000 w 12192000"/>
              <a:gd name="connsiteY83" fmla="*/ 996726 h 4939827"/>
              <a:gd name="connsiteX84" fmla="*/ 12192000 w 12192000"/>
              <a:gd name="connsiteY84" fmla="*/ 4939827 h 4939827"/>
              <a:gd name="connsiteX85" fmla="*/ 0 w 12192000"/>
              <a:gd name="connsiteY85" fmla="*/ 4939827 h 4939827"/>
              <a:gd name="connsiteX86" fmla="*/ 0 w 12192000"/>
              <a:gd name="connsiteY86" fmla="*/ 512043 h 4939827"/>
              <a:gd name="connsiteX87" fmla="*/ 7381 w 12192000"/>
              <a:gd name="connsiteY87" fmla="*/ 512580 h 4939827"/>
              <a:gd name="connsiteX88" fmla="*/ 100029 w 12192000"/>
              <a:gd name="connsiteY88" fmla="*/ 504758 h 4939827"/>
              <a:gd name="connsiteX89" fmla="*/ 155244 w 12192000"/>
              <a:gd name="connsiteY89" fmla="*/ 525130 h 4939827"/>
              <a:gd name="connsiteX90" fmla="*/ 254366 w 12192000"/>
              <a:gd name="connsiteY90" fmla="*/ 534449 h 4939827"/>
              <a:gd name="connsiteX91" fmla="*/ 447292 w 12192000"/>
              <a:gd name="connsiteY91" fmla="*/ 542725 h 4939827"/>
              <a:gd name="connsiteX92" fmla="*/ 628105 w 12192000"/>
              <a:gd name="connsiteY92" fmla="*/ 547853 h 4939827"/>
              <a:gd name="connsiteX93" fmla="*/ 783146 w 12192000"/>
              <a:gd name="connsiteY93" fmla="*/ 591799 h 4939827"/>
              <a:gd name="connsiteX94" fmla="*/ 1043676 w 12192000"/>
              <a:gd name="connsiteY94" fmla="*/ 591887 h 4939827"/>
              <a:gd name="connsiteX95" fmla="*/ 1281816 w 12192000"/>
              <a:gd name="connsiteY95" fmla="*/ 520946 h 4939827"/>
              <a:gd name="connsiteX96" fmla="*/ 1486347 w 12192000"/>
              <a:gd name="connsiteY96" fmla="*/ 487310 h 4939827"/>
              <a:gd name="connsiteX97" fmla="*/ 1568079 w 12192000"/>
              <a:gd name="connsiteY97" fmla="*/ 462531 h 4939827"/>
              <a:gd name="connsiteX98" fmla="*/ 1622516 w 12192000"/>
              <a:gd name="connsiteY98" fmla="*/ 466058 h 4939827"/>
              <a:gd name="connsiteX99" fmla="*/ 1655457 w 12192000"/>
              <a:gd name="connsiteY99" fmla="*/ 465359 h 4939827"/>
              <a:gd name="connsiteX100" fmla="*/ 1717454 w 12192000"/>
              <a:gd name="connsiteY100" fmla="*/ 417203 h 4939827"/>
              <a:gd name="connsiteX101" fmla="*/ 1913794 w 12192000"/>
              <a:gd name="connsiteY101" fmla="*/ 365255 h 4939827"/>
              <a:gd name="connsiteX102" fmla="*/ 2129762 w 12192000"/>
              <a:gd name="connsiteY102" fmla="*/ 367832 h 4939827"/>
              <a:gd name="connsiteX103" fmla="*/ 2376970 w 12192000"/>
              <a:gd name="connsiteY103" fmla="*/ 350129 h 4939827"/>
              <a:gd name="connsiteX104" fmla="*/ 2480155 w 12192000"/>
              <a:gd name="connsiteY104" fmla="*/ 359227 h 4939827"/>
              <a:gd name="connsiteX105" fmla="*/ 2586782 w 12192000"/>
              <a:gd name="connsiteY105" fmla="*/ 339352 h 4939827"/>
              <a:gd name="connsiteX106" fmla="*/ 2679617 w 12192000"/>
              <a:gd name="connsiteY106" fmla="*/ 305383 h 4939827"/>
              <a:gd name="connsiteX107" fmla="*/ 2788947 w 12192000"/>
              <a:gd name="connsiteY107" fmla="*/ 250375 h 4939827"/>
              <a:gd name="connsiteX108" fmla="*/ 2965530 w 12192000"/>
              <a:gd name="connsiteY108" fmla="*/ 245958 h 4939827"/>
              <a:gd name="connsiteX109" fmla="*/ 3103677 w 12192000"/>
              <a:gd name="connsiteY109" fmla="*/ 209527 h 4939827"/>
              <a:gd name="connsiteX110" fmla="*/ 3126759 w 12192000"/>
              <a:gd name="connsiteY110" fmla="*/ 211226 h 4939827"/>
              <a:gd name="connsiteX111" fmla="*/ 3164020 w 12192000"/>
              <a:gd name="connsiteY111" fmla="*/ 212779 h 4939827"/>
              <a:gd name="connsiteX112" fmla="*/ 3285019 w 12192000"/>
              <a:gd name="connsiteY112" fmla="*/ 220535 h 4939827"/>
              <a:gd name="connsiteX113" fmla="*/ 3365154 w 12192000"/>
              <a:gd name="connsiteY113" fmla="*/ 226416 h 4939827"/>
              <a:gd name="connsiteX114" fmla="*/ 3367507 w 12192000"/>
              <a:gd name="connsiteY114" fmla="*/ 225416 h 4939827"/>
              <a:gd name="connsiteX115" fmla="*/ 3387567 w 12192000"/>
              <a:gd name="connsiteY115" fmla="*/ 227103 h 4939827"/>
              <a:gd name="connsiteX116" fmla="*/ 3498001 w 12192000"/>
              <a:gd name="connsiteY116" fmla="*/ 231941 h 4939827"/>
              <a:gd name="connsiteX117" fmla="*/ 3561557 w 12192000"/>
              <a:gd name="connsiteY117" fmla="*/ 228095 h 4939827"/>
              <a:gd name="connsiteX118" fmla="*/ 3611920 w 12192000"/>
              <a:gd name="connsiteY118" fmla="*/ 218094 h 4939827"/>
              <a:gd name="connsiteX119" fmla="*/ 3620528 w 12192000"/>
              <a:gd name="connsiteY119" fmla="*/ 218788 h 4939827"/>
              <a:gd name="connsiteX120" fmla="*/ 3620766 w 12192000"/>
              <a:gd name="connsiteY120" fmla="*/ 218511 h 4939827"/>
              <a:gd name="connsiteX121" fmla="*/ 3629977 w 12192000"/>
              <a:gd name="connsiteY121" fmla="*/ 218664 h 4939827"/>
              <a:gd name="connsiteX122" fmla="*/ 3636217 w 12192000"/>
              <a:gd name="connsiteY122" fmla="*/ 220048 h 4939827"/>
              <a:gd name="connsiteX123" fmla="*/ 3709484 w 12192000"/>
              <a:gd name="connsiteY123" fmla="*/ 186927 h 4939827"/>
              <a:gd name="connsiteX124" fmla="*/ 3761342 w 12192000"/>
              <a:gd name="connsiteY124" fmla="*/ 177474 h 4939827"/>
              <a:gd name="connsiteX125" fmla="*/ 3799748 w 12192000"/>
              <a:gd name="connsiteY125" fmla="*/ 167154 h 4939827"/>
              <a:gd name="connsiteX126" fmla="*/ 3922756 w 12192000"/>
              <a:gd name="connsiteY126" fmla="*/ 194044 h 4939827"/>
              <a:gd name="connsiteX127" fmla="*/ 4028476 w 12192000"/>
              <a:gd name="connsiteY127" fmla="*/ 223679 h 4939827"/>
              <a:gd name="connsiteX128" fmla="*/ 4191582 w 12192000"/>
              <a:gd name="connsiteY128" fmla="*/ 238952 h 4939827"/>
              <a:gd name="connsiteX129" fmla="*/ 4251024 w 12192000"/>
              <a:gd name="connsiteY129" fmla="*/ 240874 h 4939827"/>
              <a:gd name="connsiteX130" fmla="*/ 4355275 w 12192000"/>
              <a:gd name="connsiteY130" fmla="*/ 260205 h 4939827"/>
              <a:gd name="connsiteX131" fmla="*/ 4423807 w 12192000"/>
              <a:gd name="connsiteY131" fmla="*/ 270366 h 4939827"/>
              <a:gd name="connsiteX132" fmla="*/ 4558432 w 12192000"/>
              <a:gd name="connsiteY132" fmla="*/ 269194 h 4939827"/>
              <a:gd name="connsiteX133" fmla="*/ 4635061 w 12192000"/>
              <a:gd name="connsiteY133" fmla="*/ 280682 h 4939827"/>
              <a:gd name="connsiteX134" fmla="*/ 4807427 w 12192000"/>
              <a:gd name="connsiteY134" fmla="*/ 276835 h 4939827"/>
              <a:gd name="connsiteX135" fmla="*/ 5028933 w 12192000"/>
              <a:gd name="connsiteY135" fmla="*/ 183887 h 4939827"/>
              <a:gd name="connsiteX136" fmla="*/ 5093642 w 12192000"/>
              <a:gd name="connsiteY136" fmla="*/ 177214 h 4939827"/>
              <a:gd name="connsiteX137" fmla="*/ 5102642 w 12192000"/>
              <a:gd name="connsiteY137" fmla="*/ 186816 h 4939827"/>
              <a:gd name="connsiteX138" fmla="*/ 5193590 w 12192000"/>
              <a:gd name="connsiteY138" fmla="*/ 156458 h 4939827"/>
              <a:gd name="connsiteX139" fmla="*/ 5323922 w 12192000"/>
              <a:gd name="connsiteY139" fmla="*/ 146332 h 4939827"/>
              <a:gd name="connsiteX140" fmla="*/ 5421860 w 12192000"/>
              <a:gd name="connsiteY140" fmla="*/ 167298 h 4939827"/>
              <a:gd name="connsiteX141" fmla="*/ 5476948 w 12192000"/>
              <a:gd name="connsiteY141" fmla="*/ 173249 h 4939827"/>
              <a:gd name="connsiteX142" fmla="*/ 5516842 w 12192000"/>
              <a:gd name="connsiteY142" fmla="*/ 184018 h 4939827"/>
              <a:gd name="connsiteX143" fmla="*/ 5619415 w 12192000"/>
              <a:gd name="connsiteY143" fmla="*/ 176781 h 4939827"/>
              <a:gd name="connsiteX144" fmla="*/ 5789867 w 12192000"/>
              <a:gd name="connsiteY144" fmla="*/ 150304 h 4939827"/>
              <a:gd name="connsiteX145" fmla="*/ 5825953 w 12192000"/>
              <a:gd name="connsiteY145" fmla="*/ 147907 h 4939827"/>
              <a:gd name="connsiteX146" fmla="*/ 5856168 w 12192000"/>
              <a:gd name="connsiteY146" fmla="*/ 158719 h 4939827"/>
              <a:gd name="connsiteX147" fmla="*/ 5862476 w 12192000"/>
              <a:gd name="connsiteY147" fmla="*/ 172447 h 4939827"/>
              <a:gd name="connsiteX148" fmla="*/ 5882195 w 12192000"/>
              <a:gd name="connsiteY148" fmla="*/ 173195 h 4939827"/>
              <a:gd name="connsiteX149" fmla="*/ 5952585 w 12192000"/>
              <a:gd name="connsiteY149" fmla="*/ 161012 h 4939827"/>
              <a:gd name="connsiteX150" fmla="*/ 6001964 w 12192000"/>
              <a:gd name="connsiteY150" fmla="*/ 154786 h 4939827"/>
              <a:gd name="connsiteX151" fmla="*/ 6184207 w 12192000"/>
              <a:gd name="connsiteY151" fmla="*/ 132658 h 4939827"/>
              <a:gd name="connsiteX152" fmla="*/ 6415830 w 12192000"/>
              <a:gd name="connsiteY152" fmla="*/ 136006 h 4939827"/>
              <a:gd name="connsiteX153" fmla="*/ 6756965 w 12192000"/>
              <a:gd name="connsiteY153" fmla="*/ 57636 h 4939827"/>
              <a:gd name="connsiteX154" fmla="*/ 6819400 w 12192000"/>
              <a:gd name="connsiteY154" fmla="*/ 30742 h 4939827"/>
              <a:gd name="connsiteX155" fmla="*/ 6986370 w 12192000"/>
              <a:gd name="connsiteY155" fmla="*/ 12659 h 4939827"/>
              <a:gd name="connsiteX156" fmla="*/ 6989536 w 12192000"/>
              <a:gd name="connsiteY156" fmla="*/ 14528 h 4939827"/>
              <a:gd name="connsiteX157" fmla="*/ 7015933 w 12192000"/>
              <a:gd name="connsiteY157" fmla="*/ 9653 h 4939827"/>
              <a:gd name="connsiteX158" fmla="*/ 7020592 w 12192000"/>
              <a:gd name="connsiteY158" fmla="*/ 1651 h 4939827"/>
              <a:gd name="connsiteX159" fmla="*/ 7025905 w 12192000"/>
              <a:gd name="connsiteY159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732750 w 12192000"/>
              <a:gd name="connsiteY13" fmla="*/ 145456 h 4939827"/>
              <a:gd name="connsiteX14" fmla="*/ 7785900 w 12192000"/>
              <a:gd name="connsiteY14" fmla="*/ 154493 h 4939827"/>
              <a:gd name="connsiteX15" fmla="*/ 7952584 w 12192000"/>
              <a:gd name="connsiteY15" fmla="*/ 170181 h 4939827"/>
              <a:gd name="connsiteX16" fmla="*/ 8009534 w 12192000"/>
              <a:gd name="connsiteY16" fmla="*/ 176441 h 4939827"/>
              <a:gd name="connsiteX17" fmla="*/ 8058681 w 12192000"/>
              <a:gd name="connsiteY17" fmla="*/ 219431 h 4939827"/>
              <a:gd name="connsiteX18" fmla="*/ 8126175 w 12192000"/>
              <a:gd name="connsiteY18" fmla="*/ 240005 h 4939827"/>
              <a:gd name="connsiteX19" fmla="*/ 8166439 w 12192000"/>
              <a:gd name="connsiteY19" fmla="*/ 252699 h 4939827"/>
              <a:gd name="connsiteX20" fmla="*/ 8281371 w 12192000"/>
              <a:gd name="connsiteY20" fmla="*/ 256875 h 4939827"/>
              <a:gd name="connsiteX21" fmla="*/ 8381609 w 12192000"/>
              <a:gd name="connsiteY21" fmla="*/ 240618 h 4939827"/>
              <a:gd name="connsiteX22" fmla="*/ 8406759 w 12192000"/>
              <a:gd name="connsiteY22" fmla="*/ 232517 h 4939827"/>
              <a:gd name="connsiteX23" fmla="*/ 8426506 w 12192000"/>
              <a:gd name="connsiteY23" fmla="*/ 241842 h 4939827"/>
              <a:gd name="connsiteX24" fmla="*/ 8427949 w 12192000"/>
              <a:gd name="connsiteY24" fmla="*/ 240981 h 4939827"/>
              <a:gd name="connsiteX25" fmla="*/ 8441468 w 12192000"/>
              <a:gd name="connsiteY25" fmla="*/ 241157 h 4939827"/>
              <a:gd name="connsiteX26" fmla="*/ 8565757 w 12192000"/>
              <a:gd name="connsiteY26" fmla="*/ 255317 h 4939827"/>
              <a:gd name="connsiteX27" fmla="*/ 8573171 w 12192000"/>
              <a:gd name="connsiteY27" fmla="*/ 258426 h 4939827"/>
              <a:gd name="connsiteX28" fmla="*/ 8573548 w 12192000"/>
              <a:gd name="connsiteY28" fmla="*/ 258241 h 4939827"/>
              <a:gd name="connsiteX29" fmla="*/ 8581827 w 12192000"/>
              <a:gd name="connsiteY29" fmla="*/ 261028 h 4939827"/>
              <a:gd name="connsiteX30" fmla="*/ 8586687 w 12192000"/>
              <a:gd name="connsiteY30" fmla="*/ 264089 h 4939827"/>
              <a:gd name="connsiteX31" fmla="*/ 8672650 w 12192000"/>
              <a:gd name="connsiteY31" fmla="*/ 254821 h 4939827"/>
              <a:gd name="connsiteX32" fmla="*/ 8785543 w 12192000"/>
              <a:gd name="connsiteY32" fmla="*/ 263406 h 4939827"/>
              <a:gd name="connsiteX33" fmla="*/ 8830588 w 12192000"/>
              <a:gd name="connsiteY33" fmla="*/ 265483 h 4939827"/>
              <a:gd name="connsiteX34" fmla="*/ 8905142 w 12192000"/>
              <a:gd name="connsiteY34" fmla="*/ 264958 h 4939827"/>
              <a:gd name="connsiteX35" fmla="*/ 8968582 w 12192000"/>
              <a:gd name="connsiteY35" fmla="*/ 262728 h 4939827"/>
              <a:gd name="connsiteX36" fmla="*/ 8972994 w 12192000"/>
              <a:gd name="connsiteY36" fmla="*/ 263284 h 4939827"/>
              <a:gd name="connsiteX37" fmla="*/ 9004605 w 12192000"/>
              <a:gd name="connsiteY37" fmla="*/ 258041 h 4939827"/>
              <a:gd name="connsiteX38" fmla="*/ 9016165 w 12192000"/>
              <a:gd name="connsiteY38" fmla="*/ 261258 h 4939827"/>
              <a:gd name="connsiteX39" fmla="*/ 9043297 w 12192000"/>
              <a:gd name="connsiteY39" fmla="*/ 281547 h 4939827"/>
              <a:gd name="connsiteX40" fmla="*/ 9048315 w 12192000"/>
              <a:gd name="connsiteY40" fmla="*/ 279264 h 4939827"/>
              <a:gd name="connsiteX41" fmla="*/ 9054706 w 12192000"/>
              <a:gd name="connsiteY41" fmla="*/ 278538 h 4939827"/>
              <a:gd name="connsiteX42" fmla="*/ 9070919 w 12192000"/>
              <a:gd name="connsiteY42" fmla="*/ 281810 h 4939827"/>
              <a:gd name="connsiteX43" fmla="*/ 9076813 w 12192000"/>
              <a:gd name="connsiteY43" fmla="*/ 283909 h 4939827"/>
              <a:gd name="connsiteX44" fmla="*/ 9085871 w 12192000"/>
              <a:gd name="connsiteY44" fmla="*/ 285133 h 4939827"/>
              <a:gd name="connsiteX45" fmla="*/ 9086159 w 12192000"/>
              <a:gd name="connsiteY45" fmla="*/ 284887 h 4939827"/>
              <a:gd name="connsiteX46" fmla="*/ 9134606 w 12192000"/>
              <a:gd name="connsiteY46" fmla="*/ 288168 h 4939827"/>
              <a:gd name="connsiteX47" fmla="*/ 9195590 w 12192000"/>
              <a:gd name="connsiteY47" fmla="*/ 279568 h 4939827"/>
              <a:gd name="connsiteX48" fmla="*/ 9219336 w 12192000"/>
              <a:gd name="connsiteY48" fmla="*/ 278133 h 4939827"/>
              <a:gd name="connsiteX49" fmla="*/ 9232362 w 12192000"/>
              <a:gd name="connsiteY49" fmla="*/ 275894 h 4939827"/>
              <a:gd name="connsiteX50" fmla="*/ 9283638 w 12192000"/>
              <a:gd name="connsiteY50" fmla="*/ 299924 h 4939827"/>
              <a:gd name="connsiteX51" fmla="*/ 9371484 w 12192000"/>
              <a:gd name="connsiteY51" fmla="*/ 329634 h 4939827"/>
              <a:gd name="connsiteX52" fmla="*/ 9404829 w 12192000"/>
              <a:gd name="connsiteY52" fmla="*/ 339038 h 4939827"/>
              <a:gd name="connsiteX53" fmla="*/ 9427021 w 12192000"/>
              <a:gd name="connsiteY53" fmla="*/ 358784 h 4939827"/>
              <a:gd name="connsiteX54" fmla="*/ 9670844 w 12192000"/>
              <a:gd name="connsiteY54" fmla="*/ 405128 h 4939827"/>
              <a:gd name="connsiteX55" fmla="*/ 9816083 w 12192000"/>
              <a:gd name="connsiteY55" fmla="*/ 416573 h 4939827"/>
              <a:gd name="connsiteX56" fmla="*/ 9936741 w 12192000"/>
              <a:gd name="connsiteY56" fmla="*/ 437044 h 4939827"/>
              <a:gd name="connsiteX57" fmla="*/ 10050093 w 12192000"/>
              <a:gd name="connsiteY57" fmla="*/ 443783 h 4939827"/>
              <a:gd name="connsiteX58" fmla="*/ 10130090 w 12192000"/>
              <a:gd name="connsiteY58" fmla="*/ 459520 h 4939827"/>
              <a:gd name="connsiteX59" fmla="*/ 10173456 w 12192000"/>
              <a:gd name="connsiteY59" fmla="*/ 457749 h 4939827"/>
              <a:gd name="connsiteX60" fmla="*/ 10218232 w 12192000"/>
              <a:gd name="connsiteY60" fmla="*/ 459820 h 4939827"/>
              <a:gd name="connsiteX61" fmla="*/ 10354176 w 12192000"/>
              <a:gd name="connsiteY61" fmla="*/ 471377 h 4939827"/>
              <a:gd name="connsiteX62" fmla="*/ 10430681 w 12192000"/>
              <a:gd name="connsiteY62" fmla="*/ 481226 h 4939827"/>
              <a:gd name="connsiteX63" fmla="*/ 10478169 w 12192000"/>
              <a:gd name="connsiteY63" fmla="*/ 481774 h 4939827"/>
              <a:gd name="connsiteX64" fmla="*/ 10540907 w 12192000"/>
              <a:gd name="connsiteY64" fmla="*/ 485607 h 4939827"/>
              <a:gd name="connsiteX65" fmla="*/ 10614941 w 12192000"/>
              <a:gd name="connsiteY65" fmla="*/ 487592 h 4939827"/>
              <a:gd name="connsiteX66" fmla="*/ 10674098 w 12192000"/>
              <a:gd name="connsiteY66" fmla="*/ 521656 h 4939827"/>
              <a:gd name="connsiteX67" fmla="*/ 10874834 w 12192000"/>
              <a:gd name="connsiteY67" fmla="*/ 574867 h 4939827"/>
              <a:gd name="connsiteX68" fmla="*/ 10944981 w 12192000"/>
              <a:gd name="connsiteY68" fmla="*/ 615042 h 4939827"/>
              <a:gd name="connsiteX69" fmla="*/ 11006376 w 12192000"/>
              <a:gd name="connsiteY69" fmla="*/ 645957 h 4939827"/>
              <a:gd name="connsiteX70" fmla="*/ 11076308 w 12192000"/>
              <a:gd name="connsiteY70" fmla="*/ 675698 h 4939827"/>
              <a:gd name="connsiteX71" fmla="*/ 11148789 w 12192000"/>
              <a:gd name="connsiteY71" fmla="*/ 685041 h 4939827"/>
              <a:gd name="connsiteX72" fmla="*/ 11249129 w 12192000"/>
              <a:gd name="connsiteY72" fmla="*/ 684218 h 4939827"/>
              <a:gd name="connsiteX73" fmla="*/ 11299915 w 12192000"/>
              <a:gd name="connsiteY73" fmla="*/ 692177 h 4939827"/>
              <a:gd name="connsiteX74" fmla="*/ 11386973 w 12192000"/>
              <a:gd name="connsiteY74" fmla="*/ 708209 h 4939827"/>
              <a:gd name="connsiteX75" fmla="*/ 11500105 w 12192000"/>
              <a:gd name="connsiteY75" fmla="*/ 735014 h 4939827"/>
              <a:gd name="connsiteX76" fmla="*/ 11621735 w 12192000"/>
              <a:gd name="connsiteY76" fmla="*/ 789584 h 4939827"/>
              <a:gd name="connsiteX77" fmla="*/ 11691200 w 12192000"/>
              <a:gd name="connsiteY77" fmla="*/ 867902 h 4939827"/>
              <a:gd name="connsiteX78" fmla="*/ 11819427 w 12192000"/>
              <a:gd name="connsiteY78" fmla="*/ 911634 h 4939827"/>
              <a:gd name="connsiteX79" fmla="*/ 11969720 w 12192000"/>
              <a:gd name="connsiteY79" fmla="*/ 964737 h 4939827"/>
              <a:gd name="connsiteX80" fmla="*/ 12055766 w 12192000"/>
              <a:gd name="connsiteY80" fmla="*/ 991268 h 4939827"/>
              <a:gd name="connsiteX81" fmla="*/ 12171539 w 12192000"/>
              <a:gd name="connsiteY81" fmla="*/ 995427 h 4939827"/>
              <a:gd name="connsiteX82" fmla="*/ 12187831 w 12192000"/>
              <a:gd name="connsiteY82" fmla="*/ 996580 h 4939827"/>
              <a:gd name="connsiteX83" fmla="*/ 12192000 w 12192000"/>
              <a:gd name="connsiteY83" fmla="*/ 996726 h 4939827"/>
              <a:gd name="connsiteX84" fmla="*/ 12192000 w 12192000"/>
              <a:gd name="connsiteY84" fmla="*/ 4939827 h 4939827"/>
              <a:gd name="connsiteX85" fmla="*/ 0 w 12192000"/>
              <a:gd name="connsiteY85" fmla="*/ 4939827 h 4939827"/>
              <a:gd name="connsiteX86" fmla="*/ 0 w 12192000"/>
              <a:gd name="connsiteY86" fmla="*/ 512043 h 4939827"/>
              <a:gd name="connsiteX87" fmla="*/ 7381 w 12192000"/>
              <a:gd name="connsiteY87" fmla="*/ 512580 h 4939827"/>
              <a:gd name="connsiteX88" fmla="*/ 100029 w 12192000"/>
              <a:gd name="connsiteY88" fmla="*/ 504758 h 4939827"/>
              <a:gd name="connsiteX89" fmla="*/ 155244 w 12192000"/>
              <a:gd name="connsiteY89" fmla="*/ 525130 h 4939827"/>
              <a:gd name="connsiteX90" fmla="*/ 254366 w 12192000"/>
              <a:gd name="connsiteY90" fmla="*/ 534449 h 4939827"/>
              <a:gd name="connsiteX91" fmla="*/ 447292 w 12192000"/>
              <a:gd name="connsiteY91" fmla="*/ 542725 h 4939827"/>
              <a:gd name="connsiteX92" fmla="*/ 628105 w 12192000"/>
              <a:gd name="connsiteY92" fmla="*/ 547853 h 4939827"/>
              <a:gd name="connsiteX93" fmla="*/ 783146 w 12192000"/>
              <a:gd name="connsiteY93" fmla="*/ 591799 h 4939827"/>
              <a:gd name="connsiteX94" fmla="*/ 1043676 w 12192000"/>
              <a:gd name="connsiteY94" fmla="*/ 591887 h 4939827"/>
              <a:gd name="connsiteX95" fmla="*/ 1281816 w 12192000"/>
              <a:gd name="connsiteY95" fmla="*/ 520946 h 4939827"/>
              <a:gd name="connsiteX96" fmla="*/ 1486347 w 12192000"/>
              <a:gd name="connsiteY96" fmla="*/ 487310 h 4939827"/>
              <a:gd name="connsiteX97" fmla="*/ 1568079 w 12192000"/>
              <a:gd name="connsiteY97" fmla="*/ 462531 h 4939827"/>
              <a:gd name="connsiteX98" fmla="*/ 1622516 w 12192000"/>
              <a:gd name="connsiteY98" fmla="*/ 466058 h 4939827"/>
              <a:gd name="connsiteX99" fmla="*/ 1655457 w 12192000"/>
              <a:gd name="connsiteY99" fmla="*/ 465359 h 4939827"/>
              <a:gd name="connsiteX100" fmla="*/ 1717454 w 12192000"/>
              <a:gd name="connsiteY100" fmla="*/ 417203 h 4939827"/>
              <a:gd name="connsiteX101" fmla="*/ 1913794 w 12192000"/>
              <a:gd name="connsiteY101" fmla="*/ 365255 h 4939827"/>
              <a:gd name="connsiteX102" fmla="*/ 2129762 w 12192000"/>
              <a:gd name="connsiteY102" fmla="*/ 367832 h 4939827"/>
              <a:gd name="connsiteX103" fmla="*/ 2376970 w 12192000"/>
              <a:gd name="connsiteY103" fmla="*/ 350129 h 4939827"/>
              <a:gd name="connsiteX104" fmla="*/ 2480155 w 12192000"/>
              <a:gd name="connsiteY104" fmla="*/ 359227 h 4939827"/>
              <a:gd name="connsiteX105" fmla="*/ 2586782 w 12192000"/>
              <a:gd name="connsiteY105" fmla="*/ 339352 h 4939827"/>
              <a:gd name="connsiteX106" fmla="*/ 2679617 w 12192000"/>
              <a:gd name="connsiteY106" fmla="*/ 305383 h 4939827"/>
              <a:gd name="connsiteX107" fmla="*/ 2788947 w 12192000"/>
              <a:gd name="connsiteY107" fmla="*/ 250375 h 4939827"/>
              <a:gd name="connsiteX108" fmla="*/ 2965530 w 12192000"/>
              <a:gd name="connsiteY108" fmla="*/ 245958 h 4939827"/>
              <a:gd name="connsiteX109" fmla="*/ 3103677 w 12192000"/>
              <a:gd name="connsiteY109" fmla="*/ 209527 h 4939827"/>
              <a:gd name="connsiteX110" fmla="*/ 3126759 w 12192000"/>
              <a:gd name="connsiteY110" fmla="*/ 211226 h 4939827"/>
              <a:gd name="connsiteX111" fmla="*/ 3164020 w 12192000"/>
              <a:gd name="connsiteY111" fmla="*/ 212779 h 4939827"/>
              <a:gd name="connsiteX112" fmla="*/ 3285019 w 12192000"/>
              <a:gd name="connsiteY112" fmla="*/ 220535 h 4939827"/>
              <a:gd name="connsiteX113" fmla="*/ 3365154 w 12192000"/>
              <a:gd name="connsiteY113" fmla="*/ 226416 h 4939827"/>
              <a:gd name="connsiteX114" fmla="*/ 3367507 w 12192000"/>
              <a:gd name="connsiteY114" fmla="*/ 225416 h 4939827"/>
              <a:gd name="connsiteX115" fmla="*/ 3387567 w 12192000"/>
              <a:gd name="connsiteY115" fmla="*/ 227103 h 4939827"/>
              <a:gd name="connsiteX116" fmla="*/ 3498001 w 12192000"/>
              <a:gd name="connsiteY116" fmla="*/ 231941 h 4939827"/>
              <a:gd name="connsiteX117" fmla="*/ 3561557 w 12192000"/>
              <a:gd name="connsiteY117" fmla="*/ 228095 h 4939827"/>
              <a:gd name="connsiteX118" fmla="*/ 3611920 w 12192000"/>
              <a:gd name="connsiteY118" fmla="*/ 218094 h 4939827"/>
              <a:gd name="connsiteX119" fmla="*/ 3620528 w 12192000"/>
              <a:gd name="connsiteY119" fmla="*/ 218788 h 4939827"/>
              <a:gd name="connsiteX120" fmla="*/ 3620766 w 12192000"/>
              <a:gd name="connsiteY120" fmla="*/ 218511 h 4939827"/>
              <a:gd name="connsiteX121" fmla="*/ 3629977 w 12192000"/>
              <a:gd name="connsiteY121" fmla="*/ 218664 h 4939827"/>
              <a:gd name="connsiteX122" fmla="*/ 3636217 w 12192000"/>
              <a:gd name="connsiteY122" fmla="*/ 220048 h 4939827"/>
              <a:gd name="connsiteX123" fmla="*/ 3709484 w 12192000"/>
              <a:gd name="connsiteY123" fmla="*/ 186927 h 4939827"/>
              <a:gd name="connsiteX124" fmla="*/ 3761342 w 12192000"/>
              <a:gd name="connsiteY124" fmla="*/ 177474 h 4939827"/>
              <a:gd name="connsiteX125" fmla="*/ 3799748 w 12192000"/>
              <a:gd name="connsiteY125" fmla="*/ 167154 h 4939827"/>
              <a:gd name="connsiteX126" fmla="*/ 3922756 w 12192000"/>
              <a:gd name="connsiteY126" fmla="*/ 194044 h 4939827"/>
              <a:gd name="connsiteX127" fmla="*/ 4028476 w 12192000"/>
              <a:gd name="connsiteY127" fmla="*/ 223679 h 4939827"/>
              <a:gd name="connsiteX128" fmla="*/ 4191582 w 12192000"/>
              <a:gd name="connsiteY128" fmla="*/ 238952 h 4939827"/>
              <a:gd name="connsiteX129" fmla="*/ 4251024 w 12192000"/>
              <a:gd name="connsiteY129" fmla="*/ 240874 h 4939827"/>
              <a:gd name="connsiteX130" fmla="*/ 4355275 w 12192000"/>
              <a:gd name="connsiteY130" fmla="*/ 260205 h 4939827"/>
              <a:gd name="connsiteX131" fmla="*/ 4423807 w 12192000"/>
              <a:gd name="connsiteY131" fmla="*/ 270366 h 4939827"/>
              <a:gd name="connsiteX132" fmla="*/ 4558432 w 12192000"/>
              <a:gd name="connsiteY132" fmla="*/ 269194 h 4939827"/>
              <a:gd name="connsiteX133" fmla="*/ 4635061 w 12192000"/>
              <a:gd name="connsiteY133" fmla="*/ 280682 h 4939827"/>
              <a:gd name="connsiteX134" fmla="*/ 4807427 w 12192000"/>
              <a:gd name="connsiteY134" fmla="*/ 276835 h 4939827"/>
              <a:gd name="connsiteX135" fmla="*/ 5028933 w 12192000"/>
              <a:gd name="connsiteY135" fmla="*/ 183887 h 4939827"/>
              <a:gd name="connsiteX136" fmla="*/ 5093642 w 12192000"/>
              <a:gd name="connsiteY136" fmla="*/ 177214 h 4939827"/>
              <a:gd name="connsiteX137" fmla="*/ 5102642 w 12192000"/>
              <a:gd name="connsiteY137" fmla="*/ 186816 h 4939827"/>
              <a:gd name="connsiteX138" fmla="*/ 5193590 w 12192000"/>
              <a:gd name="connsiteY138" fmla="*/ 156458 h 4939827"/>
              <a:gd name="connsiteX139" fmla="*/ 5323922 w 12192000"/>
              <a:gd name="connsiteY139" fmla="*/ 146332 h 4939827"/>
              <a:gd name="connsiteX140" fmla="*/ 5421860 w 12192000"/>
              <a:gd name="connsiteY140" fmla="*/ 167298 h 4939827"/>
              <a:gd name="connsiteX141" fmla="*/ 5476948 w 12192000"/>
              <a:gd name="connsiteY141" fmla="*/ 173249 h 4939827"/>
              <a:gd name="connsiteX142" fmla="*/ 5516842 w 12192000"/>
              <a:gd name="connsiteY142" fmla="*/ 184018 h 4939827"/>
              <a:gd name="connsiteX143" fmla="*/ 5619415 w 12192000"/>
              <a:gd name="connsiteY143" fmla="*/ 176781 h 4939827"/>
              <a:gd name="connsiteX144" fmla="*/ 5789867 w 12192000"/>
              <a:gd name="connsiteY144" fmla="*/ 150304 h 4939827"/>
              <a:gd name="connsiteX145" fmla="*/ 5825953 w 12192000"/>
              <a:gd name="connsiteY145" fmla="*/ 147907 h 4939827"/>
              <a:gd name="connsiteX146" fmla="*/ 5856168 w 12192000"/>
              <a:gd name="connsiteY146" fmla="*/ 158719 h 4939827"/>
              <a:gd name="connsiteX147" fmla="*/ 5862476 w 12192000"/>
              <a:gd name="connsiteY147" fmla="*/ 172447 h 4939827"/>
              <a:gd name="connsiteX148" fmla="*/ 5882195 w 12192000"/>
              <a:gd name="connsiteY148" fmla="*/ 173195 h 4939827"/>
              <a:gd name="connsiteX149" fmla="*/ 5952585 w 12192000"/>
              <a:gd name="connsiteY149" fmla="*/ 161012 h 4939827"/>
              <a:gd name="connsiteX150" fmla="*/ 6001964 w 12192000"/>
              <a:gd name="connsiteY150" fmla="*/ 154786 h 4939827"/>
              <a:gd name="connsiteX151" fmla="*/ 6184207 w 12192000"/>
              <a:gd name="connsiteY151" fmla="*/ 132658 h 4939827"/>
              <a:gd name="connsiteX152" fmla="*/ 6415830 w 12192000"/>
              <a:gd name="connsiteY152" fmla="*/ 136006 h 4939827"/>
              <a:gd name="connsiteX153" fmla="*/ 6756965 w 12192000"/>
              <a:gd name="connsiteY153" fmla="*/ 57636 h 4939827"/>
              <a:gd name="connsiteX154" fmla="*/ 6819400 w 12192000"/>
              <a:gd name="connsiteY154" fmla="*/ 30742 h 4939827"/>
              <a:gd name="connsiteX155" fmla="*/ 6986370 w 12192000"/>
              <a:gd name="connsiteY155" fmla="*/ 12659 h 4939827"/>
              <a:gd name="connsiteX156" fmla="*/ 6989536 w 12192000"/>
              <a:gd name="connsiteY156" fmla="*/ 14528 h 4939827"/>
              <a:gd name="connsiteX157" fmla="*/ 7015933 w 12192000"/>
              <a:gd name="connsiteY157" fmla="*/ 9653 h 4939827"/>
              <a:gd name="connsiteX158" fmla="*/ 7020592 w 12192000"/>
              <a:gd name="connsiteY158" fmla="*/ 1651 h 4939827"/>
              <a:gd name="connsiteX159" fmla="*/ 7025905 w 12192000"/>
              <a:gd name="connsiteY159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732750 w 12192000"/>
              <a:gd name="connsiteY13" fmla="*/ 145456 h 4939827"/>
              <a:gd name="connsiteX14" fmla="*/ 7785900 w 12192000"/>
              <a:gd name="connsiteY14" fmla="*/ 154493 h 4939827"/>
              <a:gd name="connsiteX15" fmla="*/ 7952584 w 12192000"/>
              <a:gd name="connsiteY15" fmla="*/ 170181 h 4939827"/>
              <a:gd name="connsiteX16" fmla="*/ 8009534 w 12192000"/>
              <a:gd name="connsiteY16" fmla="*/ 176441 h 4939827"/>
              <a:gd name="connsiteX17" fmla="*/ 8058681 w 12192000"/>
              <a:gd name="connsiteY17" fmla="*/ 219431 h 4939827"/>
              <a:gd name="connsiteX18" fmla="*/ 8126175 w 12192000"/>
              <a:gd name="connsiteY18" fmla="*/ 240005 h 4939827"/>
              <a:gd name="connsiteX19" fmla="*/ 8166439 w 12192000"/>
              <a:gd name="connsiteY19" fmla="*/ 252699 h 4939827"/>
              <a:gd name="connsiteX20" fmla="*/ 8281371 w 12192000"/>
              <a:gd name="connsiteY20" fmla="*/ 256875 h 4939827"/>
              <a:gd name="connsiteX21" fmla="*/ 8381609 w 12192000"/>
              <a:gd name="connsiteY21" fmla="*/ 240618 h 4939827"/>
              <a:gd name="connsiteX22" fmla="*/ 8406759 w 12192000"/>
              <a:gd name="connsiteY22" fmla="*/ 232517 h 4939827"/>
              <a:gd name="connsiteX23" fmla="*/ 8426506 w 12192000"/>
              <a:gd name="connsiteY23" fmla="*/ 241842 h 4939827"/>
              <a:gd name="connsiteX24" fmla="*/ 8427949 w 12192000"/>
              <a:gd name="connsiteY24" fmla="*/ 240981 h 4939827"/>
              <a:gd name="connsiteX25" fmla="*/ 8441468 w 12192000"/>
              <a:gd name="connsiteY25" fmla="*/ 241157 h 4939827"/>
              <a:gd name="connsiteX26" fmla="*/ 8565757 w 12192000"/>
              <a:gd name="connsiteY26" fmla="*/ 255317 h 4939827"/>
              <a:gd name="connsiteX27" fmla="*/ 8573171 w 12192000"/>
              <a:gd name="connsiteY27" fmla="*/ 258426 h 4939827"/>
              <a:gd name="connsiteX28" fmla="*/ 8573548 w 12192000"/>
              <a:gd name="connsiteY28" fmla="*/ 258241 h 4939827"/>
              <a:gd name="connsiteX29" fmla="*/ 8581827 w 12192000"/>
              <a:gd name="connsiteY29" fmla="*/ 261028 h 4939827"/>
              <a:gd name="connsiteX30" fmla="*/ 8672650 w 12192000"/>
              <a:gd name="connsiteY30" fmla="*/ 254821 h 4939827"/>
              <a:gd name="connsiteX31" fmla="*/ 8785543 w 12192000"/>
              <a:gd name="connsiteY31" fmla="*/ 263406 h 4939827"/>
              <a:gd name="connsiteX32" fmla="*/ 8830588 w 12192000"/>
              <a:gd name="connsiteY32" fmla="*/ 265483 h 4939827"/>
              <a:gd name="connsiteX33" fmla="*/ 8905142 w 12192000"/>
              <a:gd name="connsiteY33" fmla="*/ 264958 h 4939827"/>
              <a:gd name="connsiteX34" fmla="*/ 8968582 w 12192000"/>
              <a:gd name="connsiteY34" fmla="*/ 262728 h 4939827"/>
              <a:gd name="connsiteX35" fmla="*/ 8972994 w 12192000"/>
              <a:gd name="connsiteY35" fmla="*/ 263284 h 4939827"/>
              <a:gd name="connsiteX36" fmla="*/ 9004605 w 12192000"/>
              <a:gd name="connsiteY36" fmla="*/ 258041 h 4939827"/>
              <a:gd name="connsiteX37" fmla="*/ 9016165 w 12192000"/>
              <a:gd name="connsiteY37" fmla="*/ 261258 h 4939827"/>
              <a:gd name="connsiteX38" fmla="*/ 9043297 w 12192000"/>
              <a:gd name="connsiteY38" fmla="*/ 281547 h 4939827"/>
              <a:gd name="connsiteX39" fmla="*/ 9048315 w 12192000"/>
              <a:gd name="connsiteY39" fmla="*/ 279264 h 4939827"/>
              <a:gd name="connsiteX40" fmla="*/ 9054706 w 12192000"/>
              <a:gd name="connsiteY40" fmla="*/ 278538 h 4939827"/>
              <a:gd name="connsiteX41" fmla="*/ 9070919 w 12192000"/>
              <a:gd name="connsiteY41" fmla="*/ 281810 h 4939827"/>
              <a:gd name="connsiteX42" fmla="*/ 9076813 w 12192000"/>
              <a:gd name="connsiteY42" fmla="*/ 283909 h 4939827"/>
              <a:gd name="connsiteX43" fmla="*/ 9085871 w 12192000"/>
              <a:gd name="connsiteY43" fmla="*/ 285133 h 4939827"/>
              <a:gd name="connsiteX44" fmla="*/ 9086159 w 12192000"/>
              <a:gd name="connsiteY44" fmla="*/ 284887 h 4939827"/>
              <a:gd name="connsiteX45" fmla="*/ 9134606 w 12192000"/>
              <a:gd name="connsiteY45" fmla="*/ 288168 h 4939827"/>
              <a:gd name="connsiteX46" fmla="*/ 9195590 w 12192000"/>
              <a:gd name="connsiteY46" fmla="*/ 279568 h 4939827"/>
              <a:gd name="connsiteX47" fmla="*/ 9219336 w 12192000"/>
              <a:gd name="connsiteY47" fmla="*/ 278133 h 4939827"/>
              <a:gd name="connsiteX48" fmla="*/ 9232362 w 12192000"/>
              <a:gd name="connsiteY48" fmla="*/ 275894 h 4939827"/>
              <a:gd name="connsiteX49" fmla="*/ 9283638 w 12192000"/>
              <a:gd name="connsiteY49" fmla="*/ 299924 h 4939827"/>
              <a:gd name="connsiteX50" fmla="*/ 9371484 w 12192000"/>
              <a:gd name="connsiteY50" fmla="*/ 329634 h 4939827"/>
              <a:gd name="connsiteX51" fmla="*/ 9404829 w 12192000"/>
              <a:gd name="connsiteY51" fmla="*/ 339038 h 4939827"/>
              <a:gd name="connsiteX52" fmla="*/ 9427021 w 12192000"/>
              <a:gd name="connsiteY52" fmla="*/ 358784 h 4939827"/>
              <a:gd name="connsiteX53" fmla="*/ 9670844 w 12192000"/>
              <a:gd name="connsiteY53" fmla="*/ 405128 h 4939827"/>
              <a:gd name="connsiteX54" fmla="*/ 9816083 w 12192000"/>
              <a:gd name="connsiteY54" fmla="*/ 416573 h 4939827"/>
              <a:gd name="connsiteX55" fmla="*/ 9936741 w 12192000"/>
              <a:gd name="connsiteY55" fmla="*/ 437044 h 4939827"/>
              <a:gd name="connsiteX56" fmla="*/ 10050093 w 12192000"/>
              <a:gd name="connsiteY56" fmla="*/ 443783 h 4939827"/>
              <a:gd name="connsiteX57" fmla="*/ 10130090 w 12192000"/>
              <a:gd name="connsiteY57" fmla="*/ 459520 h 4939827"/>
              <a:gd name="connsiteX58" fmla="*/ 10173456 w 12192000"/>
              <a:gd name="connsiteY58" fmla="*/ 457749 h 4939827"/>
              <a:gd name="connsiteX59" fmla="*/ 10218232 w 12192000"/>
              <a:gd name="connsiteY59" fmla="*/ 459820 h 4939827"/>
              <a:gd name="connsiteX60" fmla="*/ 10354176 w 12192000"/>
              <a:gd name="connsiteY60" fmla="*/ 471377 h 4939827"/>
              <a:gd name="connsiteX61" fmla="*/ 10430681 w 12192000"/>
              <a:gd name="connsiteY61" fmla="*/ 481226 h 4939827"/>
              <a:gd name="connsiteX62" fmla="*/ 10478169 w 12192000"/>
              <a:gd name="connsiteY62" fmla="*/ 481774 h 4939827"/>
              <a:gd name="connsiteX63" fmla="*/ 10540907 w 12192000"/>
              <a:gd name="connsiteY63" fmla="*/ 485607 h 4939827"/>
              <a:gd name="connsiteX64" fmla="*/ 10614941 w 12192000"/>
              <a:gd name="connsiteY64" fmla="*/ 487592 h 4939827"/>
              <a:gd name="connsiteX65" fmla="*/ 10674098 w 12192000"/>
              <a:gd name="connsiteY65" fmla="*/ 521656 h 4939827"/>
              <a:gd name="connsiteX66" fmla="*/ 10874834 w 12192000"/>
              <a:gd name="connsiteY66" fmla="*/ 574867 h 4939827"/>
              <a:gd name="connsiteX67" fmla="*/ 10944981 w 12192000"/>
              <a:gd name="connsiteY67" fmla="*/ 615042 h 4939827"/>
              <a:gd name="connsiteX68" fmla="*/ 11006376 w 12192000"/>
              <a:gd name="connsiteY68" fmla="*/ 645957 h 4939827"/>
              <a:gd name="connsiteX69" fmla="*/ 11076308 w 12192000"/>
              <a:gd name="connsiteY69" fmla="*/ 675698 h 4939827"/>
              <a:gd name="connsiteX70" fmla="*/ 11148789 w 12192000"/>
              <a:gd name="connsiteY70" fmla="*/ 685041 h 4939827"/>
              <a:gd name="connsiteX71" fmla="*/ 11249129 w 12192000"/>
              <a:gd name="connsiteY71" fmla="*/ 684218 h 4939827"/>
              <a:gd name="connsiteX72" fmla="*/ 11299915 w 12192000"/>
              <a:gd name="connsiteY72" fmla="*/ 692177 h 4939827"/>
              <a:gd name="connsiteX73" fmla="*/ 11386973 w 12192000"/>
              <a:gd name="connsiteY73" fmla="*/ 708209 h 4939827"/>
              <a:gd name="connsiteX74" fmla="*/ 11500105 w 12192000"/>
              <a:gd name="connsiteY74" fmla="*/ 735014 h 4939827"/>
              <a:gd name="connsiteX75" fmla="*/ 11621735 w 12192000"/>
              <a:gd name="connsiteY75" fmla="*/ 789584 h 4939827"/>
              <a:gd name="connsiteX76" fmla="*/ 11691200 w 12192000"/>
              <a:gd name="connsiteY76" fmla="*/ 867902 h 4939827"/>
              <a:gd name="connsiteX77" fmla="*/ 11819427 w 12192000"/>
              <a:gd name="connsiteY77" fmla="*/ 911634 h 4939827"/>
              <a:gd name="connsiteX78" fmla="*/ 11969720 w 12192000"/>
              <a:gd name="connsiteY78" fmla="*/ 964737 h 4939827"/>
              <a:gd name="connsiteX79" fmla="*/ 12055766 w 12192000"/>
              <a:gd name="connsiteY79" fmla="*/ 991268 h 4939827"/>
              <a:gd name="connsiteX80" fmla="*/ 12171539 w 12192000"/>
              <a:gd name="connsiteY80" fmla="*/ 995427 h 4939827"/>
              <a:gd name="connsiteX81" fmla="*/ 12187831 w 12192000"/>
              <a:gd name="connsiteY81" fmla="*/ 996580 h 4939827"/>
              <a:gd name="connsiteX82" fmla="*/ 12192000 w 12192000"/>
              <a:gd name="connsiteY82" fmla="*/ 996726 h 4939827"/>
              <a:gd name="connsiteX83" fmla="*/ 12192000 w 12192000"/>
              <a:gd name="connsiteY83" fmla="*/ 4939827 h 4939827"/>
              <a:gd name="connsiteX84" fmla="*/ 0 w 12192000"/>
              <a:gd name="connsiteY84" fmla="*/ 4939827 h 4939827"/>
              <a:gd name="connsiteX85" fmla="*/ 0 w 12192000"/>
              <a:gd name="connsiteY85" fmla="*/ 512043 h 4939827"/>
              <a:gd name="connsiteX86" fmla="*/ 7381 w 12192000"/>
              <a:gd name="connsiteY86" fmla="*/ 512580 h 4939827"/>
              <a:gd name="connsiteX87" fmla="*/ 100029 w 12192000"/>
              <a:gd name="connsiteY87" fmla="*/ 504758 h 4939827"/>
              <a:gd name="connsiteX88" fmla="*/ 155244 w 12192000"/>
              <a:gd name="connsiteY88" fmla="*/ 525130 h 4939827"/>
              <a:gd name="connsiteX89" fmla="*/ 254366 w 12192000"/>
              <a:gd name="connsiteY89" fmla="*/ 534449 h 4939827"/>
              <a:gd name="connsiteX90" fmla="*/ 447292 w 12192000"/>
              <a:gd name="connsiteY90" fmla="*/ 542725 h 4939827"/>
              <a:gd name="connsiteX91" fmla="*/ 628105 w 12192000"/>
              <a:gd name="connsiteY91" fmla="*/ 547853 h 4939827"/>
              <a:gd name="connsiteX92" fmla="*/ 783146 w 12192000"/>
              <a:gd name="connsiteY92" fmla="*/ 591799 h 4939827"/>
              <a:gd name="connsiteX93" fmla="*/ 1043676 w 12192000"/>
              <a:gd name="connsiteY93" fmla="*/ 591887 h 4939827"/>
              <a:gd name="connsiteX94" fmla="*/ 1281816 w 12192000"/>
              <a:gd name="connsiteY94" fmla="*/ 520946 h 4939827"/>
              <a:gd name="connsiteX95" fmla="*/ 1486347 w 12192000"/>
              <a:gd name="connsiteY95" fmla="*/ 487310 h 4939827"/>
              <a:gd name="connsiteX96" fmla="*/ 1568079 w 12192000"/>
              <a:gd name="connsiteY96" fmla="*/ 462531 h 4939827"/>
              <a:gd name="connsiteX97" fmla="*/ 1622516 w 12192000"/>
              <a:gd name="connsiteY97" fmla="*/ 466058 h 4939827"/>
              <a:gd name="connsiteX98" fmla="*/ 1655457 w 12192000"/>
              <a:gd name="connsiteY98" fmla="*/ 465359 h 4939827"/>
              <a:gd name="connsiteX99" fmla="*/ 1717454 w 12192000"/>
              <a:gd name="connsiteY99" fmla="*/ 417203 h 4939827"/>
              <a:gd name="connsiteX100" fmla="*/ 1913794 w 12192000"/>
              <a:gd name="connsiteY100" fmla="*/ 365255 h 4939827"/>
              <a:gd name="connsiteX101" fmla="*/ 2129762 w 12192000"/>
              <a:gd name="connsiteY101" fmla="*/ 367832 h 4939827"/>
              <a:gd name="connsiteX102" fmla="*/ 2376970 w 12192000"/>
              <a:gd name="connsiteY102" fmla="*/ 350129 h 4939827"/>
              <a:gd name="connsiteX103" fmla="*/ 2480155 w 12192000"/>
              <a:gd name="connsiteY103" fmla="*/ 359227 h 4939827"/>
              <a:gd name="connsiteX104" fmla="*/ 2586782 w 12192000"/>
              <a:gd name="connsiteY104" fmla="*/ 339352 h 4939827"/>
              <a:gd name="connsiteX105" fmla="*/ 2679617 w 12192000"/>
              <a:gd name="connsiteY105" fmla="*/ 305383 h 4939827"/>
              <a:gd name="connsiteX106" fmla="*/ 2788947 w 12192000"/>
              <a:gd name="connsiteY106" fmla="*/ 250375 h 4939827"/>
              <a:gd name="connsiteX107" fmla="*/ 2965530 w 12192000"/>
              <a:gd name="connsiteY107" fmla="*/ 245958 h 4939827"/>
              <a:gd name="connsiteX108" fmla="*/ 3103677 w 12192000"/>
              <a:gd name="connsiteY108" fmla="*/ 209527 h 4939827"/>
              <a:gd name="connsiteX109" fmla="*/ 3126759 w 12192000"/>
              <a:gd name="connsiteY109" fmla="*/ 211226 h 4939827"/>
              <a:gd name="connsiteX110" fmla="*/ 3164020 w 12192000"/>
              <a:gd name="connsiteY110" fmla="*/ 212779 h 4939827"/>
              <a:gd name="connsiteX111" fmla="*/ 3285019 w 12192000"/>
              <a:gd name="connsiteY111" fmla="*/ 220535 h 4939827"/>
              <a:gd name="connsiteX112" fmla="*/ 3365154 w 12192000"/>
              <a:gd name="connsiteY112" fmla="*/ 226416 h 4939827"/>
              <a:gd name="connsiteX113" fmla="*/ 3367507 w 12192000"/>
              <a:gd name="connsiteY113" fmla="*/ 225416 h 4939827"/>
              <a:gd name="connsiteX114" fmla="*/ 3387567 w 12192000"/>
              <a:gd name="connsiteY114" fmla="*/ 227103 h 4939827"/>
              <a:gd name="connsiteX115" fmla="*/ 3498001 w 12192000"/>
              <a:gd name="connsiteY115" fmla="*/ 231941 h 4939827"/>
              <a:gd name="connsiteX116" fmla="*/ 3561557 w 12192000"/>
              <a:gd name="connsiteY116" fmla="*/ 228095 h 4939827"/>
              <a:gd name="connsiteX117" fmla="*/ 3611920 w 12192000"/>
              <a:gd name="connsiteY117" fmla="*/ 218094 h 4939827"/>
              <a:gd name="connsiteX118" fmla="*/ 3620528 w 12192000"/>
              <a:gd name="connsiteY118" fmla="*/ 218788 h 4939827"/>
              <a:gd name="connsiteX119" fmla="*/ 3620766 w 12192000"/>
              <a:gd name="connsiteY119" fmla="*/ 218511 h 4939827"/>
              <a:gd name="connsiteX120" fmla="*/ 3629977 w 12192000"/>
              <a:gd name="connsiteY120" fmla="*/ 218664 h 4939827"/>
              <a:gd name="connsiteX121" fmla="*/ 3636217 w 12192000"/>
              <a:gd name="connsiteY121" fmla="*/ 220048 h 4939827"/>
              <a:gd name="connsiteX122" fmla="*/ 3709484 w 12192000"/>
              <a:gd name="connsiteY122" fmla="*/ 186927 h 4939827"/>
              <a:gd name="connsiteX123" fmla="*/ 3761342 w 12192000"/>
              <a:gd name="connsiteY123" fmla="*/ 177474 h 4939827"/>
              <a:gd name="connsiteX124" fmla="*/ 3799748 w 12192000"/>
              <a:gd name="connsiteY124" fmla="*/ 167154 h 4939827"/>
              <a:gd name="connsiteX125" fmla="*/ 3922756 w 12192000"/>
              <a:gd name="connsiteY125" fmla="*/ 194044 h 4939827"/>
              <a:gd name="connsiteX126" fmla="*/ 4028476 w 12192000"/>
              <a:gd name="connsiteY126" fmla="*/ 223679 h 4939827"/>
              <a:gd name="connsiteX127" fmla="*/ 4191582 w 12192000"/>
              <a:gd name="connsiteY127" fmla="*/ 238952 h 4939827"/>
              <a:gd name="connsiteX128" fmla="*/ 4251024 w 12192000"/>
              <a:gd name="connsiteY128" fmla="*/ 240874 h 4939827"/>
              <a:gd name="connsiteX129" fmla="*/ 4355275 w 12192000"/>
              <a:gd name="connsiteY129" fmla="*/ 260205 h 4939827"/>
              <a:gd name="connsiteX130" fmla="*/ 4423807 w 12192000"/>
              <a:gd name="connsiteY130" fmla="*/ 270366 h 4939827"/>
              <a:gd name="connsiteX131" fmla="*/ 4558432 w 12192000"/>
              <a:gd name="connsiteY131" fmla="*/ 269194 h 4939827"/>
              <a:gd name="connsiteX132" fmla="*/ 4635061 w 12192000"/>
              <a:gd name="connsiteY132" fmla="*/ 280682 h 4939827"/>
              <a:gd name="connsiteX133" fmla="*/ 4807427 w 12192000"/>
              <a:gd name="connsiteY133" fmla="*/ 276835 h 4939827"/>
              <a:gd name="connsiteX134" fmla="*/ 5028933 w 12192000"/>
              <a:gd name="connsiteY134" fmla="*/ 183887 h 4939827"/>
              <a:gd name="connsiteX135" fmla="*/ 5093642 w 12192000"/>
              <a:gd name="connsiteY135" fmla="*/ 177214 h 4939827"/>
              <a:gd name="connsiteX136" fmla="*/ 5102642 w 12192000"/>
              <a:gd name="connsiteY136" fmla="*/ 186816 h 4939827"/>
              <a:gd name="connsiteX137" fmla="*/ 5193590 w 12192000"/>
              <a:gd name="connsiteY137" fmla="*/ 156458 h 4939827"/>
              <a:gd name="connsiteX138" fmla="*/ 5323922 w 12192000"/>
              <a:gd name="connsiteY138" fmla="*/ 146332 h 4939827"/>
              <a:gd name="connsiteX139" fmla="*/ 5421860 w 12192000"/>
              <a:gd name="connsiteY139" fmla="*/ 167298 h 4939827"/>
              <a:gd name="connsiteX140" fmla="*/ 5476948 w 12192000"/>
              <a:gd name="connsiteY140" fmla="*/ 173249 h 4939827"/>
              <a:gd name="connsiteX141" fmla="*/ 5516842 w 12192000"/>
              <a:gd name="connsiteY141" fmla="*/ 184018 h 4939827"/>
              <a:gd name="connsiteX142" fmla="*/ 5619415 w 12192000"/>
              <a:gd name="connsiteY142" fmla="*/ 176781 h 4939827"/>
              <a:gd name="connsiteX143" fmla="*/ 5789867 w 12192000"/>
              <a:gd name="connsiteY143" fmla="*/ 150304 h 4939827"/>
              <a:gd name="connsiteX144" fmla="*/ 5825953 w 12192000"/>
              <a:gd name="connsiteY144" fmla="*/ 147907 h 4939827"/>
              <a:gd name="connsiteX145" fmla="*/ 5856168 w 12192000"/>
              <a:gd name="connsiteY145" fmla="*/ 158719 h 4939827"/>
              <a:gd name="connsiteX146" fmla="*/ 5862476 w 12192000"/>
              <a:gd name="connsiteY146" fmla="*/ 172447 h 4939827"/>
              <a:gd name="connsiteX147" fmla="*/ 5882195 w 12192000"/>
              <a:gd name="connsiteY147" fmla="*/ 173195 h 4939827"/>
              <a:gd name="connsiteX148" fmla="*/ 5952585 w 12192000"/>
              <a:gd name="connsiteY148" fmla="*/ 161012 h 4939827"/>
              <a:gd name="connsiteX149" fmla="*/ 6001964 w 12192000"/>
              <a:gd name="connsiteY149" fmla="*/ 154786 h 4939827"/>
              <a:gd name="connsiteX150" fmla="*/ 6184207 w 12192000"/>
              <a:gd name="connsiteY150" fmla="*/ 132658 h 4939827"/>
              <a:gd name="connsiteX151" fmla="*/ 6415830 w 12192000"/>
              <a:gd name="connsiteY151" fmla="*/ 136006 h 4939827"/>
              <a:gd name="connsiteX152" fmla="*/ 6756965 w 12192000"/>
              <a:gd name="connsiteY152" fmla="*/ 57636 h 4939827"/>
              <a:gd name="connsiteX153" fmla="*/ 6819400 w 12192000"/>
              <a:gd name="connsiteY153" fmla="*/ 30742 h 4939827"/>
              <a:gd name="connsiteX154" fmla="*/ 6986370 w 12192000"/>
              <a:gd name="connsiteY154" fmla="*/ 12659 h 4939827"/>
              <a:gd name="connsiteX155" fmla="*/ 6989536 w 12192000"/>
              <a:gd name="connsiteY155" fmla="*/ 14528 h 4939827"/>
              <a:gd name="connsiteX156" fmla="*/ 7015933 w 12192000"/>
              <a:gd name="connsiteY156" fmla="*/ 9653 h 4939827"/>
              <a:gd name="connsiteX157" fmla="*/ 7020592 w 12192000"/>
              <a:gd name="connsiteY157" fmla="*/ 1651 h 4939827"/>
              <a:gd name="connsiteX158" fmla="*/ 7025905 w 12192000"/>
              <a:gd name="connsiteY158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732750 w 12192000"/>
              <a:gd name="connsiteY13" fmla="*/ 145456 h 4939827"/>
              <a:gd name="connsiteX14" fmla="*/ 7785900 w 12192000"/>
              <a:gd name="connsiteY14" fmla="*/ 154493 h 4939827"/>
              <a:gd name="connsiteX15" fmla="*/ 7952584 w 12192000"/>
              <a:gd name="connsiteY15" fmla="*/ 170181 h 4939827"/>
              <a:gd name="connsiteX16" fmla="*/ 8009534 w 12192000"/>
              <a:gd name="connsiteY16" fmla="*/ 176441 h 4939827"/>
              <a:gd name="connsiteX17" fmla="*/ 8058681 w 12192000"/>
              <a:gd name="connsiteY17" fmla="*/ 219431 h 4939827"/>
              <a:gd name="connsiteX18" fmla="*/ 8126175 w 12192000"/>
              <a:gd name="connsiteY18" fmla="*/ 240005 h 4939827"/>
              <a:gd name="connsiteX19" fmla="*/ 8166439 w 12192000"/>
              <a:gd name="connsiteY19" fmla="*/ 252699 h 4939827"/>
              <a:gd name="connsiteX20" fmla="*/ 8281371 w 12192000"/>
              <a:gd name="connsiteY20" fmla="*/ 256875 h 4939827"/>
              <a:gd name="connsiteX21" fmla="*/ 8381609 w 12192000"/>
              <a:gd name="connsiteY21" fmla="*/ 240618 h 4939827"/>
              <a:gd name="connsiteX22" fmla="*/ 8406759 w 12192000"/>
              <a:gd name="connsiteY22" fmla="*/ 232517 h 4939827"/>
              <a:gd name="connsiteX23" fmla="*/ 8426506 w 12192000"/>
              <a:gd name="connsiteY23" fmla="*/ 241842 h 4939827"/>
              <a:gd name="connsiteX24" fmla="*/ 8427949 w 12192000"/>
              <a:gd name="connsiteY24" fmla="*/ 240981 h 4939827"/>
              <a:gd name="connsiteX25" fmla="*/ 8441468 w 12192000"/>
              <a:gd name="connsiteY25" fmla="*/ 241157 h 4939827"/>
              <a:gd name="connsiteX26" fmla="*/ 8565757 w 12192000"/>
              <a:gd name="connsiteY26" fmla="*/ 255317 h 4939827"/>
              <a:gd name="connsiteX27" fmla="*/ 8573171 w 12192000"/>
              <a:gd name="connsiteY27" fmla="*/ 258426 h 4939827"/>
              <a:gd name="connsiteX28" fmla="*/ 8573548 w 12192000"/>
              <a:gd name="connsiteY28" fmla="*/ 258241 h 4939827"/>
              <a:gd name="connsiteX29" fmla="*/ 8622021 w 12192000"/>
              <a:gd name="connsiteY29" fmla="*/ 261028 h 4939827"/>
              <a:gd name="connsiteX30" fmla="*/ 8672650 w 12192000"/>
              <a:gd name="connsiteY30" fmla="*/ 254821 h 4939827"/>
              <a:gd name="connsiteX31" fmla="*/ 8785543 w 12192000"/>
              <a:gd name="connsiteY31" fmla="*/ 263406 h 4939827"/>
              <a:gd name="connsiteX32" fmla="*/ 8830588 w 12192000"/>
              <a:gd name="connsiteY32" fmla="*/ 265483 h 4939827"/>
              <a:gd name="connsiteX33" fmla="*/ 8905142 w 12192000"/>
              <a:gd name="connsiteY33" fmla="*/ 264958 h 4939827"/>
              <a:gd name="connsiteX34" fmla="*/ 8968582 w 12192000"/>
              <a:gd name="connsiteY34" fmla="*/ 262728 h 4939827"/>
              <a:gd name="connsiteX35" fmla="*/ 8972994 w 12192000"/>
              <a:gd name="connsiteY35" fmla="*/ 263284 h 4939827"/>
              <a:gd name="connsiteX36" fmla="*/ 9004605 w 12192000"/>
              <a:gd name="connsiteY36" fmla="*/ 258041 h 4939827"/>
              <a:gd name="connsiteX37" fmla="*/ 9016165 w 12192000"/>
              <a:gd name="connsiteY37" fmla="*/ 261258 h 4939827"/>
              <a:gd name="connsiteX38" fmla="*/ 9043297 w 12192000"/>
              <a:gd name="connsiteY38" fmla="*/ 281547 h 4939827"/>
              <a:gd name="connsiteX39" fmla="*/ 9048315 w 12192000"/>
              <a:gd name="connsiteY39" fmla="*/ 279264 h 4939827"/>
              <a:gd name="connsiteX40" fmla="*/ 9054706 w 12192000"/>
              <a:gd name="connsiteY40" fmla="*/ 278538 h 4939827"/>
              <a:gd name="connsiteX41" fmla="*/ 9070919 w 12192000"/>
              <a:gd name="connsiteY41" fmla="*/ 281810 h 4939827"/>
              <a:gd name="connsiteX42" fmla="*/ 9076813 w 12192000"/>
              <a:gd name="connsiteY42" fmla="*/ 283909 h 4939827"/>
              <a:gd name="connsiteX43" fmla="*/ 9085871 w 12192000"/>
              <a:gd name="connsiteY43" fmla="*/ 285133 h 4939827"/>
              <a:gd name="connsiteX44" fmla="*/ 9086159 w 12192000"/>
              <a:gd name="connsiteY44" fmla="*/ 284887 h 4939827"/>
              <a:gd name="connsiteX45" fmla="*/ 9134606 w 12192000"/>
              <a:gd name="connsiteY45" fmla="*/ 288168 h 4939827"/>
              <a:gd name="connsiteX46" fmla="*/ 9195590 w 12192000"/>
              <a:gd name="connsiteY46" fmla="*/ 279568 h 4939827"/>
              <a:gd name="connsiteX47" fmla="*/ 9219336 w 12192000"/>
              <a:gd name="connsiteY47" fmla="*/ 278133 h 4939827"/>
              <a:gd name="connsiteX48" fmla="*/ 9232362 w 12192000"/>
              <a:gd name="connsiteY48" fmla="*/ 275894 h 4939827"/>
              <a:gd name="connsiteX49" fmla="*/ 9283638 w 12192000"/>
              <a:gd name="connsiteY49" fmla="*/ 299924 h 4939827"/>
              <a:gd name="connsiteX50" fmla="*/ 9371484 w 12192000"/>
              <a:gd name="connsiteY50" fmla="*/ 329634 h 4939827"/>
              <a:gd name="connsiteX51" fmla="*/ 9404829 w 12192000"/>
              <a:gd name="connsiteY51" fmla="*/ 339038 h 4939827"/>
              <a:gd name="connsiteX52" fmla="*/ 9427021 w 12192000"/>
              <a:gd name="connsiteY52" fmla="*/ 358784 h 4939827"/>
              <a:gd name="connsiteX53" fmla="*/ 9670844 w 12192000"/>
              <a:gd name="connsiteY53" fmla="*/ 405128 h 4939827"/>
              <a:gd name="connsiteX54" fmla="*/ 9816083 w 12192000"/>
              <a:gd name="connsiteY54" fmla="*/ 416573 h 4939827"/>
              <a:gd name="connsiteX55" fmla="*/ 9936741 w 12192000"/>
              <a:gd name="connsiteY55" fmla="*/ 437044 h 4939827"/>
              <a:gd name="connsiteX56" fmla="*/ 10050093 w 12192000"/>
              <a:gd name="connsiteY56" fmla="*/ 443783 h 4939827"/>
              <a:gd name="connsiteX57" fmla="*/ 10130090 w 12192000"/>
              <a:gd name="connsiteY57" fmla="*/ 459520 h 4939827"/>
              <a:gd name="connsiteX58" fmla="*/ 10173456 w 12192000"/>
              <a:gd name="connsiteY58" fmla="*/ 457749 h 4939827"/>
              <a:gd name="connsiteX59" fmla="*/ 10218232 w 12192000"/>
              <a:gd name="connsiteY59" fmla="*/ 459820 h 4939827"/>
              <a:gd name="connsiteX60" fmla="*/ 10354176 w 12192000"/>
              <a:gd name="connsiteY60" fmla="*/ 471377 h 4939827"/>
              <a:gd name="connsiteX61" fmla="*/ 10430681 w 12192000"/>
              <a:gd name="connsiteY61" fmla="*/ 481226 h 4939827"/>
              <a:gd name="connsiteX62" fmla="*/ 10478169 w 12192000"/>
              <a:gd name="connsiteY62" fmla="*/ 481774 h 4939827"/>
              <a:gd name="connsiteX63" fmla="*/ 10540907 w 12192000"/>
              <a:gd name="connsiteY63" fmla="*/ 485607 h 4939827"/>
              <a:gd name="connsiteX64" fmla="*/ 10614941 w 12192000"/>
              <a:gd name="connsiteY64" fmla="*/ 487592 h 4939827"/>
              <a:gd name="connsiteX65" fmla="*/ 10674098 w 12192000"/>
              <a:gd name="connsiteY65" fmla="*/ 521656 h 4939827"/>
              <a:gd name="connsiteX66" fmla="*/ 10874834 w 12192000"/>
              <a:gd name="connsiteY66" fmla="*/ 574867 h 4939827"/>
              <a:gd name="connsiteX67" fmla="*/ 10944981 w 12192000"/>
              <a:gd name="connsiteY67" fmla="*/ 615042 h 4939827"/>
              <a:gd name="connsiteX68" fmla="*/ 11006376 w 12192000"/>
              <a:gd name="connsiteY68" fmla="*/ 645957 h 4939827"/>
              <a:gd name="connsiteX69" fmla="*/ 11076308 w 12192000"/>
              <a:gd name="connsiteY69" fmla="*/ 675698 h 4939827"/>
              <a:gd name="connsiteX70" fmla="*/ 11148789 w 12192000"/>
              <a:gd name="connsiteY70" fmla="*/ 685041 h 4939827"/>
              <a:gd name="connsiteX71" fmla="*/ 11249129 w 12192000"/>
              <a:gd name="connsiteY71" fmla="*/ 684218 h 4939827"/>
              <a:gd name="connsiteX72" fmla="*/ 11299915 w 12192000"/>
              <a:gd name="connsiteY72" fmla="*/ 692177 h 4939827"/>
              <a:gd name="connsiteX73" fmla="*/ 11386973 w 12192000"/>
              <a:gd name="connsiteY73" fmla="*/ 708209 h 4939827"/>
              <a:gd name="connsiteX74" fmla="*/ 11500105 w 12192000"/>
              <a:gd name="connsiteY74" fmla="*/ 735014 h 4939827"/>
              <a:gd name="connsiteX75" fmla="*/ 11621735 w 12192000"/>
              <a:gd name="connsiteY75" fmla="*/ 789584 h 4939827"/>
              <a:gd name="connsiteX76" fmla="*/ 11691200 w 12192000"/>
              <a:gd name="connsiteY76" fmla="*/ 867902 h 4939827"/>
              <a:gd name="connsiteX77" fmla="*/ 11819427 w 12192000"/>
              <a:gd name="connsiteY77" fmla="*/ 911634 h 4939827"/>
              <a:gd name="connsiteX78" fmla="*/ 11969720 w 12192000"/>
              <a:gd name="connsiteY78" fmla="*/ 964737 h 4939827"/>
              <a:gd name="connsiteX79" fmla="*/ 12055766 w 12192000"/>
              <a:gd name="connsiteY79" fmla="*/ 991268 h 4939827"/>
              <a:gd name="connsiteX80" fmla="*/ 12171539 w 12192000"/>
              <a:gd name="connsiteY80" fmla="*/ 995427 h 4939827"/>
              <a:gd name="connsiteX81" fmla="*/ 12187831 w 12192000"/>
              <a:gd name="connsiteY81" fmla="*/ 996580 h 4939827"/>
              <a:gd name="connsiteX82" fmla="*/ 12192000 w 12192000"/>
              <a:gd name="connsiteY82" fmla="*/ 996726 h 4939827"/>
              <a:gd name="connsiteX83" fmla="*/ 12192000 w 12192000"/>
              <a:gd name="connsiteY83" fmla="*/ 4939827 h 4939827"/>
              <a:gd name="connsiteX84" fmla="*/ 0 w 12192000"/>
              <a:gd name="connsiteY84" fmla="*/ 4939827 h 4939827"/>
              <a:gd name="connsiteX85" fmla="*/ 0 w 12192000"/>
              <a:gd name="connsiteY85" fmla="*/ 512043 h 4939827"/>
              <a:gd name="connsiteX86" fmla="*/ 7381 w 12192000"/>
              <a:gd name="connsiteY86" fmla="*/ 512580 h 4939827"/>
              <a:gd name="connsiteX87" fmla="*/ 100029 w 12192000"/>
              <a:gd name="connsiteY87" fmla="*/ 504758 h 4939827"/>
              <a:gd name="connsiteX88" fmla="*/ 155244 w 12192000"/>
              <a:gd name="connsiteY88" fmla="*/ 525130 h 4939827"/>
              <a:gd name="connsiteX89" fmla="*/ 254366 w 12192000"/>
              <a:gd name="connsiteY89" fmla="*/ 534449 h 4939827"/>
              <a:gd name="connsiteX90" fmla="*/ 447292 w 12192000"/>
              <a:gd name="connsiteY90" fmla="*/ 542725 h 4939827"/>
              <a:gd name="connsiteX91" fmla="*/ 628105 w 12192000"/>
              <a:gd name="connsiteY91" fmla="*/ 547853 h 4939827"/>
              <a:gd name="connsiteX92" fmla="*/ 783146 w 12192000"/>
              <a:gd name="connsiteY92" fmla="*/ 591799 h 4939827"/>
              <a:gd name="connsiteX93" fmla="*/ 1043676 w 12192000"/>
              <a:gd name="connsiteY93" fmla="*/ 591887 h 4939827"/>
              <a:gd name="connsiteX94" fmla="*/ 1281816 w 12192000"/>
              <a:gd name="connsiteY94" fmla="*/ 520946 h 4939827"/>
              <a:gd name="connsiteX95" fmla="*/ 1486347 w 12192000"/>
              <a:gd name="connsiteY95" fmla="*/ 487310 h 4939827"/>
              <a:gd name="connsiteX96" fmla="*/ 1568079 w 12192000"/>
              <a:gd name="connsiteY96" fmla="*/ 462531 h 4939827"/>
              <a:gd name="connsiteX97" fmla="*/ 1622516 w 12192000"/>
              <a:gd name="connsiteY97" fmla="*/ 466058 h 4939827"/>
              <a:gd name="connsiteX98" fmla="*/ 1655457 w 12192000"/>
              <a:gd name="connsiteY98" fmla="*/ 465359 h 4939827"/>
              <a:gd name="connsiteX99" fmla="*/ 1717454 w 12192000"/>
              <a:gd name="connsiteY99" fmla="*/ 417203 h 4939827"/>
              <a:gd name="connsiteX100" fmla="*/ 1913794 w 12192000"/>
              <a:gd name="connsiteY100" fmla="*/ 365255 h 4939827"/>
              <a:gd name="connsiteX101" fmla="*/ 2129762 w 12192000"/>
              <a:gd name="connsiteY101" fmla="*/ 367832 h 4939827"/>
              <a:gd name="connsiteX102" fmla="*/ 2376970 w 12192000"/>
              <a:gd name="connsiteY102" fmla="*/ 350129 h 4939827"/>
              <a:gd name="connsiteX103" fmla="*/ 2480155 w 12192000"/>
              <a:gd name="connsiteY103" fmla="*/ 359227 h 4939827"/>
              <a:gd name="connsiteX104" fmla="*/ 2586782 w 12192000"/>
              <a:gd name="connsiteY104" fmla="*/ 339352 h 4939827"/>
              <a:gd name="connsiteX105" fmla="*/ 2679617 w 12192000"/>
              <a:gd name="connsiteY105" fmla="*/ 305383 h 4939827"/>
              <a:gd name="connsiteX106" fmla="*/ 2788947 w 12192000"/>
              <a:gd name="connsiteY106" fmla="*/ 250375 h 4939827"/>
              <a:gd name="connsiteX107" fmla="*/ 2965530 w 12192000"/>
              <a:gd name="connsiteY107" fmla="*/ 245958 h 4939827"/>
              <a:gd name="connsiteX108" fmla="*/ 3103677 w 12192000"/>
              <a:gd name="connsiteY108" fmla="*/ 209527 h 4939827"/>
              <a:gd name="connsiteX109" fmla="*/ 3126759 w 12192000"/>
              <a:gd name="connsiteY109" fmla="*/ 211226 h 4939827"/>
              <a:gd name="connsiteX110" fmla="*/ 3164020 w 12192000"/>
              <a:gd name="connsiteY110" fmla="*/ 212779 h 4939827"/>
              <a:gd name="connsiteX111" fmla="*/ 3285019 w 12192000"/>
              <a:gd name="connsiteY111" fmla="*/ 220535 h 4939827"/>
              <a:gd name="connsiteX112" fmla="*/ 3365154 w 12192000"/>
              <a:gd name="connsiteY112" fmla="*/ 226416 h 4939827"/>
              <a:gd name="connsiteX113" fmla="*/ 3367507 w 12192000"/>
              <a:gd name="connsiteY113" fmla="*/ 225416 h 4939827"/>
              <a:gd name="connsiteX114" fmla="*/ 3387567 w 12192000"/>
              <a:gd name="connsiteY114" fmla="*/ 227103 h 4939827"/>
              <a:gd name="connsiteX115" fmla="*/ 3498001 w 12192000"/>
              <a:gd name="connsiteY115" fmla="*/ 231941 h 4939827"/>
              <a:gd name="connsiteX116" fmla="*/ 3561557 w 12192000"/>
              <a:gd name="connsiteY116" fmla="*/ 228095 h 4939827"/>
              <a:gd name="connsiteX117" fmla="*/ 3611920 w 12192000"/>
              <a:gd name="connsiteY117" fmla="*/ 218094 h 4939827"/>
              <a:gd name="connsiteX118" fmla="*/ 3620528 w 12192000"/>
              <a:gd name="connsiteY118" fmla="*/ 218788 h 4939827"/>
              <a:gd name="connsiteX119" fmla="*/ 3620766 w 12192000"/>
              <a:gd name="connsiteY119" fmla="*/ 218511 h 4939827"/>
              <a:gd name="connsiteX120" fmla="*/ 3629977 w 12192000"/>
              <a:gd name="connsiteY120" fmla="*/ 218664 h 4939827"/>
              <a:gd name="connsiteX121" fmla="*/ 3636217 w 12192000"/>
              <a:gd name="connsiteY121" fmla="*/ 220048 h 4939827"/>
              <a:gd name="connsiteX122" fmla="*/ 3709484 w 12192000"/>
              <a:gd name="connsiteY122" fmla="*/ 186927 h 4939827"/>
              <a:gd name="connsiteX123" fmla="*/ 3761342 w 12192000"/>
              <a:gd name="connsiteY123" fmla="*/ 177474 h 4939827"/>
              <a:gd name="connsiteX124" fmla="*/ 3799748 w 12192000"/>
              <a:gd name="connsiteY124" fmla="*/ 167154 h 4939827"/>
              <a:gd name="connsiteX125" fmla="*/ 3922756 w 12192000"/>
              <a:gd name="connsiteY125" fmla="*/ 194044 h 4939827"/>
              <a:gd name="connsiteX126" fmla="*/ 4028476 w 12192000"/>
              <a:gd name="connsiteY126" fmla="*/ 223679 h 4939827"/>
              <a:gd name="connsiteX127" fmla="*/ 4191582 w 12192000"/>
              <a:gd name="connsiteY127" fmla="*/ 238952 h 4939827"/>
              <a:gd name="connsiteX128" fmla="*/ 4251024 w 12192000"/>
              <a:gd name="connsiteY128" fmla="*/ 240874 h 4939827"/>
              <a:gd name="connsiteX129" fmla="*/ 4355275 w 12192000"/>
              <a:gd name="connsiteY129" fmla="*/ 260205 h 4939827"/>
              <a:gd name="connsiteX130" fmla="*/ 4423807 w 12192000"/>
              <a:gd name="connsiteY130" fmla="*/ 270366 h 4939827"/>
              <a:gd name="connsiteX131" fmla="*/ 4558432 w 12192000"/>
              <a:gd name="connsiteY131" fmla="*/ 269194 h 4939827"/>
              <a:gd name="connsiteX132" fmla="*/ 4635061 w 12192000"/>
              <a:gd name="connsiteY132" fmla="*/ 280682 h 4939827"/>
              <a:gd name="connsiteX133" fmla="*/ 4807427 w 12192000"/>
              <a:gd name="connsiteY133" fmla="*/ 276835 h 4939827"/>
              <a:gd name="connsiteX134" fmla="*/ 5028933 w 12192000"/>
              <a:gd name="connsiteY134" fmla="*/ 183887 h 4939827"/>
              <a:gd name="connsiteX135" fmla="*/ 5093642 w 12192000"/>
              <a:gd name="connsiteY135" fmla="*/ 177214 h 4939827"/>
              <a:gd name="connsiteX136" fmla="*/ 5102642 w 12192000"/>
              <a:gd name="connsiteY136" fmla="*/ 186816 h 4939827"/>
              <a:gd name="connsiteX137" fmla="*/ 5193590 w 12192000"/>
              <a:gd name="connsiteY137" fmla="*/ 156458 h 4939827"/>
              <a:gd name="connsiteX138" fmla="*/ 5323922 w 12192000"/>
              <a:gd name="connsiteY138" fmla="*/ 146332 h 4939827"/>
              <a:gd name="connsiteX139" fmla="*/ 5421860 w 12192000"/>
              <a:gd name="connsiteY139" fmla="*/ 167298 h 4939827"/>
              <a:gd name="connsiteX140" fmla="*/ 5476948 w 12192000"/>
              <a:gd name="connsiteY140" fmla="*/ 173249 h 4939827"/>
              <a:gd name="connsiteX141" fmla="*/ 5516842 w 12192000"/>
              <a:gd name="connsiteY141" fmla="*/ 184018 h 4939827"/>
              <a:gd name="connsiteX142" fmla="*/ 5619415 w 12192000"/>
              <a:gd name="connsiteY142" fmla="*/ 176781 h 4939827"/>
              <a:gd name="connsiteX143" fmla="*/ 5789867 w 12192000"/>
              <a:gd name="connsiteY143" fmla="*/ 150304 h 4939827"/>
              <a:gd name="connsiteX144" fmla="*/ 5825953 w 12192000"/>
              <a:gd name="connsiteY144" fmla="*/ 147907 h 4939827"/>
              <a:gd name="connsiteX145" fmla="*/ 5856168 w 12192000"/>
              <a:gd name="connsiteY145" fmla="*/ 158719 h 4939827"/>
              <a:gd name="connsiteX146" fmla="*/ 5862476 w 12192000"/>
              <a:gd name="connsiteY146" fmla="*/ 172447 h 4939827"/>
              <a:gd name="connsiteX147" fmla="*/ 5882195 w 12192000"/>
              <a:gd name="connsiteY147" fmla="*/ 173195 h 4939827"/>
              <a:gd name="connsiteX148" fmla="*/ 5952585 w 12192000"/>
              <a:gd name="connsiteY148" fmla="*/ 161012 h 4939827"/>
              <a:gd name="connsiteX149" fmla="*/ 6001964 w 12192000"/>
              <a:gd name="connsiteY149" fmla="*/ 154786 h 4939827"/>
              <a:gd name="connsiteX150" fmla="*/ 6184207 w 12192000"/>
              <a:gd name="connsiteY150" fmla="*/ 132658 h 4939827"/>
              <a:gd name="connsiteX151" fmla="*/ 6415830 w 12192000"/>
              <a:gd name="connsiteY151" fmla="*/ 136006 h 4939827"/>
              <a:gd name="connsiteX152" fmla="*/ 6756965 w 12192000"/>
              <a:gd name="connsiteY152" fmla="*/ 57636 h 4939827"/>
              <a:gd name="connsiteX153" fmla="*/ 6819400 w 12192000"/>
              <a:gd name="connsiteY153" fmla="*/ 30742 h 4939827"/>
              <a:gd name="connsiteX154" fmla="*/ 6986370 w 12192000"/>
              <a:gd name="connsiteY154" fmla="*/ 12659 h 4939827"/>
              <a:gd name="connsiteX155" fmla="*/ 6989536 w 12192000"/>
              <a:gd name="connsiteY155" fmla="*/ 14528 h 4939827"/>
              <a:gd name="connsiteX156" fmla="*/ 7015933 w 12192000"/>
              <a:gd name="connsiteY156" fmla="*/ 9653 h 4939827"/>
              <a:gd name="connsiteX157" fmla="*/ 7020592 w 12192000"/>
              <a:gd name="connsiteY157" fmla="*/ 1651 h 4939827"/>
              <a:gd name="connsiteX158" fmla="*/ 7025905 w 12192000"/>
              <a:gd name="connsiteY158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732750 w 12192000"/>
              <a:gd name="connsiteY13" fmla="*/ 145456 h 4939827"/>
              <a:gd name="connsiteX14" fmla="*/ 7785900 w 12192000"/>
              <a:gd name="connsiteY14" fmla="*/ 154493 h 4939827"/>
              <a:gd name="connsiteX15" fmla="*/ 7952584 w 12192000"/>
              <a:gd name="connsiteY15" fmla="*/ 170181 h 4939827"/>
              <a:gd name="connsiteX16" fmla="*/ 8009534 w 12192000"/>
              <a:gd name="connsiteY16" fmla="*/ 176441 h 4939827"/>
              <a:gd name="connsiteX17" fmla="*/ 8058681 w 12192000"/>
              <a:gd name="connsiteY17" fmla="*/ 219431 h 4939827"/>
              <a:gd name="connsiteX18" fmla="*/ 8126175 w 12192000"/>
              <a:gd name="connsiteY18" fmla="*/ 240005 h 4939827"/>
              <a:gd name="connsiteX19" fmla="*/ 8281371 w 12192000"/>
              <a:gd name="connsiteY19" fmla="*/ 256875 h 4939827"/>
              <a:gd name="connsiteX20" fmla="*/ 8381609 w 12192000"/>
              <a:gd name="connsiteY20" fmla="*/ 240618 h 4939827"/>
              <a:gd name="connsiteX21" fmla="*/ 8406759 w 12192000"/>
              <a:gd name="connsiteY21" fmla="*/ 232517 h 4939827"/>
              <a:gd name="connsiteX22" fmla="*/ 8426506 w 12192000"/>
              <a:gd name="connsiteY22" fmla="*/ 241842 h 4939827"/>
              <a:gd name="connsiteX23" fmla="*/ 8427949 w 12192000"/>
              <a:gd name="connsiteY23" fmla="*/ 240981 h 4939827"/>
              <a:gd name="connsiteX24" fmla="*/ 8441468 w 12192000"/>
              <a:gd name="connsiteY24" fmla="*/ 241157 h 4939827"/>
              <a:gd name="connsiteX25" fmla="*/ 8565757 w 12192000"/>
              <a:gd name="connsiteY25" fmla="*/ 255317 h 4939827"/>
              <a:gd name="connsiteX26" fmla="*/ 8573171 w 12192000"/>
              <a:gd name="connsiteY26" fmla="*/ 258426 h 4939827"/>
              <a:gd name="connsiteX27" fmla="*/ 8573548 w 12192000"/>
              <a:gd name="connsiteY27" fmla="*/ 258241 h 4939827"/>
              <a:gd name="connsiteX28" fmla="*/ 8622021 w 12192000"/>
              <a:gd name="connsiteY28" fmla="*/ 261028 h 4939827"/>
              <a:gd name="connsiteX29" fmla="*/ 8672650 w 12192000"/>
              <a:gd name="connsiteY29" fmla="*/ 254821 h 4939827"/>
              <a:gd name="connsiteX30" fmla="*/ 8785543 w 12192000"/>
              <a:gd name="connsiteY30" fmla="*/ 263406 h 4939827"/>
              <a:gd name="connsiteX31" fmla="*/ 8830588 w 12192000"/>
              <a:gd name="connsiteY31" fmla="*/ 265483 h 4939827"/>
              <a:gd name="connsiteX32" fmla="*/ 8905142 w 12192000"/>
              <a:gd name="connsiteY32" fmla="*/ 264958 h 4939827"/>
              <a:gd name="connsiteX33" fmla="*/ 8968582 w 12192000"/>
              <a:gd name="connsiteY33" fmla="*/ 262728 h 4939827"/>
              <a:gd name="connsiteX34" fmla="*/ 8972994 w 12192000"/>
              <a:gd name="connsiteY34" fmla="*/ 263284 h 4939827"/>
              <a:gd name="connsiteX35" fmla="*/ 9004605 w 12192000"/>
              <a:gd name="connsiteY35" fmla="*/ 258041 h 4939827"/>
              <a:gd name="connsiteX36" fmla="*/ 9016165 w 12192000"/>
              <a:gd name="connsiteY36" fmla="*/ 261258 h 4939827"/>
              <a:gd name="connsiteX37" fmla="*/ 9043297 w 12192000"/>
              <a:gd name="connsiteY37" fmla="*/ 281547 h 4939827"/>
              <a:gd name="connsiteX38" fmla="*/ 9048315 w 12192000"/>
              <a:gd name="connsiteY38" fmla="*/ 279264 h 4939827"/>
              <a:gd name="connsiteX39" fmla="*/ 9054706 w 12192000"/>
              <a:gd name="connsiteY39" fmla="*/ 278538 h 4939827"/>
              <a:gd name="connsiteX40" fmla="*/ 9070919 w 12192000"/>
              <a:gd name="connsiteY40" fmla="*/ 281810 h 4939827"/>
              <a:gd name="connsiteX41" fmla="*/ 9076813 w 12192000"/>
              <a:gd name="connsiteY41" fmla="*/ 283909 h 4939827"/>
              <a:gd name="connsiteX42" fmla="*/ 9085871 w 12192000"/>
              <a:gd name="connsiteY42" fmla="*/ 285133 h 4939827"/>
              <a:gd name="connsiteX43" fmla="*/ 9086159 w 12192000"/>
              <a:gd name="connsiteY43" fmla="*/ 284887 h 4939827"/>
              <a:gd name="connsiteX44" fmla="*/ 9134606 w 12192000"/>
              <a:gd name="connsiteY44" fmla="*/ 288168 h 4939827"/>
              <a:gd name="connsiteX45" fmla="*/ 9195590 w 12192000"/>
              <a:gd name="connsiteY45" fmla="*/ 279568 h 4939827"/>
              <a:gd name="connsiteX46" fmla="*/ 9219336 w 12192000"/>
              <a:gd name="connsiteY46" fmla="*/ 278133 h 4939827"/>
              <a:gd name="connsiteX47" fmla="*/ 9232362 w 12192000"/>
              <a:gd name="connsiteY47" fmla="*/ 275894 h 4939827"/>
              <a:gd name="connsiteX48" fmla="*/ 9283638 w 12192000"/>
              <a:gd name="connsiteY48" fmla="*/ 299924 h 4939827"/>
              <a:gd name="connsiteX49" fmla="*/ 9371484 w 12192000"/>
              <a:gd name="connsiteY49" fmla="*/ 329634 h 4939827"/>
              <a:gd name="connsiteX50" fmla="*/ 9404829 w 12192000"/>
              <a:gd name="connsiteY50" fmla="*/ 339038 h 4939827"/>
              <a:gd name="connsiteX51" fmla="*/ 9427021 w 12192000"/>
              <a:gd name="connsiteY51" fmla="*/ 358784 h 4939827"/>
              <a:gd name="connsiteX52" fmla="*/ 9670844 w 12192000"/>
              <a:gd name="connsiteY52" fmla="*/ 405128 h 4939827"/>
              <a:gd name="connsiteX53" fmla="*/ 9816083 w 12192000"/>
              <a:gd name="connsiteY53" fmla="*/ 416573 h 4939827"/>
              <a:gd name="connsiteX54" fmla="*/ 9936741 w 12192000"/>
              <a:gd name="connsiteY54" fmla="*/ 437044 h 4939827"/>
              <a:gd name="connsiteX55" fmla="*/ 10050093 w 12192000"/>
              <a:gd name="connsiteY55" fmla="*/ 443783 h 4939827"/>
              <a:gd name="connsiteX56" fmla="*/ 10130090 w 12192000"/>
              <a:gd name="connsiteY56" fmla="*/ 459520 h 4939827"/>
              <a:gd name="connsiteX57" fmla="*/ 10173456 w 12192000"/>
              <a:gd name="connsiteY57" fmla="*/ 457749 h 4939827"/>
              <a:gd name="connsiteX58" fmla="*/ 10218232 w 12192000"/>
              <a:gd name="connsiteY58" fmla="*/ 459820 h 4939827"/>
              <a:gd name="connsiteX59" fmla="*/ 10354176 w 12192000"/>
              <a:gd name="connsiteY59" fmla="*/ 471377 h 4939827"/>
              <a:gd name="connsiteX60" fmla="*/ 10430681 w 12192000"/>
              <a:gd name="connsiteY60" fmla="*/ 481226 h 4939827"/>
              <a:gd name="connsiteX61" fmla="*/ 10478169 w 12192000"/>
              <a:gd name="connsiteY61" fmla="*/ 481774 h 4939827"/>
              <a:gd name="connsiteX62" fmla="*/ 10540907 w 12192000"/>
              <a:gd name="connsiteY62" fmla="*/ 485607 h 4939827"/>
              <a:gd name="connsiteX63" fmla="*/ 10614941 w 12192000"/>
              <a:gd name="connsiteY63" fmla="*/ 487592 h 4939827"/>
              <a:gd name="connsiteX64" fmla="*/ 10674098 w 12192000"/>
              <a:gd name="connsiteY64" fmla="*/ 521656 h 4939827"/>
              <a:gd name="connsiteX65" fmla="*/ 10874834 w 12192000"/>
              <a:gd name="connsiteY65" fmla="*/ 574867 h 4939827"/>
              <a:gd name="connsiteX66" fmla="*/ 10944981 w 12192000"/>
              <a:gd name="connsiteY66" fmla="*/ 615042 h 4939827"/>
              <a:gd name="connsiteX67" fmla="*/ 11006376 w 12192000"/>
              <a:gd name="connsiteY67" fmla="*/ 645957 h 4939827"/>
              <a:gd name="connsiteX68" fmla="*/ 11076308 w 12192000"/>
              <a:gd name="connsiteY68" fmla="*/ 675698 h 4939827"/>
              <a:gd name="connsiteX69" fmla="*/ 11148789 w 12192000"/>
              <a:gd name="connsiteY69" fmla="*/ 685041 h 4939827"/>
              <a:gd name="connsiteX70" fmla="*/ 11249129 w 12192000"/>
              <a:gd name="connsiteY70" fmla="*/ 684218 h 4939827"/>
              <a:gd name="connsiteX71" fmla="*/ 11299915 w 12192000"/>
              <a:gd name="connsiteY71" fmla="*/ 692177 h 4939827"/>
              <a:gd name="connsiteX72" fmla="*/ 11386973 w 12192000"/>
              <a:gd name="connsiteY72" fmla="*/ 708209 h 4939827"/>
              <a:gd name="connsiteX73" fmla="*/ 11500105 w 12192000"/>
              <a:gd name="connsiteY73" fmla="*/ 735014 h 4939827"/>
              <a:gd name="connsiteX74" fmla="*/ 11621735 w 12192000"/>
              <a:gd name="connsiteY74" fmla="*/ 789584 h 4939827"/>
              <a:gd name="connsiteX75" fmla="*/ 11691200 w 12192000"/>
              <a:gd name="connsiteY75" fmla="*/ 867902 h 4939827"/>
              <a:gd name="connsiteX76" fmla="*/ 11819427 w 12192000"/>
              <a:gd name="connsiteY76" fmla="*/ 911634 h 4939827"/>
              <a:gd name="connsiteX77" fmla="*/ 11969720 w 12192000"/>
              <a:gd name="connsiteY77" fmla="*/ 964737 h 4939827"/>
              <a:gd name="connsiteX78" fmla="*/ 12055766 w 12192000"/>
              <a:gd name="connsiteY78" fmla="*/ 991268 h 4939827"/>
              <a:gd name="connsiteX79" fmla="*/ 12171539 w 12192000"/>
              <a:gd name="connsiteY79" fmla="*/ 995427 h 4939827"/>
              <a:gd name="connsiteX80" fmla="*/ 12187831 w 12192000"/>
              <a:gd name="connsiteY80" fmla="*/ 996580 h 4939827"/>
              <a:gd name="connsiteX81" fmla="*/ 12192000 w 12192000"/>
              <a:gd name="connsiteY81" fmla="*/ 996726 h 4939827"/>
              <a:gd name="connsiteX82" fmla="*/ 12192000 w 12192000"/>
              <a:gd name="connsiteY82" fmla="*/ 4939827 h 4939827"/>
              <a:gd name="connsiteX83" fmla="*/ 0 w 12192000"/>
              <a:gd name="connsiteY83" fmla="*/ 4939827 h 4939827"/>
              <a:gd name="connsiteX84" fmla="*/ 0 w 12192000"/>
              <a:gd name="connsiteY84" fmla="*/ 512043 h 4939827"/>
              <a:gd name="connsiteX85" fmla="*/ 7381 w 12192000"/>
              <a:gd name="connsiteY85" fmla="*/ 512580 h 4939827"/>
              <a:gd name="connsiteX86" fmla="*/ 100029 w 12192000"/>
              <a:gd name="connsiteY86" fmla="*/ 504758 h 4939827"/>
              <a:gd name="connsiteX87" fmla="*/ 155244 w 12192000"/>
              <a:gd name="connsiteY87" fmla="*/ 525130 h 4939827"/>
              <a:gd name="connsiteX88" fmla="*/ 254366 w 12192000"/>
              <a:gd name="connsiteY88" fmla="*/ 534449 h 4939827"/>
              <a:gd name="connsiteX89" fmla="*/ 447292 w 12192000"/>
              <a:gd name="connsiteY89" fmla="*/ 542725 h 4939827"/>
              <a:gd name="connsiteX90" fmla="*/ 628105 w 12192000"/>
              <a:gd name="connsiteY90" fmla="*/ 547853 h 4939827"/>
              <a:gd name="connsiteX91" fmla="*/ 783146 w 12192000"/>
              <a:gd name="connsiteY91" fmla="*/ 591799 h 4939827"/>
              <a:gd name="connsiteX92" fmla="*/ 1043676 w 12192000"/>
              <a:gd name="connsiteY92" fmla="*/ 591887 h 4939827"/>
              <a:gd name="connsiteX93" fmla="*/ 1281816 w 12192000"/>
              <a:gd name="connsiteY93" fmla="*/ 520946 h 4939827"/>
              <a:gd name="connsiteX94" fmla="*/ 1486347 w 12192000"/>
              <a:gd name="connsiteY94" fmla="*/ 487310 h 4939827"/>
              <a:gd name="connsiteX95" fmla="*/ 1568079 w 12192000"/>
              <a:gd name="connsiteY95" fmla="*/ 462531 h 4939827"/>
              <a:gd name="connsiteX96" fmla="*/ 1622516 w 12192000"/>
              <a:gd name="connsiteY96" fmla="*/ 466058 h 4939827"/>
              <a:gd name="connsiteX97" fmla="*/ 1655457 w 12192000"/>
              <a:gd name="connsiteY97" fmla="*/ 465359 h 4939827"/>
              <a:gd name="connsiteX98" fmla="*/ 1717454 w 12192000"/>
              <a:gd name="connsiteY98" fmla="*/ 417203 h 4939827"/>
              <a:gd name="connsiteX99" fmla="*/ 1913794 w 12192000"/>
              <a:gd name="connsiteY99" fmla="*/ 365255 h 4939827"/>
              <a:gd name="connsiteX100" fmla="*/ 2129762 w 12192000"/>
              <a:gd name="connsiteY100" fmla="*/ 367832 h 4939827"/>
              <a:gd name="connsiteX101" fmla="*/ 2376970 w 12192000"/>
              <a:gd name="connsiteY101" fmla="*/ 350129 h 4939827"/>
              <a:gd name="connsiteX102" fmla="*/ 2480155 w 12192000"/>
              <a:gd name="connsiteY102" fmla="*/ 359227 h 4939827"/>
              <a:gd name="connsiteX103" fmla="*/ 2586782 w 12192000"/>
              <a:gd name="connsiteY103" fmla="*/ 339352 h 4939827"/>
              <a:gd name="connsiteX104" fmla="*/ 2679617 w 12192000"/>
              <a:gd name="connsiteY104" fmla="*/ 305383 h 4939827"/>
              <a:gd name="connsiteX105" fmla="*/ 2788947 w 12192000"/>
              <a:gd name="connsiteY105" fmla="*/ 250375 h 4939827"/>
              <a:gd name="connsiteX106" fmla="*/ 2965530 w 12192000"/>
              <a:gd name="connsiteY106" fmla="*/ 245958 h 4939827"/>
              <a:gd name="connsiteX107" fmla="*/ 3103677 w 12192000"/>
              <a:gd name="connsiteY107" fmla="*/ 209527 h 4939827"/>
              <a:gd name="connsiteX108" fmla="*/ 3126759 w 12192000"/>
              <a:gd name="connsiteY108" fmla="*/ 211226 h 4939827"/>
              <a:gd name="connsiteX109" fmla="*/ 3164020 w 12192000"/>
              <a:gd name="connsiteY109" fmla="*/ 212779 h 4939827"/>
              <a:gd name="connsiteX110" fmla="*/ 3285019 w 12192000"/>
              <a:gd name="connsiteY110" fmla="*/ 220535 h 4939827"/>
              <a:gd name="connsiteX111" fmla="*/ 3365154 w 12192000"/>
              <a:gd name="connsiteY111" fmla="*/ 226416 h 4939827"/>
              <a:gd name="connsiteX112" fmla="*/ 3367507 w 12192000"/>
              <a:gd name="connsiteY112" fmla="*/ 225416 h 4939827"/>
              <a:gd name="connsiteX113" fmla="*/ 3387567 w 12192000"/>
              <a:gd name="connsiteY113" fmla="*/ 227103 h 4939827"/>
              <a:gd name="connsiteX114" fmla="*/ 3498001 w 12192000"/>
              <a:gd name="connsiteY114" fmla="*/ 231941 h 4939827"/>
              <a:gd name="connsiteX115" fmla="*/ 3561557 w 12192000"/>
              <a:gd name="connsiteY115" fmla="*/ 228095 h 4939827"/>
              <a:gd name="connsiteX116" fmla="*/ 3611920 w 12192000"/>
              <a:gd name="connsiteY116" fmla="*/ 218094 h 4939827"/>
              <a:gd name="connsiteX117" fmla="*/ 3620528 w 12192000"/>
              <a:gd name="connsiteY117" fmla="*/ 218788 h 4939827"/>
              <a:gd name="connsiteX118" fmla="*/ 3620766 w 12192000"/>
              <a:gd name="connsiteY118" fmla="*/ 218511 h 4939827"/>
              <a:gd name="connsiteX119" fmla="*/ 3629977 w 12192000"/>
              <a:gd name="connsiteY119" fmla="*/ 218664 h 4939827"/>
              <a:gd name="connsiteX120" fmla="*/ 3636217 w 12192000"/>
              <a:gd name="connsiteY120" fmla="*/ 220048 h 4939827"/>
              <a:gd name="connsiteX121" fmla="*/ 3709484 w 12192000"/>
              <a:gd name="connsiteY121" fmla="*/ 186927 h 4939827"/>
              <a:gd name="connsiteX122" fmla="*/ 3761342 w 12192000"/>
              <a:gd name="connsiteY122" fmla="*/ 177474 h 4939827"/>
              <a:gd name="connsiteX123" fmla="*/ 3799748 w 12192000"/>
              <a:gd name="connsiteY123" fmla="*/ 167154 h 4939827"/>
              <a:gd name="connsiteX124" fmla="*/ 3922756 w 12192000"/>
              <a:gd name="connsiteY124" fmla="*/ 194044 h 4939827"/>
              <a:gd name="connsiteX125" fmla="*/ 4028476 w 12192000"/>
              <a:gd name="connsiteY125" fmla="*/ 223679 h 4939827"/>
              <a:gd name="connsiteX126" fmla="*/ 4191582 w 12192000"/>
              <a:gd name="connsiteY126" fmla="*/ 238952 h 4939827"/>
              <a:gd name="connsiteX127" fmla="*/ 4251024 w 12192000"/>
              <a:gd name="connsiteY127" fmla="*/ 240874 h 4939827"/>
              <a:gd name="connsiteX128" fmla="*/ 4355275 w 12192000"/>
              <a:gd name="connsiteY128" fmla="*/ 260205 h 4939827"/>
              <a:gd name="connsiteX129" fmla="*/ 4423807 w 12192000"/>
              <a:gd name="connsiteY129" fmla="*/ 270366 h 4939827"/>
              <a:gd name="connsiteX130" fmla="*/ 4558432 w 12192000"/>
              <a:gd name="connsiteY130" fmla="*/ 269194 h 4939827"/>
              <a:gd name="connsiteX131" fmla="*/ 4635061 w 12192000"/>
              <a:gd name="connsiteY131" fmla="*/ 280682 h 4939827"/>
              <a:gd name="connsiteX132" fmla="*/ 4807427 w 12192000"/>
              <a:gd name="connsiteY132" fmla="*/ 276835 h 4939827"/>
              <a:gd name="connsiteX133" fmla="*/ 5028933 w 12192000"/>
              <a:gd name="connsiteY133" fmla="*/ 183887 h 4939827"/>
              <a:gd name="connsiteX134" fmla="*/ 5093642 w 12192000"/>
              <a:gd name="connsiteY134" fmla="*/ 177214 h 4939827"/>
              <a:gd name="connsiteX135" fmla="*/ 5102642 w 12192000"/>
              <a:gd name="connsiteY135" fmla="*/ 186816 h 4939827"/>
              <a:gd name="connsiteX136" fmla="*/ 5193590 w 12192000"/>
              <a:gd name="connsiteY136" fmla="*/ 156458 h 4939827"/>
              <a:gd name="connsiteX137" fmla="*/ 5323922 w 12192000"/>
              <a:gd name="connsiteY137" fmla="*/ 146332 h 4939827"/>
              <a:gd name="connsiteX138" fmla="*/ 5421860 w 12192000"/>
              <a:gd name="connsiteY138" fmla="*/ 167298 h 4939827"/>
              <a:gd name="connsiteX139" fmla="*/ 5476948 w 12192000"/>
              <a:gd name="connsiteY139" fmla="*/ 173249 h 4939827"/>
              <a:gd name="connsiteX140" fmla="*/ 5516842 w 12192000"/>
              <a:gd name="connsiteY140" fmla="*/ 184018 h 4939827"/>
              <a:gd name="connsiteX141" fmla="*/ 5619415 w 12192000"/>
              <a:gd name="connsiteY141" fmla="*/ 176781 h 4939827"/>
              <a:gd name="connsiteX142" fmla="*/ 5789867 w 12192000"/>
              <a:gd name="connsiteY142" fmla="*/ 150304 h 4939827"/>
              <a:gd name="connsiteX143" fmla="*/ 5825953 w 12192000"/>
              <a:gd name="connsiteY143" fmla="*/ 147907 h 4939827"/>
              <a:gd name="connsiteX144" fmla="*/ 5856168 w 12192000"/>
              <a:gd name="connsiteY144" fmla="*/ 158719 h 4939827"/>
              <a:gd name="connsiteX145" fmla="*/ 5862476 w 12192000"/>
              <a:gd name="connsiteY145" fmla="*/ 172447 h 4939827"/>
              <a:gd name="connsiteX146" fmla="*/ 5882195 w 12192000"/>
              <a:gd name="connsiteY146" fmla="*/ 173195 h 4939827"/>
              <a:gd name="connsiteX147" fmla="*/ 5952585 w 12192000"/>
              <a:gd name="connsiteY147" fmla="*/ 161012 h 4939827"/>
              <a:gd name="connsiteX148" fmla="*/ 6001964 w 12192000"/>
              <a:gd name="connsiteY148" fmla="*/ 154786 h 4939827"/>
              <a:gd name="connsiteX149" fmla="*/ 6184207 w 12192000"/>
              <a:gd name="connsiteY149" fmla="*/ 132658 h 4939827"/>
              <a:gd name="connsiteX150" fmla="*/ 6415830 w 12192000"/>
              <a:gd name="connsiteY150" fmla="*/ 136006 h 4939827"/>
              <a:gd name="connsiteX151" fmla="*/ 6756965 w 12192000"/>
              <a:gd name="connsiteY151" fmla="*/ 57636 h 4939827"/>
              <a:gd name="connsiteX152" fmla="*/ 6819400 w 12192000"/>
              <a:gd name="connsiteY152" fmla="*/ 30742 h 4939827"/>
              <a:gd name="connsiteX153" fmla="*/ 6986370 w 12192000"/>
              <a:gd name="connsiteY153" fmla="*/ 12659 h 4939827"/>
              <a:gd name="connsiteX154" fmla="*/ 6989536 w 12192000"/>
              <a:gd name="connsiteY154" fmla="*/ 14528 h 4939827"/>
              <a:gd name="connsiteX155" fmla="*/ 7015933 w 12192000"/>
              <a:gd name="connsiteY155" fmla="*/ 9653 h 4939827"/>
              <a:gd name="connsiteX156" fmla="*/ 7020592 w 12192000"/>
              <a:gd name="connsiteY156" fmla="*/ 1651 h 4939827"/>
              <a:gd name="connsiteX157" fmla="*/ 7025905 w 12192000"/>
              <a:gd name="connsiteY157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732750 w 12192000"/>
              <a:gd name="connsiteY13" fmla="*/ 145456 h 4939827"/>
              <a:gd name="connsiteX14" fmla="*/ 7785900 w 12192000"/>
              <a:gd name="connsiteY14" fmla="*/ 154493 h 4939827"/>
              <a:gd name="connsiteX15" fmla="*/ 7952584 w 12192000"/>
              <a:gd name="connsiteY15" fmla="*/ 170181 h 4939827"/>
              <a:gd name="connsiteX16" fmla="*/ 8058681 w 12192000"/>
              <a:gd name="connsiteY16" fmla="*/ 219431 h 4939827"/>
              <a:gd name="connsiteX17" fmla="*/ 8126175 w 12192000"/>
              <a:gd name="connsiteY17" fmla="*/ 240005 h 4939827"/>
              <a:gd name="connsiteX18" fmla="*/ 8281371 w 12192000"/>
              <a:gd name="connsiteY18" fmla="*/ 256875 h 4939827"/>
              <a:gd name="connsiteX19" fmla="*/ 8381609 w 12192000"/>
              <a:gd name="connsiteY19" fmla="*/ 240618 h 4939827"/>
              <a:gd name="connsiteX20" fmla="*/ 8406759 w 12192000"/>
              <a:gd name="connsiteY20" fmla="*/ 232517 h 4939827"/>
              <a:gd name="connsiteX21" fmla="*/ 8426506 w 12192000"/>
              <a:gd name="connsiteY21" fmla="*/ 241842 h 4939827"/>
              <a:gd name="connsiteX22" fmla="*/ 8427949 w 12192000"/>
              <a:gd name="connsiteY22" fmla="*/ 240981 h 4939827"/>
              <a:gd name="connsiteX23" fmla="*/ 8441468 w 12192000"/>
              <a:gd name="connsiteY23" fmla="*/ 241157 h 4939827"/>
              <a:gd name="connsiteX24" fmla="*/ 8565757 w 12192000"/>
              <a:gd name="connsiteY24" fmla="*/ 255317 h 4939827"/>
              <a:gd name="connsiteX25" fmla="*/ 8573171 w 12192000"/>
              <a:gd name="connsiteY25" fmla="*/ 258426 h 4939827"/>
              <a:gd name="connsiteX26" fmla="*/ 8573548 w 12192000"/>
              <a:gd name="connsiteY26" fmla="*/ 258241 h 4939827"/>
              <a:gd name="connsiteX27" fmla="*/ 8622021 w 12192000"/>
              <a:gd name="connsiteY27" fmla="*/ 261028 h 4939827"/>
              <a:gd name="connsiteX28" fmla="*/ 8672650 w 12192000"/>
              <a:gd name="connsiteY28" fmla="*/ 254821 h 4939827"/>
              <a:gd name="connsiteX29" fmla="*/ 8785543 w 12192000"/>
              <a:gd name="connsiteY29" fmla="*/ 263406 h 4939827"/>
              <a:gd name="connsiteX30" fmla="*/ 8830588 w 12192000"/>
              <a:gd name="connsiteY30" fmla="*/ 265483 h 4939827"/>
              <a:gd name="connsiteX31" fmla="*/ 8905142 w 12192000"/>
              <a:gd name="connsiteY31" fmla="*/ 264958 h 4939827"/>
              <a:gd name="connsiteX32" fmla="*/ 8968582 w 12192000"/>
              <a:gd name="connsiteY32" fmla="*/ 262728 h 4939827"/>
              <a:gd name="connsiteX33" fmla="*/ 8972994 w 12192000"/>
              <a:gd name="connsiteY33" fmla="*/ 263284 h 4939827"/>
              <a:gd name="connsiteX34" fmla="*/ 9004605 w 12192000"/>
              <a:gd name="connsiteY34" fmla="*/ 258041 h 4939827"/>
              <a:gd name="connsiteX35" fmla="*/ 9016165 w 12192000"/>
              <a:gd name="connsiteY35" fmla="*/ 261258 h 4939827"/>
              <a:gd name="connsiteX36" fmla="*/ 9043297 w 12192000"/>
              <a:gd name="connsiteY36" fmla="*/ 281547 h 4939827"/>
              <a:gd name="connsiteX37" fmla="*/ 9048315 w 12192000"/>
              <a:gd name="connsiteY37" fmla="*/ 279264 h 4939827"/>
              <a:gd name="connsiteX38" fmla="*/ 9054706 w 12192000"/>
              <a:gd name="connsiteY38" fmla="*/ 278538 h 4939827"/>
              <a:gd name="connsiteX39" fmla="*/ 9070919 w 12192000"/>
              <a:gd name="connsiteY39" fmla="*/ 281810 h 4939827"/>
              <a:gd name="connsiteX40" fmla="*/ 9076813 w 12192000"/>
              <a:gd name="connsiteY40" fmla="*/ 283909 h 4939827"/>
              <a:gd name="connsiteX41" fmla="*/ 9085871 w 12192000"/>
              <a:gd name="connsiteY41" fmla="*/ 285133 h 4939827"/>
              <a:gd name="connsiteX42" fmla="*/ 9086159 w 12192000"/>
              <a:gd name="connsiteY42" fmla="*/ 284887 h 4939827"/>
              <a:gd name="connsiteX43" fmla="*/ 9134606 w 12192000"/>
              <a:gd name="connsiteY43" fmla="*/ 288168 h 4939827"/>
              <a:gd name="connsiteX44" fmla="*/ 9195590 w 12192000"/>
              <a:gd name="connsiteY44" fmla="*/ 279568 h 4939827"/>
              <a:gd name="connsiteX45" fmla="*/ 9219336 w 12192000"/>
              <a:gd name="connsiteY45" fmla="*/ 278133 h 4939827"/>
              <a:gd name="connsiteX46" fmla="*/ 9232362 w 12192000"/>
              <a:gd name="connsiteY46" fmla="*/ 275894 h 4939827"/>
              <a:gd name="connsiteX47" fmla="*/ 9283638 w 12192000"/>
              <a:gd name="connsiteY47" fmla="*/ 299924 h 4939827"/>
              <a:gd name="connsiteX48" fmla="*/ 9371484 w 12192000"/>
              <a:gd name="connsiteY48" fmla="*/ 329634 h 4939827"/>
              <a:gd name="connsiteX49" fmla="*/ 9404829 w 12192000"/>
              <a:gd name="connsiteY49" fmla="*/ 339038 h 4939827"/>
              <a:gd name="connsiteX50" fmla="*/ 9427021 w 12192000"/>
              <a:gd name="connsiteY50" fmla="*/ 358784 h 4939827"/>
              <a:gd name="connsiteX51" fmla="*/ 9670844 w 12192000"/>
              <a:gd name="connsiteY51" fmla="*/ 405128 h 4939827"/>
              <a:gd name="connsiteX52" fmla="*/ 9816083 w 12192000"/>
              <a:gd name="connsiteY52" fmla="*/ 416573 h 4939827"/>
              <a:gd name="connsiteX53" fmla="*/ 9936741 w 12192000"/>
              <a:gd name="connsiteY53" fmla="*/ 437044 h 4939827"/>
              <a:gd name="connsiteX54" fmla="*/ 10050093 w 12192000"/>
              <a:gd name="connsiteY54" fmla="*/ 443783 h 4939827"/>
              <a:gd name="connsiteX55" fmla="*/ 10130090 w 12192000"/>
              <a:gd name="connsiteY55" fmla="*/ 459520 h 4939827"/>
              <a:gd name="connsiteX56" fmla="*/ 10173456 w 12192000"/>
              <a:gd name="connsiteY56" fmla="*/ 457749 h 4939827"/>
              <a:gd name="connsiteX57" fmla="*/ 10218232 w 12192000"/>
              <a:gd name="connsiteY57" fmla="*/ 459820 h 4939827"/>
              <a:gd name="connsiteX58" fmla="*/ 10354176 w 12192000"/>
              <a:gd name="connsiteY58" fmla="*/ 471377 h 4939827"/>
              <a:gd name="connsiteX59" fmla="*/ 10430681 w 12192000"/>
              <a:gd name="connsiteY59" fmla="*/ 481226 h 4939827"/>
              <a:gd name="connsiteX60" fmla="*/ 10478169 w 12192000"/>
              <a:gd name="connsiteY60" fmla="*/ 481774 h 4939827"/>
              <a:gd name="connsiteX61" fmla="*/ 10540907 w 12192000"/>
              <a:gd name="connsiteY61" fmla="*/ 485607 h 4939827"/>
              <a:gd name="connsiteX62" fmla="*/ 10614941 w 12192000"/>
              <a:gd name="connsiteY62" fmla="*/ 487592 h 4939827"/>
              <a:gd name="connsiteX63" fmla="*/ 10674098 w 12192000"/>
              <a:gd name="connsiteY63" fmla="*/ 521656 h 4939827"/>
              <a:gd name="connsiteX64" fmla="*/ 10874834 w 12192000"/>
              <a:gd name="connsiteY64" fmla="*/ 574867 h 4939827"/>
              <a:gd name="connsiteX65" fmla="*/ 10944981 w 12192000"/>
              <a:gd name="connsiteY65" fmla="*/ 615042 h 4939827"/>
              <a:gd name="connsiteX66" fmla="*/ 11006376 w 12192000"/>
              <a:gd name="connsiteY66" fmla="*/ 645957 h 4939827"/>
              <a:gd name="connsiteX67" fmla="*/ 11076308 w 12192000"/>
              <a:gd name="connsiteY67" fmla="*/ 675698 h 4939827"/>
              <a:gd name="connsiteX68" fmla="*/ 11148789 w 12192000"/>
              <a:gd name="connsiteY68" fmla="*/ 685041 h 4939827"/>
              <a:gd name="connsiteX69" fmla="*/ 11249129 w 12192000"/>
              <a:gd name="connsiteY69" fmla="*/ 684218 h 4939827"/>
              <a:gd name="connsiteX70" fmla="*/ 11299915 w 12192000"/>
              <a:gd name="connsiteY70" fmla="*/ 692177 h 4939827"/>
              <a:gd name="connsiteX71" fmla="*/ 11386973 w 12192000"/>
              <a:gd name="connsiteY71" fmla="*/ 708209 h 4939827"/>
              <a:gd name="connsiteX72" fmla="*/ 11500105 w 12192000"/>
              <a:gd name="connsiteY72" fmla="*/ 735014 h 4939827"/>
              <a:gd name="connsiteX73" fmla="*/ 11621735 w 12192000"/>
              <a:gd name="connsiteY73" fmla="*/ 789584 h 4939827"/>
              <a:gd name="connsiteX74" fmla="*/ 11691200 w 12192000"/>
              <a:gd name="connsiteY74" fmla="*/ 867902 h 4939827"/>
              <a:gd name="connsiteX75" fmla="*/ 11819427 w 12192000"/>
              <a:gd name="connsiteY75" fmla="*/ 911634 h 4939827"/>
              <a:gd name="connsiteX76" fmla="*/ 11969720 w 12192000"/>
              <a:gd name="connsiteY76" fmla="*/ 964737 h 4939827"/>
              <a:gd name="connsiteX77" fmla="*/ 12055766 w 12192000"/>
              <a:gd name="connsiteY77" fmla="*/ 991268 h 4939827"/>
              <a:gd name="connsiteX78" fmla="*/ 12171539 w 12192000"/>
              <a:gd name="connsiteY78" fmla="*/ 995427 h 4939827"/>
              <a:gd name="connsiteX79" fmla="*/ 12187831 w 12192000"/>
              <a:gd name="connsiteY79" fmla="*/ 996580 h 4939827"/>
              <a:gd name="connsiteX80" fmla="*/ 12192000 w 12192000"/>
              <a:gd name="connsiteY80" fmla="*/ 996726 h 4939827"/>
              <a:gd name="connsiteX81" fmla="*/ 12192000 w 12192000"/>
              <a:gd name="connsiteY81" fmla="*/ 4939827 h 4939827"/>
              <a:gd name="connsiteX82" fmla="*/ 0 w 12192000"/>
              <a:gd name="connsiteY82" fmla="*/ 4939827 h 4939827"/>
              <a:gd name="connsiteX83" fmla="*/ 0 w 12192000"/>
              <a:gd name="connsiteY83" fmla="*/ 512043 h 4939827"/>
              <a:gd name="connsiteX84" fmla="*/ 7381 w 12192000"/>
              <a:gd name="connsiteY84" fmla="*/ 512580 h 4939827"/>
              <a:gd name="connsiteX85" fmla="*/ 100029 w 12192000"/>
              <a:gd name="connsiteY85" fmla="*/ 504758 h 4939827"/>
              <a:gd name="connsiteX86" fmla="*/ 155244 w 12192000"/>
              <a:gd name="connsiteY86" fmla="*/ 525130 h 4939827"/>
              <a:gd name="connsiteX87" fmla="*/ 254366 w 12192000"/>
              <a:gd name="connsiteY87" fmla="*/ 534449 h 4939827"/>
              <a:gd name="connsiteX88" fmla="*/ 447292 w 12192000"/>
              <a:gd name="connsiteY88" fmla="*/ 542725 h 4939827"/>
              <a:gd name="connsiteX89" fmla="*/ 628105 w 12192000"/>
              <a:gd name="connsiteY89" fmla="*/ 547853 h 4939827"/>
              <a:gd name="connsiteX90" fmla="*/ 783146 w 12192000"/>
              <a:gd name="connsiteY90" fmla="*/ 591799 h 4939827"/>
              <a:gd name="connsiteX91" fmla="*/ 1043676 w 12192000"/>
              <a:gd name="connsiteY91" fmla="*/ 591887 h 4939827"/>
              <a:gd name="connsiteX92" fmla="*/ 1281816 w 12192000"/>
              <a:gd name="connsiteY92" fmla="*/ 520946 h 4939827"/>
              <a:gd name="connsiteX93" fmla="*/ 1486347 w 12192000"/>
              <a:gd name="connsiteY93" fmla="*/ 487310 h 4939827"/>
              <a:gd name="connsiteX94" fmla="*/ 1568079 w 12192000"/>
              <a:gd name="connsiteY94" fmla="*/ 462531 h 4939827"/>
              <a:gd name="connsiteX95" fmla="*/ 1622516 w 12192000"/>
              <a:gd name="connsiteY95" fmla="*/ 466058 h 4939827"/>
              <a:gd name="connsiteX96" fmla="*/ 1655457 w 12192000"/>
              <a:gd name="connsiteY96" fmla="*/ 465359 h 4939827"/>
              <a:gd name="connsiteX97" fmla="*/ 1717454 w 12192000"/>
              <a:gd name="connsiteY97" fmla="*/ 417203 h 4939827"/>
              <a:gd name="connsiteX98" fmla="*/ 1913794 w 12192000"/>
              <a:gd name="connsiteY98" fmla="*/ 365255 h 4939827"/>
              <a:gd name="connsiteX99" fmla="*/ 2129762 w 12192000"/>
              <a:gd name="connsiteY99" fmla="*/ 367832 h 4939827"/>
              <a:gd name="connsiteX100" fmla="*/ 2376970 w 12192000"/>
              <a:gd name="connsiteY100" fmla="*/ 350129 h 4939827"/>
              <a:gd name="connsiteX101" fmla="*/ 2480155 w 12192000"/>
              <a:gd name="connsiteY101" fmla="*/ 359227 h 4939827"/>
              <a:gd name="connsiteX102" fmla="*/ 2586782 w 12192000"/>
              <a:gd name="connsiteY102" fmla="*/ 339352 h 4939827"/>
              <a:gd name="connsiteX103" fmla="*/ 2679617 w 12192000"/>
              <a:gd name="connsiteY103" fmla="*/ 305383 h 4939827"/>
              <a:gd name="connsiteX104" fmla="*/ 2788947 w 12192000"/>
              <a:gd name="connsiteY104" fmla="*/ 250375 h 4939827"/>
              <a:gd name="connsiteX105" fmla="*/ 2965530 w 12192000"/>
              <a:gd name="connsiteY105" fmla="*/ 245958 h 4939827"/>
              <a:gd name="connsiteX106" fmla="*/ 3103677 w 12192000"/>
              <a:gd name="connsiteY106" fmla="*/ 209527 h 4939827"/>
              <a:gd name="connsiteX107" fmla="*/ 3126759 w 12192000"/>
              <a:gd name="connsiteY107" fmla="*/ 211226 h 4939827"/>
              <a:gd name="connsiteX108" fmla="*/ 3164020 w 12192000"/>
              <a:gd name="connsiteY108" fmla="*/ 212779 h 4939827"/>
              <a:gd name="connsiteX109" fmla="*/ 3285019 w 12192000"/>
              <a:gd name="connsiteY109" fmla="*/ 220535 h 4939827"/>
              <a:gd name="connsiteX110" fmla="*/ 3365154 w 12192000"/>
              <a:gd name="connsiteY110" fmla="*/ 226416 h 4939827"/>
              <a:gd name="connsiteX111" fmla="*/ 3367507 w 12192000"/>
              <a:gd name="connsiteY111" fmla="*/ 225416 h 4939827"/>
              <a:gd name="connsiteX112" fmla="*/ 3387567 w 12192000"/>
              <a:gd name="connsiteY112" fmla="*/ 227103 h 4939827"/>
              <a:gd name="connsiteX113" fmla="*/ 3498001 w 12192000"/>
              <a:gd name="connsiteY113" fmla="*/ 231941 h 4939827"/>
              <a:gd name="connsiteX114" fmla="*/ 3561557 w 12192000"/>
              <a:gd name="connsiteY114" fmla="*/ 228095 h 4939827"/>
              <a:gd name="connsiteX115" fmla="*/ 3611920 w 12192000"/>
              <a:gd name="connsiteY115" fmla="*/ 218094 h 4939827"/>
              <a:gd name="connsiteX116" fmla="*/ 3620528 w 12192000"/>
              <a:gd name="connsiteY116" fmla="*/ 218788 h 4939827"/>
              <a:gd name="connsiteX117" fmla="*/ 3620766 w 12192000"/>
              <a:gd name="connsiteY117" fmla="*/ 218511 h 4939827"/>
              <a:gd name="connsiteX118" fmla="*/ 3629977 w 12192000"/>
              <a:gd name="connsiteY118" fmla="*/ 218664 h 4939827"/>
              <a:gd name="connsiteX119" fmla="*/ 3636217 w 12192000"/>
              <a:gd name="connsiteY119" fmla="*/ 220048 h 4939827"/>
              <a:gd name="connsiteX120" fmla="*/ 3709484 w 12192000"/>
              <a:gd name="connsiteY120" fmla="*/ 186927 h 4939827"/>
              <a:gd name="connsiteX121" fmla="*/ 3761342 w 12192000"/>
              <a:gd name="connsiteY121" fmla="*/ 177474 h 4939827"/>
              <a:gd name="connsiteX122" fmla="*/ 3799748 w 12192000"/>
              <a:gd name="connsiteY122" fmla="*/ 167154 h 4939827"/>
              <a:gd name="connsiteX123" fmla="*/ 3922756 w 12192000"/>
              <a:gd name="connsiteY123" fmla="*/ 194044 h 4939827"/>
              <a:gd name="connsiteX124" fmla="*/ 4028476 w 12192000"/>
              <a:gd name="connsiteY124" fmla="*/ 223679 h 4939827"/>
              <a:gd name="connsiteX125" fmla="*/ 4191582 w 12192000"/>
              <a:gd name="connsiteY125" fmla="*/ 238952 h 4939827"/>
              <a:gd name="connsiteX126" fmla="*/ 4251024 w 12192000"/>
              <a:gd name="connsiteY126" fmla="*/ 240874 h 4939827"/>
              <a:gd name="connsiteX127" fmla="*/ 4355275 w 12192000"/>
              <a:gd name="connsiteY127" fmla="*/ 260205 h 4939827"/>
              <a:gd name="connsiteX128" fmla="*/ 4423807 w 12192000"/>
              <a:gd name="connsiteY128" fmla="*/ 270366 h 4939827"/>
              <a:gd name="connsiteX129" fmla="*/ 4558432 w 12192000"/>
              <a:gd name="connsiteY129" fmla="*/ 269194 h 4939827"/>
              <a:gd name="connsiteX130" fmla="*/ 4635061 w 12192000"/>
              <a:gd name="connsiteY130" fmla="*/ 280682 h 4939827"/>
              <a:gd name="connsiteX131" fmla="*/ 4807427 w 12192000"/>
              <a:gd name="connsiteY131" fmla="*/ 276835 h 4939827"/>
              <a:gd name="connsiteX132" fmla="*/ 5028933 w 12192000"/>
              <a:gd name="connsiteY132" fmla="*/ 183887 h 4939827"/>
              <a:gd name="connsiteX133" fmla="*/ 5093642 w 12192000"/>
              <a:gd name="connsiteY133" fmla="*/ 177214 h 4939827"/>
              <a:gd name="connsiteX134" fmla="*/ 5102642 w 12192000"/>
              <a:gd name="connsiteY134" fmla="*/ 186816 h 4939827"/>
              <a:gd name="connsiteX135" fmla="*/ 5193590 w 12192000"/>
              <a:gd name="connsiteY135" fmla="*/ 156458 h 4939827"/>
              <a:gd name="connsiteX136" fmla="*/ 5323922 w 12192000"/>
              <a:gd name="connsiteY136" fmla="*/ 146332 h 4939827"/>
              <a:gd name="connsiteX137" fmla="*/ 5421860 w 12192000"/>
              <a:gd name="connsiteY137" fmla="*/ 167298 h 4939827"/>
              <a:gd name="connsiteX138" fmla="*/ 5476948 w 12192000"/>
              <a:gd name="connsiteY138" fmla="*/ 173249 h 4939827"/>
              <a:gd name="connsiteX139" fmla="*/ 5516842 w 12192000"/>
              <a:gd name="connsiteY139" fmla="*/ 184018 h 4939827"/>
              <a:gd name="connsiteX140" fmla="*/ 5619415 w 12192000"/>
              <a:gd name="connsiteY140" fmla="*/ 176781 h 4939827"/>
              <a:gd name="connsiteX141" fmla="*/ 5789867 w 12192000"/>
              <a:gd name="connsiteY141" fmla="*/ 150304 h 4939827"/>
              <a:gd name="connsiteX142" fmla="*/ 5825953 w 12192000"/>
              <a:gd name="connsiteY142" fmla="*/ 147907 h 4939827"/>
              <a:gd name="connsiteX143" fmla="*/ 5856168 w 12192000"/>
              <a:gd name="connsiteY143" fmla="*/ 158719 h 4939827"/>
              <a:gd name="connsiteX144" fmla="*/ 5862476 w 12192000"/>
              <a:gd name="connsiteY144" fmla="*/ 172447 h 4939827"/>
              <a:gd name="connsiteX145" fmla="*/ 5882195 w 12192000"/>
              <a:gd name="connsiteY145" fmla="*/ 173195 h 4939827"/>
              <a:gd name="connsiteX146" fmla="*/ 5952585 w 12192000"/>
              <a:gd name="connsiteY146" fmla="*/ 161012 h 4939827"/>
              <a:gd name="connsiteX147" fmla="*/ 6001964 w 12192000"/>
              <a:gd name="connsiteY147" fmla="*/ 154786 h 4939827"/>
              <a:gd name="connsiteX148" fmla="*/ 6184207 w 12192000"/>
              <a:gd name="connsiteY148" fmla="*/ 132658 h 4939827"/>
              <a:gd name="connsiteX149" fmla="*/ 6415830 w 12192000"/>
              <a:gd name="connsiteY149" fmla="*/ 136006 h 4939827"/>
              <a:gd name="connsiteX150" fmla="*/ 6756965 w 12192000"/>
              <a:gd name="connsiteY150" fmla="*/ 57636 h 4939827"/>
              <a:gd name="connsiteX151" fmla="*/ 6819400 w 12192000"/>
              <a:gd name="connsiteY151" fmla="*/ 30742 h 4939827"/>
              <a:gd name="connsiteX152" fmla="*/ 6986370 w 12192000"/>
              <a:gd name="connsiteY152" fmla="*/ 12659 h 4939827"/>
              <a:gd name="connsiteX153" fmla="*/ 6989536 w 12192000"/>
              <a:gd name="connsiteY153" fmla="*/ 14528 h 4939827"/>
              <a:gd name="connsiteX154" fmla="*/ 7015933 w 12192000"/>
              <a:gd name="connsiteY154" fmla="*/ 9653 h 4939827"/>
              <a:gd name="connsiteX155" fmla="*/ 7020592 w 12192000"/>
              <a:gd name="connsiteY155" fmla="*/ 1651 h 4939827"/>
              <a:gd name="connsiteX156" fmla="*/ 7025905 w 12192000"/>
              <a:gd name="connsiteY156" fmla="*/ 0 h 49398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</a:cxnLst>
            <a:rect l="l" t="t" r="r" b="b"/>
            <a:pathLst>
              <a:path w="12192000" h="4939827">
                <a:moveTo>
                  <a:pt x="7025905" y="0"/>
                </a:moveTo>
                <a:lnTo>
                  <a:pt x="7032579" y="2808"/>
                </a:lnTo>
                <a:cubicBezTo>
                  <a:pt x="7044119" y="6590"/>
                  <a:pt x="7059062" y="10207"/>
                  <a:pt x="7079505" y="12971"/>
                </a:cubicBezTo>
                <a:cubicBezTo>
                  <a:pt x="7111522" y="10537"/>
                  <a:pt x="7122591" y="11519"/>
                  <a:pt x="7158791" y="12462"/>
                </a:cubicBezTo>
                <a:lnTo>
                  <a:pt x="7233338" y="24846"/>
                </a:lnTo>
                <a:cubicBezTo>
                  <a:pt x="7247177" y="23787"/>
                  <a:pt x="7254856" y="25962"/>
                  <a:pt x="7259791" y="29557"/>
                </a:cubicBezTo>
                <a:lnTo>
                  <a:pt x="7263923" y="35029"/>
                </a:lnTo>
                <a:lnTo>
                  <a:pt x="7281549" y="39654"/>
                </a:lnTo>
                <a:lnTo>
                  <a:pt x="7374735" y="65326"/>
                </a:lnTo>
                <a:lnTo>
                  <a:pt x="7376078" y="63849"/>
                </a:lnTo>
                <a:lnTo>
                  <a:pt x="7402026" y="60308"/>
                </a:lnTo>
                <a:lnTo>
                  <a:pt x="7415091" y="77403"/>
                </a:lnTo>
                <a:cubicBezTo>
                  <a:pt x="7421672" y="79965"/>
                  <a:pt x="7475806" y="92960"/>
                  <a:pt x="7488682" y="83440"/>
                </a:cubicBezTo>
                <a:cubicBezTo>
                  <a:pt x="7541625" y="94782"/>
                  <a:pt x="7683214" y="133614"/>
                  <a:pt x="7732750" y="145456"/>
                </a:cubicBezTo>
                <a:cubicBezTo>
                  <a:pt x="7748318" y="162765"/>
                  <a:pt x="7764581" y="171696"/>
                  <a:pt x="7785900" y="154493"/>
                </a:cubicBezTo>
                <a:cubicBezTo>
                  <a:pt x="7822539" y="158614"/>
                  <a:pt x="7915312" y="166523"/>
                  <a:pt x="7952584" y="170181"/>
                </a:cubicBezTo>
                <a:cubicBezTo>
                  <a:pt x="7998047" y="181004"/>
                  <a:pt x="8029749" y="207794"/>
                  <a:pt x="8058681" y="219431"/>
                </a:cubicBezTo>
                <a:cubicBezTo>
                  <a:pt x="8095466" y="185885"/>
                  <a:pt x="8090835" y="241759"/>
                  <a:pt x="8126175" y="240005"/>
                </a:cubicBezTo>
                <a:cubicBezTo>
                  <a:pt x="8163290" y="246246"/>
                  <a:pt x="8238799" y="256773"/>
                  <a:pt x="8281371" y="256875"/>
                </a:cubicBezTo>
                <a:cubicBezTo>
                  <a:pt x="8313651" y="251026"/>
                  <a:pt x="8346882" y="248570"/>
                  <a:pt x="8381609" y="240618"/>
                </a:cubicBezTo>
                <a:lnTo>
                  <a:pt x="8406759" y="232517"/>
                </a:lnTo>
                <a:lnTo>
                  <a:pt x="8426506" y="241842"/>
                </a:lnTo>
                <a:lnTo>
                  <a:pt x="8427949" y="240981"/>
                </a:lnTo>
                <a:cubicBezTo>
                  <a:pt x="8431925" y="239458"/>
                  <a:pt x="8436260" y="239096"/>
                  <a:pt x="8441468" y="241157"/>
                </a:cubicBezTo>
                <a:lnTo>
                  <a:pt x="8565757" y="255317"/>
                </a:lnTo>
                <a:lnTo>
                  <a:pt x="8573171" y="258426"/>
                </a:lnTo>
                <a:lnTo>
                  <a:pt x="8573548" y="258241"/>
                </a:lnTo>
                <a:cubicBezTo>
                  <a:pt x="8575650" y="258391"/>
                  <a:pt x="8618469" y="259217"/>
                  <a:pt x="8622021" y="261028"/>
                </a:cubicBezTo>
                <a:lnTo>
                  <a:pt x="8672650" y="254821"/>
                </a:lnTo>
                <a:cubicBezTo>
                  <a:pt x="8716151" y="260353"/>
                  <a:pt x="8748971" y="243487"/>
                  <a:pt x="8785543" y="263406"/>
                </a:cubicBezTo>
                <a:cubicBezTo>
                  <a:pt x="8826293" y="268498"/>
                  <a:pt x="8797654" y="254573"/>
                  <a:pt x="8830588" y="265483"/>
                </a:cubicBezTo>
                <a:cubicBezTo>
                  <a:pt x="8849202" y="267272"/>
                  <a:pt x="8877544" y="266277"/>
                  <a:pt x="8905142" y="264958"/>
                </a:cubicBezTo>
                <a:lnTo>
                  <a:pt x="8968582" y="262728"/>
                </a:lnTo>
                <a:lnTo>
                  <a:pt x="8972994" y="263284"/>
                </a:lnTo>
                <a:lnTo>
                  <a:pt x="9004605" y="258041"/>
                </a:lnTo>
                <a:lnTo>
                  <a:pt x="9016165" y="261258"/>
                </a:lnTo>
                <a:cubicBezTo>
                  <a:pt x="9028775" y="267579"/>
                  <a:pt x="9039083" y="277488"/>
                  <a:pt x="9043297" y="281547"/>
                </a:cubicBezTo>
                <a:lnTo>
                  <a:pt x="9048315" y="279264"/>
                </a:lnTo>
                <a:lnTo>
                  <a:pt x="9054706" y="278538"/>
                </a:lnTo>
                <a:lnTo>
                  <a:pt x="9070919" y="281810"/>
                </a:lnTo>
                <a:lnTo>
                  <a:pt x="9076813" y="283909"/>
                </a:lnTo>
                <a:cubicBezTo>
                  <a:pt x="9080948" y="285030"/>
                  <a:pt x="9083794" y="285362"/>
                  <a:pt x="9085871" y="285133"/>
                </a:cubicBezTo>
                <a:lnTo>
                  <a:pt x="9086159" y="284887"/>
                </a:lnTo>
                <a:lnTo>
                  <a:pt x="9134606" y="288168"/>
                </a:lnTo>
                <a:cubicBezTo>
                  <a:pt x="9149441" y="274272"/>
                  <a:pt x="9194106" y="309414"/>
                  <a:pt x="9195590" y="279568"/>
                </a:cubicBezTo>
                <a:cubicBezTo>
                  <a:pt x="9212898" y="284479"/>
                  <a:pt x="9220866" y="298055"/>
                  <a:pt x="9219336" y="278133"/>
                </a:cubicBezTo>
                <a:cubicBezTo>
                  <a:pt x="9225159" y="279201"/>
                  <a:pt x="9229164" y="278078"/>
                  <a:pt x="9232362" y="275894"/>
                </a:cubicBezTo>
                <a:lnTo>
                  <a:pt x="9283638" y="299924"/>
                </a:lnTo>
                <a:lnTo>
                  <a:pt x="9371484" y="329634"/>
                </a:lnTo>
                <a:lnTo>
                  <a:pt x="9404829" y="339038"/>
                </a:lnTo>
                <a:lnTo>
                  <a:pt x="9427021" y="358784"/>
                </a:lnTo>
                <a:cubicBezTo>
                  <a:pt x="9500124" y="364086"/>
                  <a:pt x="9604652" y="390635"/>
                  <a:pt x="9670844" y="405128"/>
                </a:cubicBezTo>
                <a:cubicBezTo>
                  <a:pt x="9688531" y="417998"/>
                  <a:pt x="9762277" y="426463"/>
                  <a:pt x="9816083" y="416573"/>
                </a:cubicBezTo>
                <a:lnTo>
                  <a:pt x="9936741" y="437044"/>
                </a:lnTo>
                <a:cubicBezTo>
                  <a:pt x="9978091" y="447025"/>
                  <a:pt x="10008641" y="443705"/>
                  <a:pt x="10050093" y="443783"/>
                </a:cubicBezTo>
                <a:cubicBezTo>
                  <a:pt x="10074709" y="448779"/>
                  <a:pt x="10088915" y="449258"/>
                  <a:pt x="10130090" y="459520"/>
                </a:cubicBezTo>
                <a:cubicBezTo>
                  <a:pt x="10137791" y="458564"/>
                  <a:pt x="10165777" y="459877"/>
                  <a:pt x="10173456" y="457749"/>
                </a:cubicBezTo>
                <a:lnTo>
                  <a:pt x="10218232" y="459820"/>
                </a:lnTo>
                <a:lnTo>
                  <a:pt x="10354176" y="471377"/>
                </a:lnTo>
                <a:cubicBezTo>
                  <a:pt x="10367946" y="478917"/>
                  <a:pt x="10417270" y="488110"/>
                  <a:pt x="10430681" y="481226"/>
                </a:cubicBezTo>
                <a:cubicBezTo>
                  <a:pt x="10441804" y="481366"/>
                  <a:pt x="10469025" y="490181"/>
                  <a:pt x="10478169" y="481774"/>
                </a:cubicBezTo>
                <a:cubicBezTo>
                  <a:pt x="10503830" y="488972"/>
                  <a:pt x="10531359" y="489751"/>
                  <a:pt x="10540907" y="485607"/>
                </a:cubicBezTo>
                <a:cubicBezTo>
                  <a:pt x="10569054" y="475472"/>
                  <a:pt x="10590882" y="489185"/>
                  <a:pt x="10614941" y="487592"/>
                </a:cubicBezTo>
                <a:cubicBezTo>
                  <a:pt x="10654657" y="492458"/>
                  <a:pt x="10645652" y="516778"/>
                  <a:pt x="10674098" y="521656"/>
                </a:cubicBezTo>
                <a:cubicBezTo>
                  <a:pt x="10737163" y="537583"/>
                  <a:pt x="10829686" y="559302"/>
                  <a:pt x="10874834" y="574867"/>
                </a:cubicBezTo>
                <a:cubicBezTo>
                  <a:pt x="10919981" y="590432"/>
                  <a:pt x="10878682" y="577481"/>
                  <a:pt x="10944981" y="615042"/>
                </a:cubicBezTo>
                <a:cubicBezTo>
                  <a:pt x="10976235" y="616974"/>
                  <a:pt x="10982969" y="648568"/>
                  <a:pt x="11006376" y="645957"/>
                </a:cubicBezTo>
                <a:cubicBezTo>
                  <a:pt x="11005343" y="630631"/>
                  <a:pt x="11047577" y="676048"/>
                  <a:pt x="11076308" y="675698"/>
                </a:cubicBezTo>
                <a:cubicBezTo>
                  <a:pt x="11093142" y="677175"/>
                  <a:pt x="11131116" y="681348"/>
                  <a:pt x="11148789" y="685041"/>
                </a:cubicBezTo>
                <a:cubicBezTo>
                  <a:pt x="11177310" y="688243"/>
                  <a:pt x="11217768" y="714725"/>
                  <a:pt x="11249129" y="684218"/>
                </a:cubicBezTo>
                <a:cubicBezTo>
                  <a:pt x="11276269" y="697037"/>
                  <a:pt x="11257432" y="693670"/>
                  <a:pt x="11299915" y="692177"/>
                </a:cubicBezTo>
                <a:cubicBezTo>
                  <a:pt x="11314401" y="703224"/>
                  <a:pt x="11371412" y="714421"/>
                  <a:pt x="11386973" y="708209"/>
                </a:cubicBezTo>
                <a:cubicBezTo>
                  <a:pt x="11425657" y="716286"/>
                  <a:pt x="11454555" y="715485"/>
                  <a:pt x="11500105" y="735014"/>
                </a:cubicBezTo>
                <a:cubicBezTo>
                  <a:pt x="11545172" y="751781"/>
                  <a:pt x="11573053" y="787789"/>
                  <a:pt x="11621735" y="789584"/>
                </a:cubicBezTo>
                <a:lnTo>
                  <a:pt x="11691200" y="867902"/>
                </a:lnTo>
                <a:cubicBezTo>
                  <a:pt x="11734106" y="911360"/>
                  <a:pt x="11773008" y="895495"/>
                  <a:pt x="11819427" y="911634"/>
                </a:cubicBezTo>
                <a:lnTo>
                  <a:pt x="11969720" y="964737"/>
                </a:lnTo>
                <a:cubicBezTo>
                  <a:pt x="12009110" y="978008"/>
                  <a:pt x="12010206" y="989588"/>
                  <a:pt x="12055766" y="991268"/>
                </a:cubicBezTo>
                <a:cubicBezTo>
                  <a:pt x="12105723" y="1003445"/>
                  <a:pt x="12068493" y="1020292"/>
                  <a:pt x="12171539" y="995427"/>
                </a:cubicBezTo>
                <a:cubicBezTo>
                  <a:pt x="12174929" y="995822"/>
                  <a:pt x="12180763" y="996228"/>
                  <a:pt x="12187831" y="996580"/>
                </a:cubicBezTo>
                <a:lnTo>
                  <a:pt x="12192000" y="996726"/>
                </a:lnTo>
                <a:lnTo>
                  <a:pt x="12192000" y="4939827"/>
                </a:lnTo>
                <a:lnTo>
                  <a:pt x="0" y="4939827"/>
                </a:lnTo>
                <a:lnTo>
                  <a:pt x="0" y="512043"/>
                </a:lnTo>
                <a:lnTo>
                  <a:pt x="7381" y="512580"/>
                </a:lnTo>
                <a:cubicBezTo>
                  <a:pt x="39359" y="514524"/>
                  <a:pt x="72732" y="514144"/>
                  <a:pt x="100029" y="504758"/>
                </a:cubicBezTo>
                <a:cubicBezTo>
                  <a:pt x="115935" y="525779"/>
                  <a:pt x="143126" y="489229"/>
                  <a:pt x="155244" y="525130"/>
                </a:cubicBezTo>
                <a:cubicBezTo>
                  <a:pt x="173881" y="522487"/>
                  <a:pt x="242791" y="514086"/>
                  <a:pt x="254366" y="534449"/>
                </a:cubicBezTo>
                <a:cubicBezTo>
                  <a:pt x="303041" y="537382"/>
                  <a:pt x="380161" y="541650"/>
                  <a:pt x="447292" y="542725"/>
                </a:cubicBezTo>
                <a:cubicBezTo>
                  <a:pt x="530282" y="553078"/>
                  <a:pt x="572130" y="539673"/>
                  <a:pt x="628105" y="547853"/>
                </a:cubicBezTo>
                <a:cubicBezTo>
                  <a:pt x="661608" y="509671"/>
                  <a:pt x="746152" y="605137"/>
                  <a:pt x="783146" y="591799"/>
                </a:cubicBezTo>
                <a:cubicBezTo>
                  <a:pt x="862499" y="590113"/>
                  <a:pt x="949481" y="579142"/>
                  <a:pt x="1043676" y="591887"/>
                </a:cubicBezTo>
                <a:cubicBezTo>
                  <a:pt x="1120353" y="576991"/>
                  <a:pt x="1172004" y="553592"/>
                  <a:pt x="1281816" y="520946"/>
                </a:cubicBezTo>
                <a:cubicBezTo>
                  <a:pt x="1339915" y="511282"/>
                  <a:pt x="1459480" y="554579"/>
                  <a:pt x="1486347" y="487310"/>
                </a:cubicBezTo>
                <a:cubicBezTo>
                  <a:pt x="1507765" y="532008"/>
                  <a:pt x="1539168" y="465954"/>
                  <a:pt x="1568079" y="462531"/>
                </a:cubicBezTo>
                <a:cubicBezTo>
                  <a:pt x="1587821" y="491525"/>
                  <a:pt x="1601468" y="469316"/>
                  <a:pt x="1622516" y="466058"/>
                </a:cubicBezTo>
                <a:cubicBezTo>
                  <a:pt x="1630056" y="483510"/>
                  <a:pt x="1647504" y="484261"/>
                  <a:pt x="1655457" y="465359"/>
                </a:cubicBezTo>
                <a:cubicBezTo>
                  <a:pt x="1651800" y="419723"/>
                  <a:pt x="1709718" y="447719"/>
                  <a:pt x="1717454" y="417203"/>
                </a:cubicBezTo>
                <a:cubicBezTo>
                  <a:pt x="1753115" y="414011"/>
                  <a:pt x="1882851" y="412376"/>
                  <a:pt x="1913794" y="365255"/>
                </a:cubicBezTo>
                <a:cubicBezTo>
                  <a:pt x="2001060" y="361067"/>
                  <a:pt x="2099559" y="366414"/>
                  <a:pt x="2129762" y="367832"/>
                </a:cubicBezTo>
                <a:cubicBezTo>
                  <a:pt x="2215380" y="355065"/>
                  <a:pt x="2248807" y="343296"/>
                  <a:pt x="2376970" y="350129"/>
                </a:cubicBezTo>
                <a:cubicBezTo>
                  <a:pt x="2393251" y="360463"/>
                  <a:pt x="2473371" y="379419"/>
                  <a:pt x="2480155" y="359227"/>
                </a:cubicBezTo>
                <a:cubicBezTo>
                  <a:pt x="2520060" y="359505"/>
                  <a:pt x="2561270" y="311415"/>
                  <a:pt x="2586782" y="339352"/>
                </a:cubicBezTo>
                <a:cubicBezTo>
                  <a:pt x="2585230" y="294982"/>
                  <a:pt x="2653633" y="316689"/>
                  <a:pt x="2679617" y="305383"/>
                </a:cubicBezTo>
                <a:cubicBezTo>
                  <a:pt x="2721434" y="266011"/>
                  <a:pt x="2746765" y="276002"/>
                  <a:pt x="2788947" y="250375"/>
                </a:cubicBezTo>
                <a:cubicBezTo>
                  <a:pt x="2851672" y="235447"/>
                  <a:pt x="2913075" y="252766"/>
                  <a:pt x="2965530" y="245958"/>
                </a:cubicBezTo>
                <a:cubicBezTo>
                  <a:pt x="3001911" y="238336"/>
                  <a:pt x="3090203" y="217828"/>
                  <a:pt x="3103677" y="209527"/>
                </a:cubicBezTo>
                <a:lnTo>
                  <a:pt x="3126759" y="211226"/>
                </a:lnTo>
                <a:cubicBezTo>
                  <a:pt x="3136908" y="211889"/>
                  <a:pt x="3148903" y="212490"/>
                  <a:pt x="3164020" y="212779"/>
                </a:cubicBezTo>
                <a:cubicBezTo>
                  <a:pt x="3225474" y="210084"/>
                  <a:pt x="3231859" y="218227"/>
                  <a:pt x="3285019" y="220535"/>
                </a:cubicBezTo>
                <a:cubicBezTo>
                  <a:pt x="3318541" y="222809"/>
                  <a:pt x="3359787" y="223898"/>
                  <a:pt x="3365154" y="226416"/>
                </a:cubicBezTo>
                <a:lnTo>
                  <a:pt x="3367507" y="225416"/>
                </a:lnTo>
                <a:cubicBezTo>
                  <a:pt x="3377583" y="223667"/>
                  <a:pt x="3383502" y="224760"/>
                  <a:pt x="3387567" y="227103"/>
                </a:cubicBezTo>
                <a:lnTo>
                  <a:pt x="3498001" y="231941"/>
                </a:lnTo>
                <a:cubicBezTo>
                  <a:pt x="3513569" y="226158"/>
                  <a:pt x="3539132" y="232525"/>
                  <a:pt x="3561557" y="228095"/>
                </a:cubicBezTo>
                <a:cubicBezTo>
                  <a:pt x="3574944" y="230843"/>
                  <a:pt x="3597426" y="216287"/>
                  <a:pt x="3611920" y="218094"/>
                </a:cubicBezTo>
                <a:lnTo>
                  <a:pt x="3620528" y="218788"/>
                </a:lnTo>
                <a:lnTo>
                  <a:pt x="3620766" y="218511"/>
                </a:lnTo>
                <a:cubicBezTo>
                  <a:pt x="3622780" y="218042"/>
                  <a:pt x="3625663" y="218038"/>
                  <a:pt x="3629977" y="218664"/>
                </a:cubicBezTo>
                <a:lnTo>
                  <a:pt x="3636217" y="220048"/>
                </a:lnTo>
                <a:lnTo>
                  <a:pt x="3709484" y="186927"/>
                </a:lnTo>
                <a:cubicBezTo>
                  <a:pt x="3731015" y="183190"/>
                  <a:pt x="3745790" y="180810"/>
                  <a:pt x="3761342" y="177474"/>
                </a:cubicBezTo>
                <a:lnTo>
                  <a:pt x="3799748" y="167154"/>
                </a:lnTo>
                <a:lnTo>
                  <a:pt x="3922756" y="194044"/>
                </a:lnTo>
                <a:cubicBezTo>
                  <a:pt x="3960877" y="203465"/>
                  <a:pt x="3965250" y="215357"/>
                  <a:pt x="4028476" y="223679"/>
                </a:cubicBezTo>
                <a:cubicBezTo>
                  <a:pt x="4088751" y="228019"/>
                  <a:pt x="4139112" y="248870"/>
                  <a:pt x="4191582" y="238952"/>
                </a:cubicBezTo>
                <a:cubicBezTo>
                  <a:pt x="4210842" y="254091"/>
                  <a:pt x="4229809" y="260810"/>
                  <a:pt x="4251024" y="240874"/>
                </a:cubicBezTo>
                <a:cubicBezTo>
                  <a:pt x="4306627" y="250935"/>
                  <a:pt x="4317066" y="281625"/>
                  <a:pt x="4355275" y="260205"/>
                </a:cubicBezTo>
                <a:cubicBezTo>
                  <a:pt x="4390577" y="327090"/>
                  <a:pt x="4385658" y="272111"/>
                  <a:pt x="4423807" y="270366"/>
                </a:cubicBezTo>
                <a:cubicBezTo>
                  <a:pt x="4457666" y="271864"/>
                  <a:pt x="4523223" y="267475"/>
                  <a:pt x="4558432" y="269194"/>
                </a:cubicBezTo>
                <a:cubicBezTo>
                  <a:pt x="4594553" y="230955"/>
                  <a:pt x="4596517" y="287120"/>
                  <a:pt x="4635061" y="280682"/>
                </a:cubicBezTo>
                <a:cubicBezTo>
                  <a:pt x="4676560" y="281955"/>
                  <a:pt x="4741782" y="292968"/>
                  <a:pt x="4807427" y="276835"/>
                </a:cubicBezTo>
                <a:cubicBezTo>
                  <a:pt x="4876769" y="256626"/>
                  <a:pt x="4951997" y="249407"/>
                  <a:pt x="5028933" y="183887"/>
                </a:cubicBezTo>
                <a:cubicBezTo>
                  <a:pt x="5044713" y="164149"/>
                  <a:pt x="5073685" y="161161"/>
                  <a:pt x="5093642" y="177214"/>
                </a:cubicBezTo>
                <a:cubicBezTo>
                  <a:pt x="5097077" y="179978"/>
                  <a:pt x="5100108" y="183212"/>
                  <a:pt x="5102642" y="186816"/>
                </a:cubicBezTo>
                <a:cubicBezTo>
                  <a:pt x="5150234" y="139156"/>
                  <a:pt x="5169674" y="190314"/>
                  <a:pt x="5193590" y="156458"/>
                </a:cubicBezTo>
                <a:cubicBezTo>
                  <a:pt x="5257854" y="151722"/>
                  <a:pt x="5301917" y="175841"/>
                  <a:pt x="5323922" y="146332"/>
                </a:cubicBezTo>
                <a:cubicBezTo>
                  <a:pt x="5355266" y="153538"/>
                  <a:pt x="5392601" y="198271"/>
                  <a:pt x="5421860" y="167298"/>
                </a:cubicBezTo>
                <a:cubicBezTo>
                  <a:pt x="5420630" y="196364"/>
                  <a:pt x="5461576" y="151467"/>
                  <a:pt x="5476948" y="173249"/>
                </a:cubicBezTo>
                <a:cubicBezTo>
                  <a:pt x="5487334" y="191763"/>
                  <a:pt x="5502178" y="182456"/>
                  <a:pt x="5516842" y="184018"/>
                </a:cubicBezTo>
                <a:cubicBezTo>
                  <a:pt x="5533140" y="200158"/>
                  <a:pt x="5599828" y="189750"/>
                  <a:pt x="5619415" y="176781"/>
                </a:cubicBezTo>
                <a:cubicBezTo>
                  <a:pt x="5690073" y="168499"/>
                  <a:pt x="5748631" y="186964"/>
                  <a:pt x="5789867" y="150304"/>
                </a:cubicBezTo>
                <a:cubicBezTo>
                  <a:pt x="5802836" y="146282"/>
                  <a:pt x="5814753" y="145947"/>
                  <a:pt x="5825953" y="147907"/>
                </a:cubicBezTo>
                <a:lnTo>
                  <a:pt x="5856168" y="158719"/>
                </a:lnTo>
                <a:lnTo>
                  <a:pt x="5862476" y="172447"/>
                </a:lnTo>
                <a:lnTo>
                  <a:pt x="5882195" y="173195"/>
                </a:lnTo>
                <a:lnTo>
                  <a:pt x="5952585" y="161012"/>
                </a:lnTo>
                <a:cubicBezTo>
                  <a:pt x="5962273" y="166588"/>
                  <a:pt x="5992020" y="151579"/>
                  <a:pt x="6001964" y="154786"/>
                </a:cubicBezTo>
                <a:cubicBezTo>
                  <a:pt x="6061748" y="122178"/>
                  <a:pt x="6101539" y="131534"/>
                  <a:pt x="6184207" y="132658"/>
                </a:cubicBezTo>
                <a:cubicBezTo>
                  <a:pt x="6266582" y="127016"/>
                  <a:pt x="6286876" y="151859"/>
                  <a:pt x="6415830" y="136006"/>
                </a:cubicBezTo>
                <a:cubicBezTo>
                  <a:pt x="6563502" y="116945"/>
                  <a:pt x="6684679" y="79367"/>
                  <a:pt x="6756965" y="57636"/>
                </a:cubicBezTo>
                <a:cubicBezTo>
                  <a:pt x="6761544" y="48663"/>
                  <a:pt x="6812642" y="36519"/>
                  <a:pt x="6819400" y="30742"/>
                </a:cubicBezTo>
                <a:lnTo>
                  <a:pt x="6986370" y="12659"/>
                </a:lnTo>
                <a:lnTo>
                  <a:pt x="6989536" y="14528"/>
                </a:lnTo>
                <a:cubicBezTo>
                  <a:pt x="7002946" y="17364"/>
                  <a:pt x="7010700" y="14716"/>
                  <a:pt x="7015933" y="9653"/>
                </a:cubicBezTo>
                <a:lnTo>
                  <a:pt x="7020592" y="1651"/>
                </a:lnTo>
                <a:lnTo>
                  <a:pt x="7025905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C376E4-89B9-0D69-50FC-77AD0C8AFD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2968" y="5632322"/>
            <a:ext cx="9859618" cy="64279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600"/>
              <a:t>Risks</a:t>
            </a: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3389D0BC-BA1D-4360-88F9-D9ECCBDAB5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17950" y="647758"/>
            <a:ext cx="8355105" cy="4392652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254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2" descr="Image result for Taking Risks Funny">
            <a:extLst>
              <a:ext uri="{FF2B5EF4-FFF2-40B4-BE49-F238E27FC236}">
                <a16:creationId xmlns:a16="http://schemas.microsoft.com/office/drawing/2014/main" id="{EA55BE9C-CEF3-051B-577A-57F2817184B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96" r="2" b="2"/>
          <a:stretch>
            <a:fillRect/>
          </a:stretch>
        </p:blipFill>
        <p:spPr bwMode="auto">
          <a:xfrm>
            <a:off x="2079314" y="923088"/>
            <a:ext cx="8032376" cy="4074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48426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649</TotalTime>
  <Words>65</Words>
  <Application>Microsoft Office PowerPoint</Application>
  <PresentationFormat>Widescreen</PresentationFormat>
  <Paragraphs>20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Management of SRPs </vt:lpstr>
      <vt:lpstr>Resource provision     Past, Present  and Future </vt:lpstr>
      <vt:lpstr>Risks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Jane Peters (AfC)</dc:creator>
  <cp:lastModifiedBy>Steve Johnson</cp:lastModifiedBy>
  <cp:revision>3</cp:revision>
  <dcterms:created xsi:type="dcterms:W3CDTF">2025-06-30T21:39:19Z</dcterms:created>
  <dcterms:modified xsi:type="dcterms:W3CDTF">2025-07-01T20:22:02Z</dcterms:modified>
</cp:coreProperties>
</file>