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notesSlides/notesSlide3.xml" ContentType="application/vnd.openxmlformats-officedocument.presentationml.notesSlide+xml"/>
  <Override PartName="/ppt/notesSlides/notesSlide4.xml" ContentType="application/vnd.openxmlformats-officedocument.presentationml.notesSlide+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ppt/notesSlides/notesSlide5.xml" ContentType="application/vnd.openxmlformats-officedocument.presentationml.notesSlide+xml"/>
  <Override PartName="/ppt/notesSlides/notesSlide6.xml" ContentType="application/vnd.openxmlformats-officedocument.presentationml.notesSlide+xml"/>
  <Override PartName="/ppt/diagrams/data3.xml" ContentType="application/vnd.openxmlformats-officedocument.drawingml.diagramData+xml"/>
  <Override PartName="/ppt/diagrams/layout3.xml" ContentType="application/vnd.openxmlformats-officedocument.drawingml.diagramLayout+xml"/>
  <Override PartName="/ppt/diagrams/quickStyle3.xml" ContentType="application/vnd.openxmlformats-officedocument.drawingml.diagramStyle+xml"/>
  <Override PartName="/ppt/diagrams/colors3.xml" ContentType="application/vnd.openxmlformats-officedocument.drawingml.diagramColors+xml"/>
  <Override PartName="/ppt/diagrams/drawing3.xml" ContentType="application/vnd.ms-office.drawingml.diagramDrawing+xml"/>
  <Override PartName="/ppt/notesSlides/notesSlide7.xml" ContentType="application/vnd.openxmlformats-officedocument.presentationml.notesSlide+xml"/>
  <Override PartName="/ppt/diagrams/data4.xml" ContentType="application/vnd.openxmlformats-officedocument.drawingml.diagramData+xml"/>
  <Override PartName="/ppt/diagrams/layout4.xml" ContentType="application/vnd.openxmlformats-officedocument.drawingml.diagramLayout+xml"/>
  <Override PartName="/ppt/diagrams/quickStyle4.xml" ContentType="application/vnd.openxmlformats-officedocument.drawingml.diagramStyle+xml"/>
  <Override PartName="/ppt/diagrams/colors4.xml" ContentType="application/vnd.openxmlformats-officedocument.drawingml.diagramColors+xml"/>
  <Override PartName="/ppt/diagrams/drawing4.xml" ContentType="application/vnd.ms-office.drawingml.diagramDrawing+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4"/>
  </p:sldMasterIdLst>
  <p:notesMasterIdLst>
    <p:notesMasterId r:id="rId12"/>
  </p:notesMasterIdLst>
  <p:sldIdLst>
    <p:sldId id="256" r:id="rId5"/>
    <p:sldId id="258" r:id="rId6"/>
    <p:sldId id="262" r:id="rId7"/>
    <p:sldId id="266" r:id="rId8"/>
    <p:sldId id="261" r:id="rId9"/>
    <p:sldId id="263" r:id="rId10"/>
    <p:sldId id="265" r:id="rId11"/>
  </p:sldIdLst>
  <p:sldSz cx="12192000" cy="6858000"/>
  <p:notesSz cx="6886575" cy="10018713"/>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1A49706A-055D-B1FA-7803-440A7D427325}" v="7" dt="2025-03-17T14:51:45.722"/>
  </p1510:revLst>
</p1510:revInfo>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9D7B26C5-4107-4FEC-AEDC-1716B250A1EF}" styleName="Light Style 1">
    <a:wholeTbl>
      <a:tcTxStyle>
        <a:fontRef idx="minor">
          <a:scrgbClr r="0" g="0" b="0"/>
        </a:fontRef>
        <a:schemeClr val="tx1"/>
      </a:tcTxStyle>
      <a:tcStyle>
        <a:tcBdr>
          <a:left>
            <a:ln>
              <a:noFill/>
            </a:ln>
          </a:left>
          <a:right>
            <a:ln>
              <a:noFill/>
            </a:ln>
          </a:right>
          <a:top>
            <a:ln w="12700" cmpd="sng">
              <a:solidFill>
                <a:schemeClr val="tx1"/>
              </a:solidFill>
            </a:ln>
          </a:top>
          <a:bottom>
            <a:ln w="12700" cmpd="sng">
              <a:solidFill>
                <a:schemeClr val="tx1"/>
              </a:solidFill>
            </a:ln>
          </a:bottom>
          <a:insideH>
            <a:ln>
              <a:noFill/>
            </a:ln>
          </a:insideH>
          <a:insideV>
            <a:ln>
              <a:noFill/>
            </a:ln>
          </a:insideV>
        </a:tcBdr>
        <a:fill>
          <a:noFill/>
        </a:fill>
      </a:tcStyle>
    </a:wholeTbl>
    <a:band1H>
      <a:tcStyle>
        <a:tcBdr/>
        <a:fill>
          <a:solidFill>
            <a:schemeClr val="tx1">
              <a:alpha val="20000"/>
            </a:schemeClr>
          </a:solidFill>
        </a:fill>
      </a:tcStyle>
    </a:band1H>
    <a:band2H>
      <a:tcStyle>
        <a:tcBdr/>
      </a:tcStyle>
    </a:band2H>
    <a:band1V>
      <a:tcStyle>
        <a:tcBdr/>
        <a:fill>
          <a:solidFill>
            <a:schemeClr val="tx1">
              <a:alpha val="20000"/>
            </a:schemeClr>
          </a:solidFill>
        </a:fill>
      </a:tcStyle>
    </a:band1V>
    <a:lastCol>
      <a:tcTxStyle b="on"/>
      <a:tcStyle>
        <a:tcBdr/>
      </a:tcStyle>
    </a:lastCol>
    <a:firstCol>
      <a:tcTxStyle b="on"/>
      <a:tcStyle>
        <a:tcBdr/>
      </a:tcStyle>
    </a:firstCol>
    <a:lastRow>
      <a:tcTxStyle b="on"/>
      <a:tcStyle>
        <a:tcBdr>
          <a:top>
            <a:ln w="12700" cmpd="sng">
              <a:solidFill>
                <a:schemeClr val="tx1"/>
              </a:solidFill>
            </a:ln>
          </a:top>
        </a:tcBdr>
        <a:fill>
          <a:noFill/>
        </a:fill>
      </a:tcStyle>
    </a:lastRow>
    <a:firstRow>
      <a:tcTxStyle b="on"/>
      <a:tcStyle>
        <a:tcBdr>
          <a:bottom>
            <a:ln w="12700" cmpd="sng">
              <a:solidFill>
                <a:schemeClr val="tx1"/>
              </a:solidFill>
            </a:ln>
          </a:bottom>
        </a:tcBdr>
        <a:fill>
          <a:noFill/>
        </a:fill>
      </a:tcStyle>
    </a:firstRow>
  </a:tblStyle>
  <a:tblStyle styleId="{69012ECD-51FC-41F1-AA8D-1B2483CD663E}" styleName="Light Style 2 – Accent 1">
    <a:wholeTbl>
      <a:tcTxStyle>
        <a:fontRef idx="minor">
          <a:scrgbClr r="0" g="0" b="0"/>
        </a:fontRef>
        <a:schemeClr val="tx1"/>
      </a:tcTxStyle>
      <a:tcStyle>
        <a:tcBdr>
          <a:left>
            <a:lnRef idx="1">
              <a:schemeClr val="accent1"/>
            </a:lnRef>
          </a:left>
          <a:right>
            <a:lnRef idx="1">
              <a:schemeClr val="accent1"/>
            </a:lnRef>
          </a:right>
          <a:top>
            <a:lnRef idx="1">
              <a:schemeClr val="accent1"/>
            </a:lnRef>
          </a:top>
          <a:bottom>
            <a:lnRef idx="1">
              <a:schemeClr val="accent1"/>
            </a:lnRef>
          </a:bottom>
          <a:insideH>
            <a:ln>
              <a:noFill/>
            </a:ln>
          </a:insideH>
          <a:insideV>
            <a:ln>
              <a:noFill/>
            </a:ln>
          </a:insideV>
        </a:tcBdr>
        <a:fill>
          <a:noFill/>
        </a:fill>
      </a:tcStyle>
    </a:wholeTbl>
    <a:band1H>
      <a:tcStyle>
        <a:tcBdr>
          <a:top>
            <a:lnRef idx="1">
              <a:schemeClr val="accent1"/>
            </a:lnRef>
          </a:top>
          <a:bottom>
            <a:lnRef idx="1">
              <a:schemeClr val="accent1"/>
            </a:lnRef>
          </a:bottom>
        </a:tcBdr>
      </a:tcStyle>
    </a:band1H>
    <a:band1V>
      <a:tcStyle>
        <a:tcBdr>
          <a:left>
            <a:lnRef idx="1">
              <a:schemeClr val="accent1"/>
            </a:lnRef>
          </a:left>
          <a:right>
            <a:lnRef idx="1">
              <a:schemeClr val="accent1"/>
            </a:lnRef>
          </a:right>
        </a:tcBdr>
      </a:tcStyle>
    </a:band1V>
    <a:band2V>
      <a:tcStyle>
        <a:tcBdr>
          <a:left>
            <a:lnRef idx="1">
              <a:schemeClr val="accent1"/>
            </a:lnRef>
          </a:left>
          <a:right>
            <a:lnRef idx="1">
              <a:schemeClr val="accent1"/>
            </a:lnRef>
          </a:right>
        </a:tcBdr>
      </a:tcStyle>
    </a:band2V>
    <a:lastCol>
      <a:tcTxStyle b="on"/>
      <a:tcStyle>
        <a:tcBdr/>
      </a:tcStyle>
    </a:lastCol>
    <a:firstCol>
      <a:tcTxStyle b="on"/>
      <a:tcStyle>
        <a:tcBdr/>
      </a:tcStyle>
    </a:firstCol>
    <a:lastRow>
      <a:tcTxStyle b="on"/>
      <a:tcStyle>
        <a:tcBdr>
          <a:top>
            <a:ln w="50800" cmpd="dbl">
              <a:solidFill>
                <a:schemeClr val="accent1"/>
              </a:solidFill>
            </a:ln>
          </a:top>
        </a:tcBdr>
      </a:tcStyle>
    </a:lastRow>
    <a:firstRow>
      <a:tcTxStyle b="on">
        <a:fontRef idx="minor">
          <a:scrgbClr r="0" g="0" b="0"/>
        </a:fontRef>
        <a:schemeClr val="bg1"/>
      </a:tcTxStyle>
      <a:tcStyle>
        <a:tcBdr/>
        <a:fillRef idx="1">
          <a:schemeClr val="accent1"/>
        </a:fillRef>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2912" autoAdjust="0"/>
  </p:normalViewPr>
  <p:slideViewPr>
    <p:cSldViewPr snapToGrid="0">
      <p:cViewPr varScale="1">
        <p:scale>
          <a:sx n="74" d="100"/>
          <a:sy n="74" d="100"/>
        </p:scale>
        <p:origin x="936" y="72"/>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4.xml"/><Relationship Id="rId13" Type="http://schemas.openxmlformats.org/officeDocument/2006/relationships/presProps" Target="presProps.xml"/><Relationship Id="rId3" Type="http://schemas.openxmlformats.org/officeDocument/2006/relationships/customXml" Target="../customXml/item3.xml"/><Relationship Id="rId7" Type="http://schemas.openxmlformats.org/officeDocument/2006/relationships/slide" Target="slides/slide3.xml"/><Relationship Id="rId12" Type="http://schemas.openxmlformats.org/officeDocument/2006/relationships/notesMaster" Target="notesMasters/notesMaster1.xml"/><Relationship Id="rId17" Type="http://schemas.microsoft.com/office/2015/10/relationships/revisionInfo" Target="revisionInfo.xml"/><Relationship Id="rId2" Type="http://schemas.openxmlformats.org/officeDocument/2006/relationships/customXml" Target="../customXml/item2.xml"/><Relationship Id="rId16" Type="http://schemas.openxmlformats.org/officeDocument/2006/relationships/tableStyles" Target="tableStyles.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5" Type="http://schemas.openxmlformats.org/officeDocument/2006/relationships/slide" Target="slides/slide1.xml"/><Relationship Id="rId15" Type="http://schemas.openxmlformats.org/officeDocument/2006/relationships/theme" Target="theme/theme1.xml"/><Relationship Id="rId10" Type="http://schemas.openxmlformats.org/officeDocument/2006/relationships/slide" Target="slides/slide6.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viewProps" Target="viewProps.xml"/></Relationships>
</file>

<file path=ppt/diagrams/colors1.xml><?xml version="1.0" encoding="utf-8"?>
<dgm:colorsDef xmlns:dgm="http://schemas.openxmlformats.org/drawingml/2006/diagram" xmlns:a="http://schemas.openxmlformats.org/drawingml/2006/main" uniqueId="urn:microsoft.com/office/officeart/2005/8/colors/colorful2">
  <dgm:title val=""/>
  <dgm:desc val=""/>
  <dgm:catLst>
    <dgm:cat type="colorful" pri="10200"/>
  </dgm:catLst>
  <dgm:styleLbl name="node0">
    <dgm:fillClrLst meth="repeat">
      <a:schemeClr val="accent1"/>
    </dgm:fillClrLst>
    <dgm:linClrLst meth="repeat">
      <a:schemeClr val="lt1"/>
    </dgm:linClrLst>
    <dgm:effectClrLst/>
    <dgm:txLinClrLst/>
    <dgm:txFillClrLst/>
    <dgm:txEffectClrLst/>
  </dgm:styleLbl>
  <dgm:styleLbl name="node1">
    <dgm:fillClrLst>
      <a:schemeClr val="accent2"/>
      <a:schemeClr val="accent3"/>
    </dgm:fillClrLst>
    <dgm:linClrLst meth="repeat">
      <a:schemeClr val="lt1"/>
    </dgm:linClrLst>
    <dgm:effectClrLst/>
    <dgm:txLinClrLst/>
    <dgm:txFillClrLst/>
    <dgm:txEffectClrLst/>
  </dgm:styleLbl>
  <dgm:styleLbl name="alignNode1">
    <dgm:fillClrLst>
      <a:schemeClr val="accent2"/>
      <a:schemeClr val="accent3"/>
    </dgm:fillClrLst>
    <dgm:linClrLst>
      <a:schemeClr val="accent2"/>
      <a:schemeClr val="accent3"/>
    </dgm:linClrLst>
    <dgm:effectClrLst/>
    <dgm:txLinClrLst/>
    <dgm:txFillClrLst/>
    <dgm:txEffectClrLst/>
  </dgm:styleLbl>
  <dgm:styleLbl name="lnNode1">
    <dgm:fillClrLst>
      <a:schemeClr val="accent2"/>
      <a:schemeClr val="accent3"/>
    </dgm:fillClrLst>
    <dgm:linClrLst meth="repeat">
      <a:schemeClr val="lt1"/>
    </dgm:linClrLst>
    <dgm:effectClrLst/>
    <dgm:txLinClrLst/>
    <dgm:txFillClrLst/>
    <dgm:txEffectClrLst/>
  </dgm:styleLbl>
  <dgm:styleLbl name="vennNode1">
    <dgm:fillClrLst>
      <a:schemeClr val="accent2">
        <a:alpha val="50000"/>
      </a:schemeClr>
      <a:schemeClr val="accent3">
        <a:alpha val="50000"/>
      </a:schemeClr>
    </dgm:fillClrLst>
    <dgm:linClrLst meth="repeat">
      <a:schemeClr val="lt1"/>
    </dgm:linClrLst>
    <dgm:effectClrLst/>
    <dgm:txLinClrLst/>
    <dgm:txFillClrLst/>
    <dgm:txEffectClrLst/>
  </dgm:styleLbl>
  <dgm:styleLbl name="node2">
    <dgm:fillClrLst>
      <a:schemeClr val="accent3"/>
    </dgm:fillClrLst>
    <dgm:linClrLst meth="repeat">
      <a:schemeClr val="lt1"/>
    </dgm:linClrLst>
    <dgm:effectClrLst/>
    <dgm:txLinClrLst/>
    <dgm:txFillClrLst/>
    <dgm:txEffectClrLst/>
  </dgm:styleLbl>
  <dgm:styleLbl name="node3">
    <dgm:fillClrLst>
      <a:schemeClr val="accent4"/>
    </dgm:fillClrLst>
    <dgm:linClrLst meth="repeat">
      <a:schemeClr val="lt1"/>
    </dgm:linClrLst>
    <dgm:effectClrLst/>
    <dgm:txLinClrLst/>
    <dgm:txFillClrLst/>
    <dgm:txEffectClrLst/>
  </dgm:styleLbl>
  <dgm:styleLbl name="node4">
    <dgm:fillClrLst>
      <a:schemeClr val="accent5"/>
    </dgm:fillClrLst>
    <dgm:linClrLst meth="repeat">
      <a:schemeClr val="lt1"/>
    </dgm:linClrLst>
    <dgm:effectClrLst/>
    <dgm:txLinClrLst/>
    <dgm:txFillClrLst/>
    <dgm:txEffectClrLst/>
  </dgm:styleLbl>
  <dgm:styleLbl name="fgImgPlace1">
    <dgm:fillClrLst>
      <a:schemeClr val="accent2">
        <a:tint val="50000"/>
      </a:schemeClr>
      <a:schemeClr val="accent3">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2"/>
      <a:schemeClr val="accent3"/>
    </dgm:fillClrLst>
    <dgm:linClrLst meth="repeat">
      <a:schemeClr val="lt1"/>
    </dgm:linClrLst>
    <dgm:effectClrLst/>
    <dgm:txLinClrLst/>
    <dgm:txFillClrLst/>
    <dgm:txEffectClrLst/>
  </dgm:styleLbl>
  <dgm:styleLbl name="fgSibTrans2D1">
    <dgm:fillClrLst>
      <a:schemeClr val="accent2"/>
      <a:schemeClr val="accent3"/>
    </dgm:fillClrLst>
    <dgm:linClrLst meth="repeat">
      <a:schemeClr val="lt1"/>
    </dgm:linClrLst>
    <dgm:effectClrLst/>
    <dgm:txLinClrLst/>
    <dgm:txFillClrLst meth="repeat">
      <a:schemeClr val="lt1"/>
    </dgm:txFillClrLst>
    <dgm:txEffectClrLst/>
  </dgm:styleLbl>
  <dgm:styleLbl name="bgSibTrans2D1">
    <dgm:fillClrLst>
      <a:schemeClr val="accent2"/>
      <a:schemeClr val="accent3"/>
    </dgm:fillClrLst>
    <dgm:linClrLst meth="repeat">
      <a:schemeClr val="lt1"/>
    </dgm:linClrLst>
    <dgm:effectClrLst/>
    <dgm:txLinClrLst/>
    <dgm:txFillClrLst meth="repeat">
      <a:schemeClr val="lt1"/>
    </dgm:txFillClrLst>
    <dgm:txEffectClrLst/>
  </dgm:styleLbl>
  <dgm:styleLbl name="sibTrans1D1">
    <dgm:fillClrLst/>
    <dgm:linClrLst>
      <a:schemeClr val="accent2"/>
      <a:schemeClr val="accent3"/>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2"/>
    </dgm:fillClrLst>
    <dgm:linClrLst meth="repeat">
      <a:schemeClr val="lt1">
        <a:shade val="80000"/>
      </a:schemeClr>
    </dgm:linClrLst>
    <dgm:effectClrLst/>
    <dgm:txLinClrLst/>
    <dgm:txFillClrLst/>
    <dgm:txEffectClrLst/>
  </dgm:styleLbl>
  <dgm:styleLbl name="asst1">
    <dgm:fillClrLst meth="repeat">
      <a:schemeClr val="accent3"/>
    </dgm:fillClrLst>
    <dgm:linClrLst meth="repeat">
      <a:schemeClr val="lt1">
        <a:shade val="80000"/>
      </a:schemeClr>
    </dgm:linClrLst>
    <dgm:effectClrLst/>
    <dgm:txLinClrLst/>
    <dgm:txFillClrLst/>
    <dgm:txEffectClrLst/>
  </dgm:styleLbl>
  <dgm:styleLbl name="asst2">
    <dgm:fillClrLst>
      <a:schemeClr val="accent4"/>
    </dgm:fillClrLst>
    <dgm:linClrLst meth="repeat">
      <a:schemeClr val="lt1"/>
    </dgm:linClrLst>
    <dgm:effectClrLst/>
    <dgm:txLinClrLst/>
    <dgm:txFillClrLst/>
    <dgm:txEffectClrLst/>
  </dgm:styleLbl>
  <dgm:styleLbl name="asst3">
    <dgm:fillClrLst>
      <a:schemeClr val="accent5"/>
    </dgm:fillClrLst>
    <dgm:linClrLst meth="repeat">
      <a:schemeClr val="lt1"/>
    </dgm:linClrLst>
    <dgm:effectClrLst/>
    <dgm:txLinClrLst/>
    <dgm:txFillClrLst/>
    <dgm:txEffectClrLst/>
  </dgm:styleLbl>
  <dgm:styleLbl name="asst4">
    <dgm:fillClrLst>
      <a:schemeClr val="accent6"/>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2"/>
    </dgm:linClrLst>
    <dgm:effectClrLst/>
    <dgm:txLinClrLst/>
    <dgm:txFillClrLst meth="repeat">
      <a:schemeClr val="tx1"/>
    </dgm:txFillClrLst>
    <dgm:txEffectClrLst/>
  </dgm:styleLbl>
  <dgm:styleLbl name="parChTrans1D2">
    <dgm:fillClrLst meth="repeat">
      <a:schemeClr val="accent2">
        <a:tint val="90000"/>
      </a:schemeClr>
    </dgm:fillClrLst>
    <dgm:linClrLst meth="repeat">
      <a:schemeClr val="accent3"/>
    </dgm:linClrLst>
    <dgm:effectClrLst/>
    <dgm:txLinClrLst/>
    <dgm:txFillClrLst meth="repeat">
      <a:schemeClr val="tx1"/>
    </dgm:txFillClrLst>
    <dgm:txEffectClrLst/>
  </dgm:styleLbl>
  <dgm:styleLbl name="parChTrans1D3">
    <dgm:fillClrLst meth="repeat">
      <a:schemeClr val="accent2">
        <a:tint val="70000"/>
      </a:schemeClr>
    </dgm:fillClrLst>
    <dgm:linClrLst meth="repeat">
      <a:schemeClr val="accent4"/>
    </dgm:linClrLst>
    <dgm:effectClrLst/>
    <dgm:txLinClrLst/>
    <dgm:txFillClrLst meth="repeat">
      <a:schemeClr val="tx1"/>
    </dgm:txFillClrLst>
    <dgm:txEffectClrLst/>
  </dgm:styleLbl>
  <dgm:styleLbl name="parChTrans1D4">
    <dgm:fillClrLst meth="repeat">
      <a:schemeClr val="accent2">
        <a:tint val="50000"/>
      </a:schemeClr>
    </dgm:fillClrLst>
    <dgm:linClrLst meth="repeat">
      <a:schemeClr val="accent5"/>
    </dgm:linClrLst>
    <dgm:effectClrLst/>
    <dgm:txLinClrLst/>
    <dgm:txFillClrLst meth="repeat">
      <a:schemeClr val="tx1"/>
    </dgm:txFillClrLst>
    <dgm:txEffectClrLst/>
  </dgm:styleLbl>
  <dgm:styleLbl name="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con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align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solidFgAcc1">
    <dgm:fillClrLst meth="repeat">
      <a:schemeClr val="lt1"/>
    </dgm:fillClrLst>
    <dgm:linClrLst>
      <a:schemeClr val="accent2"/>
      <a:schemeClr val="accent3"/>
    </dgm:linClrLst>
    <dgm:effectClrLst/>
    <dgm:txLinClrLst/>
    <dgm:txFillClrLst meth="repeat">
      <a:schemeClr val="dk1"/>
    </dgm:txFillClrLst>
    <dgm:txEffectClrLst/>
  </dgm:styleLbl>
  <dgm:styleLbl name="solidAlignAcc1">
    <dgm:fillClrLst meth="repeat">
      <a:schemeClr val="lt1"/>
    </dgm:fillClrLst>
    <dgm:linClrLst>
      <a:schemeClr val="accent2"/>
      <a:schemeClr val="accent3"/>
    </dgm:linClrLst>
    <dgm:effectClrLst/>
    <dgm:txLinClrLst/>
    <dgm:txFillClrLst meth="repeat">
      <a:schemeClr val="dk1"/>
    </dgm:txFillClrLst>
    <dgm:txEffectClrLst/>
  </dgm:styleLbl>
  <dgm:styleLbl name="solidBgAcc1">
    <dgm:fillClrLst meth="repeat">
      <a:schemeClr val="lt1"/>
    </dgm:fillClrLst>
    <dgm:linClrLst>
      <a:schemeClr val="accent2"/>
      <a:schemeClr val="accent3"/>
    </dgm:linClrLst>
    <dgm:effectClrLst/>
    <dgm:txLinClrLst/>
    <dgm:txFillClrLst meth="repeat">
      <a:schemeClr val="dk1"/>
    </dgm:txFillClrLst>
    <dgm:txEffectClrLst/>
  </dgm:styleLbl>
  <dgm:styleLbl name="f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align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b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3"/>
    </dgm:linClrLst>
    <dgm:effectClrLst/>
    <dgm:txLinClrLst/>
    <dgm:txFillClrLst meth="repeat">
      <a:schemeClr val="dk1"/>
    </dgm:txFillClrLst>
    <dgm:txEffectClrLst/>
  </dgm:styleLbl>
  <dgm:styleLbl name="fgAcc3">
    <dgm:fillClrLst meth="repeat">
      <a:schemeClr val="lt1">
        <a:alpha val="90000"/>
      </a:schemeClr>
    </dgm:fillClrLst>
    <dgm:linClrLst>
      <a:schemeClr val="accent4"/>
    </dgm:linClrLst>
    <dgm:effectClrLst/>
    <dgm:txLinClrLst/>
    <dgm:txFillClrLst meth="repeat">
      <a:schemeClr val="dk1"/>
    </dgm:txFillClrLst>
    <dgm:txEffectClrLst/>
  </dgm:styleLbl>
  <dgm:styleLbl name="fgAcc4">
    <dgm:fillClrLst meth="repeat">
      <a:schemeClr val="lt1">
        <a:alpha val="90000"/>
      </a:schemeClr>
    </dgm:fillClrLst>
    <dgm:linClrLst>
      <a:schemeClr val="accent5"/>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colorful2">
  <dgm:title val=""/>
  <dgm:desc val=""/>
  <dgm:catLst>
    <dgm:cat type="colorful" pri="10200"/>
  </dgm:catLst>
  <dgm:styleLbl name="node0">
    <dgm:fillClrLst meth="repeat">
      <a:schemeClr val="accent1"/>
    </dgm:fillClrLst>
    <dgm:linClrLst meth="repeat">
      <a:schemeClr val="lt1"/>
    </dgm:linClrLst>
    <dgm:effectClrLst/>
    <dgm:txLinClrLst/>
    <dgm:txFillClrLst/>
    <dgm:txEffectClrLst/>
  </dgm:styleLbl>
  <dgm:styleLbl name="node1">
    <dgm:fillClrLst>
      <a:schemeClr val="accent2"/>
      <a:schemeClr val="accent3"/>
    </dgm:fillClrLst>
    <dgm:linClrLst meth="repeat">
      <a:schemeClr val="lt1"/>
    </dgm:linClrLst>
    <dgm:effectClrLst/>
    <dgm:txLinClrLst/>
    <dgm:txFillClrLst/>
    <dgm:txEffectClrLst/>
  </dgm:styleLbl>
  <dgm:styleLbl name="alignNode1">
    <dgm:fillClrLst>
      <a:schemeClr val="accent2"/>
      <a:schemeClr val="accent3"/>
    </dgm:fillClrLst>
    <dgm:linClrLst>
      <a:schemeClr val="accent2"/>
      <a:schemeClr val="accent3"/>
    </dgm:linClrLst>
    <dgm:effectClrLst/>
    <dgm:txLinClrLst/>
    <dgm:txFillClrLst/>
    <dgm:txEffectClrLst/>
  </dgm:styleLbl>
  <dgm:styleLbl name="lnNode1">
    <dgm:fillClrLst>
      <a:schemeClr val="accent2"/>
      <a:schemeClr val="accent3"/>
    </dgm:fillClrLst>
    <dgm:linClrLst meth="repeat">
      <a:schemeClr val="lt1"/>
    </dgm:linClrLst>
    <dgm:effectClrLst/>
    <dgm:txLinClrLst/>
    <dgm:txFillClrLst/>
    <dgm:txEffectClrLst/>
  </dgm:styleLbl>
  <dgm:styleLbl name="vennNode1">
    <dgm:fillClrLst>
      <a:schemeClr val="accent2">
        <a:alpha val="50000"/>
      </a:schemeClr>
      <a:schemeClr val="accent3">
        <a:alpha val="50000"/>
      </a:schemeClr>
    </dgm:fillClrLst>
    <dgm:linClrLst meth="repeat">
      <a:schemeClr val="lt1"/>
    </dgm:linClrLst>
    <dgm:effectClrLst/>
    <dgm:txLinClrLst/>
    <dgm:txFillClrLst/>
    <dgm:txEffectClrLst/>
  </dgm:styleLbl>
  <dgm:styleLbl name="node2">
    <dgm:fillClrLst>
      <a:schemeClr val="accent3"/>
    </dgm:fillClrLst>
    <dgm:linClrLst meth="repeat">
      <a:schemeClr val="lt1"/>
    </dgm:linClrLst>
    <dgm:effectClrLst/>
    <dgm:txLinClrLst/>
    <dgm:txFillClrLst/>
    <dgm:txEffectClrLst/>
  </dgm:styleLbl>
  <dgm:styleLbl name="node3">
    <dgm:fillClrLst>
      <a:schemeClr val="accent4"/>
    </dgm:fillClrLst>
    <dgm:linClrLst meth="repeat">
      <a:schemeClr val="lt1"/>
    </dgm:linClrLst>
    <dgm:effectClrLst/>
    <dgm:txLinClrLst/>
    <dgm:txFillClrLst/>
    <dgm:txEffectClrLst/>
  </dgm:styleLbl>
  <dgm:styleLbl name="node4">
    <dgm:fillClrLst>
      <a:schemeClr val="accent5"/>
    </dgm:fillClrLst>
    <dgm:linClrLst meth="repeat">
      <a:schemeClr val="lt1"/>
    </dgm:linClrLst>
    <dgm:effectClrLst/>
    <dgm:txLinClrLst/>
    <dgm:txFillClrLst/>
    <dgm:txEffectClrLst/>
  </dgm:styleLbl>
  <dgm:styleLbl name="fgImgPlace1">
    <dgm:fillClrLst>
      <a:schemeClr val="accent2">
        <a:tint val="50000"/>
      </a:schemeClr>
      <a:schemeClr val="accent3">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2"/>
      <a:schemeClr val="accent3"/>
    </dgm:fillClrLst>
    <dgm:linClrLst meth="repeat">
      <a:schemeClr val="lt1"/>
    </dgm:linClrLst>
    <dgm:effectClrLst/>
    <dgm:txLinClrLst/>
    <dgm:txFillClrLst/>
    <dgm:txEffectClrLst/>
  </dgm:styleLbl>
  <dgm:styleLbl name="fgSibTrans2D1">
    <dgm:fillClrLst>
      <a:schemeClr val="accent2"/>
      <a:schemeClr val="accent3"/>
    </dgm:fillClrLst>
    <dgm:linClrLst meth="repeat">
      <a:schemeClr val="lt1"/>
    </dgm:linClrLst>
    <dgm:effectClrLst/>
    <dgm:txLinClrLst/>
    <dgm:txFillClrLst meth="repeat">
      <a:schemeClr val="lt1"/>
    </dgm:txFillClrLst>
    <dgm:txEffectClrLst/>
  </dgm:styleLbl>
  <dgm:styleLbl name="bgSibTrans2D1">
    <dgm:fillClrLst>
      <a:schemeClr val="accent2"/>
      <a:schemeClr val="accent3"/>
    </dgm:fillClrLst>
    <dgm:linClrLst meth="repeat">
      <a:schemeClr val="lt1"/>
    </dgm:linClrLst>
    <dgm:effectClrLst/>
    <dgm:txLinClrLst/>
    <dgm:txFillClrLst meth="repeat">
      <a:schemeClr val="lt1"/>
    </dgm:txFillClrLst>
    <dgm:txEffectClrLst/>
  </dgm:styleLbl>
  <dgm:styleLbl name="sibTrans1D1">
    <dgm:fillClrLst/>
    <dgm:linClrLst>
      <a:schemeClr val="accent2"/>
      <a:schemeClr val="accent3"/>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2"/>
    </dgm:fillClrLst>
    <dgm:linClrLst meth="repeat">
      <a:schemeClr val="lt1">
        <a:shade val="80000"/>
      </a:schemeClr>
    </dgm:linClrLst>
    <dgm:effectClrLst/>
    <dgm:txLinClrLst/>
    <dgm:txFillClrLst/>
    <dgm:txEffectClrLst/>
  </dgm:styleLbl>
  <dgm:styleLbl name="asst1">
    <dgm:fillClrLst meth="repeat">
      <a:schemeClr val="accent3"/>
    </dgm:fillClrLst>
    <dgm:linClrLst meth="repeat">
      <a:schemeClr val="lt1">
        <a:shade val="80000"/>
      </a:schemeClr>
    </dgm:linClrLst>
    <dgm:effectClrLst/>
    <dgm:txLinClrLst/>
    <dgm:txFillClrLst/>
    <dgm:txEffectClrLst/>
  </dgm:styleLbl>
  <dgm:styleLbl name="asst2">
    <dgm:fillClrLst>
      <a:schemeClr val="accent4"/>
    </dgm:fillClrLst>
    <dgm:linClrLst meth="repeat">
      <a:schemeClr val="lt1"/>
    </dgm:linClrLst>
    <dgm:effectClrLst/>
    <dgm:txLinClrLst/>
    <dgm:txFillClrLst/>
    <dgm:txEffectClrLst/>
  </dgm:styleLbl>
  <dgm:styleLbl name="asst3">
    <dgm:fillClrLst>
      <a:schemeClr val="accent5"/>
    </dgm:fillClrLst>
    <dgm:linClrLst meth="repeat">
      <a:schemeClr val="lt1"/>
    </dgm:linClrLst>
    <dgm:effectClrLst/>
    <dgm:txLinClrLst/>
    <dgm:txFillClrLst/>
    <dgm:txEffectClrLst/>
  </dgm:styleLbl>
  <dgm:styleLbl name="asst4">
    <dgm:fillClrLst>
      <a:schemeClr val="accent6"/>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2"/>
    </dgm:linClrLst>
    <dgm:effectClrLst/>
    <dgm:txLinClrLst/>
    <dgm:txFillClrLst meth="repeat">
      <a:schemeClr val="tx1"/>
    </dgm:txFillClrLst>
    <dgm:txEffectClrLst/>
  </dgm:styleLbl>
  <dgm:styleLbl name="parChTrans1D2">
    <dgm:fillClrLst meth="repeat">
      <a:schemeClr val="accent2">
        <a:tint val="90000"/>
      </a:schemeClr>
    </dgm:fillClrLst>
    <dgm:linClrLst meth="repeat">
      <a:schemeClr val="accent3"/>
    </dgm:linClrLst>
    <dgm:effectClrLst/>
    <dgm:txLinClrLst/>
    <dgm:txFillClrLst meth="repeat">
      <a:schemeClr val="tx1"/>
    </dgm:txFillClrLst>
    <dgm:txEffectClrLst/>
  </dgm:styleLbl>
  <dgm:styleLbl name="parChTrans1D3">
    <dgm:fillClrLst meth="repeat">
      <a:schemeClr val="accent2">
        <a:tint val="70000"/>
      </a:schemeClr>
    </dgm:fillClrLst>
    <dgm:linClrLst meth="repeat">
      <a:schemeClr val="accent4"/>
    </dgm:linClrLst>
    <dgm:effectClrLst/>
    <dgm:txLinClrLst/>
    <dgm:txFillClrLst meth="repeat">
      <a:schemeClr val="tx1"/>
    </dgm:txFillClrLst>
    <dgm:txEffectClrLst/>
  </dgm:styleLbl>
  <dgm:styleLbl name="parChTrans1D4">
    <dgm:fillClrLst meth="repeat">
      <a:schemeClr val="accent2">
        <a:tint val="50000"/>
      </a:schemeClr>
    </dgm:fillClrLst>
    <dgm:linClrLst meth="repeat">
      <a:schemeClr val="accent5"/>
    </dgm:linClrLst>
    <dgm:effectClrLst/>
    <dgm:txLinClrLst/>
    <dgm:txFillClrLst meth="repeat">
      <a:schemeClr val="tx1"/>
    </dgm:txFillClrLst>
    <dgm:txEffectClrLst/>
  </dgm:styleLbl>
  <dgm:styleLbl name="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con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align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solidFgAcc1">
    <dgm:fillClrLst meth="repeat">
      <a:schemeClr val="lt1"/>
    </dgm:fillClrLst>
    <dgm:linClrLst>
      <a:schemeClr val="accent2"/>
      <a:schemeClr val="accent3"/>
    </dgm:linClrLst>
    <dgm:effectClrLst/>
    <dgm:txLinClrLst/>
    <dgm:txFillClrLst meth="repeat">
      <a:schemeClr val="dk1"/>
    </dgm:txFillClrLst>
    <dgm:txEffectClrLst/>
  </dgm:styleLbl>
  <dgm:styleLbl name="solidAlignAcc1">
    <dgm:fillClrLst meth="repeat">
      <a:schemeClr val="lt1"/>
    </dgm:fillClrLst>
    <dgm:linClrLst>
      <a:schemeClr val="accent2"/>
      <a:schemeClr val="accent3"/>
    </dgm:linClrLst>
    <dgm:effectClrLst/>
    <dgm:txLinClrLst/>
    <dgm:txFillClrLst meth="repeat">
      <a:schemeClr val="dk1"/>
    </dgm:txFillClrLst>
    <dgm:txEffectClrLst/>
  </dgm:styleLbl>
  <dgm:styleLbl name="solidBgAcc1">
    <dgm:fillClrLst meth="repeat">
      <a:schemeClr val="lt1"/>
    </dgm:fillClrLst>
    <dgm:linClrLst>
      <a:schemeClr val="accent2"/>
      <a:schemeClr val="accent3"/>
    </dgm:linClrLst>
    <dgm:effectClrLst/>
    <dgm:txLinClrLst/>
    <dgm:txFillClrLst meth="repeat">
      <a:schemeClr val="dk1"/>
    </dgm:txFillClrLst>
    <dgm:txEffectClrLst/>
  </dgm:styleLbl>
  <dgm:styleLbl name="f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align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b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3"/>
    </dgm:linClrLst>
    <dgm:effectClrLst/>
    <dgm:txLinClrLst/>
    <dgm:txFillClrLst meth="repeat">
      <a:schemeClr val="dk1"/>
    </dgm:txFillClrLst>
    <dgm:txEffectClrLst/>
  </dgm:styleLbl>
  <dgm:styleLbl name="fgAcc3">
    <dgm:fillClrLst meth="repeat">
      <a:schemeClr val="lt1">
        <a:alpha val="90000"/>
      </a:schemeClr>
    </dgm:fillClrLst>
    <dgm:linClrLst>
      <a:schemeClr val="accent4"/>
    </dgm:linClrLst>
    <dgm:effectClrLst/>
    <dgm:txLinClrLst/>
    <dgm:txFillClrLst meth="repeat">
      <a:schemeClr val="dk1"/>
    </dgm:txFillClrLst>
    <dgm:txEffectClrLst/>
  </dgm:styleLbl>
  <dgm:styleLbl name="fgAcc4">
    <dgm:fillClrLst meth="repeat">
      <a:schemeClr val="lt1">
        <a:alpha val="90000"/>
      </a:schemeClr>
    </dgm:fillClrLst>
    <dgm:linClrLst>
      <a:schemeClr val="accent5"/>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xml><?xml version="1.0" encoding="utf-8"?>
<dgm:colorsDef xmlns:dgm="http://schemas.openxmlformats.org/drawingml/2006/diagram" xmlns:a="http://schemas.openxmlformats.org/drawingml/2006/main" uniqueId="urn:microsoft.com/office/officeart/2005/8/colors/colorful2">
  <dgm:title val=""/>
  <dgm:desc val=""/>
  <dgm:catLst>
    <dgm:cat type="colorful" pri="10200"/>
  </dgm:catLst>
  <dgm:styleLbl name="node0">
    <dgm:fillClrLst meth="repeat">
      <a:schemeClr val="accent1"/>
    </dgm:fillClrLst>
    <dgm:linClrLst meth="repeat">
      <a:schemeClr val="lt1"/>
    </dgm:linClrLst>
    <dgm:effectClrLst/>
    <dgm:txLinClrLst/>
    <dgm:txFillClrLst/>
    <dgm:txEffectClrLst/>
  </dgm:styleLbl>
  <dgm:styleLbl name="node1">
    <dgm:fillClrLst>
      <a:schemeClr val="accent2"/>
      <a:schemeClr val="accent3"/>
    </dgm:fillClrLst>
    <dgm:linClrLst meth="repeat">
      <a:schemeClr val="lt1"/>
    </dgm:linClrLst>
    <dgm:effectClrLst/>
    <dgm:txLinClrLst/>
    <dgm:txFillClrLst/>
    <dgm:txEffectClrLst/>
  </dgm:styleLbl>
  <dgm:styleLbl name="alignNode1">
    <dgm:fillClrLst>
      <a:schemeClr val="accent2"/>
      <a:schemeClr val="accent3"/>
    </dgm:fillClrLst>
    <dgm:linClrLst>
      <a:schemeClr val="accent2"/>
      <a:schemeClr val="accent3"/>
    </dgm:linClrLst>
    <dgm:effectClrLst/>
    <dgm:txLinClrLst/>
    <dgm:txFillClrLst/>
    <dgm:txEffectClrLst/>
  </dgm:styleLbl>
  <dgm:styleLbl name="lnNode1">
    <dgm:fillClrLst>
      <a:schemeClr val="accent2"/>
      <a:schemeClr val="accent3"/>
    </dgm:fillClrLst>
    <dgm:linClrLst meth="repeat">
      <a:schemeClr val="lt1"/>
    </dgm:linClrLst>
    <dgm:effectClrLst/>
    <dgm:txLinClrLst/>
    <dgm:txFillClrLst/>
    <dgm:txEffectClrLst/>
  </dgm:styleLbl>
  <dgm:styleLbl name="vennNode1">
    <dgm:fillClrLst>
      <a:schemeClr val="accent2">
        <a:alpha val="50000"/>
      </a:schemeClr>
      <a:schemeClr val="accent3">
        <a:alpha val="50000"/>
      </a:schemeClr>
    </dgm:fillClrLst>
    <dgm:linClrLst meth="repeat">
      <a:schemeClr val="lt1"/>
    </dgm:linClrLst>
    <dgm:effectClrLst/>
    <dgm:txLinClrLst/>
    <dgm:txFillClrLst/>
    <dgm:txEffectClrLst/>
  </dgm:styleLbl>
  <dgm:styleLbl name="node2">
    <dgm:fillClrLst>
      <a:schemeClr val="accent3"/>
    </dgm:fillClrLst>
    <dgm:linClrLst meth="repeat">
      <a:schemeClr val="lt1"/>
    </dgm:linClrLst>
    <dgm:effectClrLst/>
    <dgm:txLinClrLst/>
    <dgm:txFillClrLst/>
    <dgm:txEffectClrLst/>
  </dgm:styleLbl>
  <dgm:styleLbl name="node3">
    <dgm:fillClrLst>
      <a:schemeClr val="accent4"/>
    </dgm:fillClrLst>
    <dgm:linClrLst meth="repeat">
      <a:schemeClr val="lt1"/>
    </dgm:linClrLst>
    <dgm:effectClrLst/>
    <dgm:txLinClrLst/>
    <dgm:txFillClrLst/>
    <dgm:txEffectClrLst/>
  </dgm:styleLbl>
  <dgm:styleLbl name="node4">
    <dgm:fillClrLst>
      <a:schemeClr val="accent5"/>
    </dgm:fillClrLst>
    <dgm:linClrLst meth="repeat">
      <a:schemeClr val="lt1"/>
    </dgm:linClrLst>
    <dgm:effectClrLst/>
    <dgm:txLinClrLst/>
    <dgm:txFillClrLst/>
    <dgm:txEffectClrLst/>
  </dgm:styleLbl>
  <dgm:styleLbl name="fgImgPlace1">
    <dgm:fillClrLst>
      <a:schemeClr val="accent2">
        <a:tint val="50000"/>
      </a:schemeClr>
      <a:schemeClr val="accent3">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2"/>
      <a:schemeClr val="accent3"/>
    </dgm:fillClrLst>
    <dgm:linClrLst meth="repeat">
      <a:schemeClr val="lt1"/>
    </dgm:linClrLst>
    <dgm:effectClrLst/>
    <dgm:txLinClrLst/>
    <dgm:txFillClrLst/>
    <dgm:txEffectClrLst/>
  </dgm:styleLbl>
  <dgm:styleLbl name="fgSibTrans2D1">
    <dgm:fillClrLst>
      <a:schemeClr val="accent2"/>
      <a:schemeClr val="accent3"/>
    </dgm:fillClrLst>
    <dgm:linClrLst meth="repeat">
      <a:schemeClr val="lt1"/>
    </dgm:linClrLst>
    <dgm:effectClrLst/>
    <dgm:txLinClrLst/>
    <dgm:txFillClrLst meth="repeat">
      <a:schemeClr val="lt1"/>
    </dgm:txFillClrLst>
    <dgm:txEffectClrLst/>
  </dgm:styleLbl>
  <dgm:styleLbl name="bgSibTrans2D1">
    <dgm:fillClrLst>
      <a:schemeClr val="accent2"/>
      <a:schemeClr val="accent3"/>
    </dgm:fillClrLst>
    <dgm:linClrLst meth="repeat">
      <a:schemeClr val="lt1"/>
    </dgm:linClrLst>
    <dgm:effectClrLst/>
    <dgm:txLinClrLst/>
    <dgm:txFillClrLst meth="repeat">
      <a:schemeClr val="lt1"/>
    </dgm:txFillClrLst>
    <dgm:txEffectClrLst/>
  </dgm:styleLbl>
  <dgm:styleLbl name="sibTrans1D1">
    <dgm:fillClrLst/>
    <dgm:linClrLst>
      <a:schemeClr val="accent2"/>
      <a:schemeClr val="accent3"/>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2"/>
    </dgm:fillClrLst>
    <dgm:linClrLst meth="repeat">
      <a:schemeClr val="lt1">
        <a:shade val="80000"/>
      </a:schemeClr>
    </dgm:linClrLst>
    <dgm:effectClrLst/>
    <dgm:txLinClrLst/>
    <dgm:txFillClrLst/>
    <dgm:txEffectClrLst/>
  </dgm:styleLbl>
  <dgm:styleLbl name="asst1">
    <dgm:fillClrLst meth="repeat">
      <a:schemeClr val="accent3"/>
    </dgm:fillClrLst>
    <dgm:linClrLst meth="repeat">
      <a:schemeClr val="lt1">
        <a:shade val="80000"/>
      </a:schemeClr>
    </dgm:linClrLst>
    <dgm:effectClrLst/>
    <dgm:txLinClrLst/>
    <dgm:txFillClrLst/>
    <dgm:txEffectClrLst/>
  </dgm:styleLbl>
  <dgm:styleLbl name="asst2">
    <dgm:fillClrLst>
      <a:schemeClr val="accent4"/>
    </dgm:fillClrLst>
    <dgm:linClrLst meth="repeat">
      <a:schemeClr val="lt1"/>
    </dgm:linClrLst>
    <dgm:effectClrLst/>
    <dgm:txLinClrLst/>
    <dgm:txFillClrLst/>
    <dgm:txEffectClrLst/>
  </dgm:styleLbl>
  <dgm:styleLbl name="asst3">
    <dgm:fillClrLst>
      <a:schemeClr val="accent5"/>
    </dgm:fillClrLst>
    <dgm:linClrLst meth="repeat">
      <a:schemeClr val="lt1"/>
    </dgm:linClrLst>
    <dgm:effectClrLst/>
    <dgm:txLinClrLst/>
    <dgm:txFillClrLst/>
    <dgm:txEffectClrLst/>
  </dgm:styleLbl>
  <dgm:styleLbl name="asst4">
    <dgm:fillClrLst>
      <a:schemeClr val="accent6"/>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2"/>
    </dgm:linClrLst>
    <dgm:effectClrLst/>
    <dgm:txLinClrLst/>
    <dgm:txFillClrLst meth="repeat">
      <a:schemeClr val="tx1"/>
    </dgm:txFillClrLst>
    <dgm:txEffectClrLst/>
  </dgm:styleLbl>
  <dgm:styleLbl name="parChTrans1D2">
    <dgm:fillClrLst meth="repeat">
      <a:schemeClr val="accent2">
        <a:tint val="90000"/>
      </a:schemeClr>
    </dgm:fillClrLst>
    <dgm:linClrLst meth="repeat">
      <a:schemeClr val="accent3"/>
    </dgm:linClrLst>
    <dgm:effectClrLst/>
    <dgm:txLinClrLst/>
    <dgm:txFillClrLst meth="repeat">
      <a:schemeClr val="tx1"/>
    </dgm:txFillClrLst>
    <dgm:txEffectClrLst/>
  </dgm:styleLbl>
  <dgm:styleLbl name="parChTrans1D3">
    <dgm:fillClrLst meth="repeat">
      <a:schemeClr val="accent2">
        <a:tint val="70000"/>
      </a:schemeClr>
    </dgm:fillClrLst>
    <dgm:linClrLst meth="repeat">
      <a:schemeClr val="accent4"/>
    </dgm:linClrLst>
    <dgm:effectClrLst/>
    <dgm:txLinClrLst/>
    <dgm:txFillClrLst meth="repeat">
      <a:schemeClr val="tx1"/>
    </dgm:txFillClrLst>
    <dgm:txEffectClrLst/>
  </dgm:styleLbl>
  <dgm:styleLbl name="parChTrans1D4">
    <dgm:fillClrLst meth="repeat">
      <a:schemeClr val="accent2">
        <a:tint val="50000"/>
      </a:schemeClr>
    </dgm:fillClrLst>
    <dgm:linClrLst meth="repeat">
      <a:schemeClr val="accent5"/>
    </dgm:linClrLst>
    <dgm:effectClrLst/>
    <dgm:txLinClrLst/>
    <dgm:txFillClrLst meth="repeat">
      <a:schemeClr val="tx1"/>
    </dgm:txFillClrLst>
    <dgm:txEffectClrLst/>
  </dgm:styleLbl>
  <dgm:styleLbl name="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con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align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solidFgAcc1">
    <dgm:fillClrLst meth="repeat">
      <a:schemeClr val="lt1"/>
    </dgm:fillClrLst>
    <dgm:linClrLst>
      <a:schemeClr val="accent2"/>
      <a:schemeClr val="accent3"/>
    </dgm:linClrLst>
    <dgm:effectClrLst/>
    <dgm:txLinClrLst/>
    <dgm:txFillClrLst meth="repeat">
      <a:schemeClr val="dk1"/>
    </dgm:txFillClrLst>
    <dgm:txEffectClrLst/>
  </dgm:styleLbl>
  <dgm:styleLbl name="solidAlignAcc1">
    <dgm:fillClrLst meth="repeat">
      <a:schemeClr val="lt1"/>
    </dgm:fillClrLst>
    <dgm:linClrLst>
      <a:schemeClr val="accent2"/>
      <a:schemeClr val="accent3"/>
    </dgm:linClrLst>
    <dgm:effectClrLst/>
    <dgm:txLinClrLst/>
    <dgm:txFillClrLst meth="repeat">
      <a:schemeClr val="dk1"/>
    </dgm:txFillClrLst>
    <dgm:txEffectClrLst/>
  </dgm:styleLbl>
  <dgm:styleLbl name="solidBgAcc1">
    <dgm:fillClrLst meth="repeat">
      <a:schemeClr val="lt1"/>
    </dgm:fillClrLst>
    <dgm:linClrLst>
      <a:schemeClr val="accent2"/>
      <a:schemeClr val="accent3"/>
    </dgm:linClrLst>
    <dgm:effectClrLst/>
    <dgm:txLinClrLst/>
    <dgm:txFillClrLst meth="repeat">
      <a:schemeClr val="dk1"/>
    </dgm:txFillClrLst>
    <dgm:txEffectClrLst/>
  </dgm:styleLbl>
  <dgm:styleLbl name="f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align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b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3"/>
    </dgm:linClrLst>
    <dgm:effectClrLst/>
    <dgm:txLinClrLst/>
    <dgm:txFillClrLst meth="repeat">
      <a:schemeClr val="dk1"/>
    </dgm:txFillClrLst>
    <dgm:txEffectClrLst/>
  </dgm:styleLbl>
  <dgm:styleLbl name="fgAcc3">
    <dgm:fillClrLst meth="repeat">
      <a:schemeClr val="lt1">
        <a:alpha val="90000"/>
      </a:schemeClr>
    </dgm:fillClrLst>
    <dgm:linClrLst>
      <a:schemeClr val="accent4"/>
    </dgm:linClrLst>
    <dgm:effectClrLst/>
    <dgm:txLinClrLst/>
    <dgm:txFillClrLst meth="repeat">
      <a:schemeClr val="dk1"/>
    </dgm:txFillClrLst>
    <dgm:txEffectClrLst/>
  </dgm:styleLbl>
  <dgm:styleLbl name="fgAcc4">
    <dgm:fillClrLst meth="repeat">
      <a:schemeClr val="lt1">
        <a:alpha val="90000"/>
      </a:schemeClr>
    </dgm:fillClrLst>
    <dgm:linClrLst>
      <a:schemeClr val="accent5"/>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4.xml><?xml version="1.0" encoding="utf-8"?>
<dgm:colorsDef xmlns:dgm="http://schemas.openxmlformats.org/drawingml/2006/diagram" xmlns:a="http://schemas.openxmlformats.org/drawingml/2006/main" uniqueId="urn:microsoft.com/office/officeart/2005/8/colors/colorful2">
  <dgm:title val=""/>
  <dgm:desc val=""/>
  <dgm:catLst>
    <dgm:cat type="colorful" pri="10200"/>
  </dgm:catLst>
  <dgm:styleLbl name="node0">
    <dgm:fillClrLst meth="repeat">
      <a:schemeClr val="accent1"/>
    </dgm:fillClrLst>
    <dgm:linClrLst meth="repeat">
      <a:schemeClr val="lt1"/>
    </dgm:linClrLst>
    <dgm:effectClrLst/>
    <dgm:txLinClrLst/>
    <dgm:txFillClrLst/>
    <dgm:txEffectClrLst/>
  </dgm:styleLbl>
  <dgm:styleLbl name="node1">
    <dgm:fillClrLst>
      <a:schemeClr val="accent2"/>
      <a:schemeClr val="accent3"/>
    </dgm:fillClrLst>
    <dgm:linClrLst meth="repeat">
      <a:schemeClr val="lt1"/>
    </dgm:linClrLst>
    <dgm:effectClrLst/>
    <dgm:txLinClrLst/>
    <dgm:txFillClrLst/>
    <dgm:txEffectClrLst/>
  </dgm:styleLbl>
  <dgm:styleLbl name="alignNode1">
    <dgm:fillClrLst>
      <a:schemeClr val="accent2"/>
      <a:schemeClr val="accent3"/>
    </dgm:fillClrLst>
    <dgm:linClrLst>
      <a:schemeClr val="accent2"/>
      <a:schemeClr val="accent3"/>
    </dgm:linClrLst>
    <dgm:effectClrLst/>
    <dgm:txLinClrLst/>
    <dgm:txFillClrLst/>
    <dgm:txEffectClrLst/>
  </dgm:styleLbl>
  <dgm:styleLbl name="lnNode1">
    <dgm:fillClrLst>
      <a:schemeClr val="accent2"/>
      <a:schemeClr val="accent3"/>
    </dgm:fillClrLst>
    <dgm:linClrLst meth="repeat">
      <a:schemeClr val="lt1"/>
    </dgm:linClrLst>
    <dgm:effectClrLst/>
    <dgm:txLinClrLst/>
    <dgm:txFillClrLst/>
    <dgm:txEffectClrLst/>
  </dgm:styleLbl>
  <dgm:styleLbl name="vennNode1">
    <dgm:fillClrLst>
      <a:schemeClr val="accent2">
        <a:alpha val="50000"/>
      </a:schemeClr>
      <a:schemeClr val="accent3">
        <a:alpha val="50000"/>
      </a:schemeClr>
    </dgm:fillClrLst>
    <dgm:linClrLst meth="repeat">
      <a:schemeClr val="lt1"/>
    </dgm:linClrLst>
    <dgm:effectClrLst/>
    <dgm:txLinClrLst/>
    <dgm:txFillClrLst/>
    <dgm:txEffectClrLst/>
  </dgm:styleLbl>
  <dgm:styleLbl name="node2">
    <dgm:fillClrLst>
      <a:schemeClr val="accent3"/>
    </dgm:fillClrLst>
    <dgm:linClrLst meth="repeat">
      <a:schemeClr val="lt1"/>
    </dgm:linClrLst>
    <dgm:effectClrLst/>
    <dgm:txLinClrLst/>
    <dgm:txFillClrLst/>
    <dgm:txEffectClrLst/>
  </dgm:styleLbl>
  <dgm:styleLbl name="node3">
    <dgm:fillClrLst>
      <a:schemeClr val="accent4"/>
    </dgm:fillClrLst>
    <dgm:linClrLst meth="repeat">
      <a:schemeClr val="lt1"/>
    </dgm:linClrLst>
    <dgm:effectClrLst/>
    <dgm:txLinClrLst/>
    <dgm:txFillClrLst/>
    <dgm:txEffectClrLst/>
  </dgm:styleLbl>
  <dgm:styleLbl name="node4">
    <dgm:fillClrLst>
      <a:schemeClr val="accent5"/>
    </dgm:fillClrLst>
    <dgm:linClrLst meth="repeat">
      <a:schemeClr val="lt1"/>
    </dgm:linClrLst>
    <dgm:effectClrLst/>
    <dgm:txLinClrLst/>
    <dgm:txFillClrLst/>
    <dgm:txEffectClrLst/>
  </dgm:styleLbl>
  <dgm:styleLbl name="fgImgPlace1">
    <dgm:fillClrLst>
      <a:schemeClr val="accent2">
        <a:tint val="50000"/>
      </a:schemeClr>
      <a:schemeClr val="accent3">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2"/>
      <a:schemeClr val="accent3"/>
    </dgm:fillClrLst>
    <dgm:linClrLst meth="repeat">
      <a:schemeClr val="lt1"/>
    </dgm:linClrLst>
    <dgm:effectClrLst/>
    <dgm:txLinClrLst/>
    <dgm:txFillClrLst/>
    <dgm:txEffectClrLst/>
  </dgm:styleLbl>
  <dgm:styleLbl name="fgSibTrans2D1">
    <dgm:fillClrLst>
      <a:schemeClr val="accent2"/>
      <a:schemeClr val="accent3"/>
    </dgm:fillClrLst>
    <dgm:linClrLst meth="repeat">
      <a:schemeClr val="lt1"/>
    </dgm:linClrLst>
    <dgm:effectClrLst/>
    <dgm:txLinClrLst/>
    <dgm:txFillClrLst meth="repeat">
      <a:schemeClr val="lt1"/>
    </dgm:txFillClrLst>
    <dgm:txEffectClrLst/>
  </dgm:styleLbl>
  <dgm:styleLbl name="bgSibTrans2D1">
    <dgm:fillClrLst>
      <a:schemeClr val="accent2"/>
      <a:schemeClr val="accent3"/>
    </dgm:fillClrLst>
    <dgm:linClrLst meth="repeat">
      <a:schemeClr val="lt1"/>
    </dgm:linClrLst>
    <dgm:effectClrLst/>
    <dgm:txLinClrLst/>
    <dgm:txFillClrLst meth="repeat">
      <a:schemeClr val="lt1"/>
    </dgm:txFillClrLst>
    <dgm:txEffectClrLst/>
  </dgm:styleLbl>
  <dgm:styleLbl name="sibTrans1D1">
    <dgm:fillClrLst/>
    <dgm:linClrLst>
      <a:schemeClr val="accent2"/>
      <a:schemeClr val="accent3"/>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2"/>
    </dgm:fillClrLst>
    <dgm:linClrLst meth="repeat">
      <a:schemeClr val="lt1">
        <a:shade val="80000"/>
      </a:schemeClr>
    </dgm:linClrLst>
    <dgm:effectClrLst/>
    <dgm:txLinClrLst/>
    <dgm:txFillClrLst/>
    <dgm:txEffectClrLst/>
  </dgm:styleLbl>
  <dgm:styleLbl name="asst1">
    <dgm:fillClrLst meth="repeat">
      <a:schemeClr val="accent3"/>
    </dgm:fillClrLst>
    <dgm:linClrLst meth="repeat">
      <a:schemeClr val="lt1">
        <a:shade val="80000"/>
      </a:schemeClr>
    </dgm:linClrLst>
    <dgm:effectClrLst/>
    <dgm:txLinClrLst/>
    <dgm:txFillClrLst/>
    <dgm:txEffectClrLst/>
  </dgm:styleLbl>
  <dgm:styleLbl name="asst2">
    <dgm:fillClrLst>
      <a:schemeClr val="accent4"/>
    </dgm:fillClrLst>
    <dgm:linClrLst meth="repeat">
      <a:schemeClr val="lt1"/>
    </dgm:linClrLst>
    <dgm:effectClrLst/>
    <dgm:txLinClrLst/>
    <dgm:txFillClrLst/>
    <dgm:txEffectClrLst/>
  </dgm:styleLbl>
  <dgm:styleLbl name="asst3">
    <dgm:fillClrLst>
      <a:schemeClr val="accent5"/>
    </dgm:fillClrLst>
    <dgm:linClrLst meth="repeat">
      <a:schemeClr val="lt1"/>
    </dgm:linClrLst>
    <dgm:effectClrLst/>
    <dgm:txLinClrLst/>
    <dgm:txFillClrLst/>
    <dgm:txEffectClrLst/>
  </dgm:styleLbl>
  <dgm:styleLbl name="asst4">
    <dgm:fillClrLst>
      <a:schemeClr val="accent6"/>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2"/>
    </dgm:linClrLst>
    <dgm:effectClrLst/>
    <dgm:txLinClrLst/>
    <dgm:txFillClrLst meth="repeat">
      <a:schemeClr val="tx1"/>
    </dgm:txFillClrLst>
    <dgm:txEffectClrLst/>
  </dgm:styleLbl>
  <dgm:styleLbl name="parChTrans1D2">
    <dgm:fillClrLst meth="repeat">
      <a:schemeClr val="accent2">
        <a:tint val="90000"/>
      </a:schemeClr>
    </dgm:fillClrLst>
    <dgm:linClrLst meth="repeat">
      <a:schemeClr val="accent3"/>
    </dgm:linClrLst>
    <dgm:effectClrLst/>
    <dgm:txLinClrLst/>
    <dgm:txFillClrLst meth="repeat">
      <a:schemeClr val="tx1"/>
    </dgm:txFillClrLst>
    <dgm:txEffectClrLst/>
  </dgm:styleLbl>
  <dgm:styleLbl name="parChTrans1D3">
    <dgm:fillClrLst meth="repeat">
      <a:schemeClr val="accent2">
        <a:tint val="70000"/>
      </a:schemeClr>
    </dgm:fillClrLst>
    <dgm:linClrLst meth="repeat">
      <a:schemeClr val="accent4"/>
    </dgm:linClrLst>
    <dgm:effectClrLst/>
    <dgm:txLinClrLst/>
    <dgm:txFillClrLst meth="repeat">
      <a:schemeClr val="tx1"/>
    </dgm:txFillClrLst>
    <dgm:txEffectClrLst/>
  </dgm:styleLbl>
  <dgm:styleLbl name="parChTrans1D4">
    <dgm:fillClrLst meth="repeat">
      <a:schemeClr val="accent2">
        <a:tint val="50000"/>
      </a:schemeClr>
    </dgm:fillClrLst>
    <dgm:linClrLst meth="repeat">
      <a:schemeClr val="accent5"/>
    </dgm:linClrLst>
    <dgm:effectClrLst/>
    <dgm:txLinClrLst/>
    <dgm:txFillClrLst meth="repeat">
      <a:schemeClr val="tx1"/>
    </dgm:txFillClrLst>
    <dgm:txEffectClrLst/>
  </dgm:styleLbl>
  <dgm:styleLbl name="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con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align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solidFgAcc1">
    <dgm:fillClrLst meth="repeat">
      <a:schemeClr val="lt1"/>
    </dgm:fillClrLst>
    <dgm:linClrLst>
      <a:schemeClr val="accent2"/>
      <a:schemeClr val="accent3"/>
    </dgm:linClrLst>
    <dgm:effectClrLst/>
    <dgm:txLinClrLst/>
    <dgm:txFillClrLst meth="repeat">
      <a:schemeClr val="dk1"/>
    </dgm:txFillClrLst>
    <dgm:txEffectClrLst/>
  </dgm:styleLbl>
  <dgm:styleLbl name="solidAlignAcc1">
    <dgm:fillClrLst meth="repeat">
      <a:schemeClr val="lt1"/>
    </dgm:fillClrLst>
    <dgm:linClrLst>
      <a:schemeClr val="accent2"/>
      <a:schemeClr val="accent3"/>
    </dgm:linClrLst>
    <dgm:effectClrLst/>
    <dgm:txLinClrLst/>
    <dgm:txFillClrLst meth="repeat">
      <a:schemeClr val="dk1"/>
    </dgm:txFillClrLst>
    <dgm:txEffectClrLst/>
  </dgm:styleLbl>
  <dgm:styleLbl name="solidBgAcc1">
    <dgm:fillClrLst meth="repeat">
      <a:schemeClr val="lt1"/>
    </dgm:fillClrLst>
    <dgm:linClrLst>
      <a:schemeClr val="accent2"/>
      <a:schemeClr val="accent3"/>
    </dgm:linClrLst>
    <dgm:effectClrLst/>
    <dgm:txLinClrLst/>
    <dgm:txFillClrLst meth="repeat">
      <a:schemeClr val="dk1"/>
    </dgm:txFillClrLst>
    <dgm:txEffectClrLst/>
  </dgm:styleLbl>
  <dgm:styleLbl name="f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align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b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3"/>
    </dgm:linClrLst>
    <dgm:effectClrLst/>
    <dgm:txLinClrLst/>
    <dgm:txFillClrLst meth="repeat">
      <a:schemeClr val="dk1"/>
    </dgm:txFillClrLst>
    <dgm:txEffectClrLst/>
  </dgm:styleLbl>
  <dgm:styleLbl name="fgAcc3">
    <dgm:fillClrLst meth="repeat">
      <a:schemeClr val="lt1">
        <a:alpha val="90000"/>
      </a:schemeClr>
    </dgm:fillClrLst>
    <dgm:linClrLst>
      <a:schemeClr val="accent4"/>
    </dgm:linClrLst>
    <dgm:effectClrLst/>
    <dgm:txLinClrLst/>
    <dgm:txFillClrLst meth="repeat">
      <a:schemeClr val="dk1"/>
    </dgm:txFillClrLst>
    <dgm:txEffectClrLst/>
  </dgm:styleLbl>
  <dgm:styleLbl name="fgAcc4">
    <dgm:fillClrLst meth="repeat">
      <a:schemeClr val="lt1">
        <a:alpha val="90000"/>
      </a:schemeClr>
    </dgm:fillClrLst>
    <dgm:linClrLst>
      <a:schemeClr val="accent5"/>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8801BA8F-4C3F-4259-9DB4-B34B6834F375}" type="doc">
      <dgm:prSet loTypeId="urn:microsoft.com/office/officeart/2005/8/layout/vProcess5" loCatId="process" qsTypeId="urn:microsoft.com/office/officeart/2005/8/quickstyle/simple1" qsCatId="simple" csTypeId="urn:microsoft.com/office/officeart/2005/8/colors/colorful2" csCatId="colorful" phldr="1"/>
      <dgm:spPr/>
      <dgm:t>
        <a:bodyPr/>
        <a:lstStyle/>
        <a:p>
          <a:endParaRPr lang="en-US"/>
        </a:p>
      </dgm:t>
    </dgm:pt>
    <dgm:pt modelId="{B4FF00ED-96DE-4C2C-9CD7-A0D9421F1457}">
      <dgm:prSet/>
      <dgm:spPr/>
      <dgm:t>
        <a:bodyPr/>
        <a:lstStyle/>
        <a:p>
          <a:r>
            <a:rPr lang="en-GB"/>
            <a:t>1. Devised general strategy advice to support delivery of high-quality teaching for VI learners.</a:t>
          </a:r>
        </a:p>
      </dgm:t>
    </dgm:pt>
    <dgm:pt modelId="{E8BD556C-A08F-4127-94A0-6D6671056537}" type="parTrans" cxnId="{43868EFA-3128-4735-98CA-07FCAFDBD960}">
      <dgm:prSet/>
      <dgm:spPr/>
      <dgm:t>
        <a:bodyPr/>
        <a:lstStyle/>
        <a:p>
          <a:endParaRPr lang="en-GB"/>
        </a:p>
      </dgm:t>
    </dgm:pt>
    <dgm:pt modelId="{052D06E1-40AD-43F3-B0B2-E664FBEE19F5}" type="sibTrans" cxnId="{43868EFA-3128-4735-98CA-07FCAFDBD960}">
      <dgm:prSet/>
      <dgm:spPr/>
      <dgm:t>
        <a:bodyPr/>
        <a:lstStyle/>
        <a:p>
          <a:endParaRPr lang="en-GB"/>
        </a:p>
      </dgm:t>
    </dgm:pt>
    <dgm:pt modelId="{EE471302-CDA3-444D-8843-83F12C77461E}">
      <dgm:prSet/>
      <dgm:spPr/>
      <dgm:t>
        <a:bodyPr/>
        <a:lstStyle/>
        <a:p>
          <a:r>
            <a:rPr lang="en-GB">
              <a:latin typeface="+mn-lt"/>
            </a:rPr>
            <a:t>2. Collaborative work with Trust SENDCo’s and Senior Leaders to plan CPD training to launce school wide development work on accessible curriculum and adaptive teaching.</a:t>
          </a:r>
          <a:endParaRPr lang="en-US">
            <a:latin typeface="+mn-lt"/>
          </a:endParaRPr>
        </a:p>
      </dgm:t>
    </dgm:pt>
    <dgm:pt modelId="{A2666B6E-A93A-45FB-B171-0B64FE4D0513}" type="parTrans" cxnId="{1EA22F47-015B-4ED0-8A97-FCA59553EAFF}">
      <dgm:prSet/>
      <dgm:spPr/>
      <dgm:t>
        <a:bodyPr/>
        <a:lstStyle/>
        <a:p>
          <a:endParaRPr lang="en-GB"/>
        </a:p>
      </dgm:t>
    </dgm:pt>
    <dgm:pt modelId="{771AA3C1-87D4-49F8-A208-99F12C0AA5C6}" type="sibTrans" cxnId="{1EA22F47-015B-4ED0-8A97-FCA59553EAFF}">
      <dgm:prSet/>
      <dgm:spPr/>
      <dgm:t>
        <a:bodyPr/>
        <a:lstStyle/>
        <a:p>
          <a:endParaRPr lang="en-GB"/>
        </a:p>
      </dgm:t>
    </dgm:pt>
    <dgm:pt modelId="{1D9D018C-7B8E-4264-888B-6566C7D247CA}" type="pres">
      <dgm:prSet presAssocID="{8801BA8F-4C3F-4259-9DB4-B34B6834F375}" presName="outerComposite" presStyleCnt="0">
        <dgm:presLayoutVars>
          <dgm:chMax val="5"/>
          <dgm:dir/>
          <dgm:resizeHandles val="exact"/>
        </dgm:presLayoutVars>
      </dgm:prSet>
      <dgm:spPr/>
    </dgm:pt>
    <dgm:pt modelId="{60BC9B6A-BAE2-423F-BE8D-3E6707BDBB43}" type="pres">
      <dgm:prSet presAssocID="{8801BA8F-4C3F-4259-9DB4-B34B6834F375}" presName="dummyMaxCanvas" presStyleCnt="0">
        <dgm:presLayoutVars/>
      </dgm:prSet>
      <dgm:spPr/>
    </dgm:pt>
    <dgm:pt modelId="{53A21E4D-65F9-4622-907F-C66F429B6D3F}" type="pres">
      <dgm:prSet presAssocID="{8801BA8F-4C3F-4259-9DB4-B34B6834F375}" presName="TwoNodes_1" presStyleLbl="node1" presStyleIdx="0" presStyleCnt="2">
        <dgm:presLayoutVars>
          <dgm:bulletEnabled val="1"/>
        </dgm:presLayoutVars>
      </dgm:prSet>
      <dgm:spPr/>
    </dgm:pt>
    <dgm:pt modelId="{1BCEA525-4A8B-49A6-95C0-669F27339951}" type="pres">
      <dgm:prSet presAssocID="{8801BA8F-4C3F-4259-9DB4-B34B6834F375}" presName="TwoNodes_2" presStyleLbl="node1" presStyleIdx="1" presStyleCnt="2">
        <dgm:presLayoutVars>
          <dgm:bulletEnabled val="1"/>
        </dgm:presLayoutVars>
      </dgm:prSet>
      <dgm:spPr/>
    </dgm:pt>
    <dgm:pt modelId="{35C8F6EC-FF2D-406A-ABCA-A5B6AE6C1A9C}" type="pres">
      <dgm:prSet presAssocID="{8801BA8F-4C3F-4259-9DB4-B34B6834F375}" presName="TwoConn_1-2" presStyleLbl="fgAccFollowNode1" presStyleIdx="0" presStyleCnt="1">
        <dgm:presLayoutVars>
          <dgm:bulletEnabled val="1"/>
        </dgm:presLayoutVars>
      </dgm:prSet>
      <dgm:spPr/>
    </dgm:pt>
    <dgm:pt modelId="{E2D75292-4B07-445C-A774-04820F9720C9}" type="pres">
      <dgm:prSet presAssocID="{8801BA8F-4C3F-4259-9DB4-B34B6834F375}" presName="TwoNodes_1_text" presStyleLbl="node1" presStyleIdx="1" presStyleCnt="2">
        <dgm:presLayoutVars>
          <dgm:bulletEnabled val="1"/>
        </dgm:presLayoutVars>
      </dgm:prSet>
      <dgm:spPr/>
    </dgm:pt>
    <dgm:pt modelId="{AD0C2107-1C64-467B-A567-26869ACBCE09}" type="pres">
      <dgm:prSet presAssocID="{8801BA8F-4C3F-4259-9DB4-B34B6834F375}" presName="TwoNodes_2_text" presStyleLbl="node1" presStyleIdx="1" presStyleCnt="2">
        <dgm:presLayoutVars>
          <dgm:bulletEnabled val="1"/>
        </dgm:presLayoutVars>
      </dgm:prSet>
      <dgm:spPr/>
    </dgm:pt>
  </dgm:ptLst>
  <dgm:cxnLst>
    <dgm:cxn modelId="{E2A02801-695A-4D16-927E-C75A97BCC948}" type="presOf" srcId="{EE471302-CDA3-444D-8843-83F12C77461E}" destId="{1BCEA525-4A8B-49A6-95C0-669F27339951}" srcOrd="0" destOrd="0" presId="urn:microsoft.com/office/officeart/2005/8/layout/vProcess5"/>
    <dgm:cxn modelId="{BF0E121E-2662-4370-8C0C-B7F4095509B3}" type="presOf" srcId="{EE471302-CDA3-444D-8843-83F12C77461E}" destId="{AD0C2107-1C64-467B-A567-26869ACBCE09}" srcOrd="1" destOrd="0" presId="urn:microsoft.com/office/officeart/2005/8/layout/vProcess5"/>
    <dgm:cxn modelId="{1E503B41-416D-4E7E-AEB4-98A2F9797C9F}" type="presOf" srcId="{8801BA8F-4C3F-4259-9DB4-B34B6834F375}" destId="{1D9D018C-7B8E-4264-888B-6566C7D247CA}" srcOrd="0" destOrd="0" presId="urn:microsoft.com/office/officeart/2005/8/layout/vProcess5"/>
    <dgm:cxn modelId="{1EA22F47-015B-4ED0-8A97-FCA59553EAFF}" srcId="{8801BA8F-4C3F-4259-9DB4-B34B6834F375}" destId="{EE471302-CDA3-444D-8843-83F12C77461E}" srcOrd="1" destOrd="0" parTransId="{A2666B6E-A93A-45FB-B171-0B64FE4D0513}" sibTransId="{771AA3C1-87D4-49F8-A208-99F12C0AA5C6}"/>
    <dgm:cxn modelId="{E15E284B-603A-49E9-98DB-A902A0E24C98}" type="presOf" srcId="{052D06E1-40AD-43F3-B0B2-E664FBEE19F5}" destId="{35C8F6EC-FF2D-406A-ABCA-A5B6AE6C1A9C}" srcOrd="0" destOrd="0" presId="urn:microsoft.com/office/officeart/2005/8/layout/vProcess5"/>
    <dgm:cxn modelId="{E32D01D2-EC8D-4188-A4E8-F312CB79F065}" type="presOf" srcId="{B4FF00ED-96DE-4C2C-9CD7-A0D9421F1457}" destId="{53A21E4D-65F9-4622-907F-C66F429B6D3F}" srcOrd="0" destOrd="0" presId="urn:microsoft.com/office/officeart/2005/8/layout/vProcess5"/>
    <dgm:cxn modelId="{4B3EA9F8-FAE3-469F-BC85-1E13BE15FE57}" type="presOf" srcId="{B4FF00ED-96DE-4C2C-9CD7-A0D9421F1457}" destId="{E2D75292-4B07-445C-A774-04820F9720C9}" srcOrd="1" destOrd="0" presId="urn:microsoft.com/office/officeart/2005/8/layout/vProcess5"/>
    <dgm:cxn modelId="{43868EFA-3128-4735-98CA-07FCAFDBD960}" srcId="{8801BA8F-4C3F-4259-9DB4-B34B6834F375}" destId="{B4FF00ED-96DE-4C2C-9CD7-A0D9421F1457}" srcOrd="0" destOrd="0" parTransId="{E8BD556C-A08F-4127-94A0-6D6671056537}" sibTransId="{052D06E1-40AD-43F3-B0B2-E664FBEE19F5}"/>
    <dgm:cxn modelId="{672E500B-D436-42BB-9568-59E60D2D10F4}" type="presParOf" srcId="{1D9D018C-7B8E-4264-888B-6566C7D247CA}" destId="{60BC9B6A-BAE2-423F-BE8D-3E6707BDBB43}" srcOrd="0" destOrd="0" presId="urn:microsoft.com/office/officeart/2005/8/layout/vProcess5"/>
    <dgm:cxn modelId="{EC368F82-6913-4248-BA33-9CFF26A8DA77}" type="presParOf" srcId="{1D9D018C-7B8E-4264-888B-6566C7D247CA}" destId="{53A21E4D-65F9-4622-907F-C66F429B6D3F}" srcOrd="1" destOrd="0" presId="urn:microsoft.com/office/officeart/2005/8/layout/vProcess5"/>
    <dgm:cxn modelId="{CE5BE612-E02C-44F7-90FB-143F340E2E09}" type="presParOf" srcId="{1D9D018C-7B8E-4264-888B-6566C7D247CA}" destId="{1BCEA525-4A8B-49A6-95C0-669F27339951}" srcOrd="2" destOrd="0" presId="urn:microsoft.com/office/officeart/2005/8/layout/vProcess5"/>
    <dgm:cxn modelId="{FC19EF44-01D7-4067-90CA-CE0B9293C8E2}" type="presParOf" srcId="{1D9D018C-7B8E-4264-888B-6566C7D247CA}" destId="{35C8F6EC-FF2D-406A-ABCA-A5B6AE6C1A9C}" srcOrd="3" destOrd="0" presId="urn:microsoft.com/office/officeart/2005/8/layout/vProcess5"/>
    <dgm:cxn modelId="{EA421126-AAEA-4E52-8FCE-69C6CB5B2921}" type="presParOf" srcId="{1D9D018C-7B8E-4264-888B-6566C7D247CA}" destId="{E2D75292-4B07-445C-A774-04820F9720C9}" srcOrd="4" destOrd="0" presId="urn:microsoft.com/office/officeart/2005/8/layout/vProcess5"/>
    <dgm:cxn modelId="{A190DBCB-AAFD-4B0A-8F4F-D9C9D4517F58}" type="presParOf" srcId="{1D9D018C-7B8E-4264-888B-6566C7D247CA}" destId="{AD0C2107-1C64-467B-A567-26869ACBCE09}" srcOrd="5" destOrd="0" presId="urn:microsoft.com/office/officeart/2005/8/layout/vProcess5"/>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8801BA8F-4C3F-4259-9DB4-B34B6834F375}" type="doc">
      <dgm:prSet loTypeId="urn:microsoft.com/office/officeart/2005/8/layout/vProcess5" loCatId="process" qsTypeId="urn:microsoft.com/office/officeart/2005/8/quickstyle/simple1" qsCatId="simple" csTypeId="urn:microsoft.com/office/officeart/2005/8/colors/colorful2" csCatId="colorful" phldr="1"/>
      <dgm:spPr/>
      <dgm:t>
        <a:bodyPr/>
        <a:lstStyle/>
        <a:p>
          <a:endParaRPr lang="en-US"/>
        </a:p>
      </dgm:t>
    </dgm:pt>
    <dgm:pt modelId="{B4FF00ED-96DE-4C2C-9CD7-A0D9421F1457}">
      <dgm:prSet/>
      <dgm:spPr/>
      <dgm:t>
        <a:bodyPr/>
        <a:lstStyle/>
        <a:p>
          <a:r>
            <a:rPr lang="en-GB"/>
            <a:t>1. Devised general strategy advice to support delivery of high-quality teaching for VI learners.</a:t>
          </a:r>
        </a:p>
      </dgm:t>
    </dgm:pt>
    <dgm:pt modelId="{E8BD556C-A08F-4127-94A0-6D6671056537}" type="parTrans" cxnId="{43868EFA-3128-4735-98CA-07FCAFDBD960}">
      <dgm:prSet/>
      <dgm:spPr/>
      <dgm:t>
        <a:bodyPr/>
        <a:lstStyle/>
        <a:p>
          <a:endParaRPr lang="en-GB"/>
        </a:p>
      </dgm:t>
    </dgm:pt>
    <dgm:pt modelId="{052D06E1-40AD-43F3-B0B2-E664FBEE19F5}" type="sibTrans" cxnId="{43868EFA-3128-4735-98CA-07FCAFDBD960}">
      <dgm:prSet/>
      <dgm:spPr/>
      <dgm:t>
        <a:bodyPr/>
        <a:lstStyle/>
        <a:p>
          <a:endParaRPr lang="en-GB"/>
        </a:p>
      </dgm:t>
    </dgm:pt>
    <dgm:pt modelId="{EE471302-CDA3-444D-8843-83F12C77461E}">
      <dgm:prSet/>
      <dgm:spPr/>
      <dgm:t>
        <a:bodyPr/>
        <a:lstStyle/>
        <a:p>
          <a:r>
            <a:rPr lang="en-GB">
              <a:latin typeface="+mn-lt"/>
            </a:rPr>
            <a:t>2. Collaborative work with Trust SENDCo’s and Senior Leaders to plan CPD training to launce school wide development work on accessible curriculum and adaptive teaching.</a:t>
          </a:r>
          <a:endParaRPr lang="en-US">
            <a:latin typeface="+mn-lt"/>
          </a:endParaRPr>
        </a:p>
      </dgm:t>
    </dgm:pt>
    <dgm:pt modelId="{A2666B6E-A93A-45FB-B171-0B64FE4D0513}" type="parTrans" cxnId="{1EA22F47-015B-4ED0-8A97-FCA59553EAFF}">
      <dgm:prSet/>
      <dgm:spPr/>
      <dgm:t>
        <a:bodyPr/>
        <a:lstStyle/>
        <a:p>
          <a:endParaRPr lang="en-GB"/>
        </a:p>
      </dgm:t>
    </dgm:pt>
    <dgm:pt modelId="{771AA3C1-87D4-49F8-A208-99F12C0AA5C6}" type="sibTrans" cxnId="{1EA22F47-015B-4ED0-8A97-FCA59553EAFF}">
      <dgm:prSet/>
      <dgm:spPr/>
      <dgm:t>
        <a:bodyPr/>
        <a:lstStyle/>
        <a:p>
          <a:endParaRPr lang="en-GB"/>
        </a:p>
      </dgm:t>
    </dgm:pt>
    <dgm:pt modelId="{1D9D018C-7B8E-4264-888B-6566C7D247CA}" type="pres">
      <dgm:prSet presAssocID="{8801BA8F-4C3F-4259-9DB4-B34B6834F375}" presName="outerComposite" presStyleCnt="0">
        <dgm:presLayoutVars>
          <dgm:chMax val="5"/>
          <dgm:dir/>
          <dgm:resizeHandles val="exact"/>
        </dgm:presLayoutVars>
      </dgm:prSet>
      <dgm:spPr/>
    </dgm:pt>
    <dgm:pt modelId="{60BC9B6A-BAE2-423F-BE8D-3E6707BDBB43}" type="pres">
      <dgm:prSet presAssocID="{8801BA8F-4C3F-4259-9DB4-B34B6834F375}" presName="dummyMaxCanvas" presStyleCnt="0">
        <dgm:presLayoutVars/>
      </dgm:prSet>
      <dgm:spPr/>
    </dgm:pt>
    <dgm:pt modelId="{53A21E4D-65F9-4622-907F-C66F429B6D3F}" type="pres">
      <dgm:prSet presAssocID="{8801BA8F-4C3F-4259-9DB4-B34B6834F375}" presName="TwoNodes_1" presStyleLbl="node1" presStyleIdx="0" presStyleCnt="2">
        <dgm:presLayoutVars>
          <dgm:bulletEnabled val="1"/>
        </dgm:presLayoutVars>
      </dgm:prSet>
      <dgm:spPr/>
    </dgm:pt>
    <dgm:pt modelId="{1BCEA525-4A8B-49A6-95C0-669F27339951}" type="pres">
      <dgm:prSet presAssocID="{8801BA8F-4C3F-4259-9DB4-B34B6834F375}" presName="TwoNodes_2" presStyleLbl="node1" presStyleIdx="1" presStyleCnt="2">
        <dgm:presLayoutVars>
          <dgm:bulletEnabled val="1"/>
        </dgm:presLayoutVars>
      </dgm:prSet>
      <dgm:spPr/>
    </dgm:pt>
    <dgm:pt modelId="{35C8F6EC-FF2D-406A-ABCA-A5B6AE6C1A9C}" type="pres">
      <dgm:prSet presAssocID="{8801BA8F-4C3F-4259-9DB4-B34B6834F375}" presName="TwoConn_1-2" presStyleLbl="fgAccFollowNode1" presStyleIdx="0" presStyleCnt="1">
        <dgm:presLayoutVars>
          <dgm:bulletEnabled val="1"/>
        </dgm:presLayoutVars>
      </dgm:prSet>
      <dgm:spPr/>
    </dgm:pt>
    <dgm:pt modelId="{E2D75292-4B07-445C-A774-04820F9720C9}" type="pres">
      <dgm:prSet presAssocID="{8801BA8F-4C3F-4259-9DB4-B34B6834F375}" presName="TwoNodes_1_text" presStyleLbl="node1" presStyleIdx="1" presStyleCnt="2">
        <dgm:presLayoutVars>
          <dgm:bulletEnabled val="1"/>
        </dgm:presLayoutVars>
      </dgm:prSet>
      <dgm:spPr/>
    </dgm:pt>
    <dgm:pt modelId="{AD0C2107-1C64-467B-A567-26869ACBCE09}" type="pres">
      <dgm:prSet presAssocID="{8801BA8F-4C3F-4259-9DB4-B34B6834F375}" presName="TwoNodes_2_text" presStyleLbl="node1" presStyleIdx="1" presStyleCnt="2">
        <dgm:presLayoutVars>
          <dgm:bulletEnabled val="1"/>
        </dgm:presLayoutVars>
      </dgm:prSet>
      <dgm:spPr/>
    </dgm:pt>
  </dgm:ptLst>
  <dgm:cxnLst>
    <dgm:cxn modelId="{E2A02801-695A-4D16-927E-C75A97BCC948}" type="presOf" srcId="{EE471302-CDA3-444D-8843-83F12C77461E}" destId="{1BCEA525-4A8B-49A6-95C0-669F27339951}" srcOrd="0" destOrd="0" presId="urn:microsoft.com/office/officeart/2005/8/layout/vProcess5"/>
    <dgm:cxn modelId="{BF0E121E-2662-4370-8C0C-B7F4095509B3}" type="presOf" srcId="{EE471302-CDA3-444D-8843-83F12C77461E}" destId="{AD0C2107-1C64-467B-A567-26869ACBCE09}" srcOrd="1" destOrd="0" presId="urn:microsoft.com/office/officeart/2005/8/layout/vProcess5"/>
    <dgm:cxn modelId="{1E503B41-416D-4E7E-AEB4-98A2F9797C9F}" type="presOf" srcId="{8801BA8F-4C3F-4259-9DB4-B34B6834F375}" destId="{1D9D018C-7B8E-4264-888B-6566C7D247CA}" srcOrd="0" destOrd="0" presId="urn:microsoft.com/office/officeart/2005/8/layout/vProcess5"/>
    <dgm:cxn modelId="{1EA22F47-015B-4ED0-8A97-FCA59553EAFF}" srcId="{8801BA8F-4C3F-4259-9DB4-B34B6834F375}" destId="{EE471302-CDA3-444D-8843-83F12C77461E}" srcOrd="1" destOrd="0" parTransId="{A2666B6E-A93A-45FB-B171-0B64FE4D0513}" sibTransId="{771AA3C1-87D4-49F8-A208-99F12C0AA5C6}"/>
    <dgm:cxn modelId="{E15E284B-603A-49E9-98DB-A902A0E24C98}" type="presOf" srcId="{052D06E1-40AD-43F3-B0B2-E664FBEE19F5}" destId="{35C8F6EC-FF2D-406A-ABCA-A5B6AE6C1A9C}" srcOrd="0" destOrd="0" presId="urn:microsoft.com/office/officeart/2005/8/layout/vProcess5"/>
    <dgm:cxn modelId="{E32D01D2-EC8D-4188-A4E8-F312CB79F065}" type="presOf" srcId="{B4FF00ED-96DE-4C2C-9CD7-A0D9421F1457}" destId="{53A21E4D-65F9-4622-907F-C66F429B6D3F}" srcOrd="0" destOrd="0" presId="urn:microsoft.com/office/officeart/2005/8/layout/vProcess5"/>
    <dgm:cxn modelId="{4B3EA9F8-FAE3-469F-BC85-1E13BE15FE57}" type="presOf" srcId="{B4FF00ED-96DE-4C2C-9CD7-A0D9421F1457}" destId="{E2D75292-4B07-445C-A774-04820F9720C9}" srcOrd="1" destOrd="0" presId="urn:microsoft.com/office/officeart/2005/8/layout/vProcess5"/>
    <dgm:cxn modelId="{43868EFA-3128-4735-98CA-07FCAFDBD960}" srcId="{8801BA8F-4C3F-4259-9DB4-B34B6834F375}" destId="{B4FF00ED-96DE-4C2C-9CD7-A0D9421F1457}" srcOrd="0" destOrd="0" parTransId="{E8BD556C-A08F-4127-94A0-6D6671056537}" sibTransId="{052D06E1-40AD-43F3-B0B2-E664FBEE19F5}"/>
    <dgm:cxn modelId="{672E500B-D436-42BB-9568-59E60D2D10F4}" type="presParOf" srcId="{1D9D018C-7B8E-4264-888B-6566C7D247CA}" destId="{60BC9B6A-BAE2-423F-BE8D-3E6707BDBB43}" srcOrd="0" destOrd="0" presId="urn:microsoft.com/office/officeart/2005/8/layout/vProcess5"/>
    <dgm:cxn modelId="{EC368F82-6913-4248-BA33-9CFF26A8DA77}" type="presParOf" srcId="{1D9D018C-7B8E-4264-888B-6566C7D247CA}" destId="{53A21E4D-65F9-4622-907F-C66F429B6D3F}" srcOrd="1" destOrd="0" presId="urn:microsoft.com/office/officeart/2005/8/layout/vProcess5"/>
    <dgm:cxn modelId="{CE5BE612-E02C-44F7-90FB-143F340E2E09}" type="presParOf" srcId="{1D9D018C-7B8E-4264-888B-6566C7D247CA}" destId="{1BCEA525-4A8B-49A6-95C0-669F27339951}" srcOrd="2" destOrd="0" presId="urn:microsoft.com/office/officeart/2005/8/layout/vProcess5"/>
    <dgm:cxn modelId="{FC19EF44-01D7-4067-90CA-CE0B9293C8E2}" type="presParOf" srcId="{1D9D018C-7B8E-4264-888B-6566C7D247CA}" destId="{35C8F6EC-FF2D-406A-ABCA-A5B6AE6C1A9C}" srcOrd="3" destOrd="0" presId="urn:microsoft.com/office/officeart/2005/8/layout/vProcess5"/>
    <dgm:cxn modelId="{EA421126-AAEA-4E52-8FCE-69C6CB5B2921}" type="presParOf" srcId="{1D9D018C-7B8E-4264-888B-6566C7D247CA}" destId="{E2D75292-4B07-445C-A774-04820F9720C9}" srcOrd="4" destOrd="0" presId="urn:microsoft.com/office/officeart/2005/8/layout/vProcess5"/>
    <dgm:cxn modelId="{A190DBCB-AAFD-4B0A-8F4F-D9C9D4517F58}" type="presParOf" srcId="{1D9D018C-7B8E-4264-888B-6566C7D247CA}" destId="{AD0C2107-1C64-467B-A567-26869ACBCE09}" srcOrd="5" destOrd="0" presId="urn:microsoft.com/office/officeart/2005/8/layout/vProcess5"/>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3.xml><?xml version="1.0" encoding="utf-8"?>
<dgm:dataModel xmlns:dgm="http://schemas.openxmlformats.org/drawingml/2006/diagram" xmlns:a="http://schemas.openxmlformats.org/drawingml/2006/main">
  <dgm:ptLst>
    <dgm:pt modelId="{D012FAA5-90B6-4FB3-98C2-627BB5710588}" type="doc">
      <dgm:prSet loTypeId="urn:microsoft.com/office/officeart/2005/8/layout/vProcess5" loCatId="process" qsTypeId="urn:microsoft.com/office/officeart/2005/8/quickstyle/simple1" qsCatId="simple" csTypeId="urn:microsoft.com/office/officeart/2005/8/colors/colorful2" csCatId="colorful" phldr="1"/>
      <dgm:spPr/>
      <dgm:t>
        <a:bodyPr/>
        <a:lstStyle/>
        <a:p>
          <a:endParaRPr lang="en-US"/>
        </a:p>
      </dgm:t>
    </dgm:pt>
    <dgm:pt modelId="{0A39EE75-CD08-4FC0-8605-7B340DB49588}">
      <dgm:prSet/>
      <dgm:spPr/>
      <dgm:t>
        <a:bodyPr/>
        <a:lstStyle/>
        <a:p>
          <a:pPr rtl="0"/>
          <a:r>
            <a:rPr lang="en-GB"/>
            <a:t>3. Delivered additional training in collaboration with SENDCo aimed at curriculum subject leads </a:t>
          </a:r>
          <a:r>
            <a:rPr lang="en-GB">
              <a:latin typeface="Aptos Display" panose="02110004020202020204"/>
            </a:rPr>
            <a:t>to</a:t>
          </a:r>
          <a:r>
            <a:rPr lang="en-GB"/>
            <a:t> </a:t>
          </a:r>
          <a:r>
            <a:rPr lang="en-GB">
              <a:latin typeface="Aptos Display" panose="02110004020202020204"/>
            </a:rPr>
            <a:t>support them to use Department development timeto </a:t>
          </a:r>
          <a:r>
            <a:rPr lang="en-GB"/>
            <a:t>identify barriers to learning and teaching strategies to support access to learning at Scheme of Work planning stages.</a:t>
          </a:r>
          <a:endParaRPr lang="en-US"/>
        </a:p>
      </dgm:t>
    </dgm:pt>
    <dgm:pt modelId="{791C2A57-E849-4014-B9AE-BBDD1319C1FC}" type="parTrans" cxnId="{FB222424-F642-4E22-8A30-88C634DEF745}">
      <dgm:prSet/>
      <dgm:spPr/>
      <dgm:t>
        <a:bodyPr/>
        <a:lstStyle/>
        <a:p>
          <a:endParaRPr lang="en-US"/>
        </a:p>
      </dgm:t>
    </dgm:pt>
    <dgm:pt modelId="{89807482-D67F-493E-A5CC-FC2B7EAF5D74}" type="sibTrans" cxnId="{FB222424-F642-4E22-8A30-88C634DEF745}">
      <dgm:prSet/>
      <dgm:spPr/>
      <dgm:t>
        <a:bodyPr/>
        <a:lstStyle/>
        <a:p>
          <a:endParaRPr lang="en-US"/>
        </a:p>
      </dgm:t>
    </dgm:pt>
    <dgm:pt modelId="{124C4454-CC9F-4A8C-9A3E-6E9542CA25A9}">
      <dgm:prSet/>
      <dgm:spPr/>
      <dgm:t>
        <a:bodyPr/>
        <a:lstStyle/>
        <a:p>
          <a:r>
            <a:rPr lang="en-GB"/>
            <a:t>4. Identify vision champions within the subject area. Service Deliver training and support them at department level to ensure all teaching staff were able to consider potential barriers in their teaching content and style and create</a:t>
          </a:r>
          <a:endParaRPr lang="en-US"/>
        </a:p>
      </dgm:t>
    </dgm:pt>
    <dgm:pt modelId="{D68AA6CB-20C2-449C-AC9C-764E3C7AF578}" type="parTrans" cxnId="{B81B99FE-9BD9-42B0-8067-30F040897B71}">
      <dgm:prSet/>
      <dgm:spPr/>
      <dgm:t>
        <a:bodyPr/>
        <a:lstStyle/>
        <a:p>
          <a:endParaRPr lang="en-US"/>
        </a:p>
      </dgm:t>
    </dgm:pt>
    <dgm:pt modelId="{E3F537DE-4F36-4BE8-9F53-A90DC3D8A7E5}" type="sibTrans" cxnId="{B81B99FE-9BD9-42B0-8067-30F040897B71}">
      <dgm:prSet/>
      <dgm:spPr/>
      <dgm:t>
        <a:bodyPr/>
        <a:lstStyle/>
        <a:p>
          <a:endParaRPr lang="en-US"/>
        </a:p>
      </dgm:t>
    </dgm:pt>
    <dgm:pt modelId="{3965A88F-F1B3-4A62-BE29-3440FD447309}" type="pres">
      <dgm:prSet presAssocID="{D012FAA5-90B6-4FB3-98C2-627BB5710588}" presName="outerComposite" presStyleCnt="0">
        <dgm:presLayoutVars>
          <dgm:chMax val="5"/>
          <dgm:dir/>
          <dgm:resizeHandles val="exact"/>
        </dgm:presLayoutVars>
      </dgm:prSet>
      <dgm:spPr/>
    </dgm:pt>
    <dgm:pt modelId="{D8E9FCD0-D80A-44E7-BC85-6A585A2A6EF4}" type="pres">
      <dgm:prSet presAssocID="{D012FAA5-90B6-4FB3-98C2-627BB5710588}" presName="dummyMaxCanvas" presStyleCnt="0">
        <dgm:presLayoutVars/>
      </dgm:prSet>
      <dgm:spPr/>
    </dgm:pt>
    <dgm:pt modelId="{2CFA0917-8D9A-40C2-A9B6-C287A64C1296}" type="pres">
      <dgm:prSet presAssocID="{D012FAA5-90B6-4FB3-98C2-627BB5710588}" presName="TwoNodes_1" presStyleLbl="node1" presStyleIdx="0" presStyleCnt="2">
        <dgm:presLayoutVars>
          <dgm:bulletEnabled val="1"/>
        </dgm:presLayoutVars>
      </dgm:prSet>
      <dgm:spPr/>
    </dgm:pt>
    <dgm:pt modelId="{6E538571-52FC-48F0-BD6A-C3420ECAD7BE}" type="pres">
      <dgm:prSet presAssocID="{D012FAA5-90B6-4FB3-98C2-627BB5710588}" presName="TwoNodes_2" presStyleLbl="node1" presStyleIdx="1" presStyleCnt="2">
        <dgm:presLayoutVars>
          <dgm:bulletEnabled val="1"/>
        </dgm:presLayoutVars>
      </dgm:prSet>
      <dgm:spPr/>
    </dgm:pt>
    <dgm:pt modelId="{D6EB85AC-E10B-441A-A4E1-4925C4E7DB06}" type="pres">
      <dgm:prSet presAssocID="{D012FAA5-90B6-4FB3-98C2-627BB5710588}" presName="TwoConn_1-2" presStyleLbl="fgAccFollowNode1" presStyleIdx="0" presStyleCnt="1">
        <dgm:presLayoutVars>
          <dgm:bulletEnabled val="1"/>
        </dgm:presLayoutVars>
      </dgm:prSet>
      <dgm:spPr/>
    </dgm:pt>
    <dgm:pt modelId="{EE686F40-3437-4518-977A-C6F876166575}" type="pres">
      <dgm:prSet presAssocID="{D012FAA5-90B6-4FB3-98C2-627BB5710588}" presName="TwoNodes_1_text" presStyleLbl="node1" presStyleIdx="1" presStyleCnt="2">
        <dgm:presLayoutVars>
          <dgm:bulletEnabled val="1"/>
        </dgm:presLayoutVars>
      </dgm:prSet>
      <dgm:spPr/>
    </dgm:pt>
    <dgm:pt modelId="{4D1C389C-E34C-4643-AEAE-ACC24A68FF59}" type="pres">
      <dgm:prSet presAssocID="{D012FAA5-90B6-4FB3-98C2-627BB5710588}" presName="TwoNodes_2_text" presStyleLbl="node1" presStyleIdx="1" presStyleCnt="2">
        <dgm:presLayoutVars>
          <dgm:bulletEnabled val="1"/>
        </dgm:presLayoutVars>
      </dgm:prSet>
      <dgm:spPr/>
    </dgm:pt>
  </dgm:ptLst>
  <dgm:cxnLst>
    <dgm:cxn modelId="{FB222424-F642-4E22-8A30-88C634DEF745}" srcId="{D012FAA5-90B6-4FB3-98C2-627BB5710588}" destId="{0A39EE75-CD08-4FC0-8605-7B340DB49588}" srcOrd="0" destOrd="0" parTransId="{791C2A57-E849-4014-B9AE-BBDD1319C1FC}" sibTransId="{89807482-D67F-493E-A5CC-FC2B7EAF5D74}"/>
    <dgm:cxn modelId="{8A02B233-0846-4649-8104-B1EB99D2FB6E}" type="presOf" srcId="{124C4454-CC9F-4A8C-9A3E-6E9542CA25A9}" destId="{4D1C389C-E34C-4643-AEAE-ACC24A68FF59}" srcOrd="1" destOrd="0" presId="urn:microsoft.com/office/officeart/2005/8/layout/vProcess5"/>
    <dgm:cxn modelId="{2C822F60-0F1D-4CE9-90CD-9C0781CA332F}" type="presOf" srcId="{89807482-D67F-493E-A5CC-FC2B7EAF5D74}" destId="{D6EB85AC-E10B-441A-A4E1-4925C4E7DB06}" srcOrd="0" destOrd="0" presId="urn:microsoft.com/office/officeart/2005/8/layout/vProcess5"/>
    <dgm:cxn modelId="{D8C60752-357F-4B14-9904-9F69603467F2}" type="presOf" srcId="{0A39EE75-CD08-4FC0-8605-7B340DB49588}" destId="{2CFA0917-8D9A-40C2-A9B6-C287A64C1296}" srcOrd="0" destOrd="0" presId="urn:microsoft.com/office/officeart/2005/8/layout/vProcess5"/>
    <dgm:cxn modelId="{DF98C98B-3925-4CF0-989B-FC1BC4E4450B}" type="presOf" srcId="{0A39EE75-CD08-4FC0-8605-7B340DB49588}" destId="{EE686F40-3437-4518-977A-C6F876166575}" srcOrd="1" destOrd="0" presId="urn:microsoft.com/office/officeart/2005/8/layout/vProcess5"/>
    <dgm:cxn modelId="{2D9F018F-A1E2-469F-AC05-E4DE935607A5}" type="presOf" srcId="{D012FAA5-90B6-4FB3-98C2-627BB5710588}" destId="{3965A88F-F1B3-4A62-BE29-3440FD447309}" srcOrd="0" destOrd="0" presId="urn:microsoft.com/office/officeart/2005/8/layout/vProcess5"/>
    <dgm:cxn modelId="{295647D5-91A7-4DE6-8B7F-8EBA6DBB55BC}" type="presOf" srcId="{124C4454-CC9F-4A8C-9A3E-6E9542CA25A9}" destId="{6E538571-52FC-48F0-BD6A-C3420ECAD7BE}" srcOrd="0" destOrd="0" presId="urn:microsoft.com/office/officeart/2005/8/layout/vProcess5"/>
    <dgm:cxn modelId="{B81B99FE-9BD9-42B0-8067-30F040897B71}" srcId="{D012FAA5-90B6-4FB3-98C2-627BB5710588}" destId="{124C4454-CC9F-4A8C-9A3E-6E9542CA25A9}" srcOrd="1" destOrd="0" parTransId="{D68AA6CB-20C2-449C-AC9C-764E3C7AF578}" sibTransId="{E3F537DE-4F36-4BE8-9F53-A90DC3D8A7E5}"/>
    <dgm:cxn modelId="{999BC11F-7A5F-4739-82CB-B06F0DDE2015}" type="presParOf" srcId="{3965A88F-F1B3-4A62-BE29-3440FD447309}" destId="{D8E9FCD0-D80A-44E7-BC85-6A585A2A6EF4}" srcOrd="0" destOrd="0" presId="urn:microsoft.com/office/officeart/2005/8/layout/vProcess5"/>
    <dgm:cxn modelId="{EB3412A7-6C53-43EA-B4DD-827A4F22EAF8}" type="presParOf" srcId="{3965A88F-F1B3-4A62-BE29-3440FD447309}" destId="{2CFA0917-8D9A-40C2-A9B6-C287A64C1296}" srcOrd="1" destOrd="0" presId="urn:microsoft.com/office/officeart/2005/8/layout/vProcess5"/>
    <dgm:cxn modelId="{9D85C143-08CB-4148-B940-06A1A7A744D6}" type="presParOf" srcId="{3965A88F-F1B3-4A62-BE29-3440FD447309}" destId="{6E538571-52FC-48F0-BD6A-C3420ECAD7BE}" srcOrd="2" destOrd="0" presId="urn:microsoft.com/office/officeart/2005/8/layout/vProcess5"/>
    <dgm:cxn modelId="{C05E4EA0-BEFB-47CE-A9E0-B91013A48FE8}" type="presParOf" srcId="{3965A88F-F1B3-4A62-BE29-3440FD447309}" destId="{D6EB85AC-E10B-441A-A4E1-4925C4E7DB06}" srcOrd="3" destOrd="0" presId="urn:microsoft.com/office/officeart/2005/8/layout/vProcess5"/>
    <dgm:cxn modelId="{236C21DF-B3E6-4662-A0B7-B33D77F203D3}" type="presParOf" srcId="{3965A88F-F1B3-4A62-BE29-3440FD447309}" destId="{EE686F40-3437-4518-977A-C6F876166575}" srcOrd="4" destOrd="0" presId="urn:microsoft.com/office/officeart/2005/8/layout/vProcess5"/>
    <dgm:cxn modelId="{ACAD82C5-9614-4CBC-B6AD-4724A9B37A89}" type="presParOf" srcId="{3965A88F-F1B3-4A62-BE29-3440FD447309}" destId="{4D1C389C-E34C-4643-AEAE-ACC24A68FF59}" srcOrd="5" destOrd="0" presId="urn:microsoft.com/office/officeart/2005/8/layout/vProcess5"/>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4.xml><?xml version="1.0" encoding="utf-8"?>
<dgm:dataModel xmlns:dgm="http://schemas.openxmlformats.org/drawingml/2006/diagram" xmlns:a="http://schemas.openxmlformats.org/drawingml/2006/main">
  <dgm:ptLst>
    <dgm:pt modelId="{0AC3BB91-DC79-4A0A-9FA2-5C0D7A2F8824}" type="doc">
      <dgm:prSet loTypeId="urn:microsoft.com/office/officeart/2005/8/layout/vProcess5" loCatId="process" qsTypeId="urn:microsoft.com/office/officeart/2005/8/quickstyle/simple1" qsCatId="simple" csTypeId="urn:microsoft.com/office/officeart/2005/8/colors/colorful2" csCatId="colorful" phldr="1"/>
      <dgm:spPr/>
      <dgm:t>
        <a:bodyPr/>
        <a:lstStyle/>
        <a:p>
          <a:endParaRPr lang="en-US"/>
        </a:p>
      </dgm:t>
    </dgm:pt>
    <dgm:pt modelId="{89DE033F-F183-4B1F-87A1-2FF1028E3F86}">
      <dgm:prSet/>
      <dgm:spPr/>
      <dgm:t>
        <a:bodyPr/>
        <a:lstStyle/>
        <a:p>
          <a:r>
            <a:rPr lang="en-GB"/>
            <a:t>Generic VI Advice to support high quality teaching </a:t>
          </a:r>
          <a:endParaRPr lang="en-US"/>
        </a:p>
      </dgm:t>
    </dgm:pt>
    <dgm:pt modelId="{188E6196-6269-4B6D-8C65-ECE5261D162E}" type="parTrans" cxnId="{8042A9FA-BDFA-4FD3-8E1C-11A7E3B202E6}">
      <dgm:prSet/>
      <dgm:spPr/>
      <dgm:t>
        <a:bodyPr/>
        <a:lstStyle/>
        <a:p>
          <a:endParaRPr lang="en-US"/>
        </a:p>
      </dgm:t>
    </dgm:pt>
    <dgm:pt modelId="{6DEFCD7B-534D-420E-A815-637CF7772ADB}" type="sibTrans" cxnId="{8042A9FA-BDFA-4FD3-8E1C-11A7E3B202E6}">
      <dgm:prSet/>
      <dgm:spPr/>
      <dgm:t>
        <a:bodyPr/>
        <a:lstStyle/>
        <a:p>
          <a:endParaRPr lang="en-US"/>
        </a:p>
      </dgm:t>
    </dgm:pt>
    <dgm:pt modelId="{2C669D44-1505-478F-BB9D-BCA4DF50EFD3}">
      <dgm:prSet/>
      <dgm:spPr/>
      <dgm:t>
        <a:bodyPr/>
        <a:lstStyle/>
        <a:p>
          <a:r>
            <a:rPr lang="en-GB"/>
            <a:t>Subject level training on incorporating accessible learning into curriculum planning</a:t>
          </a:r>
          <a:endParaRPr lang="en-US"/>
        </a:p>
      </dgm:t>
    </dgm:pt>
    <dgm:pt modelId="{7AD047ED-00E7-481B-832A-4C5E4472C350}" type="parTrans" cxnId="{7CF16D85-7E0D-4490-8189-50A63AEA0720}">
      <dgm:prSet/>
      <dgm:spPr/>
      <dgm:t>
        <a:bodyPr/>
        <a:lstStyle/>
        <a:p>
          <a:endParaRPr lang="en-US"/>
        </a:p>
      </dgm:t>
    </dgm:pt>
    <dgm:pt modelId="{11E22D04-67A5-4640-9865-94ACBB4B366A}" type="sibTrans" cxnId="{7CF16D85-7E0D-4490-8189-50A63AEA0720}">
      <dgm:prSet/>
      <dgm:spPr/>
      <dgm:t>
        <a:bodyPr/>
        <a:lstStyle/>
        <a:p>
          <a:endParaRPr lang="en-US"/>
        </a:p>
      </dgm:t>
    </dgm:pt>
    <dgm:pt modelId="{EEAA13BF-56A9-4E29-8C3B-BBFC9B4E78F1}">
      <dgm:prSet/>
      <dgm:spPr/>
      <dgm:t>
        <a:bodyPr/>
        <a:lstStyle/>
        <a:p>
          <a:r>
            <a:rPr lang="en-GB"/>
            <a:t>Support Departments to develop subject specific accessible curriculum plans for VI learners using Vision Champions.</a:t>
          </a:r>
          <a:endParaRPr lang="en-US"/>
        </a:p>
      </dgm:t>
    </dgm:pt>
    <dgm:pt modelId="{2CE4DFD9-F4F4-4015-BB0A-E22DF6359A77}" type="parTrans" cxnId="{4900AE33-7026-4FE2-B7A8-A0FB30C4FA46}">
      <dgm:prSet/>
      <dgm:spPr/>
      <dgm:t>
        <a:bodyPr/>
        <a:lstStyle/>
        <a:p>
          <a:endParaRPr lang="en-US"/>
        </a:p>
      </dgm:t>
    </dgm:pt>
    <dgm:pt modelId="{81B31EA7-000F-45A4-92C8-FA6E30D0F90D}" type="sibTrans" cxnId="{4900AE33-7026-4FE2-B7A8-A0FB30C4FA46}">
      <dgm:prSet/>
      <dgm:spPr/>
      <dgm:t>
        <a:bodyPr/>
        <a:lstStyle/>
        <a:p>
          <a:endParaRPr lang="en-US"/>
        </a:p>
      </dgm:t>
    </dgm:pt>
    <dgm:pt modelId="{D2E5CCAC-81DF-4EE2-BD12-B8713951D2CB}">
      <dgm:prSet/>
      <dgm:spPr/>
      <dgm:t>
        <a:bodyPr/>
        <a:lstStyle/>
        <a:p>
          <a:r>
            <a:rPr lang="en-GB"/>
            <a:t>Next steps pupil centred observation to ensure lesson delivery incorporated all elements needed for inclusivity. </a:t>
          </a:r>
          <a:endParaRPr lang="en-US"/>
        </a:p>
      </dgm:t>
    </dgm:pt>
    <dgm:pt modelId="{EA78341F-8350-4F2A-A42C-FD5D22733FA1}" type="parTrans" cxnId="{34B4AC24-E57B-4F2F-BDB1-4608E1C046B1}">
      <dgm:prSet/>
      <dgm:spPr/>
      <dgm:t>
        <a:bodyPr/>
        <a:lstStyle/>
        <a:p>
          <a:endParaRPr lang="en-US"/>
        </a:p>
      </dgm:t>
    </dgm:pt>
    <dgm:pt modelId="{7C9AA308-D414-4861-8B31-5D407B03BBBE}" type="sibTrans" cxnId="{34B4AC24-E57B-4F2F-BDB1-4608E1C046B1}">
      <dgm:prSet/>
      <dgm:spPr/>
      <dgm:t>
        <a:bodyPr/>
        <a:lstStyle/>
        <a:p>
          <a:endParaRPr lang="en-US"/>
        </a:p>
      </dgm:t>
    </dgm:pt>
    <dgm:pt modelId="{5480EA4E-BDB7-4FCB-9A69-AC87E45F600C}" type="pres">
      <dgm:prSet presAssocID="{0AC3BB91-DC79-4A0A-9FA2-5C0D7A2F8824}" presName="outerComposite" presStyleCnt="0">
        <dgm:presLayoutVars>
          <dgm:chMax val="5"/>
          <dgm:dir/>
          <dgm:resizeHandles val="exact"/>
        </dgm:presLayoutVars>
      </dgm:prSet>
      <dgm:spPr/>
    </dgm:pt>
    <dgm:pt modelId="{2D737C8A-221D-4801-8AE4-D0CC67038861}" type="pres">
      <dgm:prSet presAssocID="{0AC3BB91-DC79-4A0A-9FA2-5C0D7A2F8824}" presName="dummyMaxCanvas" presStyleCnt="0">
        <dgm:presLayoutVars/>
      </dgm:prSet>
      <dgm:spPr/>
    </dgm:pt>
    <dgm:pt modelId="{B3EB50BC-40CF-4D5A-90AE-B641FA61A1D1}" type="pres">
      <dgm:prSet presAssocID="{0AC3BB91-DC79-4A0A-9FA2-5C0D7A2F8824}" presName="FourNodes_1" presStyleLbl="node1" presStyleIdx="0" presStyleCnt="4">
        <dgm:presLayoutVars>
          <dgm:bulletEnabled val="1"/>
        </dgm:presLayoutVars>
      </dgm:prSet>
      <dgm:spPr/>
    </dgm:pt>
    <dgm:pt modelId="{208C6AFE-B689-4485-AE1F-50B907D93111}" type="pres">
      <dgm:prSet presAssocID="{0AC3BB91-DC79-4A0A-9FA2-5C0D7A2F8824}" presName="FourNodes_2" presStyleLbl="node1" presStyleIdx="1" presStyleCnt="4">
        <dgm:presLayoutVars>
          <dgm:bulletEnabled val="1"/>
        </dgm:presLayoutVars>
      </dgm:prSet>
      <dgm:spPr/>
    </dgm:pt>
    <dgm:pt modelId="{380BC334-FB4E-4F5E-8EAA-7C41DA4C54D1}" type="pres">
      <dgm:prSet presAssocID="{0AC3BB91-DC79-4A0A-9FA2-5C0D7A2F8824}" presName="FourNodes_3" presStyleLbl="node1" presStyleIdx="2" presStyleCnt="4">
        <dgm:presLayoutVars>
          <dgm:bulletEnabled val="1"/>
        </dgm:presLayoutVars>
      </dgm:prSet>
      <dgm:spPr/>
    </dgm:pt>
    <dgm:pt modelId="{C57935CC-495F-44CB-B631-028DC051F4BD}" type="pres">
      <dgm:prSet presAssocID="{0AC3BB91-DC79-4A0A-9FA2-5C0D7A2F8824}" presName="FourNodes_4" presStyleLbl="node1" presStyleIdx="3" presStyleCnt="4">
        <dgm:presLayoutVars>
          <dgm:bulletEnabled val="1"/>
        </dgm:presLayoutVars>
      </dgm:prSet>
      <dgm:spPr/>
    </dgm:pt>
    <dgm:pt modelId="{0239D01A-1CAF-45DA-A3AD-33DDF63332AB}" type="pres">
      <dgm:prSet presAssocID="{0AC3BB91-DC79-4A0A-9FA2-5C0D7A2F8824}" presName="FourConn_1-2" presStyleLbl="fgAccFollowNode1" presStyleIdx="0" presStyleCnt="3">
        <dgm:presLayoutVars>
          <dgm:bulletEnabled val="1"/>
        </dgm:presLayoutVars>
      </dgm:prSet>
      <dgm:spPr/>
    </dgm:pt>
    <dgm:pt modelId="{917ED88B-EE43-411A-A87F-35F087720707}" type="pres">
      <dgm:prSet presAssocID="{0AC3BB91-DC79-4A0A-9FA2-5C0D7A2F8824}" presName="FourConn_2-3" presStyleLbl="fgAccFollowNode1" presStyleIdx="1" presStyleCnt="3">
        <dgm:presLayoutVars>
          <dgm:bulletEnabled val="1"/>
        </dgm:presLayoutVars>
      </dgm:prSet>
      <dgm:spPr/>
    </dgm:pt>
    <dgm:pt modelId="{78994230-DF9E-4159-A5BE-C6552723DB22}" type="pres">
      <dgm:prSet presAssocID="{0AC3BB91-DC79-4A0A-9FA2-5C0D7A2F8824}" presName="FourConn_3-4" presStyleLbl="fgAccFollowNode1" presStyleIdx="2" presStyleCnt="3">
        <dgm:presLayoutVars>
          <dgm:bulletEnabled val="1"/>
        </dgm:presLayoutVars>
      </dgm:prSet>
      <dgm:spPr/>
    </dgm:pt>
    <dgm:pt modelId="{13864D40-1C7D-4879-949D-E28E212BD00A}" type="pres">
      <dgm:prSet presAssocID="{0AC3BB91-DC79-4A0A-9FA2-5C0D7A2F8824}" presName="FourNodes_1_text" presStyleLbl="node1" presStyleIdx="3" presStyleCnt="4">
        <dgm:presLayoutVars>
          <dgm:bulletEnabled val="1"/>
        </dgm:presLayoutVars>
      </dgm:prSet>
      <dgm:spPr/>
    </dgm:pt>
    <dgm:pt modelId="{C8999D4B-6227-446F-A07B-0D3E26D3EFA2}" type="pres">
      <dgm:prSet presAssocID="{0AC3BB91-DC79-4A0A-9FA2-5C0D7A2F8824}" presName="FourNodes_2_text" presStyleLbl="node1" presStyleIdx="3" presStyleCnt="4">
        <dgm:presLayoutVars>
          <dgm:bulletEnabled val="1"/>
        </dgm:presLayoutVars>
      </dgm:prSet>
      <dgm:spPr/>
    </dgm:pt>
    <dgm:pt modelId="{44758524-B2C1-4580-A658-2950BF50B6AB}" type="pres">
      <dgm:prSet presAssocID="{0AC3BB91-DC79-4A0A-9FA2-5C0D7A2F8824}" presName="FourNodes_3_text" presStyleLbl="node1" presStyleIdx="3" presStyleCnt="4">
        <dgm:presLayoutVars>
          <dgm:bulletEnabled val="1"/>
        </dgm:presLayoutVars>
      </dgm:prSet>
      <dgm:spPr/>
    </dgm:pt>
    <dgm:pt modelId="{B853225D-91D2-4A59-AD9F-125BEA10DF13}" type="pres">
      <dgm:prSet presAssocID="{0AC3BB91-DC79-4A0A-9FA2-5C0D7A2F8824}" presName="FourNodes_4_text" presStyleLbl="node1" presStyleIdx="3" presStyleCnt="4">
        <dgm:presLayoutVars>
          <dgm:bulletEnabled val="1"/>
        </dgm:presLayoutVars>
      </dgm:prSet>
      <dgm:spPr/>
    </dgm:pt>
  </dgm:ptLst>
  <dgm:cxnLst>
    <dgm:cxn modelId="{025EDB12-E5F8-4E16-B5D9-05FD282D7361}" type="presOf" srcId="{2C669D44-1505-478F-BB9D-BCA4DF50EFD3}" destId="{C8999D4B-6227-446F-A07B-0D3E26D3EFA2}" srcOrd="1" destOrd="0" presId="urn:microsoft.com/office/officeart/2005/8/layout/vProcess5"/>
    <dgm:cxn modelId="{FBB51C15-6F4F-49BA-88C6-585CE945DB07}" type="presOf" srcId="{6DEFCD7B-534D-420E-A815-637CF7772ADB}" destId="{0239D01A-1CAF-45DA-A3AD-33DDF63332AB}" srcOrd="0" destOrd="0" presId="urn:microsoft.com/office/officeart/2005/8/layout/vProcess5"/>
    <dgm:cxn modelId="{34B4AC24-E57B-4F2F-BDB1-4608E1C046B1}" srcId="{0AC3BB91-DC79-4A0A-9FA2-5C0D7A2F8824}" destId="{D2E5CCAC-81DF-4EE2-BD12-B8713951D2CB}" srcOrd="3" destOrd="0" parTransId="{EA78341F-8350-4F2A-A42C-FD5D22733FA1}" sibTransId="{7C9AA308-D414-4861-8B31-5D407B03BBBE}"/>
    <dgm:cxn modelId="{DFE4662C-1D9C-4CFD-8B3F-14B24B692160}" type="presOf" srcId="{81B31EA7-000F-45A4-92C8-FA6E30D0F90D}" destId="{78994230-DF9E-4159-A5BE-C6552723DB22}" srcOrd="0" destOrd="0" presId="urn:microsoft.com/office/officeart/2005/8/layout/vProcess5"/>
    <dgm:cxn modelId="{4900AE33-7026-4FE2-B7A8-A0FB30C4FA46}" srcId="{0AC3BB91-DC79-4A0A-9FA2-5C0D7A2F8824}" destId="{EEAA13BF-56A9-4E29-8C3B-BBFC9B4E78F1}" srcOrd="2" destOrd="0" parTransId="{2CE4DFD9-F4F4-4015-BB0A-E22DF6359A77}" sibTransId="{81B31EA7-000F-45A4-92C8-FA6E30D0F90D}"/>
    <dgm:cxn modelId="{361F1E34-6A0B-40D4-BD36-DE351FF5F42C}" type="presOf" srcId="{D2E5CCAC-81DF-4EE2-BD12-B8713951D2CB}" destId="{C57935CC-495F-44CB-B631-028DC051F4BD}" srcOrd="0" destOrd="0" presId="urn:microsoft.com/office/officeart/2005/8/layout/vProcess5"/>
    <dgm:cxn modelId="{393E213A-6C96-42C6-B5BC-C3378A0E2D20}" type="presOf" srcId="{EEAA13BF-56A9-4E29-8C3B-BBFC9B4E78F1}" destId="{380BC334-FB4E-4F5E-8EAA-7C41DA4C54D1}" srcOrd="0" destOrd="0" presId="urn:microsoft.com/office/officeart/2005/8/layout/vProcess5"/>
    <dgm:cxn modelId="{88A4705B-5F63-4FD3-B588-D3274046653A}" type="presOf" srcId="{EEAA13BF-56A9-4E29-8C3B-BBFC9B4E78F1}" destId="{44758524-B2C1-4580-A658-2950BF50B6AB}" srcOrd="1" destOrd="0" presId="urn:microsoft.com/office/officeart/2005/8/layout/vProcess5"/>
    <dgm:cxn modelId="{90D7467A-B2A6-4869-AF3E-D88B3CE95112}" type="presOf" srcId="{11E22D04-67A5-4640-9865-94ACBB4B366A}" destId="{917ED88B-EE43-411A-A87F-35F087720707}" srcOrd="0" destOrd="0" presId="urn:microsoft.com/office/officeart/2005/8/layout/vProcess5"/>
    <dgm:cxn modelId="{79410F81-5F5F-4220-94B0-ECE6F0FDDA83}" type="presOf" srcId="{0AC3BB91-DC79-4A0A-9FA2-5C0D7A2F8824}" destId="{5480EA4E-BDB7-4FCB-9A69-AC87E45F600C}" srcOrd="0" destOrd="0" presId="urn:microsoft.com/office/officeart/2005/8/layout/vProcess5"/>
    <dgm:cxn modelId="{7CF16D85-7E0D-4490-8189-50A63AEA0720}" srcId="{0AC3BB91-DC79-4A0A-9FA2-5C0D7A2F8824}" destId="{2C669D44-1505-478F-BB9D-BCA4DF50EFD3}" srcOrd="1" destOrd="0" parTransId="{7AD047ED-00E7-481B-832A-4C5E4472C350}" sibTransId="{11E22D04-67A5-4640-9865-94ACBB4B366A}"/>
    <dgm:cxn modelId="{4BAA6790-43DA-4637-83C4-93972B4B67AD}" type="presOf" srcId="{2C669D44-1505-478F-BB9D-BCA4DF50EFD3}" destId="{208C6AFE-B689-4485-AE1F-50B907D93111}" srcOrd="0" destOrd="0" presId="urn:microsoft.com/office/officeart/2005/8/layout/vProcess5"/>
    <dgm:cxn modelId="{CDE3119C-A197-4E88-A123-C58AC73FA9D8}" type="presOf" srcId="{89DE033F-F183-4B1F-87A1-2FF1028E3F86}" destId="{B3EB50BC-40CF-4D5A-90AE-B641FA61A1D1}" srcOrd="0" destOrd="0" presId="urn:microsoft.com/office/officeart/2005/8/layout/vProcess5"/>
    <dgm:cxn modelId="{A972ADC5-58B7-4611-93EF-A22B33E65845}" type="presOf" srcId="{89DE033F-F183-4B1F-87A1-2FF1028E3F86}" destId="{13864D40-1C7D-4879-949D-E28E212BD00A}" srcOrd="1" destOrd="0" presId="urn:microsoft.com/office/officeart/2005/8/layout/vProcess5"/>
    <dgm:cxn modelId="{8042A9FA-BDFA-4FD3-8E1C-11A7E3B202E6}" srcId="{0AC3BB91-DC79-4A0A-9FA2-5C0D7A2F8824}" destId="{89DE033F-F183-4B1F-87A1-2FF1028E3F86}" srcOrd="0" destOrd="0" parTransId="{188E6196-6269-4B6D-8C65-ECE5261D162E}" sibTransId="{6DEFCD7B-534D-420E-A815-637CF7772ADB}"/>
    <dgm:cxn modelId="{7AD57BFD-6AA3-4BBA-8DEC-AE1CC431D15A}" type="presOf" srcId="{D2E5CCAC-81DF-4EE2-BD12-B8713951D2CB}" destId="{B853225D-91D2-4A59-AD9F-125BEA10DF13}" srcOrd="1" destOrd="0" presId="urn:microsoft.com/office/officeart/2005/8/layout/vProcess5"/>
    <dgm:cxn modelId="{A772C528-C60C-4CA3-8E62-D1B645BFF3F7}" type="presParOf" srcId="{5480EA4E-BDB7-4FCB-9A69-AC87E45F600C}" destId="{2D737C8A-221D-4801-8AE4-D0CC67038861}" srcOrd="0" destOrd="0" presId="urn:microsoft.com/office/officeart/2005/8/layout/vProcess5"/>
    <dgm:cxn modelId="{051F98F5-599F-49DC-96C0-8C26B369624C}" type="presParOf" srcId="{5480EA4E-BDB7-4FCB-9A69-AC87E45F600C}" destId="{B3EB50BC-40CF-4D5A-90AE-B641FA61A1D1}" srcOrd="1" destOrd="0" presId="urn:microsoft.com/office/officeart/2005/8/layout/vProcess5"/>
    <dgm:cxn modelId="{FE9C15A8-D8A6-4BC7-87E6-587AE64CC936}" type="presParOf" srcId="{5480EA4E-BDB7-4FCB-9A69-AC87E45F600C}" destId="{208C6AFE-B689-4485-AE1F-50B907D93111}" srcOrd="2" destOrd="0" presId="urn:microsoft.com/office/officeart/2005/8/layout/vProcess5"/>
    <dgm:cxn modelId="{468B71B2-9895-498C-A286-5856D78360F7}" type="presParOf" srcId="{5480EA4E-BDB7-4FCB-9A69-AC87E45F600C}" destId="{380BC334-FB4E-4F5E-8EAA-7C41DA4C54D1}" srcOrd="3" destOrd="0" presId="urn:microsoft.com/office/officeart/2005/8/layout/vProcess5"/>
    <dgm:cxn modelId="{3FD5A231-568A-42C5-A973-3C6CB947F4BE}" type="presParOf" srcId="{5480EA4E-BDB7-4FCB-9A69-AC87E45F600C}" destId="{C57935CC-495F-44CB-B631-028DC051F4BD}" srcOrd="4" destOrd="0" presId="urn:microsoft.com/office/officeart/2005/8/layout/vProcess5"/>
    <dgm:cxn modelId="{A57AA009-C7F7-4F05-812B-4ECA27BF5560}" type="presParOf" srcId="{5480EA4E-BDB7-4FCB-9A69-AC87E45F600C}" destId="{0239D01A-1CAF-45DA-A3AD-33DDF63332AB}" srcOrd="5" destOrd="0" presId="urn:microsoft.com/office/officeart/2005/8/layout/vProcess5"/>
    <dgm:cxn modelId="{1EA944AE-7E7B-40AF-89DE-066EC77EBE33}" type="presParOf" srcId="{5480EA4E-BDB7-4FCB-9A69-AC87E45F600C}" destId="{917ED88B-EE43-411A-A87F-35F087720707}" srcOrd="6" destOrd="0" presId="urn:microsoft.com/office/officeart/2005/8/layout/vProcess5"/>
    <dgm:cxn modelId="{D129BC8A-B9A4-4989-8EAA-0C3B3CA4AE09}" type="presParOf" srcId="{5480EA4E-BDB7-4FCB-9A69-AC87E45F600C}" destId="{78994230-DF9E-4159-A5BE-C6552723DB22}" srcOrd="7" destOrd="0" presId="urn:microsoft.com/office/officeart/2005/8/layout/vProcess5"/>
    <dgm:cxn modelId="{9288C139-4A0A-4862-ACA7-37F192B9FF62}" type="presParOf" srcId="{5480EA4E-BDB7-4FCB-9A69-AC87E45F600C}" destId="{13864D40-1C7D-4879-949D-E28E212BD00A}" srcOrd="8" destOrd="0" presId="urn:microsoft.com/office/officeart/2005/8/layout/vProcess5"/>
    <dgm:cxn modelId="{EA0401CE-DF69-4FDA-BC5D-8371EFD66364}" type="presParOf" srcId="{5480EA4E-BDB7-4FCB-9A69-AC87E45F600C}" destId="{C8999D4B-6227-446F-A07B-0D3E26D3EFA2}" srcOrd="9" destOrd="0" presId="urn:microsoft.com/office/officeart/2005/8/layout/vProcess5"/>
    <dgm:cxn modelId="{50400178-A808-48D5-BB7F-DBE712EA3FD2}" type="presParOf" srcId="{5480EA4E-BDB7-4FCB-9A69-AC87E45F600C}" destId="{44758524-B2C1-4580-A658-2950BF50B6AB}" srcOrd="10" destOrd="0" presId="urn:microsoft.com/office/officeart/2005/8/layout/vProcess5"/>
    <dgm:cxn modelId="{8ACD9CB9-3218-4601-BF0B-F86B3C63C3C4}" type="presParOf" srcId="{5480EA4E-BDB7-4FCB-9A69-AC87E45F600C}" destId="{B853225D-91D2-4A59-AD9F-125BEA10DF13}" srcOrd="11" destOrd="0" presId="urn:microsoft.com/office/officeart/2005/8/layout/vProcess5"/>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53A21E4D-65F9-4622-907F-C66F429B6D3F}">
      <dsp:nvSpPr>
        <dsp:cNvPr id="0" name=""/>
        <dsp:cNvSpPr/>
      </dsp:nvSpPr>
      <dsp:spPr>
        <a:xfrm>
          <a:off x="0" y="0"/>
          <a:ext cx="9288654" cy="1660232"/>
        </a:xfrm>
        <a:prstGeom prst="roundRect">
          <a:avLst>
            <a:gd name="adj" fmla="val 10000"/>
          </a:avLst>
        </a:prstGeom>
        <a:solidFill>
          <a:schemeClr val="accent2">
            <a:hueOff val="0"/>
            <a:satOff val="0"/>
            <a:lumOff val="0"/>
            <a:alphaOff val="0"/>
          </a:schemeClr>
        </a:solidFill>
        <a:ln w="1905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91440" tIns="91440" rIns="91440" bIns="91440" numCol="1" spcCol="1270" anchor="ctr" anchorCtr="0">
          <a:noAutofit/>
        </a:bodyPr>
        <a:lstStyle/>
        <a:p>
          <a:pPr marL="0" lvl="0" indent="0" algn="l" defTabSz="1066800">
            <a:lnSpc>
              <a:spcPct val="90000"/>
            </a:lnSpc>
            <a:spcBef>
              <a:spcPct val="0"/>
            </a:spcBef>
            <a:spcAft>
              <a:spcPct val="35000"/>
            </a:spcAft>
            <a:buNone/>
          </a:pPr>
          <a:r>
            <a:rPr lang="en-GB" sz="2400" kern="1200"/>
            <a:t>1. Devised general strategy advice to support delivery of high-quality teaching for VI learners.</a:t>
          </a:r>
        </a:p>
      </dsp:txBody>
      <dsp:txXfrm>
        <a:off x="48627" y="48627"/>
        <a:ext cx="7572674" cy="1562978"/>
      </dsp:txXfrm>
    </dsp:sp>
    <dsp:sp modelId="{1BCEA525-4A8B-49A6-95C0-669F27339951}">
      <dsp:nvSpPr>
        <dsp:cNvPr id="0" name=""/>
        <dsp:cNvSpPr/>
      </dsp:nvSpPr>
      <dsp:spPr>
        <a:xfrm>
          <a:off x="1639174" y="2029172"/>
          <a:ext cx="9288654" cy="1660232"/>
        </a:xfrm>
        <a:prstGeom prst="roundRect">
          <a:avLst>
            <a:gd name="adj" fmla="val 10000"/>
          </a:avLst>
        </a:prstGeom>
        <a:solidFill>
          <a:schemeClr val="accent2">
            <a:hueOff val="6443614"/>
            <a:satOff val="-18493"/>
            <a:lumOff val="-29609"/>
            <a:alphaOff val="0"/>
          </a:schemeClr>
        </a:solidFill>
        <a:ln w="1905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91440" tIns="91440" rIns="91440" bIns="91440" numCol="1" spcCol="1270" anchor="ctr" anchorCtr="0">
          <a:noAutofit/>
        </a:bodyPr>
        <a:lstStyle/>
        <a:p>
          <a:pPr marL="0" lvl="0" indent="0" algn="l" defTabSz="1066800">
            <a:lnSpc>
              <a:spcPct val="90000"/>
            </a:lnSpc>
            <a:spcBef>
              <a:spcPct val="0"/>
            </a:spcBef>
            <a:spcAft>
              <a:spcPct val="35000"/>
            </a:spcAft>
            <a:buNone/>
          </a:pPr>
          <a:r>
            <a:rPr lang="en-GB" sz="2400" kern="1200">
              <a:latin typeface="+mn-lt"/>
            </a:rPr>
            <a:t>2. Collaborative work with Trust SENDCo’s and Senior Leaders to plan CPD training to launce school wide development work on accessible curriculum and adaptive teaching.</a:t>
          </a:r>
          <a:endParaRPr lang="en-US" sz="2400" kern="1200">
            <a:latin typeface="+mn-lt"/>
          </a:endParaRPr>
        </a:p>
      </dsp:txBody>
      <dsp:txXfrm>
        <a:off x="1687801" y="2077799"/>
        <a:ext cx="6473075" cy="1562978"/>
      </dsp:txXfrm>
    </dsp:sp>
    <dsp:sp modelId="{35C8F6EC-FF2D-406A-ABCA-A5B6AE6C1A9C}">
      <dsp:nvSpPr>
        <dsp:cNvPr id="0" name=""/>
        <dsp:cNvSpPr/>
      </dsp:nvSpPr>
      <dsp:spPr>
        <a:xfrm>
          <a:off x="8209503" y="1305127"/>
          <a:ext cx="1079150" cy="1079150"/>
        </a:xfrm>
        <a:prstGeom prst="downArrow">
          <a:avLst>
            <a:gd name="adj1" fmla="val 55000"/>
            <a:gd name="adj2" fmla="val 45000"/>
          </a:avLst>
        </a:prstGeom>
        <a:solidFill>
          <a:schemeClr val="accent2">
            <a:tint val="40000"/>
            <a:alpha val="90000"/>
            <a:hueOff val="0"/>
            <a:satOff val="0"/>
            <a:lumOff val="0"/>
            <a:alphaOff val="0"/>
          </a:schemeClr>
        </a:solidFill>
        <a:ln w="19050" cap="flat" cmpd="sng" algn="ctr">
          <a:solidFill>
            <a:schemeClr val="accent2">
              <a:tint val="40000"/>
              <a:alpha val="9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45720" tIns="45720" rIns="45720" bIns="45720" numCol="1" spcCol="1270" anchor="ctr" anchorCtr="0">
          <a:noAutofit/>
        </a:bodyPr>
        <a:lstStyle/>
        <a:p>
          <a:pPr marL="0" lvl="0" indent="0" algn="ctr" defTabSz="1600200">
            <a:lnSpc>
              <a:spcPct val="90000"/>
            </a:lnSpc>
            <a:spcBef>
              <a:spcPct val="0"/>
            </a:spcBef>
            <a:spcAft>
              <a:spcPct val="35000"/>
            </a:spcAft>
            <a:buNone/>
          </a:pPr>
          <a:endParaRPr lang="en-GB" sz="3600" kern="1200"/>
        </a:p>
      </dsp:txBody>
      <dsp:txXfrm>
        <a:off x="8452312" y="1305127"/>
        <a:ext cx="593532" cy="812060"/>
      </dsp:txXfrm>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53A21E4D-65F9-4622-907F-C66F429B6D3F}">
      <dsp:nvSpPr>
        <dsp:cNvPr id="0" name=""/>
        <dsp:cNvSpPr/>
      </dsp:nvSpPr>
      <dsp:spPr>
        <a:xfrm>
          <a:off x="0" y="0"/>
          <a:ext cx="9288654" cy="1660232"/>
        </a:xfrm>
        <a:prstGeom prst="roundRect">
          <a:avLst>
            <a:gd name="adj" fmla="val 10000"/>
          </a:avLst>
        </a:prstGeom>
        <a:solidFill>
          <a:schemeClr val="accent2">
            <a:hueOff val="0"/>
            <a:satOff val="0"/>
            <a:lumOff val="0"/>
            <a:alphaOff val="0"/>
          </a:schemeClr>
        </a:solidFill>
        <a:ln w="1905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91440" tIns="91440" rIns="91440" bIns="91440" numCol="1" spcCol="1270" anchor="ctr" anchorCtr="0">
          <a:noAutofit/>
        </a:bodyPr>
        <a:lstStyle/>
        <a:p>
          <a:pPr marL="0" lvl="0" indent="0" algn="l" defTabSz="1066800">
            <a:lnSpc>
              <a:spcPct val="90000"/>
            </a:lnSpc>
            <a:spcBef>
              <a:spcPct val="0"/>
            </a:spcBef>
            <a:spcAft>
              <a:spcPct val="35000"/>
            </a:spcAft>
            <a:buNone/>
          </a:pPr>
          <a:r>
            <a:rPr lang="en-GB" sz="2400" kern="1200"/>
            <a:t>1. Devised general strategy advice to support delivery of high-quality teaching for VI learners.</a:t>
          </a:r>
        </a:p>
      </dsp:txBody>
      <dsp:txXfrm>
        <a:off x="48627" y="48627"/>
        <a:ext cx="7572674" cy="1562978"/>
      </dsp:txXfrm>
    </dsp:sp>
    <dsp:sp modelId="{1BCEA525-4A8B-49A6-95C0-669F27339951}">
      <dsp:nvSpPr>
        <dsp:cNvPr id="0" name=""/>
        <dsp:cNvSpPr/>
      </dsp:nvSpPr>
      <dsp:spPr>
        <a:xfrm>
          <a:off x="1639174" y="2029172"/>
          <a:ext cx="9288654" cy="1660232"/>
        </a:xfrm>
        <a:prstGeom prst="roundRect">
          <a:avLst>
            <a:gd name="adj" fmla="val 10000"/>
          </a:avLst>
        </a:prstGeom>
        <a:solidFill>
          <a:schemeClr val="accent2">
            <a:hueOff val="6443614"/>
            <a:satOff val="-18493"/>
            <a:lumOff val="-29609"/>
            <a:alphaOff val="0"/>
          </a:schemeClr>
        </a:solidFill>
        <a:ln w="1905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91440" tIns="91440" rIns="91440" bIns="91440" numCol="1" spcCol="1270" anchor="ctr" anchorCtr="0">
          <a:noAutofit/>
        </a:bodyPr>
        <a:lstStyle/>
        <a:p>
          <a:pPr marL="0" lvl="0" indent="0" algn="l" defTabSz="1066800">
            <a:lnSpc>
              <a:spcPct val="90000"/>
            </a:lnSpc>
            <a:spcBef>
              <a:spcPct val="0"/>
            </a:spcBef>
            <a:spcAft>
              <a:spcPct val="35000"/>
            </a:spcAft>
            <a:buNone/>
          </a:pPr>
          <a:r>
            <a:rPr lang="en-GB" sz="2400" kern="1200">
              <a:latin typeface="+mn-lt"/>
            </a:rPr>
            <a:t>2. Collaborative work with Trust SENDCo’s and Senior Leaders to plan CPD training to launce school wide development work on accessible curriculum and adaptive teaching.</a:t>
          </a:r>
          <a:endParaRPr lang="en-US" sz="2400" kern="1200">
            <a:latin typeface="+mn-lt"/>
          </a:endParaRPr>
        </a:p>
      </dsp:txBody>
      <dsp:txXfrm>
        <a:off x="1687801" y="2077799"/>
        <a:ext cx="6473075" cy="1562978"/>
      </dsp:txXfrm>
    </dsp:sp>
    <dsp:sp modelId="{35C8F6EC-FF2D-406A-ABCA-A5B6AE6C1A9C}">
      <dsp:nvSpPr>
        <dsp:cNvPr id="0" name=""/>
        <dsp:cNvSpPr/>
      </dsp:nvSpPr>
      <dsp:spPr>
        <a:xfrm>
          <a:off x="8209503" y="1305127"/>
          <a:ext cx="1079150" cy="1079150"/>
        </a:xfrm>
        <a:prstGeom prst="downArrow">
          <a:avLst>
            <a:gd name="adj1" fmla="val 55000"/>
            <a:gd name="adj2" fmla="val 45000"/>
          </a:avLst>
        </a:prstGeom>
        <a:solidFill>
          <a:schemeClr val="accent2">
            <a:tint val="40000"/>
            <a:alpha val="90000"/>
            <a:hueOff val="0"/>
            <a:satOff val="0"/>
            <a:lumOff val="0"/>
            <a:alphaOff val="0"/>
          </a:schemeClr>
        </a:solidFill>
        <a:ln w="19050" cap="flat" cmpd="sng" algn="ctr">
          <a:solidFill>
            <a:schemeClr val="accent2">
              <a:tint val="40000"/>
              <a:alpha val="9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45720" tIns="45720" rIns="45720" bIns="45720" numCol="1" spcCol="1270" anchor="ctr" anchorCtr="0">
          <a:noAutofit/>
        </a:bodyPr>
        <a:lstStyle/>
        <a:p>
          <a:pPr marL="0" lvl="0" indent="0" algn="ctr" defTabSz="1600200">
            <a:lnSpc>
              <a:spcPct val="90000"/>
            </a:lnSpc>
            <a:spcBef>
              <a:spcPct val="0"/>
            </a:spcBef>
            <a:spcAft>
              <a:spcPct val="35000"/>
            </a:spcAft>
            <a:buNone/>
          </a:pPr>
          <a:endParaRPr lang="en-GB" sz="3600" kern="1200"/>
        </a:p>
      </dsp:txBody>
      <dsp:txXfrm>
        <a:off x="8452312" y="1305127"/>
        <a:ext cx="593532" cy="812060"/>
      </dsp:txXfrm>
    </dsp:sp>
  </dsp:spTree>
</dsp:drawing>
</file>

<file path=ppt/diagrams/drawing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2CFA0917-8D9A-40C2-A9B6-C287A64C1296}">
      <dsp:nvSpPr>
        <dsp:cNvPr id="0" name=""/>
        <dsp:cNvSpPr/>
      </dsp:nvSpPr>
      <dsp:spPr>
        <a:xfrm>
          <a:off x="0" y="0"/>
          <a:ext cx="9288654" cy="1660232"/>
        </a:xfrm>
        <a:prstGeom prst="roundRect">
          <a:avLst>
            <a:gd name="adj" fmla="val 10000"/>
          </a:avLst>
        </a:prstGeom>
        <a:solidFill>
          <a:schemeClr val="accent2">
            <a:hueOff val="0"/>
            <a:satOff val="0"/>
            <a:lumOff val="0"/>
            <a:alphaOff val="0"/>
          </a:schemeClr>
        </a:solidFill>
        <a:ln w="1905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76200" tIns="76200" rIns="76200" bIns="76200" numCol="1" spcCol="1270" anchor="ctr" anchorCtr="0">
          <a:noAutofit/>
        </a:bodyPr>
        <a:lstStyle/>
        <a:p>
          <a:pPr marL="0" lvl="0" indent="0" algn="l" defTabSz="889000" rtl="0">
            <a:lnSpc>
              <a:spcPct val="90000"/>
            </a:lnSpc>
            <a:spcBef>
              <a:spcPct val="0"/>
            </a:spcBef>
            <a:spcAft>
              <a:spcPct val="35000"/>
            </a:spcAft>
            <a:buNone/>
          </a:pPr>
          <a:r>
            <a:rPr lang="en-GB" sz="2000" kern="1200"/>
            <a:t>3. Delivered additional training in collaboration with SENDCo aimed at curriculum subject leads </a:t>
          </a:r>
          <a:r>
            <a:rPr lang="en-GB" sz="2000" kern="1200">
              <a:latin typeface="Aptos Display" panose="02110004020202020204"/>
            </a:rPr>
            <a:t>to</a:t>
          </a:r>
          <a:r>
            <a:rPr lang="en-GB" sz="2000" kern="1200"/>
            <a:t> </a:t>
          </a:r>
          <a:r>
            <a:rPr lang="en-GB" sz="2000" kern="1200">
              <a:latin typeface="Aptos Display" panose="02110004020202020204"/>
            </a:rPr>
            <a:t>support them to use Department development timeto </a:t>
          </a:r>
          <a:r>
            <a:rPr lang="en-GB" sz="2000" kern="1200"/>
            <a:t>identify barriers to learning and teaching strategies to support access to learning at Scheme of Work planning stages.</a:t>
          </a:r>
          <a:endParaRPr lang="en-US" sz="2000" kern="1200"/>
        </a:p>
      </dsp:txBody>
      <dsp:txXfrm>
        <a:off x="48627" y="48627"/>
        <a:ext cx="7572674" cy="1562978"/>
      </dsp:txXfrm>
    </dsp:sp>
    <dsp:sp modelId="{6E538571-52FC-48F0-BD6A-C3420ECAD7BE}">
      <dsp:nvSpPr>
        <dsp:cNvPr id="0" name=""/>
        <dsp:cNvSpPr/>
      </dsp:nvSpPr>
      <dsp:spPr>
        <a:xfrm>
          <a:off x="1639174" y="2029172"/>
          <a:ext cx="9288654" cy="1660232"/>
        </a:xfrm>
        <a:prstGeom prst="roundRect">
          <a:avLst>
            <a:gd name="adj" fmla="val 10000"/>
          </a:avLst>
        </a:prstGeom>
        <a:solidFill>
          <a:schemeClr val="accent2">
            <a:hueOff val="6443614"/>
            <a:satOff val="-18493"/>
            <a:lumOff val="-29609"/>
            <a:alphaOff val="0"/>
          </a:schemeClr>
        </a:solidFill>
        <a:ln w="1905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76200" tIns="76200" rIns="76200" bIns="76200" numCol="1" spcCol="1270" anchor="ctr" anchorCtr="0">
          <a:noAutofit/>
        </a:bodyPr>
        <a:lstStyle/>
        <a:p>
          <a:pPr marL="0" lvl="0" indent="0" algn="l" defTabSz="889000">
            <a:lnSpc>
              <a:spcPct val="90000"/>
            </a:lnSpc>
            <a:spcBef>
              <a:spcPct val="0"/>
            </a:spcBef>
            <a:spcAft>
              <a:spcPct val="35000"/>
            </a:spcAft>
            <a:buNone/>
          </a:pPr>
          <a:r>
            <a:rPr lang="en-GB" sz="2000" kern="1200"/>
            <a:t>4. Identify vision champions within the subject area. Service Deliver training and support them at department level to ensure all teaching staff were able to consider potential barriers in their teaching content and style and create</a:t>
          </a:r>
          <a:endParaRPr lang="en-US" sz="2000" kern="1200"/>
        </a:p>
      </dsp:txBody>
      <dsp:txXfrm>
        <a:off x="1687801" y="2077799"/>
        <a:ext cx="6473075" cy="1562978"/>
      </dsp:txXfrm>
    </dsp:sp>
    <dsp:sp modelId="{D6EB85AC-E10B-441A-A4E1-4925C4E7DB06}">
      <dsp:nvSpPr>
        <dsp:cNvPr id="0" name=""/>
        <dsp:cNvSpPr/>
      </dsp:nvSpPr>
      <dsp:spPr>
        <a:xfrm>
          <a:off x="8209503" y="1305127"/>
          <a:ext cx="1079150" cy="1079150"/>
        </a:xfrm>
        <a:prstGeom prst="downArrow">
          <a:avLst>
            <a:gd name="adj1" fmla="val 55000"/>
            <a:gd name="adj2" fmla="val 45000"/>
          </a:avLst>
        </a:prstGeom>
        <a:solidFill>
          <a:schemeClr val="accent2">
            <a:tint val="40000"/>
            <a:alpha val="90000"/>
            <a:hueOff val="0"/>
            <a:satOff val="0"/>
            <a:lumOff val="0"/>
            <a:alphaOff val="0"/>
          </a:schemeClr>
        </a:solidFill>
        <a:ln w="19050" cap="flat" cmpd="sng" algn="ctr">
          <a:solidFill>
            <a:schemeClr val="accent2">
              <a:tint val="40000"/>
              <a:alpha val="9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45720" tIns="45720" rIns="45720" bIns="45720" numCol="1" spcCol="1270" anchor="ctr" anchorCtr="0">
          <a:noAutofit/>
        </a:bodyPr>
        <a:lstStyle/>
        <a:p>
          <a:pPr marL="0" lvl="0" indent="0" algn="ctr" defTabSz="1600200">
            <a:lnSpc>
              <a:spcPct val="90000"/>
            </a:lnSpc>
            <a:spcBef>
              <a:spcPct val="0"/>
            </a:spcBef>
            <a:spcAft>
              <a:spcPct val="35000"/>
            </a:spcAft>
            <a:buNone/>
          </a:pPr>
          <a:endParaRPr lang="en-US" sz="3600" kern="1200"/>
        </a:p>
      </dsp:txBody>
      <dsp:txXfrm>
        <a:off x="8452312" y="1305127"/>
        <a:ext cx="593532" cy="812060"/>
      </dsp:txXfrm>
    </dsp:sp>
  </dsp:spTree>
</dsp:drawing>
</file>

<file path=ppt/diagrams/drawing4.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B3EB50BC-40CF-4D5A-90AE-B641FA61A1D1}">
      <dsp:nvSpPr>
        <dsp:cNvPr id="0" name=""/>
        <dsp:cNvSpPr/>
      </dsp:nvSpPr>
      <dsp:spPr>
        <a:xfrm>
          <a:off x="0" y="0"/>
          <a:ext cx="8742263" cy="922417"/>
        </a:xfrm>
        <a:prstGeom prst="roundRect">
          <a:avLst>
            <a:gd name="adj" fmla="val 10000"/>
          </a:avLst>
        </a:prstGeom>
        <a:solidFill>
          <a:schemeClr val="accent2">
            <a:hueOff val="0"/>
            <a:satOff val="0"/>
            <a:lumOff val="0"/>
            <a:alphaOff val="0"/>
          </a:schemeClr>
        </a:solidFill>
        <a:ln w="1905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80010" tIns="80010" rIns="80010" bIns="80010" numCol="1" spcCol="1270" anchor="ctr" anchorCtr="0">
          <a:noAutofit/>
        </a:bodyPr>
        <a:lstStyle/>
        <a:p>
          <a:pPr marL="0" lvl="0" indent="0" algn="l" defTabSz="933450">
            <a:lnSpc>
              <a:spcPct val="90000"/>
            </a:lnSpc>
            <a:spcBef>
              <a:spcPct val="0"/>
            </a:spcBef>
            <a:spcAft>
              <a:spcPct val="35000"/>
            </a:spcAft>
            <a:buNone/>
          </a:pPr>
          <a:r>
            <a:rPr lang="en-GB" sz="2100" kern="1200"/>
            <a:t>Generic VI Advice to support high quality teaching </a:t>
          </a:r>
          <a:endParaRPr lang="en-US" sz="2100" kern="1200"/>
        </a:p>
      </dsp:txBody>
      <dsp:txXfrm>
        <a:off x="27017" y="27017"/>
        <a:ext cx="7668958" cy="868383"/>
      </dsp:txXfrm>
    </dsp:sp>
    <dsp:sp modelId="{208C6AFE-B689-4485-AE1F-50B907D93111}">
      <dsp:nvSpPr>
        <dsp:cNvPr id="0" name=""/>
        <dsp:cNvSpPr/>
      </dsp:nvSpPr>
      <dsp:spPr>
        <a:xfrm>
          <a:off x="732164" y="1090129"/>
          <a:ext cx="8742263" cy="922417"/>
        </a:xfrm>
        <a:prstGeom prst="roundRect">
          <a:avLst>
            <a:gd name="adj" fmla="val 10000"/>
          </a:avLst>
        </a:prstGeom>
        <a:solidFill>
          <a:schemeClr val="accent2">
            <a:hueOff val="2147871"/>
            <a:satOff val="-6164"/>
            <a:lumOff val="-9870"/>
            <a:alphaOff val="0"/>
          </a:schemeClr>
        </a:solidFill>
        <a:ln w="1905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80010" tIns="80010" rIns="80010" bIns="80010" numCol="1" spcCol="1270" anchor="ctr" anchorCtr="0">
          <a:noAutofit/>
        </a:bodyPr>
        <a:lstStyle/>
        <a:p>
          <a:pPr marL="0" lvl="0" indent="0" algn="l" defTabSz="933450">
            <a:lnSpc>
              <a:spcPct val="90000"/>
            </a:lnSpc>
            <a:spcBef>
              <a:spcPct val="0"/>
            </a:spcBef>
            <a:spcAft>
              <a:spcPct val="35000"/>
            </a:spcAft>
            <a:buNone/>
          </a:pPr>
          <a:r>
            <a:rPr lang="en-GB" sz="2100" kern="1200"/>
            <a:t>Subject level training on incorporating accessible learning into curriculum planning</a:t>
          </a:r>
          <a:endParaRPr lang="en-US" sz="2100" kern="1200"/>
        </a:p>
      </dsp:txBody>
      <dsp:txXfrm>
        <a:off x="759181" y="1117146"/>
        <a:ext cx="7356493" cy="868383"/>
      </dsp:txXfrm>
    </dsp:sp>
    <dsp:sp modelId="{380BC334-FB4E-4F5E-8EAA-7C41DA4C54D1}">
      <dsp:nvSpPr>
        <dsp:cNvPr id="0" name=""/>
        <dsp:cNvSpPr/>
      </dsp:nvSpPr>
      <dsp:spPr>
        <a:xfrm>
          <a:off x="1453401" y="2180258"/>
          <a:ext cx="8742263" cy="922417"/>
        </a:xfrm>
        <a:prstGeom prst="roundRect">
          <a:avLst>
            <a:gd name="adj" fmla="val 10000"/>
          </a:avLst>
        </a:prstGeom>
        <a:solidFill>
          <a:schemeClr val="accent2">
            <a:hueOff val="4295743"/>
            <a:satOff val="-12329"/>
            <a:lumOff val="-19739"/>
            <a:alphaOff val="0"/>
          </a:schemeClr>
        </a:solidFill>
        <a:ln w="1905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80010" tIns="80010" rIns="80010" bIns="80010" numCol="1" spcCol="1270" anchor="ctr" anchorCtr="0">
          <a:noAutofit/>
        </a:bodyPr>
        <a:lstStyle/>
        <a:p>
          <a:pPr marL="0" lvl="0" indent="0" algn="l" defTabSz="933450">
            <a:lnSpc>
              <a:spcPct val="90000"/>
            </a:lnSpc>
            <a:spcBef>
              <a:spcPct val="0"/>
            </a:spcBef>
            <a:spcAft>
              <a:spcPct val="35000"/>
            </a:spcAft>
            <a:buNone/>
          </a:pPr>
          <a:r>
            <a:rPr lang="en-GB" sz="2100" kern="1200"/>
            <a:t>Support Departments to develop subject specific accessible curriculum plans for VI learners using Vision Champions.</a:t>
          </a:r>
          <a:endParaRPr lang="en-US" sz="2100" kern="1200"/>
        </a:p>
      </dsp:txBody>
      <dsp:txXfrm>
        <a:off x="1480418" y="2207275"/>
        <a:ext cx="7367421" cy="868383"/>
      </dsp:txXfrm>
    </dsp:sp>
    <dsp:sp modelId="{C57935CC-495F-44CB-B631-028DC051F4BD}">
      <dsp:nvSpPr>
        <dsp:cNvPr id="0" name=""/>
        <dsp:cNvSpPr/>
      </dsp:nvSpPr>
      <dsp:spPr>
        <a:xfrm>
          <a:off x="2185565" y="3270387"/>
          <a:ext cx="8742263" cy="922417"/>
        </a:xfrm>
        <a:prstGeom prst="roundRect">
          <a:avLst>
            <a:gd name="adj" fmla="val 10000"/>
          </a:avLst>
        </a:prstGeom>
        <a:solidFill>
          <a:schemeClr val="accent2">
            <a:hueOff val="6443614"/>
            <a:satOff val="-18493"/>
            <a:lumOff val="-29609"/>
            <a:alphaOff val="0"/>
          </a:schemeClr>
        </a:solidFill>
        <a:ln w="1905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80010" tIns="80010" rIns="80010" bIns="80010" numCol="1" spcCol="1270" anchor="ctr" anchorCtr="0">
          <a:noAutofit/>
        </a:bodyPr>
        <a:lstStyle/>
        <a:p>
          <a:pPr marL="0" lvl="0" indent="0" algn="l" defTabSz="933450">
            <a:lnSpc>
              <a:spcPct val="90000"/>
            </a:lnSpc>
            <a:spcBef>
              <a:spcPct val="0"/>
            </a:spcBef>
            <a:spcAft>
              <a:spcPct val="35000"/>
            </a:spcAft>
            <a:buNone/>
          </a:pPr>
          <a:r>
            <a:rPr lang="en-GB" sz="2100" kern="1200"/>
            <a:t>Next steps pupil centred observation to ensure lesson delivery incorporated all elements needed for inclusivity. </a:t>
          </a:r>
          <a:endParaRPr lang="en-US" sz="2100" kern="1200"/>
        </a:p>
      </dsp:txBody>
      <dsp:txXfrm>
        <a:off x="2212582" y="3297404"/>
        <a:ext cx="7356493" cy="868383"/>
      </dsp:txXfrm>
    </dsp:sp>
    <dsp:sp modelId="{0239D01A-1CAF-45DA-A3AD-33DDF63332AB}">
      <dsp:nvSpPr>
        <dsp:cNvPr id="0" name=""/>
        <dsp:cNvSpPr/>
      </dsp:nvSpPr>
      <dsp:spPr>
        <a:xfrm>
          <a:off x="8142692" y="706487"/>
          <a:ext cx="599571" cy="599571"/>
        </a:xfrm>
        <a:prstGeom prst="downArrow">
          <a:avLst>
            <a:gd name="adj1" fmla="val 55000"/>
            <a:gd name="adj2" fmla="val 45000"/>
          </a:avLst>
        </a:prstGeom>
        <a:solidFill>
          <a:schemeClr val="accent2">
            <a:tint val="40000"/>
            <a:alpha val="90000"/>
            <a:hueOff val="0"/>
            <a:satOff val="0"/>
            <a:lumOff val="0"/>
            <a:alphaOff val="0"/>
          </a:schemeClr>
        </a:solidFill>
        <a:ln w="19050" cap="flat" cmpd="sng" algn="ctr">
          <a:solidFill>
            <a:schemeClr val="accent2">
              <a:tint val="40000"/>
              <a:alpha val="9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34290" tIns="34290" rIns="34290" bIns="34290" numCol="1" spcCol="1270" anchor="ctr" anchorCtr="0">
          <a:noAutofit/>
        </a:bodyPr>
        <a:lstStyle/>
        <a:p>
          <a:pPr marL="0" lvl="0" indent="0" algn="ctr" defTabSz="1200150">
            <a:lnSpc>
              <a:spcPct val="90000"/>
            </a:lnSpc>
            <a:spcBef>
              <a:spcPct val="0"/>
            </a:spcBef>
            <a:spcAft>
              <a:spcPct val="35000"/>
            </a:spcAft>
            <a:buNone/>
          </a:pPr>
          <a:endParaRPr lang="en-US" sz="2700" kern="1200"/>
        </a:p>
      </dsp:txBody>
      <dsp:txXfrm>
        <a:off x="8277595" y="706487"/>
        <a:ext cx="329765" cy="451177"/>
      </dsp:txXfrm>
    </dsp:sp>
    <dsp:sp modelId="{917ED88B-EE43-411A-A87F-35F087720707}">
      <dsp:nvSpPr>
        <dsp:cNvPr id="0" name=""/>
        <dsp:cNvSpPr/>
      </dsp:nvSpPr>
      <dsp:spPr>
        <a:xfrm>
          <a:off x="8874856" y="1796616"/>
          <a:ext cx="599571" cy="599571"/>
        </a:xfrm>
        <a:prstGeom prst="downArrow">
          <a:avLst>
            <a:gd name="adj1" fmla="val 55000"/>
            <a:gd name="adj2" fmla="val 45000"/>
          </a:avLst>
        </a:prstGeom>
        <a:solidFill>
          <a:schemeClr val="accent2">
            <a:tint val="40000"/>
            <a:alpha val="90000"/>
            <a:hueOff val="3367359"/>
            <a:satOff val="-31116"/>
            <a:lumOff val="-3508"/>
            <a:alphaOff val="0"/>
          </a:schemeClr>
        </a:solidFill>
        <a:ln w="19050" cap="flat" cmpd="sng" algn="ctr">
          <a:solidFill>
            <a:schemeClr val="accent2">
              <a:tint val="40000"/>
              <a:alpha val="90000"/>
              <a:hueOff val="3367359"/>
              <a:satOff val="-31116"/>
              <a:lumOff val="-3508"/>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34290" tIns="34290" rIns="34290" bIns="34290" numCol="1" spcCol="1270" anchor="ctr" anchorCtr="0">
          <a:noAutofit/>
        </a:bodyPr>
        <a:lstStyle/>
        <a:p>
          <a:pPr marL="0" lvl="0" indent="0" algn="ctr" defTabSz="1200150">
            <a:lnSpc>
              <a:spcPct val="90000"/>
            </a:lnSpc>
            <a:spcBef>
              <a:spcPct val="0"/>
            </a:spcBef>
            <a:spcAft>
              <a:spcPct val="35000"/>
            </a:spcAft>
            <a:buNone/>
          </a:pPr>
          <a:endParaRPr lang="en-US" sz="2700" kern="1200"/>
        </a:p>
      </dsp:txBody>
      <dsp:txXfrm>
        <a:off x="9009759" y="1796616"/>
        <a:ext cx="329765" cy="451177"/>
      </dsp:txXfrm>
    </dsp:sp>
    <dsp:sp modelId="{78994230-DF9E-4159-A5BE-C6552723DB22}">
      <dsp:nvSpPr>
        <dsp:cNvPr id="0" name=""/>
        <dsp:cNvSpPr/>
      </dsp:nvSpPr>
      <dsp:spPr>
        <a:xfrm>
          <a:off x="9596093" y="2886746"/>
          <a:ext cx="599571" cy="599571"/>
        </a:xfrm>
        <a:prstGeom prst="downArrow">
          <a:avLst>
            <a:gd name="adj1" fmla="val 55000"/>
            <a:gd name="adj2" fmla="val 45000"/>
          </a:avLst>
        </a:prstGeom>
        <a:solidFill>
          <a:schemeClr val="accent2">
            <a:tint val="40000"/>
            <a:alpha val="90000"/>
            <a:hueOff val="6734718"/>
            <a:satOff val="-62232"/>
            <a:lumOff val="-7015"/>
            <a:alphaOff val="0"/>
          </a:schemeClr>
        </a:solidFill>
        <a:ln w="19050" cap="flat" cmpd="sng" algn="ctr">
          <a:solidFill>
            <a:schemeClr val="accent2">
              <a:tint val="40000"/>
              <a:alpha val="90000"/>
              <a:hueOff val="6734718"/>
              <a:satOff val="-62232"/>
              <a:lumOff val="-7015"/>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34290" tIns="34290" rIns="34290" bIns="34290" numCol="1" spcCol="1270" anchor="ctr" anchorCtr="0">
          <a:noAutofit/>
        </a:bodyPr>
        <a:lstStyle/>
        <a:p>
          <a:pPr marL="0" lvl="0" indent="0" algn="ctr" defTabSz="1200150">
            <a:lnSpc>
              <a:spcPct val="90000"/>
            </a:lnSpc>
            <a:spcBef>
              <a:spcPct val="0"/>
            </a:spcBef>
            <a:spcAft>
              <a:spcPct val="35000"/>
            </a:spcAft>
            <a:buNone/>
          </a:pPr>
          <a:endParaRPr lang="en-US" sz="2700" kern="1200"/>
        </a:p>
      </dsp:txBody>
      <dsp:txXfrm>
        <a:off x="9730996" y="2886746"/>
        <a:ext cx="329765" cy="451177"/>
      </dsp:txXfrm>
    </dsp:sp>
  </dsp:spTree>
</dsp:drawing>
</file>

<file path=ppt/diagrams/layout1.xml><?xml version="1.0" encoding="utf-8"?>
<dgm:layoutDef xmlns:dgm="http://schemas.openxmlformats.org/drawingml/2006/diagram" xmlns:a="http://schemas.openxmlformats.org/drawingml/2006/main" uniqueId="urn:microsoft.com/office/officeart/2005/8/layout/vProcess5">
  <dgm:title val=""/>
  <dgm:desc val=""/>
  <dgm:catLst>
    <dgm:cat type="process" pri="14000"/>
  </dgm:catLst>
  <dgm:sampData>
    <dgm:dataModel>
      <dgm:ptLst>
        <dgm:pt modelId="0" type="doc"/>
        <dgm:pt modelId="1">
          <dgm:prSet phldr="1"/>
        </dgm:pt>
        <dgm:pt modelId="2">
          <dgm:prSet phldr="1"/>
        </dgm:pt>
        <dgm:pt modelId="3">
          <dgm:prSet phldr="1"/>
        </dgm:pt>
      </dgm:ptLst>
      <dgm:cxnLst>
        <dgm:cxn modelId="5" srcId="0" destId="1" srcOrd="0" destOrd="0"/>
        <dgm:cxn modelId="6" srcId="0" destId="2" srcOrd="1" destOrd="0"/>
        <dgm:cxn modelId="7" srcId="0" destId="3" srcOrd="2"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6" srcId="0" destId="1" srcOrd="0" destOrd="0"/>
        <dgm:cxn modelId="7" srcId="0" destId="2" srcOrd="1" destOrd="0"/>
        <dgm:cxn modelId="8" srcId="0" destId="3" srcOrd="2" destOrd="0"/>
        <dgm:cxn modelId="9" srcId="0" destId="4" srcOrd="3" destOrd="0"/>
      </dgm:cxnLst>
      <dgm:bg/>
      <dgm:whole/>
    </dgm:dataModel>
  </dgm:clrData>
  <dgm:layoutNode name="outerComposite">
    <dgm:varLst>
      <dgm:chMax val="5"/>
      <dgm:dir/>
      <dgm:resizeHandles val="exact"/>
    </dgm:varLst>
    <dgm:alg type="composite"/>
    <dgm:shape xmlns:r="http://schemas.openxmlformats.org/officeDocument/2006/relationships" r:blip="">
      <dgm:adjLst/>
    </dgm:shape>
    <dgm:presOf/>
    <dgm:choose name="Name0">
      <dgm:if name="Name1" func="var" arg="dir" op="equ" val="norm">
        <dgm:constrLst>
          <dgm:constr type="primFontSz" for="ch" ptType="node" op="equ" val="65"/>
          <dgm:constr type="w" for="ch" forName="dummyMaxCanvas" refType="w"/>
          <dgm:constr type="h" for="ch" forName="dummyMaxCanvas" refType="h"/>
          <dgm:constr type="w" for="ch" forName="OneNode_1" refType="w"/>
          <dgm:constr type="h" for="ch" forName="OneNode_1" refType="h" fact="0.5"/>
          <dgm:constr type="ctrY" for="ch" forName="OneNode_1" refType="h" fact="0.5"/>
          <dgm:constr type="w" for="ch" forName="TwoNodes_1" refType="w" fact="0.85"/>
          <dgm:constr type="h" for="ch" forName="TwoNodes_1" refType="h" fact="0.45"/>
          <dgm:constr type="t" for="ch" forName="TwoNodes_1"/>
          <dgm:constr type="l" for="ch" forName="TwoNodes_1"/>
          <dgm:constr type="w" for="ch" forName="TwoNodes_2" refType="w" fact="0.85"/>
          <dgm:constr type="h" for="ch" forName="TwoNodes_2" refType="h" fact="0.45"/>
          <dgm:constr type="b" for="ch" forName="TwoNodes_2" refType="h"/>
          <dgm:constr type="r" for="ch" forName="TwoNodes_2" refType="w"/>
          <dgm:constr type="w" for="ch" forName="TwoConn_1-2" refType="h" refFor="ch" refForName="TwoNodes_1" fact="0.65"/>
          <dgm:constr type="h" for="ch" forName="TwoConn_1-2" refType="h" refFor="ch" refForName="TwoNodes_1" fact="0.65"/>
          <dgm:constr type="ctrY" for="ch" forName="TwoConn_1-2" refType="h" fact="0.5"/>
          <dgm:constr type="r" for="ch" forName="TwoConn_1-2" refType="r" refFor="ch" refForName="TwoNodes_1"/>
          <dgm:constr type="r" for="ch" forName="TwoNodes_1_text" refType="l" refFor="ch" refForName="TwoConn_1-2"/>
          <dgm:constr type="rOff" for="ch" forName="TwoNodes_1_text" refType="w" refFor="ch" refForName="TwoConn_1-2" fact="-0.5"/>
          <dgm:constr type="t" for="ch" forName="TwoNodes_1_text" refType="t" refFor="ch" refForName="TwoNodes_1"/>
          <dgm:constr type="b" for="ch" forName="TwoNodes_1_text" refType="b" refFor="ch" refForName="TwoNodes_1"/>
          <dgm:constr type="l" for="ch" forName="TwoNodes_1_text" refType="l" refFor="ch" refForName="TwoNodes_1"/>
          <dgm:constr type="r" for="ch" forName="TwoNodes_2_text" refType="l" refFor="ch" refForName="TwoConn_1-2"/>
          <dgm:constr type="t" for="ch" forName="TwoNodes_2_text" refType="t" refFor="ch" refForName="TwoNodes_2"/>
          <dgm:constr type="b" for="ch" forName="TwoNodes_2_text" refType="b" refFor="ch" refForName="TwoNodes_2"/>
          <dgm:constr type="l" for="ch" forName="TwoNodes_2_text" refType="l" refFor="ch" refForName="TwoNodes_2"/>
          <dgm:constr type="w" for="ch" forName="ThreeNodes_1" refType="w" fact="0.85"/>
          <dgm:constr type="h" for="ch" forName="ThreeNodes_1" refType="h" fact="0.3"/>
          <dgm:constr type="t" for="ch" forName="ThreeNodes_1"/>
          <dgm:constr type="l" for="ch" forName="ThreeNodes_1"/>
          <dgm:constr type="w" for="ch" forName="ThreeNodes_2" refType="w" fact="0.85"/>
          <dgm:constr type="h" for="ch" forName="ThreeNodes_2" refType="h" fact="0.3"/>
          <dgm:constr type="ctrY" for="ch" forName="ThreeNodes_2" refType="h" fact="0.5"/>
          <dgm:constr type="ctrX" for="ch" forName="ThreeNodes_2" refType="w" fact="0.5"/>
          <dgm:constr type="w" for="ch" forName="ThreeNodes_3" refType="w" fact="0.85"/>
          <dgm:constr type="h" for="ch" forName="ThreeNodes_3" refType="h" fact="0.3"/>
          <dgm:constr type="b" for="ch" forName="ThreeNodes_3" refType="h"/>
          <dgm:constr type="r" for="ch" forName="ThreeNodes_3" refType="w"/>
          <dgm:constr type="w" for="ch" forName="ThreeConn_1-2" refType="h" refFor="ch" refForName="ThreeNodes_1" fact="0.65"/>
          <dgm:constr type="h" for="ch" forName="ThreeConn_1-2" refType="h" refFor="ch" refForName="ThreeNodes_1" fact="0.65"/>
          <dgm:constr type="ctrY" for="ch" forName="ThreeConn_1-2" refType="h" fact="0.325"/>
          <dgm:constr type="r" for="ch" forName="ThreeConn_1-2" refType="r" refFor="ch" refForName="ThreeNodes_1"/>
          <dgm:constr type="w" for="ch" forName="ThreeConn_2-3" refType="h" refFor="ch" refForName="ThreeNodes_2" fact="0.65"/>
          <dgm:constr type="h" for="ch" forName="ThreeConn_2-3" refType="h" refFor="ch" refForName="ThreeNodes_2" fact="0.65"/>
          <dgm:constr type="ctrY" for="ch" forName="ThreeConn_2-3" refType="h" fact="0.673"/>
          <dgm:constr type="r" for="ch" forName="ThreeConn_2-3" refType="r" refFor="ch" refForName="ThreeNodes_2"/>
          <dgm:constr type="r" for="ch" forName="ThreeNodes_1_text" refType="l" refFor="ch" refForName="ThreeConn_1-2"/>
          <dgm:constr type="rOff" for="ch" forName="ThreeNodes_1_text" refType="w" refFor="ch" refForName="ThreeConn_1-2" fact="-0.57"/>
          <dgm:constr type="t" for="ch" forName="ThreeNodes_1_text" refType="t" refFor="ch" refForName="ThreeNodes_1"/>
          <dgm:constr type="b" for="ch" forName="ThreeNodes_1_text" refType="b" refFor="ch" refForName="ThreeNodes_1"/>
          <dgm:constr type="l" for="ch" forName="ThreeNodes_1_text" refType="l" refFor="ch" refForName="ThreeNodes_1"/>
          <dgm:constr type="r" for="ch" forName="ThreeNodes_2_text" refType="l" refFor="ch" refForName="ThreeConn_1-2"/>
          <dgm:constr type="t" for="ch" forName="ThreeNodes_2_text" refType="t" refFor="ch" refForName="ThreeNodes_2"/>
          <dgm:constr type="b" for="ch" forName="ThreeNodes_2_text" refType="b" refFor="ch" refForName="ThreeNodes_2"/>
          <dgm:constr type="l" for="ch" forName="ThreeNodes_2_text" refType="l" refFor="ch" refForName="ThreeNodes_2"/>
          <dgm:constr type="r" for="ch" forName="ThreeNodes_3_text" refType="l" refFor="ch" refForName="ThreeConn_2-3"/>
          <dgm:constr type="t" for="ch" forName="ThreeNodes_3_text" refType="t" refFor="ch" refForName="ThreeNodes_3"/>
          <dgm:constr type="b" for="ch" forName="ThreeNodes_3_text" refType="b" refFor="ch" refForName="ThreeNodes_3"/>
          <dgm:constr type="l" for="ch" forName="ThreeNodes_3_text" refType="l" refFor="ch" refForName="ThreeNodes_3"/>
          <dgm:constr type="w" for="ch" forName="FourNodes_1" refType="w" fact="0.8"/>
          <dgm:constr type="h" for="ch" forName="FourNodes_1" refType="h" fact="0.22"/>
          <dgm:constr type="t" for="ch" forName="FourNodes_1"/>
          <dgm:constr type="l" for="ch" forName="FourNodes_1"/>
          <dgm:constr type="w" for="ch" forName="FourNodes_2" refType="w" fact="0.8"/>
          <dgm:constr type="h" for="ch" forName="FourNodes_2" refType="h" fact="0.22"/>
          <dgm:constr type="ctrY" for="ch" forName="FourNodes_2" refType="h" fact="0.37"/>
          <dgm:constr type="ctrX" for="ch" forName="FourNodes_2" refType="w" fact="0.467"/>
          <dgm:constr type="w" for="ch" forName="FourNodes_3" refType="w" fact="0.8"/>
          <dgm:constr type="h" for="ch" forName="FourNodes_3" refType="h" fact="0.22"/>
          <dgm:constr type="ctrY" for="ch" forName="FourNodes_3" refType="h" fact="0.63"/>
          <dgm:constr type="ctrX" for="ch" forName="FourNodes_3" refType="w" fact="0.533"/>
          <dgm:constr type="w" for="ch" forName="FourNodes_4" refType="w" fact="0.8"/>
          <dgm:constr type="h" for="ch" forName="FourNodes_4" refType="h" fact="0.22"/>
          <dgm:constr type="b" for="ch" forName="FourNodes_4" refType="h"/>
          <dgm:constr type="r" for="ch" forName="FourNodes_4" refType="w"/>
          <dgm:constr type="w" for="ch" forName="FourConn_1-2" refType="h" refFor="ch" refForName="FourNodes_1" fact="0.65"/>
          <dgm:constr type="h" for="ch" forName="FourConn_1-2" refType="h" refFor="ch" refForName="FourNodes_1" fact="0.65"/>
          <dgm:constr type="ctrY" for="ch" forName="FourConn_1-2" refType="h" fact="0.24"/>
          <dgm:constr type="r" for="ch" forName="FourConn_1-2" refType="r" refFor="ch" refForName="FourNodes_1"/>
          <dgm:constr type="w" for="ch" forName="FourConn_2-3" refType="h" refFor="ch" refForName="FourNodes_2" fact="0.65"/>
          <dgm:constr type="h" for="ch" forName="FourConn_2-3" refType="h" refFor="ch" refForName="FourNodes_2" fact="0.65"/>
          <dgm:constr type="ctrY" for="ch" forName="FourConn_2-3" refType="h" fact="0.5"/>
          <dgm:constr type="r" for="ch" forName="FourConn_2-3" refType="r" refFor="ch" refForName="FourNodes_2"/>
          <dgm:constr type="w" for="ch" forName="FourConn_3-4" refType="h" refFor="ch" refForName="FourNodes_3" fact="0.65"/>
          <dgm:constr type="h" for="ch" forName="FourConn_3-4" refType="h" refFor="ch" refForName="FourNodes_3" fact="0.65"/>
          <dgm:constr type="ctrY" for="ch" forName="FourConn_3-4" refType="h" fact="0.76"/>
          <dgm:constr type="r" for="ch" forName="FourConn_3-4" refType="r" refFor="ch" refForName="FourNodes_3"/>
          <dgm:constr type="r" for="ch" forName="FourNodes_1_text" refType="l" refFor="ch" refForName="FourConn_1-2"/>
          <dgm:constr type="rOff" for="ch" forName="FourNodes_1_text" refType="w" refFor="ch" refForName="FourConn_1-2" fact="-0.7"/>
          <dgm:constr type="t" for="ch" forName="FourNodes_1_text" refType="t" refFor="ch" refForName="FourNodes_1"/>
          <dgm:constr type="b" for="ch" forName="FourNodes_1_text" refType="b" refFor="ch" refForName="FourNodes_1"/>
          <dgm:constr type="l" for="ch" forName="FourNodes_1_text" refType="l" refFor="ch" refForName="FourNodes_1"/>
          <dgm:constr type="r" for="ch" forName="FourNodes_2_text" refType="l" refFor="ch" refForName="FourConn_1-2"/>
          <dgm:constr type="t" for="ch" forName="FourNodes_2_text" refType="t" refFor="ch" refForName="FourNodes_2"/>
          <dgm:constr type="b" for="ch" forName="FourNodes_2_text" refType="b" refFor="ch" refForName="FourNodes_2"/>
          <dgm:constr type="l" for="ch" forName="FourNodes_2_text" refType="l" refFor="ch" refForName="FourNodes_2"/>
          <dgm:constr type="r" for="ch" forName="FourNodes_3_text" refType="l" refFor="ch" refForName="FourConn_2-3"/>
          <dgm:constr type="t" for="ch" forName="FourNodes_3_text" refType="t" refFor="ch" refForName="FourNodes_3"/>
          <dgm:constr type="b" for="ch" forName="FourNodes_3_text" refType="b" refFor="ch" refForName="FourNodes_3"/>
          <dgm:constr type="l" for="ch" forName="FourNodes_3_text" refType="l" refFor="ch" refForName="FourNodes_3"/>
          <dgm:constr type="r" for="ch" forName="FourNodes_4_text" refType="l" refFor="ch" refForName="FourConn_3-4"/>
          <dgm:constr type="t" for="ch" forName="FourNodes_4_text" refType="t" refFor="ch" refForName="FourNodes_4"/>
          <dgm:constr type="b" for="ch" forName="FourNodes_4_text" refType="b" refFor="ch" refForName="FourNodes_4"/>
          <dgm:constr type="l" for="ch" forName="FourNodes_4_text" refType="l" refFor="ch" refForName="FourNodes_4"/>
          <dgm:constr type="w" for="ch" forName="FiveNodes_1" refType="w" fact="0.77"/>
          <dgm:constr type="h" for="ch" forName="FiveNodes_1" refType="h" fact="0.18"/>
          <dgm:constr type="t" for="ch" forName="FiveNodes_1"/>
          <dgm:constr type="l" for="ch" forName="FiveNodes_1"/>
          <dgm:constr type="w" for="ch" forName="FiveNodes_2" refType="w" fact="0.77"/>
          <dgm:constr type="h" for="ch" forName="FiveNodes_2" refType="h" fact="0.18"/>
          <dgm:constr type="ctrY" for="ch" forName="FiveNodes_2" refType="h" fact="0.295"/>
          <dgm:constr type="ctrX" for="ch" forName="FiveNodes_2" refType="w" fact="0.4425"/>
          <dgm:constr type="w" for="ch" forName="FiveNodes_3" refType="w" fact="0.77"/>
          <dgm:constr type="h" for="ch" forName="FiveNodes_3" refType="h" fact="0.18"/>
          <dgm:constr type="ctrY" for="ch" forName="FiveNodes_3" refType="h" fact="0.5"/>
          <dgm:constr type="ctrX" for="ch" forName="FiveNodes_3" refType="w" fact="0.5"/>
          <dgm:constr type="w" for="ch" forName="FiveNodes_4" refType="w" fact="0.77"/>
          <dgm:constr type="h" for="ch" forName="FiveNodes_4" refType="h" fact="0.18"/>
          <dgm:constr type="ctrY" for="ch" forName="FiveNodes_4" refType="h" fact="0.705"/>
          <dgm:constr type="ctrX" for="ch" forName="FiveNodes_4" refType="w" fact="0.5575"/>
          <dgm:constr type="w" for="ch" forName="FiveNodes_5" refType="w" fact="0.77"/>
          <dgm:constr type="h" for="ch" forName="FiveNodes_5" refType="h" fact="0.18"/>
          <dgm:constr type="b" for="ch" forName="FiveNodes_5" refType="h"/>
          <dgm:constr type="r" for="ch" forName="FiveNodes_5" refType="w"/>
          <dgm:constr type="w" for="ch" forName="FiveConn_1-2" refType="h" refFor="ch" refForName="FiveNodes_1" fact="0.65"/>
          <dgm:constr type="h" for="ch" forName="FiveConn_1-2" refType="h" refFor="ch" refForName="FiveNodes_1" fact="0.65"/>
          <dgm:constr type="ctrY" for="ch" forName="FiveConn_1-2" refType="h" fact="0.19"/>
          <dgm:constr type="r" for="ch" forName="FiveConn_1-2" refType="r" refFor="ch" refForName="FiveNodes_1"/>
          <dgm:constr type="w" for="ch" forName="FiveConn_2-3" refType="h" refFor="ch" refForName="FiveNodes_2" fact="0.65"/>
          <dgm:constr type="h" for="ch" forName="FiveConn_2-3" refType="h" refFor="ch" refForName="FiveNodes_2" fact="0.65"/>
          <dgm:constr type="ctrY" for="ch" forName="FiveConn_2-3" refType="h" fact="0.395"/>
          <dgm:constr type="r" for="ch" forName="FiveConn_2-3" refType="r" refFor="ch" refForName="FiveNodes_2"/>
          <dgm:constr type="w" for="ch" forName="FiveConn_3-4" refType="h" refFor="ch" refForName="FiveNodes_3" fact="0.65"/>
          <dgm:constr type="h" for="ch" forName="FiveConn_3-4" refType="h" refFor="ch" refForName="FiveNodes_3" fact="0.65"/>
          <dgm:constr type="ctrY" for="ch" forName="FiveConn_3-4" refType="h" fact="0.597"/>
          <dgm:constr type="r" for="ch" forName="FiveConn_3-4" refType="r" refFor="ch" refForName="FiveNodes_3"/>
          <dgm:constr type="w" for="ch" forName="FiveConn_4-5" refType="h" refFor="ch" refForName="FiveNodes_4" fact="0.65"/>
          <dgm:constr type="h" for="ch" forName="FiveConn_4-5" refType="h" refFor="ch" refForName="FiveNodes_4" fact="0.65"/>
          <dgm:constr type="ctrY" for="ch" forName="FiveConn_4-5" refType="h" fact="0.804"/>
          <dgm:constr type="r" for="ch" forName="FiveConn_4-5" refType="r" refFor="ch" refForName="FiveNodes_4"/>
          <dgm:constr type="r" for="ch" forName="FiveNodes_1_text" refType="l" refFor="ch" refForName="FiveConn_1-2"/>
          <dgm:constr type="rOff" for="ch" forName="FiveNodes_1_text" refType="w" refFor="ch" refForName="FiveConn_1-2" fact="-0.75"/>
          <dgm:constr type="t" for="ch" forName="FiveNodes_1_text" refType="t" refFor="ch" refForName="FiveNodes_1"/>
          <dgm:constr type="b" for="ch" forName="FiveNodes_1_text" refType="b" refFor="ch" refForName="FiveNodes_1"/>
          <dgm:constr type="l" for="ch" forName="FiveNodes_1_text" refType="l" refFor="ch" refForName="FiveNodes_1"/>
          <dgm:constr type="r" for="ch" forName="FiveNodes_2_text" refType="l" refFor="ch" refForName="FiveConn_1-2"/>
          <dgm:constr type="t" for="ch" forName="FiveNodes_2_text" refType="t" refFor="ch" refForName="FiveNodes_2"/>
          <dgm:constr type="b" for="ch" forName="FiveNodes_2_text" refType="b" refFor="ch" refForName="FiveNodes_2"/>
          <dgm:constr type="l" for="ch" forName="FiveNodes_2_text" refType="l" refFor="ch" refForName="FiveNodes_2"/>
          <dgm:constr type="r" for="ch" forName="FiveNodes_3_text" refType="l" refFor="ch" refForName="FiveConn_2-3"/>
          <dgm:constr type="t" for="ch" forName="FiveNodes_3_text" refType="t" refFor="ch" refForName="FiveNodes_3"/>
          <dgm:constr type="b" for="ch" forName="FiveNodes_3_text" refType="b" refFor="ch" refForName="FiveNodes_3"/>
          <dgm:constr type="l" for="ch" forName="FiveNodes_3_text" refType="l" refFor="ch" refForName="FiveNodes_3"/>
          <dgm:constr type="r" for="ch" forName="FiveNodes_4_text" refType="l" refFor="ch" refForName="FiveConn_3-4"/>
          <dgm:constr type="t" for="ch" forName="FiveNodes_4_text" refType="t" refFor="ch" refForName="FiveNodes_4"/>
          <dgm:constr type="b" for="ch" forName="FiveNodes_4_text" refType="b" refFor="ch" refForName="FiveNodes_4"/>
          <dgm:constr type="l" for="ch" forName="FiveNodes_4_text" refType="l" refFor="ch" refForName="FiveNodes_4"/>
          <dgm:constr type="r" for="ch" forName="FiveNodes_5_text" refType="l" refFor="ch" refForName="FiveConn_4-5"/>
          <dgm:constr type="t" for="ch" forName="FiveNodes_5_text" refType="t" refFor="ch" refForName="FiveNodes_5"/>
          <dgm:constr type="b" for="ch" forName="FiveNodes_5_text" refType="b" refFor="ch" refForName="FiveNodes_5"/>
          <dgm:constr type="l" for="ch" forName="FiveNodes_5_text" refType="l" refFor="ch" refForName="FiveNodes_5"/>
        </dgm:constrLst>
      </dgm:if>
      <dgm:else name="Name2">
        <dgm:constrLst>
          <dgm:constr type="primFontSz" for="ch" ptType="node" op="equ" val="65"/>
          <dgm:constr type="w" for="ch" forName="dummyMaxCanvas" refType="w"/>
          <dgm:constr type="h" for="ch" forName="dummyMaxCanvas" refType="h"/>
          <dgm:constr type="w" for="ch" forName="OneNode_1" refType="w"/>
          <dgm:constr type="h" for="ch" forName="OneNode_1" refType="h" fact="0.5"/>
          <dgm:constr type="ctrY" for="ch" forName="OneNode_1" refType="h" fact="0.5"/>
          <dgm:constr type="w" for="ch" forName="TwoNodes_1" refType="w" fact="0.85"/>
          <dgm:constr type="h" for="ch" forName="TwoNodes_1" refType="h" fact="0.45"/>
          <dgm:constr type="t" for="ch" forName="TwoNodes_1"/>
          <dgm:constr type="r" for="ch" forName="TwoNodes_1" refType="w"/>
          <dgm:constr type="w" for="ch" forName="TwoNodes_2" refType="w" fact="0.85"/>
          <dgm:constr type="h" for="ch" forName="TwoNodes_2" refType="h" fact="0.45"/>
          <dgm:constr type="b" for="ch" forName="TwoNodes_2" refType="h"/>
          <dgm:constr type="l" for="ch" forName="TwoNodes_2"/>
          <dgm:constr type="w" for="ch" forName="TwoConn_1-2" refType="h" refFor="ch" refForName="TwoNodes_1" fact="0.65"/>
          <dgm:constr type="h" for="ch" forName="TwoConn_1-2" refType="h" refFor="ch" refForName="TwoNodes_1" fact="0.65"/>
          <dgm:constr type="ctrY" for="ch" forName="TwoConn_1-2" refType="h" fact="0.5"/>
          <dgm:constr type="l" for="ch" forName="TwoConn_1-2" refType="l" refFor="ch" refForName="TwoNodes_1"/>
          <dgm:constr type="l" for="ch" forName="TwoNodes_1_text" refType="r" refFor="ch" refForName="TwoConn_1-2"/>
          <dgm:constr type="lOff" for="ch" forName="TwoNodes_1_text" refType="w" refFor="ch" refForName="TwoConn_1-2" fact="0.5"/>
          <dgm:constr type="t" for="ch" forName="TwoNodes_1_text" refType="t" refFor="ch" refForName="TwoNodes_1"/>
          <dgm:constr type="b" for="ch" forName="TwoNodes_1_text" refType="b" refFor="ch" refForName="TwoNodes_1"/>
          <dgm:constr type="r" for="ch" forName="TwoNodes_1_text" refType="r" refFor="ch" refForName="TwoNodes_1"/>
          <dgm:constr type="l" for="ch" forName="TwoNodes_2_text" refType="r" refFor="ch" refForName="TwoConn_1-2"/>
          <dgm:constr type="t" for="ch" forName="TwoNodes_2_text" refType="t" refFor="ch" refForName="TwoNodes_2"/>
          <dgm:constr type="b" for="ch" forName="TwoNodes_2_text" refType="b" refFor="ch" refForName="TwoNodes_2"/>
          <dgm:constr type="r" for="ch" forName="TwoNodes_2_text" refType="r" refFor="ch" refForName="TwoNodes_2"/>
          <dgm:constr type="w" for="ch" forName="ThreeNodes_1" refType="w" fact="0.85"/>
          <dgm:constr type="h" for="ch" forName="ThreeNodes_1" refType="h" fact="0.3"/>
          <dgm:constr type="t" for="ch" forName="ThreeNodes_1"/>
          <dgm:constr type="r" for="ch" forName="ThreeNodes_1" refType="w"/>
          <dgm:constr type="w" for="ch" forName="ThreeNodes_2" refType="w" fact="0.85"/>
          <dgm:constr type="h" for="ch" forName="ThreeNodes_2" refType="h" fact="0.3"/>
          <dgm:constr type="ctrY" for="ch" forName="ThreeNodes_2" refType="h" fact="0.5"/>
          <dgm:constr type="ctrX" for="ch" forName="ThreeNodes_2" refType="w" fact="0.5"/>
          <dgm:constr type="w" for="ch" forName="ThreeNodes_3" refType="w" fact="0.85"/>
          <dgm:constr type="h" for="ch" forName="ThreeNodes_3" refType="h" fact="0.3"/>
          <dgm:constr type="b" for="ch" forName="ThreeNodes_3" refType="h"/>
          <dgm:constr type="l" for="ch" forName="ThreeNodes_3"/>
          <dgm:constr type="w" for="ch" forName="ThreeConn_1-2" refType="h" refFor="ch" refForName="ThreeNodes_1" fact="0.65"/>
          <dgm:constr type="h" for="ch" forName="ThreeConn_1-2" refType="h" refFor="ch" refForName="ThreeNodes_1" fact="0.65"/>
          <dgm:constr type="ctrY" for="ch" forName="ThreeConn_1-2" refType="h" fact="0.325"/>
          <dgm:constr type="l" for="ch" forName="ThreeConn_1-2" refType="l" refFor="ch" refForName="ThreeNodes_1"/>
          <dgm:constr type="w" for="ch" forName="ThreeConn_2-3" refType="h" refFor="ch" refForName="ThreeNodes_2" fact="0.65"/>
          <dgm:constr type="h" for="ch" forName="ThreeConn_2-3" refType="h" refFor="ch" refForName="ThreeNodes_2" fact="0.65"/>
          <dgm:constr type="ctrY" for="ch" forName="ThreeConn_2-3" refType="h" fact="0.673"/>
          <dgm:constr type="l" for="ch" forName="ThreeConn_2-3" refType="l" refFor="ch" refForName="ThreeNodes_2"/>
          <dgm:constr type="l" for="ch" forName="ThreeNodes_1_text" refType="r" refFor="ch" refForName="ThreeConn_1-2"/>
          <dgm:constr type="lOff" for="ch" forName="ThreeNodes_1_text" refType="w" refFor="ch" refForName="ThreeConn_1-2" fact="0.55"/>
          <dgm:constr type="t" for="ch" forName="ThreeNodes_1_text" refType="t" refFor="ch" refForName="ThreeNodes_1"/>
          <dgm:constr type="b" for="ch" forName="ThreeNodes_1_text" refType="b" refFor="ch" refForName="ThreeNodes_1"/>
          <dgm:constr type="r" for="ch" forName="ThreeNodes_1_text" refType="r" refFor="ch" refForName="ThreeNodes_1"/>
          <dgm:constr type="l" for="ch" forName="ThreeNodes_2_text" refType="r" refFor="ch" refForName="ThreeConn_1-2"/>
          <dgm:constr type="t" for="ch" forName="ThreeNodes_2_text" refType="t" refFor="ch" refForName="ThreeNodes_2"/>
          <dgm:constr type="b" for="ch" forName="ThreeNodes_2_text" refType="b" refFor="ch" refForName="ThreeNodes_2"/>
          <dgm:constr type="r" for="ch" forName="ThreeNodes_2_text" refType="r" refFor="ch" refForName="ThreeNodes_2"/>
          <dgm:constr type="l" for="ch" forName="ThreeNodes_3_text" refType="r" refFor="ch" refForName="ThreeConn_2-3"/>
          <dgm:constr type="t" for="ch" forName="ThreeNodes_3_text" refType="t" refFor="ch" refForName="ThreeNodes_3"/>
          <dgm:constr type="b" for="ch" forName="ThreeNodes_3_text" refType="b" refFor="ch" refForName="ThreeNodes_3"/>
          <dgm:constr type="r" for="ch" forName="ThreeNodes_3_text" refType="r" refFor="ch" refForName="ThreeNodes_3"/>
          <dgm:constr type="w" for="ch" forName="FourNodes_1" refType="w" fact="0.8"/>
          <dgm:constr type="h" for="ch" forName="FourNodes_1" refType="h" fact="0.22"/>
          <dgm:constr type="t" for="ch" forName="FourNodes_1"/>
          <dgm:constr type="r" for="ch" forName="FourNodes_1" refType="w"/>
          <dgm:constr type="w" for="ch" forName="FourNodes_2" refType="w" fact="0.8"/>
          <dgm:constr type="h" for="ch" forName="FourNodes_2" refType="h" fact="0.22"/>
          <dgm:constr type="ctrY" for="ch" forName="FourNodes_2" refType="h" fact="0.37"/>
          <dgm:constr type="ctrX" for="ch" forName="FourNodes_2" refType="w" fact="0.533"/>
          <dgm:constr type="w" for="ch" forName="FourNodes_3" refType="w" fact="0.8"/>
          <dgm:constr type="h" for="ch" forName="FourNodes_3" refType="h" fact="0.22"/>
          <dgm:constr type="ctrY" for="ch" forName="FourNodes_3" refType="h" fact="0.63"/>
          <dgm:constr type="ctrX" for="ch" forName="FourNodes_3" refType="w" fact="0.467"/>
          <dgm:constr type="w" for="ch" forName="FourNodes_4" refType="w" fact="0.8"/>
          <dgm:constr type="h" for="ch" forName="FourNodes_4" refType="h" fact="0.22"/>
          <dgm:constr type="b" for="ch" forName="FourNodes_4" refType="h"/>
          <dgm:constr type="l" for="ch" forName="FourNodes_4"/>
          <dgm:constr type="w" for="ch" forName="FourConn_1-2" refType="h" refFor="ch" refForName="FourNodes_1" fact="0.65"/>
          <dgm:constr type="h" for="ch" forName="FourConn_1-2" refType="h" refFor="ch" refForName="FourNodes_1" fact="0.65"/>
          <dgm:constr type="ctrY" for="ch" forName="FourConn_1-2" refType="h" fact="0.24"/>
          <dgm:constr type="l" for="ch" forName="FourConn_1-2" refType="l" refFor="ch" refForName="FourNodes_1"/>
          <dgm:constr type="w" for="ch" forName="FourConn_2-3" refType="h" refFor="ch" refForName="FourNodes_2" fact="0.65"/>
          <dgm:constr type="h" for="ch" forName="FourConn_2-3" refType="h" refFor="ch" refForName="FourNodes_2" fact="0.65"/>
          <dgm:constr type="ctrY" for="ch" forName="FourConn_2-3" refType="h" fact="0.5"/>
          <dgm:constr type="l" for="ch" forName="FourConn_2-3" refType="l" refFor="ch" refForName="FourNodes_2"/>
          <dgm:constr type="w" for="ch" forName="FourConn_3-4" refType="h" refFor="ch" refForName="FourNodes_3" fact="0.65"/>
          <dgm:constr type="h" for="ch" forName="FourConn_3-4" refType="h" refFor="ch" refForName="FourNodes_3" fact="0.65"/>
          <dgm:constr type="ctrY" for="ch" forName="FourConn_3-4" refType="h" fact="0.76"/>
          <dgm:constr type="l" for="ch" forName="FourConn_3-4" refType="l" refFor="ch" refForName="FourNodes_3"/>
          <dgm:constr type="l" for="ch" forName="FourNodes_1_text" refType="r" refFor="ch" refForName="FourConn_1-2"/>
          <dgm:constr type="lOff" for="ch" forName="FourNodes_1_text" refType="w" refFor="ch" refForName="FourConn_1-2" fact="0.69"/>
          <dgm:constr type="t" for="ch" forName="FourNodes_1_text" refType="t" refFor="ch" refForName="FourNodes_1"/>
          <dgm:constr type="b" for="ch" forName="FourNodes_1_text" refType="b" refFor="ch" refForName="FourNodes_1"/>
          <dgm:constr type="r" for="ch" forName="FourNodes_1_text" refType="r" refFor="ch" refForName="FourNodes_1"/>
          <dgm:constr type="l" for="ch" forName="FourNodes_2_text" refType="r" refFor="ch" refForName="FourConn_1-2"/>
          <dgm:constr type="t" for="ch" forName="FourNodes_2_text" refType="t" refFor="ch" refForName="FourNodes_2"/>
          <dgm:constr type="b" for="ch" forName="FourNodes_2_text" refType="b" refFor="ch" refForName="FourNodes_2"/>
          <dgm:constr type="r" for="ch" forName="FourNodes_2_text" refType="r" refFor="ch" refForName="FourNodes_2"/>
          <dgm:constr type="l" for="ch" forName="FourNodes_3_text" refType="r" refFor="ch" refForName="FourConn_2-3"/>
          <dgm:constr type="t" for="ch" forName="FourNodes_3_text" refType="t" refFor="ch" refForName="FourNodes_3"/>
          <dgm:constr type="b" for="ch" forName="FourNodes_3_text" refType="b" refFor="ch" refForName="FourNodes_3"/>
          <dgm:constr type="r" for="ch" forName="FourNodes_3_text" refType="r" refFor="ch" refForName="FourNodes_3"/>
          <dgm:constr type="l" for="ch" forName="FourNodes_4_text" refType="r" refFor="ch" refForName="FourConn_3-4"/>
          <dgm:constr type="t" for="ch" forName="FourNodes_4_text" refType="t" refFor="ch" refForName="FourNodes_4"/>
          <dgm:constr type="b" for="ch" forName="FourNodes_4_text" refType="b" refFor="ch" refForName="FourNodes_4"/>
          <dgm:constr type="r" for="ch" forName="FourNodes_4_text" refType="r" refFor="ch" refForName="FourNodes_4"/>
          <dgm:constr type="w" for="ch" forName="FiveNodes_1" refType="w" fact="0.77"/>
          <dgm:constr type="h" for="ch" forName="FiveNodes_1" refType="h" fact="0.18"/>
          <dgm:constr type="t" for="ch" forName="FiveNodes_1"/>
          <dgm:constr type="r" for="ch" forName="FiveNodes_1" refType="w"/>
          <dgm:constr type="w" for="ch" forName="FiveNodes_2" refType="w" fact="0.77"/>
          <dgm:constr type="h" for="ch" forName="FiveNodes_2" refType="h" fact="0.18"/>
          <dgm:constr type="ctrY" for="ch" forName="FiveNodes_2" refType="h" fact="0.295"/>
          <dgm:constr type="ctrX" for="ch" forName="FiveNodes_2" refType="w" fact="0.5575"/>
          <dgm:constr type="w" for="ch" forName="FiveNodes_3" refType="w" fact="0.77"/>
          <dgm:constr type="h" for="ch" forName="FiveNodes_3" refType="h" fact="0.18"/>
          <dgm:constr type="ctrY" for="ch" forName="FiveNodes_3" refType="h" fact="0.5"/>
          <dgm:constr type="ctrX" for="ch" forName="FiveNodes_3" refType="w" fact="0.5"/>
          <dgm:constr type="w" for="ch" forName="FiveNodes_4" refType="w" fact="0.77"/>
          <dgm:constr type="h" for="ch" forName="FiveNodes_4" refType="h" fact="0.18"/>
          <dgm:constr type="ctrY" for="ch" forName="FiveNodes_4" refType="h" fact="0.705"/>
          <dgm:constr type="ctrX" for="ch" forName="FiveNodes_4" refType="w" fact="0.4425"/>
          <dgm:constr type="w" for="ch" forName="FiveNodes_5" refType="w" fact="0.77"/>
          <dgm:constr type="h" for="ch" forName="FiveNodes_5" refType="h" fact="0.18"/>
          <dgm:constr type="b" for="ch" forName="FiveNodes_5" refType="h"/>
          <dgm:constr type="l" for="ch" forName="FiveNodes_5"/>
          <dgm:constr type="w" for="ch" forName="FiveConn_1-2" refType="h" refFor="ch" refForName="FiveNodes_1" fact="0.65"/>
          <dgm:constr type="h" for="ch" forName="FiveConn_1-2" refType="h" refFor="ch" refForName="FiveNodes_1" fact="0.65"/>
          <dgm:constr type="ctrY" for="ch" forName="FiveConn_1-2" refType="h" fact="0.19"/>
          <dgm:constr type="l" for="ch" forName="FiveConn_1-2" refType="l" refFor="ch" refForName="FiveNodes_1"/>
          <dgm:constr type="w" for="ch" forName="FiveConn_2-3" refType="h" refFor="ch" refForName="FiveNodes_2" fact="0.65"/>
          <dgm:constr type="h" for="ch" forName="FiveConn_2-3" refType="h" refFor="ch" refForName="FiveNodes_2" fact="0.65"/>
          <dgm:constr type="ctrY" for="ch" forName="FiveConn_2-3" refType="h" fact="0.395"/>
          <dgm:constr type="l" for="ch" forName="FiveConn_2-3" refType="l" refFor="ch" refForName="FiveNodes_2"/>
          <dgm:constr type="w" for="ch" forName="FiveConn_3-4" refType="h" refFor="ch" refForName="FiveNodes_3" fact="0.65"/>
          <dgm:constr type="h" for="ch" forName="FiveConn_3-4" refType="h" refFor="ch" refForName="FiveNodes_3" fact="0.65"/>
          <dgm:constr type="ctrY" for="ch" forName="FiveConn_3-4" refType="h" fact="0.597"/>
          <dgm:constr type="l" for="ch" forName="FiveConn_3-4" refType="l" refFor="ch" refForName="FiveNodes_3"/>
          <dgm:constr type="w" for="ch" forName="FiveConn_4-5" refType="h" refFor="ch" refForName="FiveNodes_4" fact="0.65"/>
          <dgm:constr type="h" for="ch" forName="FiveConn_4-5" refType="h" refFor="ch" refForName="FiveNodes_4" fact="0.65"/>
          <dgm:constr type="ctrY" for="ch" forName="FiveConn_4-5" refType="h" fact="0.804"/>
          <dgm:constr type="l" for="ch" forName="FiveConn_4-5" refType="l" refFor="ch" refForName="FiveNodes_4"/>
          <dgm:constr type="l" for="ch" forName="FiveNodes_1_text" refType="r" refFor="ch" refForName="FiveConn_1-2"/>
          <dgm:constr type="lOff" for="ch" forName="FiveNodes_1_text" refType="w" refFor="ch" refForName="FiveConn_1-2" fact="0.73"/>
          <dgm:constr type="t" for="ch" forName="FiveNodes_1_text" refType="t" refFor="ch" refForName="FiveNodes_1"/>
          <dgm:constr type="b" for="ch" forName="FiveNodes_1_text" refType="b" refFor="ch" refForName="FiveNodes_1"/>
          <dgm:constr type="r" for="ch" forName="FiveNodes_1_text" refType="r" refFor="ch" refForName="FiveNodes_1"/>
          <dgm:constr type="l" for="ch" forName="FiveNodes_2_text" refType="r" refFor="ch" refForName="FiveConn_1-2"/>
          <dgm:constr type="t" for="ch" forName="FiveNodes_2_text" refType="t" refFor="ch" refForName="FiveNodes_2"/>
          <dgm:constr type="b" for="ch" forName="FiveNodes_2_text" refType="b" refFor="ch" refForName="FiveNodes_2"/>
          <dgm:constr type="r" for="ch" forName="FiveNodes_2_text" refType="r" refFor="ch" refForName="FiveNodes_2"/>
          <dgm:constr type="l" for="ch" forName="FiveNodes_3_text" refType="r" refFor="ch" refForName="FiveConn_2-3"/>
          <dgm:constr type="t" for="ch" forName="FiveNodes_3_text" refType="t" refFor="ch" refForName="FiveNodes_3"/>
          <dgm:constr type="b" for="ch" forName="FiveNodes_3_text" refType="b" refFor="ch" refForName="FiveNodes_3"/>
          <dgm:constr type="r" for="ch" forName="FiveNodes_3_text" refType="r" refFor="ch" refForName="FiveNodes_3"/>
          <dgm:constr type="l" for="ch" forName="FiveNodes_4_text" refType="r" refFor="ch" refForName="FiveConn_3-4"/>
          <dgm:constr type="t" for="ch" forName="FiveNodes_4_text" refType="t" refFor="ch" refForName="FiveNodes_4"/>
          <dgm:constr type="b" for="ch" forName="FiveNodes_4_text" refType="b" refFor="ch" refForName="FiveNodes_4"/>
          <dgm:constr type="r" for="ch" forName="FiveNodes_4_text" refType="r" refFor="ch" refForName="FiveNodes_4"/>
          <dgm:constr type="l" for="ch" forName="FiveNodes_5_text" refType="r" refFor="ch" refForName="FiveConn_4-5"/>
          <dgm:constr type="t" for="ch" forName="FiveNodes_5_text" refType="t" refFor="ch" refForName="FiveNodes_5"/>
          <dgm:constr type="b" for="ch" forName="FiveNodes_5_text" refType="b" refFor="ch" refForName="FiveNodes_5"/>
          <dgm:constr type="r" for="ch" forName="FiveNodes_5_text" refType="r" refFor="ch" refForName="FiveNodes_5"/>
        </dgm:constrLst>
      </dgm:else>
    </dgm:choose>
    <dgm:ruleLst/>
    <dgm:layoutNode name="dummyMaxCanvas">
      <dgm:varLst/>
      <dgm:alg type="sp"/>
      <dgm:shape xmlns:r="http://schemas.openxmlformats.org/officeDocument/2006/relationships" r:blip="">
        <dgm:adjLst/>
      </dgm:shape>
      <dgm:presOf/>
      <dgm:constrLst/>
      <dgm:ruleLst/>
    </dgm:layoutNode>
    <dgm:choose name="Name3">
      <dgm:if name="Name4" axis="ch" ptType="node" func="cnt" op="equ" val="1">
        <dgm:layoutNode name="OneNode_1">
          <dgm:varLst>
            <dgm:bulletEnabled val="1"/>
          </dgm:varLst>
          <dgm:alg type="tx"/>
          <dgm:shape xmlns:r="http://schemas.openxmlformats.org/officeDocument/2006/relationships" type="roundRect" r:blip="">
            <dgm:adjLst>
              <dgm:adj idx="1" val="0.1"/>
            </dgm:adjLst>
          </dgm:shape>
          <dgm:presOf axis="ch desOrSelf" ptType="node node" st="1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5">
        <dgm:choose name="Name6">
          <dgm:if name="Name7" axis="ch" ptType="node" func="cnt" op="equ" val="2">
            <dgm:layoutNode name="TwoNodes_1">
              <dgm:varLst>
                <dgm:bulletEnabled val="1"/>
              </dgm:varLst>
              <dgm:alg type="sp"/>
              <dgm:shape xmlns:r="http://schemas.openxmlformats.org/officeDocument/2006/relationships" type="roundRect" r:blip="">
                <dgm:adjLst>
                  <dgm:adj idx="1" val="0.1"/>
                </dgm:adjLst>
              </dgm:shape>
              <dgm:presOf axis="ch desOrSelf" ptType="node node" st="1 1" cnt="1 0"/>
              <dgm:constrLst/>
              <dgm:ruleLst/>
            </dgm:layoutNode>
            <dgm:layoutNode name="TwoNodes_2">
              <dgm:varLst>
                <dgm:bulletEnabled val="1"/>
              </dgm:varLst>
              <dgm:alg type="sp"/>
              <dgm:shape xmlns:r="http://schemas.openxmlformats.org/officeDocument/2006/relationships" type="roundRect" r:blip="">
                <dgm:adjLst>
                  <dgm:adj idx="1" val="0.1"/>
                </dgm:adjLst>
              </dgm:shape>
              <dgm:presOf axis="ch desOrSelf" ptType="node node" st="2 1" cnt="1 0"/>
              <dgm:constrLst/>
              <dgm:ruleLst/>
            </dgm:layoutNode>
            <dgm:layoutNode name="TwoConn_1-2" styleLbl="fgAccFollowNode1">
              <dgm:varLst>
                <dgm:bulletEnabled val="1"/>
              </dgm:varLst>
              <dgm:alg type="tx"/>
              <dgm:shape xmlns:r="http://schemas.openxmlformats.org/officeDocument/2006/relationships" type="downArrow" r:blip="">
                <dgm:adjLst>
                  <dgm:adj idx="1" val="0.55"/>
                  <dgm:adj idx="2" val="0.45"/>
                </dgm:adjLst>
              </dgm:shape>
              <dgm:presOf axis="ch" ptType="sibTrans"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TwoNodes_1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1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TwoNodes_2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2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8">
            <dgm:choose name="Name9">
              <dgm:if name="Name10" axis="ch" ptType="node" func="cnt" op="equ" val="3">
                <dgm:layoutNode name="ThreeNodes_1">
                  <dgm:varLst>
                    <dgm:bulletEnabled val="1"/>
                  </dgm:varLst>
                  <dgm:alg type="sp"/>
                  <dgm:shape xmlns:r="http://schemas.openxmlformats.org/officeDocument/2006/relationships" type="roundRect" r:blip="">
                    <dgm:adjLst>
                      <dgm:adj idx="1" val="0.1"/>
                    </dgm:adjLst>
                  </dgm:shape>
                  <dgm:presOf axis="ch desOrSelf" ptType="node node" st="1 1" cnt="1 0"/>
                  <dgm:constrLst/>
                  <dgm:ruleLst/>
                </dgm:layoutNode>
                <dgm:layoutNode name="ThreeNodes_2">
                  <dgm:varLst>
                    <dgm:bulletEnabled val="1"/>
                  </dgm:varLst>
                  <dgm:alg type="sp"/>
                  <dgm:shape xmlns:r="http://schemas.openxmlformats.org/officeDocument/2006/relationships" type="roundRect" r:blip="">
                    <dgm:adjLst>
                      <dgm:adj idx="1" val="0.1"/>
                    </dgm:adjLst>
                  </dgm:shape>
                  <dgm:presOf axis="ch desOrSelf" ptType="node node" st="2 1" cnt="1 0"/>
                  <dgm:constrLst/>
                  <dgm:ruleLst/>
                </dgm:layoutNode>
                <dgm:layoutNode name="ThreeNodes_3">
                  <dgm:varLst>
                    <dgm:bulletEnabled val="1"/>
                  </dgm:varLst>
                  <dgm:alg type="sp"/>
                  <dgm:shape xmlns:r="http://schemas.openxmlformats.org/officeDocument/2006/relationships" type="roundRect" r:blip="">
                    <dgm:adjLst>
                      <dgm:adj idx="1" val="0.1"/>
                    </dgm:adjLst>
                  </dgm:shape>
                  <dgm:presOf axis="ch desOrSelf" ptType="node node" st="3 1" cnt="1 0"/>
                  <dgm:constrLst/>
                  <dgm:ruleLst/>
                </dgm:layoutNode>
                <dgm:layoutNode name="ThreeConn_1-2" styleLbl="fgAccFollowNode1">
                  <dgm:varLst>
                    <dgm:bulletEnabled val="1"/>
                  </dgm:varLst>
                  <dgm:alg type="tx"/>
                  <dgm:shape xmlns:r="http://schemas.openxmlformats.org/officeDocument/2006/relationships" type="downArrow" r:blip="">
                    <dgm:adjLst>
                      <dgm:adj idx="1" val="0.55"/>
                      <dgm:adj idx="2" val="0.45"/>
                    </dgm:adjLst>
                  </dgm:shape>
                  <dgm:presOf axis="ch" ptType="sibTrans"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ThreeConn_2-3" styleLbl="fgAccFollowNode1">
                  <dgm:varLst>
                    <dgm:bulletEnabled val="1"/>
                  </dgm:varLst>
                  <dgm:alg type="tx"/>
                  <dgm:shape xmlns:r="http://schemas.openxmlformats.org/officeDocument/2006/relationships" type="downArrow" r:blip="">
                    <dgm:adjLst>
                      <dgm:adj idx="1" val="0.55"/>
                      <dgm:adj idx="2" val="0.45"/>
                    </dgm:adjLst>
                  </dgm:shape>
                  <dgm:presOf axis="ch" ptType="sibTrans" st="2"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ThreeNodes_1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1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ThreeNodes_2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2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ThreeNodes_3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3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11">
                <dgm:choose name="Name12">
                  <dgm:if name="Name13" axis="ch" ptType="node" func="cnt" op="equ" val="4">
                    <dgm:layoutNode name="FourNodes_1">
                      <dgm:varLst>
                        <dgm:bulletEnabled val="1"/>
                      </dgm:varLst>
                      <dgm:alg type="sp"/>
                      <dgm:shape xmlns:r="http://schemas.openxmlformats.org/officeDocument/2006/relationships" type="roundRect" r:blip="">
                        <dgm:adjLst>
                          <dgm:adj idx="1" val="0.1"/>
                        </dgm:adjLst>
                      </dgm:shape>
                      <dgm:presOf axis="ch desOrSelf" ptType="node node" st="1 1" cnt="1 0"/>
                      <dgm:constrLst/>
                      <dgm:ruleLst/>
                    </dgm:layoutNode>
                    <dgm:layoutNode name="FourNodes_2">
                      <dgm:varLst>
                        <dgm:bulletEnabled val="1"/>
                      </dgm:varLst>
                      <dgm:alg type="sp"/>
                      <dgm:shape xmlns:r="http://schemas.openxmlformats.org/officeDocument/2006/relationships" type="roundRect" r:blip="">
                        <dgm:adjLst>
                          <dgm:adj idx="1" val="0.1"/>
                        </dgm:adjLst>
                      </dgm:shape>
                      <dgm:presOf axis="ch desOrSelf" ptType="node node" st="2 1" cnt="1 0"/>
                      <dgm:constrLst/>
                      <dgm:ruleLst/>
                    </dgm:layoutNode>
                    <dgm:layoutNode name="FourNodes_3">
                      <dgm:varLst>
                        <dgm:bulletEnabled val="1"/>
                      </dgm:varLst>
                      <dgm:alg type="sp"/>
                      <dgm:shape xmlns:r="http://schemas.openxmlformats.org/officeDocument/2006/relationships" type="roundRect" r:blip="">
                        <dgm:adjLst>
                          <dgm:adj idx="1" val="0.1"/>
                        </dgm:adjLst>
                      </dgm:shape>
                      <dgm:presOf axis="ch desOrSelf" ptType="node node" st="3 1" cnt="1 0"/>
                      <dgm:constrLst/>
                      <dgm:ruleLst/>
                    </dgm:layoutNode>
                    <dgm:layoutNode name="FourNodes_4">
                      <dgm:varLst>
                        <dgm:bulletEnabled val="1"/>
                      </dgm:varLst>
                      <dgm:alg type="sp"/>
                      <dgm:shape xmlns:r="http://schemas.openxmlformats.org/officeDocument/2006/relationships" type="roundRect" r:blip="">
                        <dgm:adjLst>
                          <dgm:adj idx="1" val="0.1"/>
                        </dgm:adjLst>
                      </dgm:shape>
                      <dgm:presOf axis="ch desOrSelf" ptType="node node" st="4 1" cnt="1 0"/>
                      <dgm:constrLst/>
                      <dgm:ruleLst/>
                    </dgm:layoutNode>
                    <dgm:layoutNode name="FourConn_1-2" styleLbl="fgAccFollowNode1">
                      <dgm:varLst>
                        <dgm:bulletEnabled val="1"/>
                      </dgm:varLst>
                      <dgm:alg type="tx"/>
                      <dgm:shape xmlns:r="http://schemas.openxmlformats.org/officeDocument/2006/relationships" type="downArrow" r:blip="">
                        <dgm:adjLst>
                          <dgm:adj idx="1" val="0.55"/>
                          <dgm:adj idx="2" val="0.45"/>
                        </dgm:adjLst>
                      </dgm:shape>
                      <dgm:presOf axis="ch" ptType="sibTrans"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ourConn_2-3" styleLbl="fgAccFollowNode1">
                      <dgm:varLst>
                        <dgm:bulletEnabled val="1"/>
                      </dgm:varLst>
                      <dgm:alg type="tx"/>
                      <dgm:shape xmlns:r="http://schemas.openxmlformats.org/officeDocument/2006/relationships" type="downArrow" r:blip="">
                        <dgm:adjLst>
                          <dgm:adj idx="1" val="0.55"/>
                          <dgm:adj idx="2" val="0.45"/>
                        </dgm:adjLst>
                      </dgm:shape>
                      <dgm:presOf axis="ch" ptType="sibTrans" st="2"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ourConn_3-4" styleLbl="fgAccFollowNode1">
                      <dgm:varLst>
                        <dgm:bulletEnabled val="1"/>
                      </dgm:varLst>
                      <dgm:alg type="tx"/>
                      <dgm:shape xmlns:r="http://schemas.openxmlformats.org/officeDocument/2006/relationships" type="downArrow" r:blip="">
                        <dgm:adjLst>
                          <dgm:adj idx="1" val="0.55"/>
                          <dgm:adj idx="2" val="0.45"/>
                        </dgm:adjLst>
                      </dgm:shape>
                      <dgm:presOf axis="ch" ptType="sibTrans" st="3"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ourNodes_1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1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ourNodes_2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2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ourNodes_3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3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ourNodes_4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4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14">
                    <dgm:choose name="Name15">
                      <dgm:if name="Name16" axis="ch" ptType="node" func="cnt" op="gte" val="5">
                        <dgm:layoutNode name="FiveNodes_1">
                          <dgm:varLst>
                            <dgm:bulletEnabled val="1"/>
                          </dgm:varLst>
                          <dgm:alg type="sp"/>
                          <dgm:shape xmlns:r="http://schemas.openxmlformats.org/officeDocument/2006/relationships" type="roundRect" r:blip="">
                            <dgm:adjLst>
                              <dgm:adj idx="1" val="0.1"/>
                            </dgm:adjLst>
                          </dgm:shape>
                          <dgm:presOf axis="ch desOrSelf" ptType="node node" st="1 1" cnt="1 0"/>
                          <dgm:constrLst/>
                          <dgm:ruleLst/>
                        </dgm:layoutNode>
                        <dgm:layoutNode name="FiveNodes_2">
                          <dgm:varLst>
                            <dgm:bulletEnabled val="1"/>
                          </dgm:varLst>
                          <dgm:alg type="sp"/>
                          <dgm:shape xmlns:r="http://schemas.openxmlformats.org/officeDocument/2006/relationships" type="roundRect" r:blip="">
                            <dgm:adjLst>
                              <dgm:adj idx="1" val="0.1"/>
                            </dgm:adjLst>
                          </dgm:shape>
                          <dgm:presOf axis="ch desOrSelf" ptType="node node" st="2 1" cnt="1 0"/>
                          <dgm:constrLst/>
                          <dgm:ruleLst/>
                        </dgm:layoutNode>
                        <dgm:layoutNode name="FiveNodes_3">
                          <dgm:varLst>
                            <dgm:bulletEnabled val="1"/>
                          </dgm:varLst>
                          <dgm:alg type="sp"/>
                          <dgm:shape xmlns:r="http://schemas.openxmlformats.org/officeDocument/2006/relationships" type="roundRect" r:blip="">
                            <dgm:adjLst>
                              <dgm:adj idx="1" val="0.1"/>
                            </dgm:adjLst>
                          </dgm:shape>
                          <dgm:presOf axis="ch desOrSelf" ptType="node node" st="3 1" cnt="1 0"/>
                          <dgm:constrLst/>
                          <dgm:ruleLst/>
                        </dgm:layoutNode>
                        <dgm:layoutNode name="FiveNodes_4">
                          <dgm:varLst>
                            <dgm:bulletEnabled val="1"/>
                          </dgm:varLst>
                          <dgm:alg type="sp"/>
                          <dgm:shape xmlns:r="http://schemas.openxmlformats.org/officeDocument/2006/relationships" type="roundRect" r:blip="">
                            <dgm:adjLst>
                              <dgm:adj idx="1" val="0.1"/>
                            </dgm:adjLst>
                          </dgm:shape>
                          <dgm:presOf axis="ch desOrSelf" ptType="node node" st="4 1" cnt="1 0"/>
                          <dgm:constrLst/>
                          <dgm:ruleLst/>
                        </dgm:layoutNode>
                        <dgm:layoutNode name="FiveNodes_5">
                          <dgm:varLst>
                            <dgm:bulletEnabled val="1"/>
                          </dgm:varLst>
                          <dgm:alg type="sp"/>
                          <dgm:shape xmlns:r="http://schemas.openxmlformats.org/officeDocument/2006/relationships" type="roundRect" r:blip="">
                            <dgm:adjLst>
                              <dgm:adj idx="1" val="0.1"/>
                            </dgm:adjLst>
                          </dgm:shape>
                          <dgm:presOf axis="ch desOrSelf" ptType="node node" st="5 1" cnt="1 0"/>
                          <dgm:constrLst/>
                          <dgm:ruleLst/>
                        </dgm:layoutNode>
                        <dgm:layoutNode name="FiveConn_1-2" styleLbl="fgAccFollowNode1">
                          <dgm:varLst>
                            <dgm:bulletEnabled val="1"/>
                          </dgm:varLst>
                          <dgm:alg type="tx"/>
                          <dgm:shape xmlns:r="http://schemas.openxmlformats.org/officeDocument/2006/relationships" type="downArrow" r:blip="">
                            <dgm:adjLst>
                              <dgm:adj idx="1" val="0.55"/>
                              <dgm:adj idx="2" val="0.45"/>
                            </dgm:adjLst>
                          </dgm:shape>
                          <dgm:presOf axis="ch" ptType="sibTrans"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iveConn_2-3" styleLbl="fgAccFollowNode1">
                          <dgm:varLst>
                            <dgm:bulletEnabled val="1"/>
                          </dgm:varLst>
                          <dgm:alg type="tx"/>
                          <dgm:shape xmlns:r="http://schemas.openxmlformats.org/officeDocument/2006/relationships" type="downArrow" r:blip="">
                            <dgm:adjLst>
                              <dgm:adj idx="1" val="0.55"/>
                              <dgm:adj idx="2" val="0.45"/>
                            </dgm:adjLst>
                          </dgm:shape>
                          <dgm:presOf axis="ch" ptType="sibTrans" st="2"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iveConn_3-4" styleLbl="fgAccFollowNode1">
                          <dgm:varLst>
                            <dgm:bulletEnabled val="1"/>
                          </dgm:varLst>
                          <dgm:alg type="tx"/>
                          <dgm:shape xmlns:r="http://schemas.openxmlformats.org/officeDocument/2006/relationships" type="downArrow" r:blip="">
                            <dgm:adjLst>
                              <dgm:adj idx="1" val="0.55"/>
                              <dgm:adj idx="2" val="0.45"/>
                            </dgm:adjLst>
                          </dgm:shape>
                          <dgm:presOf axis="ch" ptType="sibTrans" st="3"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iveConn_4-5" styleLbl="fgAccFollowNode1">
                          <dgm:varLst>
                            <dgm:bulletEnabled val="1"/>
                          </dgm:varLst>
                          <dgm:alg type="tx"/>
                          <dgm:shape xmlns:r="http://schemas.openxmlformats.org/officeDocument/2006/relationships" type="downArrow" r:blip="">
                            <dgm:adjLst>
                              <dgm:adj idx="1" val="0.55"/>
                              <dgm:adj idx="2" val="0.45"/>
                            </dgm:adjLst>
                          </dgm:shape>
                          <dgm:presOf axis="ch" ptType="sibTrans" st="4"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iveNodes_1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1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iveNodes_2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2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iveNodes_3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3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iveNodes_4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4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iveNodes_5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5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17"/>
                    </dgm:choose>
                  </dgm:else>
                </dgm:choose>
              </dgm:else>
            </dgm:choose>
          </dgm:else>
        </dgm:choose>
      </dgm:else>
    </dgm:choose>
  </dgm:layoutNode>
</dgm:layoutDef>
</file>

<file path=ppt/diagrams/layout2.xml><?xml version="1.0" encoding="utf-8"?>
<dgm:layoutDef xmlns:dgm="http://schemas.openxmlformats.org/drawingml/2006/diagram" xmlns:a="http://schemas.openxmlformats.org/drawingml/2006/main" uniqueId="urn:microsoft.com/office/officeart/2005/8/layout/vProcess5">
  <dgm:title val=""/>
  <dgm:desc val=""/>
  <dgm:catLst>
    <dgm:cat type="process" pri="14000"/>
  </dgm:catLst>
  <dgm:sampData>
    <dgm:dataModel>
      <dgm:ptLst>
        <dgm:pt modelId="0" type="doc"/>
        <dgm:pt modelId="1">
          <dgm:prSet phldr="1"/>
        </dgm:pt>
        <dgm:pt modelId="2">
          <dgm:prSet phldr="1"/>
        </dgm:pt>
        <dgm:pt modelId="3">
          <dgm:prSet phldr="1"/>
        </dgm:pt>
      </dgm:ptLst>
      <dgm:cxnLst>
        <dgm:cxn modelId="5" srcId="0" destId="1" srcOrd="0" destOrd="0"/>
        <dgm:cxn modelId="6" srcId="0" destId="2" srcOrd="1" destOrd="0"/>
        <dgm:cxn modelId="7" srcId="0" destId="3" srcOrd="2"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6" srcId="0" destId="1" srcOrd="0" destOrd="0"/>
        <dgm:cxn modelId="7" srcId="0" destId="2" srcOrd="1" destOrd="0"/>
        <dgm:cxn modelId="8" srcId="0" destId="3" srcOrd="2" destOrd="0"/>
        <dgm:cxn modelId="9" srcId="0" destId="4" srcOrd="3" destOrd="0"/>
      </dgm:cxnLst>
      <dgm:bg/>
      <dgm:whole/>
    </dgm:dataModel>
  </dgm:clrData>
  <dgm:layoutNode name="outerComposite">
    <dgm:varLst>
      <dgm:chMax val="5"/>
      <dgm:dir/>
      <dgm:resizeHandles val="exact"/>
    </dgm:varLst>
    <dgm:alg type="composite"/>
    <dgm:shape xmlns:r="http://schemas.openxmlformats.org/officeDocument/2006/relationships" r:blip="">
      <dgm:adjLst/>
    </dgm:shape>
    <dgm:presOf/>
    <dgm:choose name="Name0">
      <dgm:if name="Name1" func="var" arg="dir" op="equ" val="norm">
        <dgm:constrLst>
          <dgm:constr type="primFontSz" for="ch" ptType="node" op="equ" val="65"/>
          <dgm:constr type="w" for="ch" forName="dummyMaxCanvas" refType="w"/>
          <dgm:constr type="h" for="ch" forName="dummyMaxCanvas" refType="h"/>
          <dgm:constr type="w" for="ch" forName="OneNode_1" refType="w"/>
          <dgm:constr type="h" for="ch" forName="OneNode_1" refType="h" fact="0.5"/>
          <dgm:constr type="ctrY" for="ch" forName="OneNode_1" refType="h" fact="0.5"/>
          <dgm:constr type="w" for="ch" forName="TwoNodes_1" refType="w" fact="0.85"/>
          <dgm:constr type="h" for="ch" forName="TwoNodes_1" refType="h" fact="0.45"/>
          <dgm:constr type="t" for="ch" forName="TwoNodes_1"/>
          <dgm:constr type="l" for="ch" forName="TwoNodes_1"/>
          <dgm:constr type="w" for="ch" forName="TwoNodes_2" refType="w" fact="0.85"/>
          <dgm:constr type="h" for="ch" forName="TwoNodes_2" refType="h" fact="0.45"/>
          <dgm:constr type="b" for="ch" forName="TwoNodes_2" refType="h"/>
          <dgm:constr type="r" for="ch" forName="TwoNodes_2" refType="w"/>
          <dgm:constr type="w" for="ch" forName="TwoConn_1-2" refType="h" refFor="ch" refForName="TwoNodes_1" fact="0.65"/>
          <dgm:constr type="h" for="ch" forName="TwoConn_1-2" refType="h" refFor="ch" refForName="TwoNodes_1" fact="0.65"/>
          <dgm:constr type="ctrY" for="ch" forName="TwoConn_1-2" refType="h" fact="0.5"/>
          <dgm:constr type="r" for="ch" forName="TwoConn_1-2" refType="r" refFor="ch" refForName="TwoNodes_1"/>
          <dgm:constr type="r" for="ch" forName="TwoNodes_1_text" refType="l" refFor="ch" refForName="TwoConn_1-2"/>
          <dgm:constr type="rOff" for="ch" forName="TwoNodes_1_text" refType="w" refFor="ch" refForName="TwoConn_1-2" fact="-0.5"/>
          <dgm:constr type="t" for="ch" forName="TwoNodes_1_text" refType="t" refFor="ch" refForName="TwoNodes_1"/>
          <dgm:constr type="b" for="ch" forName="TwoNodes_1_text" refType="b" refFor="ch" refForName="TwoNodes_1"/>
          <dgm:constr type="l" for="ch" forName="TwoNodes_1_text" refType="l" refFor="ch" refForName="TwoNodes_1"/>
          <dgm:constr type="r" for="ch" forName="TwoNodes_2_text" refType="l" refFor="ch" refForName="TwoConn_1-2"/>
          <dgm:constr type="t" for="ch" forName="TwoNodes_2_text" refType="t" refFor="ch" refForName="TwoNodes_2"/>
          <dgm:constr type="b" for="ch" forName="TwoNodes_2_text" refType="b" refFor="ch" refForName="TwoNodes_2"/>
          <dgm:constr type="l" for="ch" forName="TwoNodes_2_text" refType="l" refFor="ch" refForName="TwoNodes_2"/>
          <dgm:constr type="w" for="ch" forName="ThreeNodes_1" refType="w" fact="0.85"/>
          <dgm:constr type="h" for="ch" forName="ThreeNodes_1" refType="h" fact="0.3"/>
          <dgm:constr type="t" for="ch" forName="ThreeNodes_1"/>
          <dgm:constr type="l" for="ch" forName="ThreeNodes_1"/>
          <dgm:constr type="w" for="ch" forName="ThreeNodes_2" refType="w" fact="0.85"/>
          <dgm:constr type="h" for="ch" forName="ThreeNodes_2" refType="h" fact="0.3"/>
          <dgm:constr type="ctrY" for="ch" forName="ThreeNodes_2" refType="h" fact="0.5"/>
          <dgm:constr type="ctrX" for="ch" forName="ThreeNodes_2" refType="w" fact="0.5"/>
          <dgm:constr type="w" for="ch" forName="ThreeNodes_3" refType="w" fact="0.85"/>
          <dgm:constr type="h" for="ch" forName="ThreeNodes_3" refType="h" fact="0.3"/>
          <dgm:constr type="b" for="ch" forName="ThreeNodes_3" refType="h"/>
          <dgm:constr type="r" for="ch" forName="ThreeNodes_3" refType="w"/>
          <dgm:constr type="w" for="ch" forName="ThreeConn_1-2" refType="h" refFor="ch" refForName="ThreeNodes_1" fact="0.65"/>
          <dgm:constr type="h" for="ch" forName="ThreeConn_1-2" refType="h" refFor="ch" refForName="ThreeNodes_1" fact="0.65"/>
          <dgm:constr type="ctrY" for="ch" forName="ThreeConn_1-2" refType="h" fact="0.325"/>
          <dgm:constr type="r" for="ch" forName="ThreeConn_1-2" refType="r" refFor="ch" refForName="ThreeNodes_1"/>
          <dgm:constr type="w" for="ch" forName="ThreeConn_2-3" refType="h" refFor="ch" refForName="ThreeNodes_2" fact="0.65"/>
          <dgm:constr type="h" for="ch" forName="ThreeConn_2-3" refType="h" refFor="ch" refForName="ThreeNodes_2" fact="0.65"/>
          <dgm:constr type="ctrY" for="ch" forName="ThreeConn_2-3" refType="h" fact="0.673"/>
          <dgm:constr type="r" for="ch" forName="ThreeConn_2-3" refType="r" refFor="ch" refForName="ThreeNodes_2"/>
          <dgm:constr type="r" for="ch" forName="ThreeNodes_1_text" refType="l" refFor="ch" refForName="ThreeConn_1-2"/>
          <dgm:constr type="rOff" for="ch" forName="ThreeNodes_1_text" refType="w" refFor="ch" refForName="ThreeConn_1-2" fact="-0.57"/>
          <dgm:constr type="t" for="ch" forName="ThreeNodes_1_text" refType="t" refFor="ch" refForName="ThreeNodes_1"/>
          <dgm:constr type="b" for="ch" forName="ThreeNodes_1_text" refType="b" refFor="ch" refForName="ThreeNodes_1"/>
          <dgm:constr type="l" for="ch" forName="ThreeNodes_1_text" refType="l" refFor="ch" refForName="ThreeNodes_1"/>
          <dgm:constr type="r" for="ch" forName="ThreeNodes_2_text" refType="l" refFor="ch" refForName="ThreeConn_1-2"/>
          <dgm:constr type="t" for="ch" forName="ThreeNodes_2_text" refType="t" refFor="ch" refForName="ThreeNodes_2"/>
          <dgm:constr type="b" for="ch" forName="ThreeNodes_2_text" refType="b" refFor="ch" refForName="ThreeNodes_2"/>
          <dgm:constr type="l" for="ch" forName="ThreeNodes_2_text" refType="l" refFor="ch" refForName="ThreeNodes_2"/>
          <dgm:constr type="r" for="ch" forName="ThreeNodes_3_text" refType="l" refFor="ch" refForName="ThreeConn_2-3"/>
          <dgm:constr type="t" for="ch" forName="ThreeNodes_3_text" refType="t" refFor="ch" refForName="ThreeNodes_3"/>
          <dgm:constr type="b" for="ch" forName="ThreeNodes_3_text" refType="b" refFor="ch" refForName="ThreeNodes_3"/>
          <dgm:constr type="l" for="ch" forName="ThreeNodes_3_text" refType="l" refFor="ch" refForName="ThreeNodes_3"/>
          <dgm:constr type="w" for="ch" forName="FourNodes_1" refType="w" fact="0.8"/>
          <dgm:constr type="h" for="ch" forName="FourNodes_1" refType="h" fact="0.22"/>
          <dgm:constr type="t" for="ch" forName="FourNodes_1"/>
          <dgm:constr type="l" for="ch" forName="FourNodes_1"/>
          <dgm:constr type="w" for="ch" forName="FourNodes_2" refType="w" fact="0.8"/>
          <dgm:constr type="h" for="ch" forName="FourNodes_2" refType="h" fact="0.22"/>
          <dgm:constr type="ctrY" for="ch" forName="FourNodes_2" refType="h" fact="0.37"/>
          <dgm:constr type="ctrX" for="ch" forName="FourNodes_2" refType="w" fact="0.467"/>
          <dgm:constr type="w" for="ch" forName="FourNodes_3" refType="w" fact="0.8"/>
          <dgm:constr type="h" for="ch" forName="FourNodes_3" refType="h" fact="0.22"/>
          <dgm:constr type="ctrY" for="ch" forName="FourNodes_3" refType="h" fact="0.63"/>
          <dgm:constr type="ctrX" for="ch" forName="FourNodes_3" refType="w" fact="0.533"/>
          <dgm:constr type="w" for="ch" forName="FourNodes_4" refType="w" fact="0.8"/>
          <dgm:constr type="h" for="ch" forName="FourNodes_4" refType="h" fact="0.22"/>
          <dgm:constr type="b" for="ch" forName="FourNodes_4" refType="h"/>
          <dgm:constr type="r" for="ch" forName="FourNodes_4" refType="w"/>
          <dgm:constr type="w" for="ch" forName="FourConn_1-2" refType="h" refFor="ch" refForName="FourNodes_1" fact="0.65"/>
          <dgm:constr type="h" for="ch" forName="FourConn_1-2" refType="h" refFor="ch" refForName="FourNodes_1" fact="0.65"/>
          <dgm:constr type="ctrY" for="ch" forName="FourConn_1-2" refType="h" fact="0.24"/>
          <dgm:constr type="r" for="ch" forName="FourConn_1-2" refType="r" refFor="ch" refForName="FourNodes_1"/>
          <dgm:constr type="w" for="ch" forName="FourConn_2-3" refType="h" refFor="ch" refForName="FourNodes_2" fact="0.65"/>
          <dgm:constr type="h" for="ch" forName="FourConn_2-3" refType="h" refFor="ch" refForName="FourNodes_2" fact="0.65"/>
          <dgm:constr type="ctrY" for="ch" forName="FourConn_2-3" refType="h" fact="0.5"/>
          <dgm:constr type="r" for="ch" forName="FourConn_2-3" refType="r" refFor="ch" refForName="FourNodes_2"/>
          <dgm:constr type="w" for="ch" forName="FourConn_3-4" refType="h" refFor="ch" refForName="FourNodes_3" fact="0.65"/>
          <dgm:constr type="h" for="ch" forName="FourConn_3-4" refType="h" refFor="ch" refForName="FourNodes_3" fact="0.65"/>
          <dgm:constr type="ctrY" for="ch" forName="FourConn_3-4" refType="h" fact="0.76"/>
          <dgm:constr type="r" for="ch" forName="FourConn_3-4" refType="r" refFor="ch" refForName="FourNodes_3"/>
          <dgm:constr type="r" for="ch" forName="FourNodes_1_text" refType="l" refFor="ch" refForName="FourConn_1-2"/>
          <dgm:constr type="rOff" for="ch" forName="FourNodes_1_text" refType="w" refFor="ch" refForName="FourConn_1-2" fact="-0.7"/>
          <dgm:constr type="t" for="ch" forName="FourNodes_1_text" refType="t" refFor="ch" refForName="FourNodes_1"/>
          <dgm:constr type="b" for="ch" forName="FourNodes_1_text" refType="b" refFor="ch" refForName="FourNodes_1"/>
          <dgm:constr type="l" for="ch" forName="FourNodes_1_text" refType="l" refFor="ch" refForName="FourNodes_1"/>
          <dgm:constr type="r" for="ch" forName="FourNodes_2_text" refType="l" refFor="ch" refForName="FourConn_1-2"/>
          <dgm:constr type="t" for="ch" forName="FourNodes_2_text" refType="t" refFor="ch" refForName="FourNodes_2"/>
          <dgm:constr type="b" for="ch" forName="FourNodes_2_text" refType="b" refFor="ch" refForName="FourNodes_2"/>
          <dgm:constr type="l" for="ch" forName="FourNodes_2_text" refType="l" refFor="ch" refForName="FourNodes_2"/>
          <dgm:constr type="r" for="ch" forName="FourNodes_3_text" refType="l" refFor="ch" refForName="FourConn_2-3"/>
          <dgm:constr type="t" for="ch" forName="FourNodes_3_text" refType="t" refFor="ch" refForName="FourNodes_3"/>
          <dgm:constr type="b" for="ch" forName="FourNodes_3_text" refType="b" refFor="ch" refForName="FourNodes_3"/>
          <dgm:constr type="l" for="ch" forName="FourNodes_3_text" refType="l" refFor="ch" refForName="FourNodes_3"/>
          <dgm:constr type="r" for="ch" forName="FourNodes_4_text" refType="l" refFor="ch" refForName="FourConn_3-4"/>
          <dgm:constr type="t" for="ch" forName="FourNodes_4_text" refType="t" refFor="ch" refForName="FourNodes_4"/>
          <dgm:constr type="b" for="ch" forName="FourNodes_4_text" refType="b" refFor="ch" refForName="FourNodes_4"/>
          <dgm:constr type="l" for="ch" forName="FourNodes_4_text" refType="l" refFor="ch" refForName="FourNodes_4"/>
          <dgm:constr type="w" for="ch" forName="FiveNodes_1" refType="w" fact="0.77"/>
          <dgm:constr type="h" for="ch" forName="FiveNodes_1" refType="h" fact="0.18"/>
          <dgm:constr type="t" for="ch" forName="FiveNodes_1"/>
          <dgm:constr type="l" for="ch" forName="FiveNodes_1"/>
          <dgm:constr type="w" for="ch" forName="FiveNodes_2" refType="w" fact="0.77"/>
          <dgm:constr type="h" for="ch" forName="FiveNodes_2" refType="h" fact="0.18"/>
          <dgm:constr type="ctrY" for="ch" forName="FiveNodes_2" refType="h" fact="0.295"/>
          <dgm:constr type="ctrX" for="ch" forName="FiveNodes_2" refType="w" fact="0.4425"/>
          <dgm:constr type="w" for="ch" forName="FiveNodes_3" refType="w" fact="0.77"/>
          <dgm:constr type="h" for="ch" forName="FiveNodes_3" refType="h" fact="0.18"/>
          <dgm:constr type="ctrY" for="ch" forName="FiveNodes_3" refType="h" fact="0.5"/>
          <dgm:constr type="ctrX" for="ch" forName="FiveNodes_3" refType="w" fact="0.5"/>
          <dgm:constr type="w" for="ch" forName="FiveNodes_4" refType="w" fact="0.77"/>
          <dgm:constr type="h" for="ch" forName="FiveNodes_4" refType="h" fact="0.18"/>
          <dgm:constr type="ctrY" for="ch" forName="FiveNodes_4" refType="h" fact="0.705"/>
          <dgm:constr type="ctrX" for="ch" forName="FiveNodes_4" refType="w" fact="0.5575"/>
          <dgm:constr type="w" for="ch" forName="FiveNodes_5" refType="w" fact="0.77"/>
          <dgm:constr type="h" for="ch" forName="FiveNodes_5" refType="h" fact="0.18"/>
          <dgm:constr type="b" for="ch" forName="FiveNodes_5" refType="h"/>
          <dgm:constr type="r" for="ch" forName="FiveNodes_5" refType="w"/>
          <dgm:constr type="w" for="ch" forName="FiveConn_1-2" refType="h" refFor="ch" refForName="FiveNodes_1" fact="0.65"/>
          <dgm:constr type="h" for="ch" forName="FiveConn_1-2" refType="h" refFor="ch" refForName="FiveNodes_1" fact="0.65"/>
          <dgm:constr type="ctrY" for="ch" forName="FiveConn_1-2" refType="h" fact="0.19"/>
          <dgm:constr type="r" for="ch" forName="FiveConn_1-2" refType="r" refFor="ch" refForName="FiveNodes_1"/>
          <dgm:constr type="w" for="ch" forName="FiveConn_2-3" refType="h" refFor="ch" refForName="FiveNodes_2" fact="0.65"/>
          <dgm:constr type="h" for="ch" forName="FiveConn_2-3" refType="h" refFor="ch" refForName="FiveNodes_2" fact="0.65"/>
          <dgm:constr type="ctrY" for="ch" forName="FiveConn_2-3" refType="h" fact="0.395"/>
          <dgm:constr type="r" for="ch" forName="FiveConn_2-3" refType="r" refFor="ch" refForName="FiveNodes_2"/>
          <dgm:constr type="w" for="ch" forName="FiveConn_3-4" refType="h" refFor="ch" refForName="FiveNodes_3" fact="0.65"/>
          <dgm:constr type="h" for="ch" forName="FiveConn_3-4" refType="h" refFor="ch" refForName="FiveNodes_3" fact="0.65"/>
          <dgm:constr type="ctrY" for="ch" forName="FiveConn_3-4" refType="h" fact="0.597"/>
          <dgm:constr type="r" for="ch" forName="FiveConn_3-4" refType="r" refFor="ch" refForName="FiveNodes_3"/>
          <dgm:constr type="w" for="ch" forName="FiveConn_4-5" refType="h" refFor="ch" refForName="FiveNodes_4" fact="0.65"/>
          <dgm:constr type="h" for="ch" forName="FiveConn_4-5" refType="h" refFor="ch" refForName="FiveNodes_4" fact="0.65"/>
          <dgm:constr type="ctrY" for="ch" forName="FiveConn_4-5" refType="h" fact="0.804"/>
          <dgm:constr type="r" for="ch" forName="FiveConn_4-5" refType="r" refFor="ch" refForName="FiveNodes_4"/>
          <dgm:constr type="r" for="ch" forName="FiveNodes_1_text" refType="l" refFor="ch" refForName="FiveConn_1-2"/>
          <dgm:constr type="rOff" for="ch" forName="FiveNodes_1_text" refType="w" refFor="ch" refForName="FiveConn_1-2" fact="-0.75"/>
          <dgm:constr type="t" for="ch" forName="FiveNodes_1_text" refType="t" refFor="ch" refForName="FiveNodes_1"/>
          <dgm:constr type="b" for="ch" forName="FiveNodes_1_text" refType="b" refFor="ch" refForName="FiveNodes_1"/>
          <dgm:constr type="l" for="ch" forName="FiveNodes_1_text" refType="l" refFor="ch" refForName="FiveNodes_1"/>
          <dgm:constr type="r" for="ch" forName="FiveNodes_2_text" refType="l" refFor="ch" refForName="FiveConn_1-2"/>
          <dgm:constr type="t" for="ch" forName="FiveNodes_2_text" refType="t" refFor="ch" refForName="FiveNodes_2"/>
          <dgm:constr type="b" for="ch" forName="FiveNodes_2_text" refType="b" refFor="ch" refForName="FiveNodes_2"/>
          <dgm:constr type="l" for="ch" forName="FiveNodes_2_text" refType="l" refFor="ch" refForName="FiveNodes_2"/>
          <dgm:constr type="r" for="ch" forName="FiveNodes_3_text" refType="l" refFor="ch" refForName="FiveConn_2-3"/>
          <dgm:constr type="t" for="ch" forName="FiveNodes_3_text" refType="t" refFor="ch" refForName="FiveNodes_3"/>
          <dgm:constr type="b" for="ch" forName="FiveNodes_3_text" refType="b" refFor="ch" refForName="FiveNodes_3"/>
          <dgm:constr type="l" for="ch" forName="FiveNodes_3_text" refType="l" refFor="ch" refForName="FiveNodes_3"/>
          <dgm:constr type="r" for="ch" forName="FiveNodes_4_text" refType="l" refFor="ch" refForName="FiveConn_3-4"/>
          <dgm:constr type="t" for="ch" forName="FiveNodes_4_text" refType="t" refFor="ch" refForName="FiveNodes_4"/>
          <dgm:constr type="b" for="ch" forName="FiveNodes_4_text" refType="b" refFor="ch" refForName="FiveNodes_4"/>
          <dgm:constr type="l" for="ch" forName="FiveNodes_4_text" refType="l" refFor="ch" refForName="FiveNodes_4"/>
          <dgm:constr type="r" for="ch" forName="FiveNodes_5_text" refType="l" refFor="ch" refForName="FiveConn_4-5"/>
          <dgm:constr type="t" for="ch" forName="FiveNodes_5_text" refType="t" refFor="ch" refForName="FiveNodes_5"/>
          <dgm:constr type="b" for="ch" forName="FiveNodes_5_text" refType="b" refFor="ch" refForName="FiveNodes_5"/>
          <dgm:constr type="l" for="ch" forName="FiveNodes_5_text" refType="l" refFor="ch" refForName="FiveNodes_5"/>
        </dgm:constrLst>
      </dgm:if>
      <dgm:else name="Name2">
        <dgm:constrLst>
          <dgm:constr type="primFontSz" for="ch" ptType="node" op="equ" val="65"/>
          <dgm:constr type="w" for="ch" forName="dummyMaxCanvas" refType="w"/>
          <dgm:constr type="h" for="ch" forName="dummyMaxCanvas" refType="h"/>
          <dgm:constr type="w" for="ch" forName="OneNode_1" refType="w"/>
          <dgm:constr type="h" for="ch" forName="OneNode_1" refType="h" fact="0.5"/>
          <dgm:constr type="ctrY" for="ch" forName="OneNode_1" refType="h" fact="0.5"/>
          <dgm:constr type="w" for="ch" forName="TwoNodes_1" refType="w" fact="0.85"/>
          <dgm:constr type="h" for="ch" forName="TwoNodes_1" refType="h" fact="0.45"/>
          <dgm:constr type="t" for="ch" forName="TwoNodes_1"/>
          <dgm:constr type="r" for="ch" forName="TwoNodes_1" refType="w"/>
          <dgm:constr type="w" for="ch" forName="TwoNodes_2" refType="w" fact="0.85"/>
          <dgm:constr type="h" for="ch" forName="TwoNodes_2" refType="h" fact="0.45"/>
          <dgm:constr type="b" for="ch" forName="TwoNodes_2" refType="h"/>
          <dgm:constr type="l" for="ch" forName="TwoNodes_2"/>
          <dgm:constr type="w" for="ch" forName="TwoConn_1-2" refType="h" refFor="ch" refForName="TwoNodes_1" fact="0.65"/>
          <dgm:constr type="h" for="ch" forName="TwoConn_1-2" refType="h" refFor="ch" refForName="TwoNodes_1" fact="0.65"/>
          <dgm:constr type="ctrY" for="ch" forName="TwoConn_1-2" refType="h" fact="0.5"/>
          <dgm:constr type="l" for="ch" forName="TwoConn_1-2" refType="l" refFor="ch" refForName="TwoNodes_1"/>
          <dgm:constr type="l" for="ch" forName="TwoNodes_1_text" refType="r" refFor="ch" refForName="TwoConn_1-2"/>
          <dgm:constr type="lOff" for="ch" forName="TwoNodes_1_text" refType="w" refFor="ch" refForName="TwoConn_1-2" fact="0.5"/>
          <dgm:constr type="t" for="ch" forName="TwoNodes_1_text" refType="t" refFor="ch" refForName="TwoNodes_1"/>
          <dgm:constr type="b" for="ch" forName="TwoNodes_1_text" refType="b" refFor="ch" refForName="TwoNodes_1"/>
          <dgm:constr type="r" for="ch" forName="TwoNodes_1_text" refType="r" refFor="ch" refForName="TwoNodes_1"/>
          <dgm:constr type="l" for="ch" forName="TwoNodes_2_text" refType="r" refFor="ch" refForName="TwoConn_1-2"/>
          <dgm:constr type="t" for="ch" forName="TwoNodes_2_text" refType="t" refFor="ch" refForName="TwoNodes_2"/>
          <dgm:constr type="b" for="ch" forName="TwoNodes_2_text" refType="b" refFor="ch" refForName="TwoNodes_2"/>
          <dgm:constr type="r" for="ch" forName="TwoNodes_2_text" refType="r" refFor="ch" refForName="TwoNodes_2"/>
          <dgm:constr type="w" for="ch" forName="ThreeNodes_1" refType="w" fact="0.85"/>
          <dgm:constr type="h" for="ch" forName="ThreeNodes_1" refType="h" fact="0.3"/>
          <dgm:constr type="t" for="ch" forName="ThreeNodes_1"/>
          <dgm:constr type="r" for="ch" forName="ThreeNodes_1" refType="w"/>
          <dgm:constr type="w" for="ch" forName="ThreeNodes_2" refType="w" fact="0.85"/>
          <dgm:constr type="h" for="ch" forName="ThreeNodes_2" refType="h" fact="0.3"/>
          <dgm:constr type="ctrY" for="ch" forName="ThreeNodes_2" refType="h" fact="0.5"/>
          <dgm:constr type="ctrX" for="ch" forName="ThreeNodes_2" refType="w" fact="0.5"/>
          <dgm:constr type="w" for="ch" forName="ThreeNodes_3" refType="w" fact="0.85"/>
          <dgm:constr type="h" for="ch" forName="ThreeNodes_3" refType="h" fact="0.3"/>
          <dgm:constr type="b" for="ch" forName="ThreeNodes_3" refType="h"/>
          <dgm:constr type="l" for="ch" forName="ThreeNodes_3"/>
          <dgm:constr type="w" for="ch" forName="ThreeConn_1-2" refType="h" refFor="ch" refForName="ThreeNodes_1" fact="0.65"/>
          <dgm:constr type="h" for="ch" forName="ThreeConn_1-2" refType="h" refFor="ch" refForName="ThreeNodes_1" fact="0.65"/>
          <dgm:constr type="ctrY" for="ch" forName="ThreeConn_1-2" refType="h" fact="0.325"/>
          <dgm:constr type="l" for="ch" forName="ThreeConn_1-2" refType="l" refFor="ch" refForName="ThreeNodes_1"/>
          <dgm:constr type="w" for="ch" forName="ThreeConn_2-3" refType="h" refFor="ch" refForName="ThreeNodes_2" fact="0.65"/>
          <dgm:constr type="h" for="ch" forName="ThreeConn_2-3" refType="h" refFor="ch" refForName="ThreeNodes_2" fact="0.65"/>
          <dgm:constr type="ctrY" for="ch" forName="ThreeConn_2-3" refType="h" fact="0.673"/>
          <dgm:constr type="l" for="ch" forName="ThreeConn_2-3" refType="l" refFor="ch" refForName="ThreeNodes_2"/>
          <dgm:constr type="l" for="ch" forName="ThreeNodes_1_text" refType="r" refFor="ch" refForName="ThreeConn_1-2"/>
          <dgm:constr type="lOff" for="ch" forName="ThreeNodes_1_text" refType="w" refFor="ch" refForName="ThreeConn_1-2" fact="0.55"/>
          <dgm:constr type="t" for="ch" forName="ThreeNodes_1_text" refType="t" refFor="ch" refForName="ThreeNodes_1"/>
          <dgm:constr type="b" for="ch" forName="ThreeNodes_1_text" refType="b" refFor="ch" refForName="ThreeNodes_1"/>
          <dgm:constr type="r" for="ch" forName="ThreeNodes_1_text" refType="r" refFor="ch" refForName="ThreeNodes_1"/>
          <dgm:constr type="l" for="ch" forName="ThreeNodes_2_text" refType="r" refFor="ch" refForName="ThreeConn_1-2"/>
          <dgm:constr type="t" for="ch" forName="ThreeNodes_2_text" refType="t" refFor="ch" refForName="ThreeNodes_2"/>
          <dgm:constr type="b" for="ch" forName="ThreeNodes_2_text" refType="b" refFor="ch" refForName="ThreeNodes_2"/>
          <dgm:constr type="r" for="ch" forName="ThreeNodes_2_text" refType="r" refFor="ch" refForName="ThreeNodes_2"/>
          <dgm:constr type="l" for="ch" forName="ThreeNodes_3_text" refType="r" refFor="ch" refForName="ThreeConn_2-3"/>
          <dgm:constr type="t" for="ch" forName="ThreeNodes_3_text" refType="t" refFor="ch" refForName="ThreeNodes_3"/>
          <dgm:constr type="b" for="ch" forName="ThreeNodes_3_text" refType="b" refFor="ch" refForName="ThreeNodes_3"/>
          <dgm:constr type="r" for="ch" forName="ThreeNodes_3_text" refType="r" refFor="ch" refForName="ThreeNodes_3"/>
          <dgm:constr type="w" for="ch" forName="FourNodes_1" refType="w" fact="0.8"/>
          <dgm:constr type="h" for="ch" forName="FourNodes_1" refType="h" fact="0.22"/>
          <dgm:constr type="t" for="ch" forName="FourNodes_1"/>
          <dgm:constr type="r" for="ch" forName="FourNodes_1" refType="w"/>
          <dgm:constr type="w" for="ch" forName="FourNodes_2" refType="w" fact="0.8"/>
          <dgm:constr type="h" for="ch" forName="FourNodes_2" refType="h" fact="0.22"/>
          <dgm:constr type="ctrY" for="ch" forName="FourNodes_2" refType="h" fact="0.37"/>
          <dgm:constr type="ctrX" for="ch" forName="FourNodes_2" refType="w" fact="0.533"/>
          <dgm:constr type="w" for="ch" forName="FourNodes_3" refType="w" fact="0.8"/>
          <dgm:constr type="h" for="ch" forName="FourNodes_3" refType="h" fact="0.22"/>
          <dgm:constr type="ctrY" for="ch" forName="FourNodes_3" refType="h" fact="0.63"/>
          <dgm:constr type="ctrX" for="ch" forName="FourNodes_3" refType="w" fact="0.467"/>
          <dgm:constr type="w" for="ch" forName="FourNodes_4" refType="w" fact="0.8"/>
          <dgm:constr type="h" for="ch" forName="FourNodes_4" refType="h" fact="0.22"/>
          <dgm:constr type="b" for="ch" forName="FourNodes_4" refType="h"/>
          <dgm:constr type="l" for="ch" forName="FourNodes_4"/>
          <dgm:constr type="w" for="ch" forName="FourConn_1-2" refType="h" refFor="ch" refForName="FourNodes_1" fact="0.65"/>
          <dgm:constr type="h" for="ch" forName="FourConn_1-2" refType="h" refFor="ch" refForName="FourNodes_1" fact="0.65"/>
          <dgm:constr type="ctrY" for="ch" forName="FourConn_1-2" refType="h" fact="0.24"/>
          <dgm:constr type="l" for="ch" forName="FourConn_1-2" refType="l" refFor="ch" refForName="FourNodes_1"/>
          <dgm:constr type="w" for="ch" forName="FourConn_2-3" refType="h" refFor="ch" refForName="FourNodes_2" fact="0.65"/>
          <dgm:constr type="h" for="ch" forName="FourConn_2-3" refType="h" refFor="ch" refForName="FourNodes_2" fact="0.65"/>
          <dgm:constr type="ctrY" for="ch" forName="FourConn_2-3" refType="h" fact="0.5"/>
          <dgm:constr type="l" for="ch" forName="FourConn_2-3" refType="l" refFor="ch" refForName="FourNodes_2"/>
          <dgm:constr type="w" for="ch" forName="FourConn_3-4" refType="h" refFor="ch" refForName="FourNodes_3" fact="0.65"/>
          <dgm:constr type="h" for="ch" forName="FourConn_3-4" refType="h" refFor="ch" refForName="FourNodes_3" fact="0.65"/>
          <dgm:constr type="ctrY" for="ch" forName="FourConn_3-4" refType="h" fact="0.76"/>
          <dgm:constr type="l" for="ch" forName="FourConn_3-4" refType="l" refFor="ch" refForName="FourNodes_3"/>
          <dgm:constr type="l" for="ch" forName="FourNodes_1_text" refType="r" refFor="ch" refForName="FourConn_1-2"/>
          <dgm:constr type="lOff" for="ch" forName="FourNodes_1_text" refType="w" refFor="ch" refForName="FourConn_1-2" fact="0.69"/>
          <dgm:constr type="t" for="ch" forName="FourNodes_1_text" refType="t" refFor="ch" refForName="FourNodes_1"/>
          <dgm:constr type="b" for="ch" forName="FourNodes_1_text" refType="b" refFor="ch" refForName="FourNodes_1"/>
          <dgm:constr type="r" for="ch" forName="FourNodes_1_text" refType="r" refFor="ch" refForName="FourNodes_1"/>
          <dgm:constr type="l" for="ch" forName="FourNodes_2_text" refType="r" refFor="ch" refForName="FourConn_1-2"/>
          <dgm:constr type="t" for="ch" forName="FourNodes_2_text" refType="t" refFor="ch" refForName="FourNodes_2"/>
          <dgm:constr type="b" for="ch" forName="FourNodes_2_text" refType="b" refFor="ch" refForName="FourNodes_2"/>
          <dgm:constr type="r" for="ch" forName="FourNodes_2_text" refType="r" refFor="ch" refForName="FourNodes_2"/>
          <dgm:constr type="l" for="ch" forName="FourNodes_3_text" refType="r" refFor="ch" refForName="FourConn_2-3"/>
          <dgm:constr type="t" for="ch" forName="FourNodes_3_text" refType="t" refFor="ch" refForName="FourNodes_3"/>
          <dgm:constr type="b" for="ch" forName="FourNodes_3_text" refType="b" refFor="ch" refForName="FourNodes_3"/>
          <dgm:constr type="r" for="ch" forName="FourNodes_3_text" refType="r" refFor="ch" refForName="FourNodes_3"/>
          <dgm:constr type="l" for="ch" forName="FourNodes_4_text" refType="r" refFor="ch" refForName="FourConn_3-4"/>
          <dgm:constr type="t" for="ch" forName="FourNodes_4_text" refType="t" refFor="ch" refForName="FourNodes_4"/>
          <dgm:constr type="b" for="ch" forName="FourNodes_4_text" refType="b" refFor="ch" refForName="FourNodes_4"/>
          <dgm:constr type="r" for="ch" forName="FourNodes_4_text" refType="r" refFor="ch" refForName="FourNodes_4"/>
          <dgm:constr type="w" for="ch" forName="FiveNodes_1" refType="w" fact="0.77"/>
          <dgm:constr type="h" for="ch" forName="FiveNodes_1" refType="h" fact="0.18"/>
          <dgm:constr type="t" for="ch" forName="FiveNodes_1"/>
          <dgm:constr type="r" for="ch" forName="FiveNodes_1" refType="w"/>
          <dgm:constr type="w" for="ch" forName="FiveNodes_2" refType="w" fact="0.77"/>
          <dgm:constr type="h" for="ch" forName="FiveNodes_2" refType="h" fact="0.18"/>
          <dgm:constr type="ctrY" for="ch" forName="FiveNodes_2" refType="h" fact="0.295"/>
          <dgm:constr type="ctrX" for="ch" forName="FiveNodes_2" refType="w" fact="0.5575"/>
          <dgm:constr type="w" for="ch" forName="FiveNodes_3" refType="w" fact="0.77"/>
          <dgm:constr type="h" for="ch" forName="FiveNodes_3" refType="h" fact="0.18"/>
          <dgm:constr type="ctrY" for="ch" forName="FiveNodes_3" refType="h" fact="0.5"/>
          <dgm:constr type="ctrX" for="ch" forName="FiveNodes_3" refType="w" fact="0.5"/>
          <dgm:constr type="w" for="ch" forName="FiveNodes_4" refType="w" fact="0.77"/>
          <dgm:constr type="h" for="ch" forName="FiveNodes_4" refType="h" fact="0.18"/>
          <dgm:constr type="ctrY" for="ch" forName="FiveNodes_4" refType="h" fact="0.705"/>
          <dgm:constr type="ctrX" for="ch" forName="FiveNodes_4" refType="w" fact="0.4425"/>
          <dgm:constr type="w" for="ch" forName="FiveNodes_5" refType="w" fact="0.77"/>
          <dgm:constr type="h" for="ch" forName="FiveNodes_5" refType="h" fact="0.18"/>
          <dgm:constr type="b" for="ch" forName="FiveNodes_5" refType="h"/>
          <dgm:constr type="l" for="ch" forName="FiveNodes_5"/>
          <dgm:constr type="w" for="ch" forName="FiveConn_1-2" refType="h" refFor="ch" refForName="FiveNodes_1" fact="0.65"/>
          <dgm:constr type="h" for="ch" forName="FiveConn_1-2" refType="h" refFor="ch" refForName="FiveNodes_1" fact="0.65"/>
          <dgm:constr type="ctrY" for="ch" forName="FiveConn_1-2" refType="h" fact="0.19"/>
          <dgm:constr type="l" for="ch" forName="FiveConn_1-2" refType="l" refFor="ch" refForName="FiveNodes_1"/>
          <dgm:constr type="w" for="ch" forName="FiveConn_2-3" refType="h" refFor="ch" refForName="FiveNodes_2" fact="0.65"/>
          <dgm:constr type="h" for="ch" forName="FiveConn_2-3" refType="h" refFor="ch" refForName="FiveNodes_2" fact="0.65"/>
          <dgm:constr type="ctrY" for="ch" forName="FiveConn_2-3" refType="h" fact="0.395"/>
          <dgm:constr type="l" for="ch" forName="FiveConn_2-3" refType="l" refFor="ch" refForName="FiveNodes_2"/>
          <dgm:constr type="w" for="ch" forName="FiveConn_3-4" refType="h" refFor="ch" refForName="FiveNodes_3" fact="0.65"/>
          <dgm:constr type="h" for="ch" forName="FiveConn_3-4" refType="h" refFor="ch" refForName="FiveNodes_3" fact="0.65"/>
          <dgm:constr type="ctrY" for="ch" forName="FiveConn_3-4" refType="h" fact="0.597"/>
          <dgm:constr type="l" for="ch" forName="FiveConn_3-4" refType="l" refFor="ch" refForName="FiveNodes_3"/>
          <dgm:constr type="w" for="ch" forName="FiveConn_4-5" refType="h" refFor="ch" refForName="FiveNodes_4" fact="0.65"/>
          <dgm:constr type="h" for="ch" forName="FiveConn_4-5" refType="h" refFor="ch" refForName="FiveNodes_4" fact="0.65"/>
          <dgm:constr type="ctrY" for="ch" forName="FiveConn_4-5" refType="h" fact="0.804"/>
          <dgm:constr type="l" for="ch" forName="FiveConn_4-5" refType="l" refFor="ch" refForName="FiveNodes_4"/>
          <dgm:constr type="l" for="ch" forName="FiveNodes_1_text" refType="r" refFor="ch" refForName="FiveConn_1-2"/>
          <dgm:constr type="lOff" for="ch" forName="FiveNodes_1_text" refType="w" refFor="ch" refForName="FiveConn_1-2" fact="0.73"/>
          <dgm:constr type="t" for="ch" forName="FiveNodes_1_text" refType="t" refFor="ch" refForName="FiveNodes_1"/>
          <dgm:constr type="b" for="ch" forName="FiveNodes_1_text" refType="b" refFor="ch" refForName="FiveNodes_1"/>
          <dgm:constr type="r" for="ch" forName="FiveNodes_1_text" refType="r" refFor="ch" refForName="FiveNodes_1"/>
          <dgm:constr type="l" for="ch" forName="FiveNodes_2_text" refType="r" refFor="ch" refForName="FiveConn_1-2"/>
          <dgm:constr type="t" for="ch" forName="FiveNodes_2_text" refType="t" refFor="ch" refForName="FiveNodes_2"/>
          <dgm:constr type="b" for="ch" forName="FiveNodes_2_text" refType="b" refFor="ch" refForName="FiveNodes_2"/>
          <dgm:constr type="r" for="ch" forName="FiveNodes_2_text" refType="r" refFor="ch" refForName="FiveNodes_2"/>
          <dgm:constr type="l" for="ch" forName="FiveNodes_3_text" refType="r" refFor="ch" refForName="FiveConn_2-3"/>
          <dgm:constr type="t" for="ch" forName="FiveNodes_3_text" refType="t" refFor="ch" refForName="FiveNodes_3"/>
          <dgm:constr type="b" for="ch" forName="FiveNodes_3_text" refType="b" refFor="ch" refForName="FiveNodes_3"/>
          <dgm:constr type="r" for="ch" forName="FiveNodes_3_text" refType="r" refFor="ch" refForName="FiveNodes_3"/>
          <dgm:constr type="l" for="ch" forName="FiveNodes_4_text" refType="r" refFor="ch" refForName="FiveConn_3-4"/>
          <dgm:constr type="t" for="ch" forName="FiveNodes_4_text" refType="t" refFor="ch" refForName="FiveNodes_4"/>
          <dgm:constr type="b" for="ch" forName="FiveNodes_4_text" refType="b" refFor="ch" refForName="FiveNodes_4"/>
          <dgm:constr type="r" for="ch" forName="FiveNodes_4_text" refType="r" refFor="ch" refForName="FiveNodes_4"/>
          <dgm:constr type="l" for="ch" forName="FiveNodes_5_text" refType="r" refFor="ch" refForName="FiveConn_4-5"/>
          <dgm:constr type="t" for="ch" forName="FiveNodes_5_text" refType="t" refFor="ch" refForName="FiveNodes_5"/>
          <dgm:constr type="b" for="ch" forName="FiveNodes_5_text" refType="b" refFor="ch" refForName="FiveNodes_5"/>
          <dgm:constr type="r" for="ch" forName="FiveNodes_5_text" refType="r" refFor="ch" refForName="FiveNodes_5"/>
        </dgm:constrLst>
      </dgm:else>
    </dgm:choose>
    <dgm:ruleLst/>
    <dgm:layoutNode name="dummyMaxCanvas">
      <dgm:varLst/>
      <dgm:alg type="sp"/>
      <dgm:shape xmlns:r="http://schemas.openxmlformats.org/officeDocument/2006/relationships" r:blip="">
        <dgm:adjLst/>
      </dgm:shape>
      <dgm:presOf/>
      <dgm:constrLst/>
      <dgm:ruleLst/>
    </dgm:layoutNode>
    <dgm:choose name="Name3">
      <dgm:if name="Name4" axis="ch" ptType="node" func="cnt" op="equ" val="1">
        <dgm:layoutNode name="OneNode_1">
          <dgm:varLst>
            <dgm:bulletEnabled val="1"/>
          </dgm:varLst>
          <dgm:alg type="tx"/>
          <dgm:shape xmlns:r="http://schemas.openxmlformats.org/officeDocument/2006/relationships" type="roundRect" r:blip="">
            <dgm:adjLst>
              <dgm:adj idx="1" val="0.1"/>
            </dgm:adjLst>
          </dgm:shape>
          <dgm:presOf axis="ch desOrSelf" ptType="node node" st="1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5">
        <dgm:choose name="Name6">
          <dgm:if name="Name7" axis="ch" ptType="node" func="cnt" op="equ" val="2">
            <dgm:layoutNode name="TwoNodes_1">
              <dgm:varLst>
                <dgm:bulletEnabled val="1"/>
              </dgm:varLst>
              <dgm:alg type="sp"/>
              <dgm:shape xmlns:r="http://schemas.openxmlformats.org/officeDocument/2006/relationships" type="roundRect" r:blip="">
                <dgm:adjLst>
                  <dgm:adj idx="1" val="0.1"/>
                </dgm:adjLst>
              </dgm:shape>
              <dgm:presOf axis="ch desOrSelf" ptType="node node" st="1 1" cnt="1 0"/>
              <dgm:constrLst/>
              <dgm:ruleLst/>
            </dgm:layoutNode>
            <dgm:layoutNode name="TwoNodes_2">
              <dgm:varLst>
                <dgm:bulletEnabled val="1"/>
              </dgm:varLst>
              <dgm:alg type="sp"/>
              <dgm:shape xmlns:r="http://schemas.openxmlformats.org/officeDocument/2006/relationships" type="roundRect" r:blip="">
                <dgm:adjLst>
                  <dgm:adj idx="1" val="0.1"/>
                </dgm:adjLst>
              </dgm:shape>
              <dgm:presOf axis="ch desOrSelf" ptType="node node" st="2 1" cnt="1 0"/>
              <dgm:constrLst/>
              <dgm:ruleLst/>
            </dgm:layoutNode>
            <dgm:layoutNode name="TwoConn_1-2" styleLbl="fgAccFollowNode1">
              <dgm:varLst>
                <dgm:bulletEnabled val="1"/>
              </dgm:varLst>
              <dgm:alg type="tx"/>
              <dgm:shape xmlns:r="http://schemas.openxmlformats.org/officeDocument/2006/relationships" type="downArrow" r:blip="">
                <dgm:adjLst>
                  <dgm:adj idx="1" val="0.55"/>
                  <dgm:adj idx="2" val="0.45"/>
                </dgm:adjLst>
              </dgm:shape>
              <dgm:presOf axis="ch" ptType="sibTrans"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TwoNodes_1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1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TwoNodes_2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2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8">
            <dgm:choose name="Name9">
              <dgm:if name="Name10" axis="ch" ptType="node" func="cnt" op="equ" val="3">
                <dgm:layoutNode name="ThreeNodes_1">
                  <dgm:varLst>
                    <dgm:bulletEnabled val="1"/>
                  </dgm:varLst>
                  <dgm:alg type="sp"/>
                  <dgm:shape xmlns:r="http://schemas.openxmlformats.org/officeDocument/2006/relationships" type="roundRect" r:blip="">
                    <dgm:adjLst>
                      <dgm:adj idx="1" val="0.1"/>
                    </dgm:adjLst>
                  </dgm:shape>
                  <dgm:presOf axis="ch desOrSelf" ptType="node node" st="1 1" cnt="1 0"/>
                  <dgm:constrLst/>
                  <dgm:ruleLst/>
                </dgm:layoutNode>
                <dgm:layoutNode name="ThreeNodes_2">
                  <dgm:varLst>
                    <dgm:bulletEnabled val="1"/>
                  </dgm:varLst>
                  <dgm:alg type="sp"/>
                  <dgm:shape xmlns:r="http://schemas.openxmlformats.org/officeDocument/2006/relationships" type="roundRect" r:blip="">
                    <dgm:adjLst>
                      <dgm:adj idx="1" val="0.1"/>
                    </dgm:adjLst>
                  </dgm:shape>
                  <dgm:presOf axis="ch desOrSelf" ptType="node node" st="2 1" cnt="1 0"/>
                  <dgm:constrLst/>
                  <dgm:ruleLst/>
                </dgm:layoutNode>
                <dgm:layoutNode name="ThreeNodes_3">
                  <dgm:varLst>
                    <dgm:bulletEnabled val="1"/>
                  </dgm:varLst>
                  <dgm:alg type="sp"/>
                  <dgm:shape xmlns:r="http://schemas.openxmlformats.org/officeDocument/2006/relationships" type="roundRect" r:blip="">
                    <dgm:adjLst>
                      <dgm:adj idx="1" val="0.1"/>
                    </dgm:adjLst>
                  </dgm:shape>
                  <dgm:presOf axis="ch desOrSelf" ptType="node node" st="3 1" cnt="1 0"/>
                  <dgm:constrLst/>
                  <dgm:ruleLst/>
                </dgm:layoutNode>
                <dgm:layoutNode name="ThreeConn_1-2" styleLbl="fgAccFollowNode1">
                  <dgm:varLst>
                    <dgm:bulletEnabled val="1"/>
                  </dgm:varLst>
                  <dgm:alg type="tx"/>
                  <dgm:shape xmlns:r="http://schemas.openxmlformats.org/officeDocument/2006/relationships" type="downArrow" r:blip="">
                    <dgm:adjLst>
                      <dgm:adj idx="1" val="0.55"/>
                      <dgm:adj idx="2" val="0.45"/>
                    </dgm:adjLst>
                  </dgm:shape>
                  <dgm:presOf axis="ch" ptType="sibTrans"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ThreeConn_2-3" styleLbl="fgAccFollowNode1">
                  <dgm:varLst>
                    <dgm:bulletEnabled val="1"/>
                  </dgm:varLst>
                  <dgm:alg type="tx"/>
                  <dgm:shape xmlns:r="http://schemas.openxmlformats.org/officeDocument/2006/relationships" type="downArrow" r:blip="">
                    <dgm:adjLst>
                      <dgm:adj idx="1" val="0.55"/>
                      <dgm:adj idx="2" val="0.45"/>
                    </dgm:adjLst>
                  </dgm:shape>
                  <dgm:presOf axis="ch" ptType="sibTrans" st="2"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ThreeNodes_1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1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ThreeNodes_2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2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ThreeNodes_3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3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11">
                <dgm:choose name="Name12">
                  <dgm:if name="Name13" axis="ch" ptType="node" func="cnt" op="equ" val="4">
                    <dgm:layoutNode name="FourNodes_1">
                      <dgm:varLst>
                        <dgm:bulletEnabled val="1"/>
                      </dgm:varLst>
                      <dgm:alg type="sp"/>
                      <dgm:shape xmlns:r="http://schemas.openxmlformats.org/officeDocument/2006/relationships" type="roundRect" r:blip="">
                        <dgm:adjLst>
                          <dgm:adj idx="1" val="0.1"/>
                        </dgm:adjLst>
                      </dgm:shape>
                      <dgm:presOf axis="ch desOrSelf" ptType="node node" st="1 1" cnt="1 0"/>
                      <dgm:constrLst/>
                      <dgm:ruleLst/>
                    </dgm:layoutNode>
                    <dgm:layoutNode name="FourNodes_2">
                      <dgm:varLst>
                        <dgm:bulletEnabled val="1"/>
                      </dgm:varLst>
                      <dgm:alg type="sp"/>
                      <dgm:shape xmlns:r="http://schemas.openxmlformats.org/officeDocument/2006/relationships" type="roundRect" r:blip="">
                        <dgm:adjLst>
                          <dgm:adj idx="1" val="0.1"/>
                        </dgm:adjLst>
                      </dgm:shape>
                      <dgm:presOf axis="ch desOrSelf" ptType="node node" st="2 1" cnt="1 0"/>
                      <dgm:constrLst/>
                      <dgm:ruleLst/>
                    </dgm:layoutNode>
                    <dgm:layoutNode name="FourNodes_3">
                      <dgm:varLst>
                        <dgm:bulletEnabled val="1"/>
                      </dgm:varLst>
                      <dgm:alg type="sp"/>
                      <dgm:shape xmlns:r="http://schemas.openxmlformats.org/officeDocument/2006/relationships" type="roundRect" r:blip="">
                        <dgm:adjLst>
                          <dgm:adj idx="1" val="0.1"/>
                        </dgm:adjLst>
                      </dgm:shape>
                      <dgm:presOf axis="ch desOrSelf" ptType="node node" st="3 1" cnt="1 0"/>
                      <dgm:constrLst/>
                      <dgm:ruleLst/>
                    </dgm:layoutNode>
                    <dgm:layoutNode name="FourNodes_4">
                      <dgm:varLst>
                        <dgm:bulletEnabled val="1"/>
                      </dgm:varLst>
                      <dgm:alg type="sp"/>
                      <dgm:shape xmlns:r="http://schemas.openxmlformats.org/officeDocument/2006/relationships" type="roundRect" r:blip="">
                        <dgm:adjLst>
                          <dgm:adj idx="1" val="0.1"/>
                        </dgm:adjLst>
                      </dgm:shape>
                      <dgm:presOf axis="ch desOrSelf" ptType="node node" st="4 1" cnt="1 0"/>
                      <dgm:constrLst/>
                      <dgm:ruleLst/>
                    </dgm:layoutNode>
                    <dgm:layoutNode name="FourConn_1-2" styleLbl="fgAccFollowNode1">
                      <dgm:varLst>
                        <dgm:bulletEnabled val="1"/>
                      </dgm:varLst>
                      <dgm:alg type="tx"/>
                      <dgm:shape xmlns:r="http://schemas.openxmlformats.org/officeDocument/2006/relationships" type="downArrow" r:blip="">
                        <dgm:adjLst>
                          <dgm:adj idx="1" val="0.55"/>
                          <dgm:adj idx="2" val="0.45"/>
                        </dgm:adjLst>
                      </dgm:shape>
                      <dgm:presOf axis="ch" ptType="sibTrans"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ourConn_2-3" styleLbl="fgAccFollowNode1">
                      <dgm:varLst>
                        <dgm:bulletEnabled val="1"/>
                      </dgm:varLst>
                      <dgm:alg type="tx"/>
                      <dgm:shape xmlns:r="http://schemas.openxmlformats.org/officeDocument/2006/relationships" type="downArrow" r:blip="">
                        <dgm:adjLst>
                          <dgm:adj idx="1" val="0.55"/>
                          <dgm:adj idx="2" val="0.45"/>
                        </dgm:adjLst>
                      </dgm:shape>
                      <dgm:presOf axis="ch" ptType="sibTrans" st="2"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ourConn_3-4" styleLbl="fgAccFollowNode1">
                      <dgm:varLst>
                        <dgm:bulletEnabled val="1"/>
                      </dgm:varLst>
                      <dgm:alg type="tx"/>
                      <dgm:shape xmlns:r="http://schemas.openxmlformats.org/officeDocument/2006/relationships" type="downArrow" r:blip="">
                        <dgm:adjLst>
                          <dgm:adj idx="1" val="0.55"/>
                          <dgm:adj idx="2" val="0.45"/>
                        </dgm:adjLst>
                      </dgm:shape>
                      <dgm:presOf axis="ch" ptType="sibTrans" st="3"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ourNodes_1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1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ourNodes_2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2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ourNodes_3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3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ourNodes_4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4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14">
                    <dgm:choose name="Name15">
                      <dgm:if name="Name16" axis="ch" ptType="node" func="cnt" op="gte" val="5">
                        <dgm:layoutNode name="FiveNodes_1">
                          <dgm:varLst>
                            <dgm:bulletEnabled val="1"/>
                          </dgm:varLst>
                          <dgm:alg type="sp"/>
                          <dgm:shape xmlns:r="http://schemas.openxmlformats.org/officeDocument/2006/relationships" type="roundRect" r:blip="">
                            <dgm:adjLst>
                              <dgm:adj idx="1" val="0.1"/>
                            </dgm:adjLst>
                          </dgm:shape>
                          <dgm:presOf axis="ch desOrSelf" ptType="node node" st="1 1" cnt="1 0"/>
                          <dgm:constrLst/>
                          <dgm:ruleLst/>
                        </dgm:layoutNode>
                        <dgm:layoutNode name="FiveNodes_2">
                          <dgm:varLst>
                            <dgm:bulletEnabled val="1"/>
                          </dgm:varLst>
                          <dgm:alg type="sp"/>
                          <dgm:shape xmlns:r="http://schemas.openxmlformats.org/officeDocument/2006/relationships" type="roundRect" r:blip="">
                            <dgm:adjLst>
                              <dgm:adj idx="1" val="0.1"/>
                            </dgm:adjLst>
                          </dgm:shape>
                          <dgm:presOf axis="ch desOrSelf" ptType="node node" st="2 1" cnt="1 0"/>
                          <dgm:constrLst/>
                          <dgm:ruleLst/>
                        </dgm:layoutNode>
                        <dgm:layoutNode name="FiveNodes_3">
                          <dgm:varLst>
                            <dgm:bulletEnabled val="1"/>
                          </dgm:varLst>
                          <dgm:alg type="sp"/>
                          <dgm:shape xmlns:r="http://schemas.openxmlformats.org/officeDocument/2006/relationships" type="roundRect" r:blip="">
                            <dgm:adjLst>
                              <dgm:adj idx="1" val="0.1"/>
                            </dgm:adjLst>
                          </dgm:shape>
                          <dgm:presOf axis="ch desOrSelf" ptType="node node" st="3 1" cnt="1 0"/>
                          <dgm:constrLst/>
                          <dgm:ruleLst/>
                        </dgm:layoutNode>
                        <dgm:layoutNode name="FiveNodes_4">
                          <dgm:varLst>
                            <dgm:bulletEnabled val="1"/>
                          </dgm:varLst>
                          <dgm:alg type="sp"/>
                          <dgm:shape xmlns:r="http://schemas.openxmlformats.org/officeDocument/2006/relationships" type="roundRect" r:blip="">
                            <dgm:adjLst>
                              <dgm:adj idx="1" val="0.1"/>
                            </dgm:adjLst>
                          </dgm:shape>
                          <dgm:presOf axis="ch desOrSelf" ptType="node node" st="4 1" cnt="1 0"/>
                          <dgm:constrLst/>
                          <dgm:ruleLst/>
                        </dgm:layoutNode>
                        <dgm:layoutNode name="FiveNodes_5">
                          <dgm:varLst>
                            <dgm:bulletEnabled val="1"/>
                          </dgm:varLst>
                          <dgm:alg type="sp"/>
                          <dgm:shape xmlns:r="http://schemas.openxmlformats.org/officeDocument/2006/relationships" type="roundRect" r:blip="">
                            <dgm:adjLst>
                              <dgm:adj idx="1" val="0.1"/>
                            </dgm:adjLst>
                          </dgm:shape>
                          <dgm:presOf axis="ch desOrSelf" ptType="node node" st="5 1" cnt="1 0"/>
                          <dgm:constrLst/>
                          <dgm:ruleLst/>
                        </dgm:layoutNode>
                        <dgm:layoutNode name="FiveConn_1-2" styleLbl="fgAccFollowNode1">
                          <dgm:varLst>
                            <dgm:bulletEnabled val="1"/>
                          </dgm:varLst>
                          <dgm:alg type="tx"/>
                          <dgm:shape xmlns:r="http://schemas.openxmlformats.org/officeDocument/2006/relationships" type="downArrow" r:blip="">
                            <dgm:adjLst>
                              <dgm:adj idx="1" val="0.55"/>
                              <dgm:adj idx="2" val="0.45"/>
                            </dgm:adjLst>
                          </dgm:shape>
                          <dgm:presOf axis="ch" ptType="sibTrans"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iveConn_2-3" styleLbl="fgAccFollowNode1">
                          <dgm:varLst>
                            <dgm:bulletEnabled val="1"/>
                          </dgm:varLst>
                          <dgm:alg type="tx"/>
                          <dgm:shape xmlns:r="http://schemas.openxmlformats.org/officeDocument/2006/relationships" type="downArrow" r:blip="">
                            <dgm:adjLst>
                              <dgm:adj idx="1" val="0.55"/>
                              <dgm:adj idx="2" val="0.45"/>
                            </dgm:adjLst>
                          </dgm:shape>
                          <dgm:presOf axis="ch" ptType="sibTrans" st="2"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iveConn_3-4" styleLbl="fgAccFollowNode1">
                          <dgm:varLst>
                            <dgm:bulletEnabled val="1"/>
                          </dgm:varLst>
                          <dgm:alg type="tx"/>
                          <dgm:shape xmlns:r="http://schemas.openxmlformats.org/officeDocument/2006/relationships" type="downArrow" r:blip="">
                            <dgm:adjLst>
                              <dgm:adj idx="1" val="0.55"/>
                              <dgm:adj idx="2" val="0.45"/>
                            </dgm:adjLst>
                          </dgm:shape>
                          <dgm:presOf axis="ch" ptType="sibTrans" st="3"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iveConn_4-5" styleLbl="fgAccFollowNode1">
                          <dgm:varLst>
                            <dgm:bulletEnabled val="1"/>
                          </dgm:varLst>
                          <dgm:alg type="tx"/>
                          <dgm:shape xmlns:r="http://schemas.openxmlformats.org/officeDocument/2006/relationships" type="downArrow" r:blip="">
                            <dgm:adjLst>
                              <dgm:adj idx="1" val="0.55"/>
                              <dgm:adj idx="2" val="0.45"/>
                            </dgm:adjLst>
                          </dgm:shape>
                          <dgm:presOf axis="ch" ptType="sibTrans" st="4"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iveNodes_1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1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iveNodes_2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2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iveNodes_3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3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iveNodes_4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4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iveNodes_5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5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17"/>
                    </dgm:choose>
                  </dgm:else>
                </dgm:choose>
              </dgm:else>
            </dgm:choose>
          </dgm:else>
        </dgm:choose>
      </dgm:else>
    </dgm:choose>
  </dgm:layoutNode>
</dgm:layoutDef>
</file>

<file path=ppt/diagrams/layout3.xml><?xml version="1.0" encoding="utf-8"?>
<dgm:layoutDef xmlns:dgm="http://schemas.openxmlformats.org/drawingml/2006/diagram" xmlns:a="http://schemas.openxmlformats.org/drawingml/2006/main" uniqueId="urn:microsoft.com/office/officeart/2005/8/layout/vProcess5">
  <dgm:title val=""/>
  <dgm:desc val=""/>
  <dgm:catLst>
    <dgm:cat type="process" pri="14000"/>
  </dgm:catLst>
  <dgm:sampData>
    <dgm:dataModel>
      <dgm:ptLst>
        <dgm:pt modelId="0" type="doc"/>
        <dgm:pt modelId="1">
          <dgm:prSet phldr="1"/>
        </dgm:pt>
        <dgm:pt modelId="2">
          <dgm:prSet phldr="1"/>
        </dgm:pt>
        <dgm:pt modelId="3">
          <dgm:prSet phldr="1"/>
        </dgm:pt>
      </dgm:ptLst>
      <dgm:cxnLst>
        <dgm:cxn modelId="5" srcId="0" destId="1" srcOrd="0" destOrd="0"/>
        <dgm:cxn modelId="6" srcId="0" destId="2" srcOrd="1" destOrd="0"/>
        <dgm:cxn modelId="7" srcId="0" destId="3" srcOrd="2"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6" srcId="0" destId="1" srcOrd="0" destOrd="0"/>
        <dgm:cxn modelId="7" srcId="0" destId="2" srcOrd="1" destOrd="0"/>
        <dgm:cxn modelId="8" srcId="0" destId="3" srcOrd="2" destOrd="0"/>
        <dgm:cxn modelId="9" srcId="0" destId="4" srcOrd="3" destOrd="0"/>
      </dgm:cxnLst>
      <dgm:bg/>
      <dgm:whole/>
    </dgm:dataModel>
  </dgm:clrData>
  <dgm:layoutNode name="outerComposite">
    <dgm:varLst>
      <dgm:chMax val="5"/>
      <dgm:dir/>
      <dgm:resizeHandles val="exact"/>
    </dgm:varLst>
    <dgm:alg type="composite"/>
    <dgm:shape xmlns:r="http://schemas.openxmlformats.org/officeDocument/2006/relationships" r:blip="">
      <dgm:adjLst/>
    </dgm:shape>
    <dgm:presOf/>
    <dgm:choose name="Name0">
      <dgm:if name="Name1" func="var" arg="dir" op="equ" val="norm">
        <dgm:constrLst>
          <dgm:constr type="primFontSz" for="ch" ptType="node" op="equ" val="65"/>
          <dgm:constr type="w" for="ch" forName="dummyMaxCanvas" refType="w"/>
          <dgm:constr type="h" for="ch" forName="dummyMaxCanvas" refType="h"/>
          <dgm:constr type="w" for="ch" forName="OneNode_1" refType="w"/>
          <dgm:constr type="h" for="ch" forName="OneNode_1" refType="h" fact="0.5"/>
          <dgm:constr type="ctrY" for="ch" forName="OneNode_1" refType="h" fact="0.5"/>
          <dgm:constr type="w" for="ch" forName="TwoNodes_1" refType="w" fact="0.85"/>
          <dgm:constr type="h" for="ch" forName="TwoNodes_1" refType="h" fact="0.45"/>
          <dgm:constr type="t" for="ch" forName="TwoNodes_1"/>
          <dgm:constr type="l" for="ch" forName="TwoNodes_1"/>
          <dgm:constr type="w" for="ch" forName="TwoNodes_2" refType="w" fact="0.85"/>
          <dgm:constr type="h" for="ch" forName="TwoNodes_2" refType="h" fact="0.45"/>
          <dgm:constr type="b" for="ch" forName="TwoNodes_2" refType="h"/>
          <dgm:constr type="r" for="ch" forName="TwoNodes_2" refType="w"/>
          <dgm:constr type="w" for="ch" forName="TwoConn_1-2" refType="h" refFor="ch" refForName="TwoNodes_1" fact="0.65"/>
          <dgm:constr type="h" for="ch" forName="TwoConn_1-2" refType="h" refFor="ch" refForName="TwoNodes_1" fact="0.65"/>
          <dgm:constr type="ctrY" for="ch" forName="TwoConn_1-2" refType="h" fact="0.5"/>
          <dgm:constr type="r" for="ch" forName="TwoConn_1-2" refType="r" refFor="ch" refForName="TwoNodes_1"/>
          <dgm:constr type="r" for="ch" forName="TwoNodes_1_text" refType="l" refFor="ch" refForName="TwoConn_1-2"/>
          <dgm:constr type="rOff" for="ch" forName="TwoNodes_1_text" refType="w" refFor="ch" refForName="TwoConn_1-2" fact="-0.5"/>
          <dgm:constr type="t" for="ch" forName="TwoNodes_1_text" refType="t" refFor="ch" refForName="TwoNodes_1"/>
          <dgm:constr type="b" for="ch" forName="TwoNodes_1_text" refType="b" refFor="ch" refForName="TwoNodes_1"/>
          <dgm:constr type="l" for="ch" forName="TwoNodes_1_text" refType="l" refFor="ch" refForName="TwoNodes_1"/>
          <dgm:constr type="r" for="ch" forName="TwoNodes_2_text" refType="l" refFor="ch" refForName="TwoConn_1-2"/>
          <dgm:constr type="t" for="ch" forName="TwoNodes_2_text" refType="t" refFor="ch" refForName="TwoNodes_2"/>
          <dgm:constr type="b" for="ch" forName="TwoNodes_2_text" refType="b" refFor="ch" refForName="TwoNodes_2"/>
          <dgm:constr type="l" for="ch" forName="TwoNodes_2_text" refType="l" refFor="ch" refForName="TwoNodes_2"/>
          <dgm:constr type="w" for="ch" forName="ThreeNodes_1" refType="w" fact="0.85"/>
          <dgm:constr type="h" for="ch" forName="ThreeNodes_1" refType="h" fact="0.3"/>
          <dgm:constr type="t" for="ch" forName="ThreeNodes_1"/>
          <dgm:constr type="l" for="ch" forName="ThreeNodes_1"/>
          <dgm:constr type="w" for="ch" forName="ThreeNodes_2" refType="w" fact="0.85"/>
          <dgm:constr type="h" for="ch" forName="ThreeNodes_2" refType="h" fact="0.3"/>
          <dgm:constr type="ctrY" for="ch" forName="ThreeNodes_2" refType="h" fact="0.5"/>
          <dgm:constr type="ctrX" for="ch" forName="ThreeNodes_2" refType="w" fact="0.5"/>
          <dgm:constr type="w" for="ch" forName="ThreeNodes_3" refType="w" fact="0.85"/>
          <dgm:constr type="h" for="ch" forName="ThreeNodes_3" refType="h" fact="0.3"/>
          <dgm:constr type="b" for="ch" forName="ThreeNodes_3" refType="h"/>
          <dgm:constr type="r" for="ch" forName="ThreeNodes_3" refType="w"/>
          <dgm:constr type="w" for="ch" forName="ThreeConn_1-2" refType="h" refFor="ch" refForName="ThreeNodes_1" fact="0.65"/>
          <dgm:constr type="h" for="ch" forName="ThreeConn_1-2" refType="h" refFor="ch" refForName="ThreeNodes_1" fact="0.65"/>
          <dgm:constr type="ctrY" for="ch" forName="ThreeConn_1-2" refType="h" fact="0.325"/>
          <dgm:constr type="r" for="ch" forName="ThreeConn_1-2" refType="r" refFor="ch" refForName="ThreeNodes_1"/>
          <dgm:constr type="w" for="ch" forName="ThreeConn_2-3" refType="h" refFor="ch" refForName="ThreeNodes_2" fact="0.65"/>
          <dgm:constr type="h" for="ch" forName="ThreeConn_2-3" refType="h" refFor="ch" refForName="ThreeNodes_2" fact="0.65"/>
          <dgm:constr type="ctrY" for="ch" forName="ThreeConn_2-3" refType="h" fact="0.673"/>
          <dgm:constr type="r" for="ch" forName="ThreeConn_2-3" refType="r" refFor="ch" refForName="ThreeNodes_2"/>
          <dgm:constr type="r" for="ch" forName="ThreeNodes_1_text" refType="l" refFor="ch" refForName="ThreeConn_1-2"/>
          <dgm:constr type="rOff" for="ch" forName="ThreeNodes_1_text" refType="w" refFor="ch" refForName="ThreeConn_1-2" fact="-0.57"/>
          <dgm:constr type="t" for="ch" forName="ThreeNodes_1_text" refType="t" refFor="ch" refForName="ThreeNodes_1"/>
          <dgm:constr type="b" for="ch" forName="ThreeNodes_1_text" refType="b" refFor="ch" refForName="ThreeNodes_1"/>
          <dgm:constr type="l" for="ch" forName="ThreeNodes_1_text" refType="l" refFor="ch" refForName="ThreeNodes_1"/>
          <dgm:constr type="r" for="ch" forName="ThreeNodes_2_text" refType="l" refFor="ch" refForName="ThreeConn_1-2"/>
          <dgm:constr type="t" for="ch" forName="ThreeNodes_2_text" refType="t" refFor="ch" refForName="ThreeNodes_2"/>
          <dgm:constr type="b" for="ch" forName="ThreeNodes_2_text" refType="b" refFor="ch" refForName="ThreeNodes_2"/>
          <dgm:constr type="l" for="ch" forName="ThreeNodes_2_text" refType="l" refFor="ch" refForName="ThreeNodes_2"/>
          <dgm:constr type="r" for="ch" forName="ThreeNodes_3_text" refType="l" refFor="ch" refForName="ThreeConn_2-3"/>
          <dgm:constr type="t" for="ch" forName="ThreeNodes_3_text" refType="t" refFor="ch" refForName="ThreeNodes_3"/>
          <dgm:constr type="b" for="ch" forName="ThreeNodes_3_text" refType="b" refFor="ch" refForName="ThreeNodes_3"/>
          <dgm:constr type="l" for="ch" forName="ThreeNodes_3_text" refType="l" refFor="ch" refForName="ThreeNodes_3"/>
          <dgm:constr type="w" for="ch" forName="FourNodes_1" refType="w" fact="0.8"/>
          <dgm:constr type="h" for="ch" forName="FourNodes_1" refType="h" fact="0.22"/>
          <dgm:constr type="t" for="ch" forName="FourNodes_1"/>
          <dgm:constr type="l" for="ch" forName="FourNodes_1"/>
          <dgm:constr type="w" for="ch" forName="FourNodes_2" refType="w" fact="0.8"/>
          <dgm:constr type="h" for="ch" forName="FourNodes_2" refType="h" fact="0.22"/>
          <dgm:constr type="ctrY" for="ch" forName="FourNodes_2" refType="h" fact="0.37"/>
          <dgm:constr type="ctrX" for="ch" forName="FourNodes_2" refType="w" fact="0.467"/>
          <dgm:constr type="w" for="ch" forName="FourNodes_3" refType="w" fact="0.8"/>
          <dgm:constr type="h" for="ch" forName="FourNodes_3" refType="h" fact="0.22"/>
          <dgm:constr type="ctrY" for="ch" forName="FourNodes_3" refType="h" fact="0.63"/>
          <dgm:constr type="ctrX" for="ch" forName="FourNodes_3" refType="w" fact="0.533"/>
          <dgm:constr type="w" for="ch" forName="FourNodes_4" refType="w" fact="0.8"/>
          <dgm:constr type="h" for="ch" forName="FourNodes_4" refType="h" fact="0.22"/>
          <dgm:constr type="b" for="ch" forName="FourNodes_4" refType="h"/>
          <dgm:constr type="r" for="ch" forName="FourNodes_4" refType="w"/>
          <dgm:constr type="w" for="ch" forName="FourConn_1-2" refType="h" refFor="ch" refForName="FourNodes_1" fact="0.65"/>
          <dgm:constr type="h" for="ch" forName="FourConn_1-2" refType="h" refFor="ch" refForName="FourNodes_1" fact="0.65"/>
          <dgm:constr type="ctrY" for="ch" forName="FourConn_1-2" refType="h" fact="0.24"/>
          <dgm:constr type="r" for="ch" forName="FourConn_1-2" refType="r" refFor="ch" refForName="FourNodes_1"/>
          <dgm:constr type="w" for="ch" forName="FourConn_2-3" refType="h" refFor="ch" refForName="FourNodes_2" fact="0.65"/>
          <dgm:constr type="h" for="ch" forName="FourConn_2-3" refType="h" refFor="ch" refForName="FourNodes_2" fact="0.65"/>
          <dgm:constr type="ctrY" for="ch" forName="FourConn_2-3" refType="h" fact="0.5"/>
          <dgm:constr type="r" for="ch" forName="FourConn_2-3" refType="r" refFor="ch" refForName="FourNodes_2"/>
          <dgm:constr type="w" for="ch" forName="FourConn_3-4" refType="h" refFor="ch" refForName="FourNodes_3" fact="0.65"/>
          <dgm:constr type="h" for="ch" forName="FourConn_3-4" refType="h" refFor="ch" refForName="FourNodes_3" fact="0.65"/>
          <dgm:constr type="ctrY" for="ch" forName="FourConn_3-4" refType="h" fact="0.76"/>
          <dgm:constr type="r" for="ch" forName="FourConn_3-4" refType="r" refFor="ch" refForName="FourNodes_3"/>
          <dgm:constr type="r" for="ch" forName="FourNodes_1_text" refType="l" refFor="ch" refForName="FourConn_1-2"/>
          <dgm:constr type="rOff" for="ch" forName="FourNodes_1_text" refType="w" refFor="ch" refForName="FourConn_1-2" fact="-0.7"/>
          <dgm:constr type="t" for="ch" forName="FourNodes_1_text" refType="t" refFor="ch" refForName="FourNodes_1"/>
          <dgm:constr type="b" for="ch" forName="FourNodes_1_text" refType="b" refFor="ch" refForName="FourNodes_1"/>
          <dgm:constr type="l" for="ch" forName="FourNodes_1_text" refType="l" refFor="ch" refForName="FourNodes_1"/>
          <dgm:constr type="r" for="ch" forName="FourNodes_2_text" refType="l" refFor="ch" refForName="FourConn_1-2"/>
          <dgm:constr type="t" for="ch" forName="FourNodes_2_text" refType="t" refFor="ch" refForName="FourNodes_2"/>
          <dgm:constr type="b" for="ch" forName="FourNodes_2_text" refType="b" refFor="ch" refForName="FourNodes_2"/>
          <dgm:constr type="l" for="ch" forName="FourNodes_2_text" refType="l" refFor="ch" refForName="FourNodes_2"/>
          <dgm:constr type="r" for="ch" forName="FourNodes_3_text" refType="l" refFor="ch" refForName="FourConn_2-3"/>
          <dgm:constr type="t" for="ch" forName="FourNodes_3_text" refType="t" refFor="ch" refForName="FourNodes_3"/>
          <dgm:constr type="b" for="ch" forName="FourNodes_3_text" refType="b" refFor="ch" refForName="FourNodes_3"/>
          <dgm:constr type="l" for="ch" forName="FourNodes_3_text" refType="l" refFor="ch" refForName="FourNodes_3"/>
          <dgm:constr type="r" for="ch" forName="FourNodes_4_text" refType="l" refFor="ch" refForName="FourConn_3-4"/>
          <dgm:constr type="t" for="ch" forName="FourNodes_4_text" refType="t" refFor="ch" refForName="FourNodes_4"/>
          <dgm:constr type="b" for="ch" forName="FourNodes_4_text" refType="b" refFor="ch" refForName="FourNodes_4"/>
          <dgm:constr type="l" for="ch" forName="FourNodes_4_text" refType="l" refFor="ch" refForName="FourNodes_4"/>
          <dgm:constr type="w" for="ch" forName="FiveNodes_1" refType="w" fact="0.77"/>
          <dgm:constr type="h" for="ch" forName="FiveNodes_1" refType="h" fact="0.18"/>
          <dgm:constr type="t" for="ch" forName="FiveNodes_1"/>
          <dgm:constr type="l" for="ch" forName="FiveNodes_1"/>
          <dgm:constr type="w" for="ch" forName="FiveNodes_2" refType="w" fact="0.77"/>
          <dgm:constr type="h" for="ch" forName="FiveNodes_2" refType="h" fact="0.18"/>
          <dgm:constr type="ctrY" for="ch" forName="FiveNodes_2" refType="h" fact="0.295"/>
          <dgm:constr type="ctrX" for="ch" forName="FiveNodes_2" refType="w" fact="0.4425"/>
          <dgm:constr type="w" for="ch" forName="FiveNodes_3" refType="w" fact="0.77"/>
          <dgm:constr type="h" for="ch" forName="FiveNodes_3" refType="h" fact="0.18"/>
          <dgm:constr type="ctrY" for="ch" forName="FiveNodes_3" refType="h" fact="0.5"/>
          <dgm:constr type="ctrX" for="ch" forName="FiveNodes_3" refType="w" fact="0.5"/>
          <dgm:constr type="w" for="ch" forName="FiveNodes_4" refType="w" fact="0.77"/>
          <dgm:constr type="h" for="ch" forName="FiveNodes_4" refType="h" fact="0.18"/>
          <dgm:constr type="ctrY" for="ch" forName="FiveNodes_4" refType="h" fact="0.705"/>
          <dgm:constr type="ctrX" for="ch" forName="FiveNodes_4" refType="w" fact="0.5575"/>
          <dgm:constr type="w" for="ch" forName="FiveNodes_5" refType="w" fact="0.77"/>
          <dgm:constr type="h" for="ch" forName="FiveNodes_5" refType="h" fact="0.18"/>
          <dgm:constr type="b" for="ch" forName="FiveNodes_5" refType="h"/>
          <dgm:constr type="r" for="ch" forName="FiveNodes_5" refType="w"/>
          <dgm:constr type="w" for="ch" forName="FiveConn_1-2" refType="h" refFor="ch" refForName="FiveNodes_1" fact="0.65"/>
          <dgm:constr type="h" for="ch" forName="FiveConn_1-2" refType="h" refFor="ch" refForName="FiveNodes_1" fact="0.65"/>
          <dgm:constr type="ctrY" for="ch" forName="FiveConn_1-2" refType="h" fact="0.19"/>
          <dgm:constr type="r" for="ch" forName="FiveConn_1-2" refType="r" refFor="ch" refForName="FiveNodes_1"/>
          <dgm:constr type="w" for="ch" forName="FiveConn_2-3" refType="h" refFor="ch" refForName="FiveNodes_2" fact="0.65"/>
          <dgm:constr type="h" for="ch" forName="FiveConn_2-3" refType="h" refFor="ch" refForName="FiveNodes_2" fact="0.65"/>
          <dgm:constr type="ctrY" for="ch" forName="FiveConn_2-3" refType="h" fact="0.395"/>
          <dgm:constr type="r" for="ch" forName="FiveConn_2-3" refType="r" refFor="ch" refForName="FiveNodes_2"/>
          <dgm:constr type="w" for="ch" forName="FiveConn_3-4" refType="h" refFor="ch" refForName="FiveNodes_3" fact="0.65"/>
          <dgm:constr type="h" for="ch" forName="FiveConn_3-4" refType="h" refFor="ch" refForName="FiveNodes_3" fact="0.65"/>
          <dgm:constr type="ctrY" for="ch" forName="FiveConn_3-4" refType="h" fact="0.597"/>
          <dgm:constr type="r" for="ch" forName="FiveConn_3-4" refType="r" refFor="ch" refForName="FiveNodes_3"/>
          <dgm:constr type="w" for="ch" forName="FiveConn_4-5" refType="h" refFor="ch" refForName="FiveNodes_4" fact="0.65"/>
          <dgm:constr type="h" for="ch" forName="FiveConn_4-5" refType="h" refFor="ch" refForName="FiveNodes_4" fact="0.65"/>
          <dgm:constr type="ctrY" for="ch" forName="FiveConn_4-5" refType="h" fact="0.804"/>
          <dgm:constr type="r" for="ch" forName="FiveConn_4-5" refType="r" refFor="ch" refForName="FiveNodes_4"/>
          <dgm:constr type="r" for="ch" forName="FiveNodes_1_text" refType="l" refFor="ch" refForName="FiveConn_1-2"/>
          <dgm:constr type="rOff" for="ch" forName="FiveNodes_1_text" refType="w" refFor="ch" refForName="FiveConn_1-2" fact="-0.75"/>
          <dgm:constr type="t" for="ch" forName="FiveNodes_1_text" refType="t" refFor="ch" refForName="FiveNodes_1"/>
          <dgm:constr type="b" for="ch" forName="FiveNodes_1_text" refType="b" refFor="ch" refForName="FiveNodes_1"/>
          <dgm:constr type="l" for="ch" forName="FiveNodes_1_text" refType="l" refFor="ch" refForName="FiveNodes_1"/>
          <dgm:constr type="r" for="ch" forName="FiveNodes_2_text" refType="l" refFor="ch" refForName="FiveConn_1-2"/>
          <dgm:constr type="t" for="ch" forName="FiveNodes_2_text" refType="t" refFor="ch" refForName="FiveNodes_2"/>
          <dgm:constr type="b" for="ch" forName="FiveNodes_2_text" refType="b" refFor="ch" refForName="FiveNodes_2"/>
          <dgm:constr type="l" for="ch" forName="FiveNodes_2_text" refType="l" refFor="ch" refForName="FiveNodes_2"/>
          <dgm:constr type="r" for="ch" forName="FiveNodes_3_text" refType="l" refFor="ch" refForName="FiveConn_2-3"/>
          <dgm:constr type="t" for="ch" forName="FiveNodes_3_text" refType="t" refFor="ch" refForName="FiveNodes_3"/>
          <dgm:constr type="b" for="ch" forName="FiveNodes_3_text" refType="b" refFor="ch" refForName="FiveNodes_3"/>
          <dgm:constr type="l" for="ch" forName="FiveNodes_3_text" refType="l" refFor="ch" refForName="FiveNodes_3"/>
          <dgm:constr type="r" for="ch" forName="FiveNodes_4_text" refType="l" refFor="ch" refForName="FiveConn_3-4"/>
          <dgm:constr type="t" for="ch" forName="FiveNodes_4_text" refType="t" refFor="ch" refForName="FiveNodes_4"/>
          <dgm:constr type="b" for="ch" forName="FiveNodes_4_text" refType="b" refFor="ch" refForName="FiveNodes_4"/>
          <dgm:constr type="l" for="ch" forName="FiveNodes_4_text" refType="l" refFor="ch" refForName="FiveNodes_4"/>
          <dgm:constr type="r" for="ch" forName="FiveNodes_5_text" refType="l" refFor="ch" refForName="FiveConn_4-5"/>
          <dgm:constr type="t" for="ch" forName="FiveNodes_5_text" refType="t" refFor="ch" refForName="FiveNodes_5"/>
          <dgm:constr type="b" for="ch" forName="FiveNodes_5_text" refType="b" refFor="ch" refForName="FiveNodes_5"/>
          <dgm:constr type="l" for="ch" forName="FiveNodes_5_text" refType="l" refFor="ch" refForName="FiveNodes_5"/>
        </dgm:constrLst>
      </dgm:if>
      <dgm:else name="Name2">
        <dgm:constrLst>
          <dgm:constr type="primFontSz" for="ch" ptType="node" op="equ" val="65"/>
          <dgm:constr type="w" for="ch" forName="dummyMaxCanvas" refType="w"/>
          <dgm:constr type="h" for="ch" forName="dummyMaxCanvas" refType="h"/>
          <dgm:constr type="w" for="ch" forName="OneNode_1" refType="w"/>
          <dgm:constr type="h" for="ch" forName="OneNode_1" refType="h" fact="0.5"/>
          <dgm:constr type="ctrY" for="ch" forName="OneNode_1" refType="h" fact="0.5"/>
          <dgm:constr type="w" for="ch" forName="TwoNodes_1" refType="w" fact="0.85"/>
          <dgm:constr type="h" for="ch" forName="TwoNodes_1" refType="h" fact="0.45"/>
          <dgm:constr type="t" for="ch" forName="TwoNodes_1"/>
          <dgm:constr type="r" for="ch" forName="TwoNodes_1" refType="w"/>
          <dgm:constr type="w" for="ch" forName="TwoNodes_2" refType="w" fact="0.85"/>
          <dgm:constr type="h" for="ch" forName="TwoNodes_2" refType="h" fact="0.45"/>
          <dgm:constr type="b" for="ch" forName="TwoNodes_2" refType="h"/>
          <dgm:constr type="l" for="ch" forName="TwoNodes_2"/>
          <dgm:constr type="w" for="ch" forName="TwoConn_1-2" refType="h" refFor="ch" refForName="TwoNodes_1" fact="0.65"/>
          <dgm:constr type="h" for="ch" forName="TwoConn_1-2" refType="h" refFor="ch" refForName="TwoNodes_1" fact="0.65"/>
          <dgm:constr type="ctrY" for="ch" forName="TwoConn_1-2" refType="h" fact="0.5"/>
          <dgm:constr type="l" for="ch" forName="TwoConn_1-2" refType="l" refFor="ch" refForName="TwoNodes_1"/>
          <dgm:constr type="l" for="ch" forName="TwoNodes_1_text" refType="r" refFor="ch" refForName="TwoConn_1-2"/>
          <dgm:constr type="lOff" for="ch" forName="TwoNodes_1_text" refType="w" refFor="ch" refForName="TwoConn_1-2" fact="0.5"/>
          <dgm:constr type="t" for="ch" forName="TwoNodes_1_text" refType="t" refFor="ch" refForName="TwoNodes_1"/>
          <dgm:constr type="b" for="ch" forName="TwoNodes_1_text" refType="b" refFor="ch" refForName="TwoNodes_1"/>
          <dgm:constr type="r" for="ch" forName="TwoNodes_1_text" refType="r" refFor="ch" refForName="TwoNodes_1"/>
          <dgm:constr type="l" for="ch" forName="TwoNodes_2_text" refType="r" refFor="ch" refForName="TwoConn_1-2"/>
          <dgm:constr type="t" for="ch" forName="TwoNodes_2_text" refType="t" refFor="ch" refForName="TwoNodes_2"/>
          <dgm:constr type="b" for="ch" forName="TwoNodes_2_text" refType="b" refFor="ch" refForName="TwoNodes_2"/>
          <dgm:constr type="r" for="ch" forName="TwoNodes_2_text" refType="r" refFor="ch" refForName="TwoNodes_2"/>
          <dgm:constr type="w" for="ch" forName="ThreeNodes_1" refType="w" fact="0.85"/>
          <dgm:constr type="h" for="ch" forName="ThreeNodes_1" refType="h" fact="0.3"/>
          <dgm:constr type="t" for="ch" forName="ThreeNodes_1"/>
          <dgm:constr type="r" for="ch" forName="ThreeNodes_1" refType="w"/>
          <dgm:constr type="w" for="ch" forName="ThreeNodes_2" refType="w" fact="0.85"/>
          <dgm:constr type="h" for="ch" forName="ThreeNodes_2" refType="h" fact="0.3"/>
          <dgm:constr type="ctrY" for="ch" forName="ThreeNodes_2" refType="h" fact="0.5"/>
          <dgm:constr type="ctrX" for="ch" forName="ThreeNodes_2" refType="w" fact="0.5"/>
          <dgm:constr type="w" for="ch" forName="ThreeNodes_3" refType="w" fact="0.85"/>
          <dgm:constr type="h" for="ch" forName="ThreeNodes_3" refType="h" fact="0.3"/>
          <dgm:constr type="b" for="ch" forName="ThreeNodes_3" refType="h"/>
          <dgm:constr type="l" for="ch" forName="ThreeNodes_3"/>
          <dgm:constr type="w" for="ch" forName="ThreeConn_1-2" refType="h" refFor="ch" refForName="ThreeNodes_1" fact="0.65"/>
          <dgm:constr type="h" for="ch" forName="ThreeConn_1-2" refType="h" refFor="ch" refForName="ThreeNodes_1" fact="0.65"/>
          <dgm:constr type="ctrY" for="ch" forName="ThreeConn_1-2" refType="h" fact="0.325"/>
          <dgm:constr type="l" for="ch" forName="ThreeConn_1-2" refType="l" refFor="ch" refForName="ThreeNodes_1"/>
          <dgm:constr type="w" for="ch" forName="ThreeConn_2-3" refType="h" refFor="ch" refForName="ThreeNodes_2" fact="0.65"/>
          <dgm:constr type="h" for="ch" forName="ThreeConn_2-3" refType="h" refFor="ch" refForName="ThreeNodes_2" fact="0.65"/>
          <dgm:constr type="ctrY" for="ch" forName="ThreeConn_2-3" refType="h" fact="0.673"/>
          <dgm:constr type="l" for="ch" forName="ThreeConn_2-3" refType="l" refFor="ch" refForName="ThreeNodes_2"/>
          <dgm:constr type="l" for="ch" forName="ThreeNodes_1_text" refType="r" refFor="ch" refForName="ThreeConn_1-2"/>
          <dgm:constr type="lOff" for="ch" forName="ThreeNodes_1_text" refType="w" refFor="ch" refForName="ThreeConn_1-2" fact="0.55"/>
          <dgm:constr type="t" for="ch" forName="ThreeNodes_1_text" refType="t" refFor="ch" refForName="ThreeNodes_1"/>
          <dgm:constr type="b" for="ch" forName="ThreeNodes_1_text" refType="b" refFor="ch" refForName="ThreeNodes_1"/>
          <dgm:constr type="r" for="ch" forName="ThreeNodes_1_text" refType="r" refFor="ch" refForName="ThreeNodes_1"/>
          <dgm:constr type="l" for="ch" forName="ThreeNodes_2_text" refType="r" refFor="ch" refForName="ThreeConn_1-2"/>
          <dgm:constr type="t" for="ch" forName="ThreeNodes_2_text" refType="t" refFor="ch" refForName="ThreeNodes_2"/>
          <dgm:constr type="b" for="ch" forName="ThreeNodes_2_text" refType="b" refFor="ch" refForName="ThreeNodes_2"/>
          <dgm:constr type="r" for="ch" forName="ThreeNodes_2_text" refType="r" refFor="ch" refForName="ThreeNodes_2"/>
          <dgm:constr type="l" for="ch" forName="ThreeNodes_3_text" refType="r" refFor="ch" refForName="ThreeConn_2-3"/>
          <dgm:constr type="t" for="ch" forName="ThreeNodes_3_text" refType="t" refFor="ch" refForName="ThreeNodes_3"/>
          <dgm:constr type="b" for="ch" forName="ThreeNodes_3_text" refType="b" refFor="ch" refForName="ThreeNodes_3"/>
          <dgm:constr type="r" for="ch" forName="ThreeNodes_3_text" refType="r" refFor="ch" refForName="ThreeNodes_3"/>
          <dgm:constr type="w" for="ch" forName="FourNodes_1" refType="w" fact="0.8"/>
          <dgm:constr type="h" for="ch" forName="FourNodes_1" refType="h" fact="0.22"/>
          <dgm:constr type="t" for="ch" forName="FourNodes_1"/>
          <dgm:constr type="r" for="ch" forName="FourNodes_1" refType="w"/>
          <dgm:constr type="w" for="ch" forName="FourNodes_2" refType="w" fact="0.8"/>
          <dgm:constr type="h" for="ch" forName="FourNodes_2" refType="h" fact="0.22"/>
          <dgm:constr type="ctrY" for="ch" forName="FourNodes_2" refType="h" fact="0.37"/>
          <dgm:constr type="ctrX" for="ch" forName="FourNodes_2" refType="w" fact="0.533"/>
          <dgm:constr type="w" for="ch" forName="FourNodes_3" refType="w" fact="0.8"/>
          <dgm:constr type="h" for="ch" forName="FourNodes_3" refType="h" fact="0.22"/>
          <dgm:constr type="ctrY" for="ch" forName="FourNodes_3" refType="h" fact="0.63"/>
          <dgm:constr type="ctrX" for="ch" forName="FourNodes_3" refType="w" fact="0.467"/>
          <dgm:constr type="w" for="ch" forName="FourNodes_4" refType="w" fact="0.8"/>
          <dgm:constr type="h" for="ch" forName="FourNodes_4" refType="h" fact="0.22"/>
          <dgm:constr type="b" for="ch" forName="FourNodes_4" refType="h"/>
          <dgm:constr type="l" for="ch" forName="FourNodes_4"/>
          <dgm:constr type="w" for="ch" forName="FourConn_1-2" refType="h" refFor="ch" refForName="FourNodes_1" fact="0.65"/>
          <dgm:constr type="h" for="ch" forName="FourConn_1-2" refType="h" refFor="ch" refForName="FourNodes_1" fact="0.65"/>
          <dgm:constr type="ctrY" for="ch" forName="FourConn_1-2" refType="h" fact="0.24"/>
          <dgm:constr type="l" for="ch" forName="FourConn_1-2" refType="l" refFor="ch" refForName="FourNodes_1"/>
          <dgm:constr type="w" for="ch" forName="FourConn_2-3" refType="h" refFor="ch" refForName="FourNodes_2" fact="0.65"/>
          <dgm:constr type="h" for="ch" forName="FourConn_2-3" refType="h" refFor="ch" refForName="FourNodes_2" fact="0.65"/>
          <dgm:constr type="ctrY" for="ch" forName="FourConn_2-3" refType="h" fact="0.5"/>
          <dgm:constr type="l" for="ch" forName="FourConn_2-3" refType="l" refFor="ch" refForName="FourNodes_2"/>
          <dgm:constr type="w" for="ch" forName="FourConn_3-4" refType="h" refFor="ch" refForName="FourNodes_3" fact="0.65"/>
          <dgm:constr type="h" for="ch" forName="FourConn_3-4" refType="h" refFor="ch" refForName="FourNodes_3" fact="0.65"/>
          <dgm:constr type="ctrY" for="ch" forName="FourConn_3-4" refType="h" fact="0.76"/>
          <dgm:constr type="l" for="ch" forName="FourConn_3-4" refType="l" refFor="ch" refForName="FourNodes_3"/>
          <dgm:constr type="l" for="ch" forName="FourNodes_1_text" refType="r" refFor="ch" refForName="FourConn_1-2"/>
          <dgm:constr type="lOff" for="ch" forName="FourNodes_1_text" refType="w" refFor="ch" refForName="FourConn_1-2" fact="0.69"/>
          <dgm:constr type="t" for="ch" forName="FourNodes_1_text" refType="t" refFor="ch" refForName="FourNodes_1"/>
          <dgm:constr type="b" for="ch" forName="FourNodes_1_text" refType="b" refFor="ch" refForName="FourNodes_1"/>
          <dgm:constr type="r" for="ch" forName="FourNodes_1_text" refType="r" refFor="ch" refForName="FourNodes_1"/>
          <dgm:constr type="l" for="ch" forName="FourNodes_2_text" refType="r" refFor="ch" refForName="FourConn_1-2"/>
          <dgm:constr type="t" for="ch" forName="FourNodes_2_text" refType="t" refFor="ch" refForName="FourNodes_2"/>
          <dgm:constr type="b" for="ch" forName="FourNodes_2_text" refType="b" refFor="ch" refForName="FourNodes_2"/>
          <dgm:constr type="r" for="ch" forName="FourNodes_2_text" refType="r" refFor="ch" refForName="FourNodes_2"/>
          <dgm:constr type="l" for="ch" forName="FourNodes_3_text" refType="r" refFor="ch" refForName="FourConn_2-3"/>
          <dgm:constr type="t" for="ch" forName="FourNodes_3_text" refType="t" refFor="ch" refForName="FourNodes_3"/>
          <dgm:constr type="b" for="ch" forName="FourNodes_3_text" refType="b" refFor="ch" refForName="FourNodes_3"/>
          <dgm:constr type="r" for="ch" forName="FourNodes_3_text" refType="r" refFor="ch" refForName="FourNodes_3"/>
          <dgm:constr type="l" for="ch" forName="FourNodes_4_text" refType="r" refFor="ch" refForName="FourConn_3-4"/>
          <dgm:constr type="t" for="ch" forName="FourNodes_4_text" refType="t" refFor="ch" refForName="FourNodes_4"/>
          <dgm:constr type="b" for="ch" forName="FourNodes_4_text" refType="b" refFor="ch" refForName="FourNodes_4"/>
          <dgm:constr type="r" for="ch" forName="FourNodes_4_text" refType="r" refFor="ch" refForName="FourNodes_4"/>
          <dgm:constr type="w" for="ch" forName="FiveNodes_1" refType="w" fact="0.77"/>
          <dgm:constr type="h" for="ch" forName="FiveNodes_1" refType="h" fact="0.18"/>
          <dgm:constr type="t" for="ch" forName="FiveNodes_1"/>
          <dgm:constr type="r" for="ch" forName="FiveNodes_1" refType="w"/>
          <dgm:constr type="w" for="ch" forName="FiveNodes_2" refType="w" fact="0.77"/>
          <dgm:constr type="h" for="ch" forName="FiveNodes_2" refType="h" fact="0.18"/>
          <dgm:constr type="ctrY" for="ch" forName="FiveNodes_2" refType="h" fact="0.295"/>
          <dgm:constr type="ctrX" for="ch" forName="FiveNodes_2" refType="w" fact="0.5575"/>
          <dgm:constr type="w" for="ch" forName="FiveNodes_3" refType="w" fact="0.77"/>
          <dgm:constr type="h" for="ch" forName="FiveNodes_3" refType="h" fact="0.18"/>
          <dgm:constr type="ctrY" for="ch" forName="FiveNodes_3" refType="h" fact="0.5"/>
          <dgm:constr type="ctrX" for="ch" forName="FiveNodes_3" refType="w" fact="0.5"/>
          <dgm:constr type="w" for="ch" forName="FiveNodes_4" refType="w" fact="0.77"/>
          <dgm:constr type="h" for="ch" forName="FiveNodes_4" refType="h" fact="0.18"/>
          <dgm:constr type="ctrY" for="ch" forName="FiveNodes_4" refType="h" fact="0.705"/>
          <dgm:constr type="ctrX" for="ch" forName="FiveNodes_4" refType="w" fact="0.4425"/>
          <dgm:constr type="w" for="ch" forName="FiveNodes_5" refType="w" fact="0.77"/>
          <dgm:constr type="h" for="ch" forName="FiveNodes_5" refType="h" fact="0.18"/>
          <dgm:constr type="b" for="ch" forName="FiveNodes_5" refType="h"/>
          <dgm:constr type="l" for="ch" forName="FiveNodes_5"/>
          <dgm:constr type="w" for="ch" forName="FiveConn_1-2" refType="h" refFor="ch" refForName="FiveNodes_1" fact="0.65"/>
          <dgm:constr type="h" for="ch" forName="FiveConn_1-2" refType="h" refFor="ch" refForName="FiveNodes_1" fact="0.65"/>
          <dgm:constr type="ctrY" for="ch" forName="FiveConn_1-2" refType="h" fact="0.19"/>
          <dgm:constr type="l" for="ch" forName="FiveConn_1-2" refType="l" refFor="ch" refForName="FiveNodes_1"/>
          <dgm:constr type="w" for="ch" forName="FiveConn_2-3" refType="h" refFor="ch" refForName="FiveNodes_2" fact="0.65"/>
          <dgm:constr type="h" for="ch" forName="FiveConn_2-3" refType="h" refFor="ch" refForName="FiveNodes_2" fact="0.65"/>
          <dgm:constr type="ctrY" for="ch" forName="FiveConn_2-3" refType="h" fact="0.395"/>
          <dgm:constr type="l" for="ch" forName="FiveConn_2-3" refType="l" refFor="ch" refForName="FiveNodes_2"/>
          <dgm:constr type="w" for="ch" forName="FiveConn_3-4" refType="h" refFor="ch" refForName="FiveNodes_3" fact="0.65"/>
          <dgm:constr type="h" for="ch" forName="FiveConn_3-4" refType="h" refFor="ch" refForName="FiveNodes_3" fact="0.65"/>
          <dgm:constr type="ctrY" for="ch" forName="FiveConn_3-4" refType="h" fact="0.597"/>
          <dgm:constr type="l" for="ch" forName="FiveConn_3-4" refType="l" refFor="ch" refForName="FiveNodes_3"/>
          <dgm:constr type="w" for="ch" forName="FiveConn_4-5" refType="h" refFor="ch" refForName="FiveNodes_4" fact="0.65"/>
          <dgm:constr type="h" for="ch" forName="FiveConn_4-5" refType="h" refFor="ch" refForName="FiveNodes_4" fact="0.65"/>
          <dgm:constr type="ctrY" for="ch" forName="FiveConn_4-5" refType="h" fact="0.804"/>
          <dgm:constr type="l" for="ch" forName="FiveConn_4-5" refType="l" refFor="ch" refForName="FiveNodes_4"/>
          <dgm:constr type="l" for="ch" forName="FiveNodes_1_text" refType="r" refFor="ch" refForName="FiveConn_1-2"/>
          <dgm:constr type="lOff" for="ch" forName="FiveNodes_1_text" refType="w" refFor="ch" refForName="FiveConn_1-2" fact="0.73"/>
          <dgm:constr type="t" for="ch" forName="FiveNodes_1_text" refType="t" refFor="ch" refForName="FiveNodes_1"/>
          <dgm:constr type="b" for="ch" forName="FiveNodes_1_text" refType="b" refFor="ch" refForName="FiveNodes_1"/>
          <dgm:constr type="r" for="ch" forName="FiveNodes_1_text" refType="r" refFor="ch" refForName="FiveNodes_1"/>
          <dgm:constr type="l" for="ch" forName="FiveNodes_2_text" refType="r" refFor="ch" refForName="FiveConn_1-2"/>
          <dgm:constr type="t" for="ch" forName="FiveNodes_2_text" refType="t" refFor="ch" refForName="FiveNodes_2"/>
          <dgm:constr type="b" for="ch" forName="FiveNodes_2_text" refType="b" refFor="ch" refForName="FiveNodes_2"/>
          <dgm:constr type="r" for="ch" forName="FiveNodes_2_text" refType="r" refFor="ch" refForName="FiveNodes_2"/>
          <dgm:constr type="l" for="ch" forName="FiveNodes_3_text" refType="r" refFor="ch" refForName="FiveConn_2-3"/>
          <dgm:constr type="t" for="ch" forName="FiveNodes_3_text" refType="t" refFor="ch" refForName="FiveNodes_3"/>
          <dgm:constr type="b" for="ch" forName="FiveNodes_3_text" refType="b" refFor="ch" refForName="FiveNodes_3"/>
          <dgm:constr type="r" for="ch" forName="FiveNodes_3_text" refType="r" refFor="ch" refForName="FiveNodes_3"/>
          <dgm:constr type="l" for="ch" forName="FiveNodes_4_text" refType="r" refFor="ch" refForName="FiveConn_3-4"/>
          <dgm:constr type="t" for="ch" forName="FiveNodes_4_text" refType="t" refFor="ch" refForName="FiveNodes_4"/>
          <dgm:constr type="b" for="ch" forName="FiveNodes_4_text" refType="b" refFor="ch" refForName="FiveNodes_4"/>
          <dgm:constr type="r" for="ch" forName="FiveNodes_4_text" refType="r" refFor="ch" refForName="FiveNodes_4"/>
          <dgm:constr type="l" for="ch" forName="FiveNodes_5_text" refType="r" refFor="ch" refForName="FiveConn_4-5"/>
          <dgm:constr type="t" for="ch" forName="FiveNodes_5_text" refType="t" refFor="ch" refForName="FiveNodes_5"/>
          <dgm:constr type="b" for="ch" forName="FiveNodes_5_text" refType="b" refFor="ch" refForName="FiveNodes_5"/>
          <dgm:constr type="r" for="ch" forName="FiveNodes_5_text" refType="r" refFor="ch" refForName="FiveNodes_5"/>
        </dgm:constrLst>
      </dgm:else>
    </dgm:choose>
    <dgm:ruleLst/>
    <dgm:layoutNode name="dummyMaxCanvas">
      <dgm:varLst/>
      <dgm:alg type="sp"/>
      <dgm:shape xmlns:r="http://schemas.openxmlformats.org/officeDocument/2006/relationships" r:blip="">
        <dgm:adjLst/>
      </dgm:shape>
      <dgm:presOf/>
      <dgm:constrLst/>
      <dgm:ruleLst/>
    </dgm:layoutNode>
    <dgm:choose name="Name3">
      <dgm:if name="Name4" axis="ch" ptType="node" func="cnt" op="equ" val="1">
        <dgm:layoutNode name="OneNode_1">
          <dgm:varLst>
            <dgm:bulletEnabled val="1"/>
          </dgm:varLst>
          <dgm:alg type="tx"/>
          <dgm:shape xmlns:r="http://schemas.openxmlformats.org/officeDocument/2006/relationships" type="roundRect" r:blip="">
            <dgm:adjLst>
              <dgm:adj idx="1" val="0.1"/>
            </dgm:adjLst>
          </dgm:shape>
          <dgm:presOf axis="ch desOrSelf" ptType="node node" st="1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5">
        <dgm:choose name="Name6">
          <dgm:if name="Name7" axis="ch" ptType="node" func="cnt" op="equ" val="2">
            <dgm:layoutNode name="TwoNodes_1">
              <dgm:varLst>
                <dgm:bulletEnabled val="1"/>
              </dgm:varLst>
              <dgm:alg type="sp"/>
              <dgm:shape xmlns:r="http://schemas.openxmlformats.org/officeDocument/2006/relationships" type="roundRect" r:blip="">
                <dgm:adjLst>
                  <dgm:adj idx="1" val="0.1"/>
                </dgm:adjLst>
              </dgm:shape>
              <dgm:presOf axis="ch desOrSelf" ptType="node node" st="1 1" cnt="1 0"/>
              <dgm:constrLst/>
              <dgm:ruleLst/>
            </dgm:layoutNode>
            <dgm:layoutNode name="TwoNodes_2">
              <dgm:varLst>
                <dgm:bulletEnabled val="1"/>
              </dgm:varLst>
              <dgm:alg type="sp"/>
              <dgm:shape xmlns:r="http://schemas.openxmlformats.org/officeDocument/2006/relationships" type="roundRect" r:blip="">
                <dgm:adjLst>
                  <dgm:adj idx="1" val="0.1"/>
                </dgm:adjLst>
              </dgm:shape>
              <dgm:presOf axis="ch desOrSelf" ptType="node node" st="2 1" cnt="1 0"/>
              <dgm:constrLst/>
              <dgm:ruleLst/>
            </dgm:layoutNode>
            <dgm:layoutNode name="TwoConn_1-2" styleLbl="fgAccFollowNode1">
              <dgm:varLst>
                <dgm:bulletEnabled val="1"/>
              </dgm:varLst>
              <dgm:alg type="tx"/>
              <dgm:shape xmlns:r="http://schemas.openxmlformats.org/officeDocument/2006/relationships" type="downArrow" r:blip="">
                <dgm:adjLst>
                  <dgm:adj idx="1" val="0.55"/>
                  <dgm:adj idx="2" val="0.45"/>
                </dgm:adjLst>
              </dgm:shape>
              <dgm:presOf axis="ch" ptType="sibTrans"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TwoNodes_1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1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TwoNodes_2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2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8">
            <dgm:choose name="Name9">
              <dgm:if name="Name10" axis="ch" ptType="node" func="cnt" op="equ" val="3">
                <dgm:layoutNode name="ThreeNodes_1">
                  <dgm:varLst>
                    <dgm:bulletEnabled val="1"/>
                  </dgm:varLst>
                  <dgm:alg type="sp"/>
                  <dgm:shape xmlns:r="http://schemas.openxmlformats.org/officeDocument/2006/relationships" type="roundRect" r:blip="">
                    <dgm:adjLst>
                      <dgm:adj idx="1" val="0.1"/>
                    </dgm:adjLst>
                  </dgm:shape>
                  <dgm:presOf axis="ch desOrSelf" ptType="node node" st="1 1" cnt="1 0"/>
                  <dgm:constrLst/>
                  <dgm:ruleLst/>
                </dgm:layoutNode>
                <dgm:layoutNode name="ThreeNodes_2">
                  <dgm:varLst>
                    <dgm:bulletEnabled val="1"/>
                  </dgm:varLst>
                  <dgm:alg type="sp"/>
                  <dgm:shape xmlns:r="http://schemas.openxmlformats.org/officeDocument/2006/relationships" type="roundRect" r:blip="">
                    <dgm:adjLst>
                      <dgm:adj idx="1" val="0.1"/>
                    </dgm:adjLst>
                  </dgm:shape>
                  <dgm:presOf axis="ch desOrSelf" ptType="node node" st="2 1" cnt="1 0"/>
                  <dgm:constrLst/>
                  <dgm:ruleLst/>
                </dgm:layoutNode>
                <dgm:layoutNode name="ThreeNodes_3">
                  <dgm:varLst>
                    <dgm:bulletEnabled val="1"/>
                  </dgm:varLst>
                  <dgm:alg type="sp"/>
                  <dgm:shape xmlns:r="http://schemas.openxmlformats.org/officeDocument/2006/relationships" type="roundRect" r:blip="">
                    <dgm:adjLst>
                      <dgm:adj idx="1" val="0.1"/>
                    </dgm:adjLst>
                  </dgm:shape>
                  <dgm:presOf axis="ch desOrSelf" ptType="node node" st="3 1" cnt="1 0"/>
                  <dgm:constrLst/>
                  <dgm:ruleLst/>
                </dgm:layoutNode>
                <dgm:layoutNode name="ThreeConn_1-2" styleLbl="fgAccFollowNode1">
                  <dgm:varLst>
                    <dgm:bulletEnabled val="1"/>
                  </dgm:varLst>
                  <dgm:alg type="tx"/>
                  <dgm:shape xmlns:r="http://schemas.openxmlformats.org/officeDocument/2006/relationships" type="downArrow" r:blip="">
                    <dgm:adjLst>
                      <dgm:adj idx="1" val="0.55"/>
                      <dgm:adj idx="2" val="0.45"/>
                    </dgm:adjLst>
                  </dgm:shape>
                  <dgm:presOf axis="ch" ptType="sibTrans"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ThreeConn_2-3" styleLbl="fgAccFollowNode1">
                  <dgm:varLst>
                    <dgm:bulletEnabled val="1"/>
                  </dgm:varLst>
                  <dgm:alg type="tx"/>
                  <dgm:shape xmlns:r="http://schemas.openxmlformats.org/officeDocument/2006/relationships" type="downArrow" r:blip="">
                    <dgm:adjLst>
                      <dgm:adj idx="1" val="0.55"/>
                      <dgm:adj idx="2" val="0.45"/>
                    </dgm:adjLst>
                  </dgm:shape>
                  <dgm:presOf axis="ch" ptType="sibTrans" st="2"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ThreeNodes_1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1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ThreeNodes_2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2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ThreeNodes_3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3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11">
                <dgm:choose name="Name12">
                  <dgm:if name="Name13" axis="ch" ptType="node" func="cnt" op="equ" val="4">
                    <dgm:layoutNode name="FourNodes_1">
                      <dgm:varLst>
                        <dgm:bulletEnabled val="1"/>
                      </dgm:varLst>
                      <dgm:alg type="sp"/>
                      <dgm:shape xmlns:r="http://schemas.openxmlformats.org/officeDocument/2006/relationships" type="roundRect" r:blip="">
                        <dgm:adjLst>
                          <dgm:adj idx="1" val="0.1"/>
                        </dgm:adjLst>
                      </dgm:shape>
                      <dgm:presOf axis="ch desOrSelf" ptType="node node" st="1 1" cnt="1 0"/>
                      <dgm:constrLst/>
                      <dgm:ruleLst/>
                    </dgm:layoutNode>
                    <dgm:layoutNode name="FourNodes_2">
                      <dgm:varLst>
                        <dgm:bulletEnabled val="1"/>
                      </dgm:varLst>
                      <dgm:alg type="sp"/>
                      <dgm:shape xmlns:r="http://schemas.openxmlformats.org/officeDocument/2006/relationships" type="roundRect" r:blip="">
                        <dgm:adjLst>
                          <dgm:adj idx="1" val="0.1"/>
                        </dgm:adjLst>
                      </dgm:shape>
                      <dgm:presOf axis="ch desOrSelf" ptType="node node" st="2 1" cnt="1 0"/>
                      <dgm:constrLst/>
                      <dgm:ruleLst/>
                    </dgm:layoutNode>
                    <dgm:layoutNode name="FourNodes_3">
                      <dgm:varLst>
                        <dgm:bulletEnabled val="1"/>
                      </dgm:varLst>
                      <dgm:alg type="sp"/>
                      <dgm:shape xmlns:r="http://schemas.openxmlformats.org/officeDocument/2006/relationships" type="roundRect" r:blip="">
                        <dgm:adjLst>
                          <dgm:adj idx="1" val="0.1"/>
                        </dgm:adjLst>
                      </dgm:shape>
                      <dgm:presOf axis="ch desOrSelf" ptType="node node" st="3 1" cnt="1 0"/>
                      <dgm:constrLst/>
                      <dgm:ruleLst/>
                    </dgm:layoutNode>
                    <dgm:layoutNode name="FourNodes_4">
                      <dgm:varLst>
                        <dgm:bulletEnabled val="1"/>
                      </dgm:varLst>
                      <dgm:alg type="sp"/>
                      <dgm:shape xmlns:r="http://schemas.openxmlformats.org/officeDocument/2006/relationships" type="roundRect" r:blip="">
                        <dgm:adjLst>
                          <dgm:adj idx="1" val="0.1"/>
                        </dgm:adjLst>
                      </dgm:shape>
                      <dgm:presOf axis="ch desOrSelf" ptType="node node" st="4 1" cnt="1 0"/>
                      <dgm:constrLst/>
                      <dgm:ruleLst/>
                    </dgm:layoutNode>
                    <dgm:layoutNode name="FourConn_1-2" styleLbl="fgAccFollowNode1">
                      <dgm:varLst>
                        <dgm:bulletEnabled val="1"/>
                      </dgm:varLst>
                      <dgm:alg type="tx"/>
                      <dgm:shape xmlns:r="http://schemas.openxmlformats.org/officeDocument/2006/relationships" type="downArrow" r:blip="">
                        <dgm:adjLst>
                          <dgm:adj idx="1" val="0.55"/>
                          <dgm:adj idx="2" val="0.45"/>
                        </dgm:adjLst>
                      </dgm:shape>
                      <dgm:presOf axis="ch" ptType="sibTrans"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ourConn_2-3" styleLbl="fgAccFollowNode1">
                      <dgm:varLst>
                        <dgm:bulletEnabled val="1"/>
                      </dgm:varLst>
                      <dgm:alg type="tx"/>
                      <dgm:shape xmlns:r="http://schemas.openxmlformats.org/officeDocument/2006/relationships" type="downArrow" r:blip="">
                        <dgm:adjLst>
                          <dgm:adj idx="1" val="0.55"/>
                          <dgm:adj idx="2" val="0.45"/>
                        </dgm:adjLst>
                      </dgm:shape>
                      <dgm:presOf axis="ch" ptType="sibTrans" st="2"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ourConn_3-4" styleLbl="fgAccFollowNode1">
                      <dgm:varLst>
                        <dgm:bulletEnabled val="1"/>
                      </dgm:varLst>
                      <dgm:alg type="tx"/>
                      <dgm:shape xmlns:r="http://schemas.openxmlformats.org/officeDocument/2006/relationships" type="downArrow" r:blip="">
                        <dgm:adjLst>
                          <dgm:adj idx="1" val="0.55"/>
                          <dgm:adj idx="2" val="0.45"/>
                        </dgm:adjLst>
                      </dgm:shape>
                      <dgm:presOf axis="ch" ptType="sibTrans" st="3"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ourNodes_1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1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ourNodes_2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2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ourNodes_3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3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ourNodes_4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4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14">
                    <dgm:choose name="Name15">
                      <dgm:if name="Name16" axis="ch" ptType="node" func="cnt" op="gte" val="5">
                        <dgm:layoutNode name="FiveNodes_1">
                          <dgm:varLst>
                            <dgm:bulletEnabled val="1"/>
                          </dgm:varLst>
                          <dgm:alg type="sp"/>
                          <dgm:shape xmlns:r="http://schemas.openxmlformats.org/officeDocument/2006/relationships" type="roundRect" r:blip="">
                            <dgm:adjLst>
                              <dgm:adj idx="1" val="0.1"/>
                            </dgm:adjLst>
                          </dgm:shape>
                          <dgm:presOf axis="ch desOrSelf" ptType="node node" st="1 1" cnt="1 0"/>
                          <dgm:constrLst/>
                          <dgm:ruleLst/>
                        </dgm:layoutNode>
                        <dgm:layoutNode name="FiveNodes_2">
                          <dgm:varLst>
                            <dgm:bulletEnabled val="1"/>
                          </dgm:varLst>
                          <dgm:alg type="sp"/>
                          <dgm:shape xmlns:r="http://schemas.openxmlformats.org/officeDocument/2006/relationships" type="roundRect" r:blip="">
                            <dgm:adjLst>
                              <dgm:adj idx="1" val="0.1"/>
                            </dgm:adjLst>
                          </dgm:shape>
                          <dgm:presOf axis="ch desOrSelf" ptType="node node" st="2 1" cnt="1 0"/>
                          <dgm:constrLst/>
                          <dgm:ruleLst/>
                        </dgm:layoutNode>
                        <dgm:layoutNode name="FiveNodes_3">
                          <dgm:varLst>
                            <dgm:bulletEnabled val="1"/>
                          </dgm:varLst>
                          <dgm:alg type="sp"/>
                          <dgm:shape xmlns:r="http://schemas.openxmlformats.org/officeDocument/2006/relationships" type="roundRect" r:blip="">
                            <dgm:adjLst>
                              <dgm:adj idx="1" val="0.1"/>
                            </dgm:adjLst>
                          </dgm:shape>
                          <dgm:presOf axis="ch desOrSelf" ptType="node node" st="3 1" cnt="1 0"/>
                          <dgm:constrLst/>
                          <dgm:ruleLst/>
                        </dgm:layoutNode>
                        <dgm:layoutNode name="FiveNodes_4">
                          <dgm:varLst>
                            <dgm:bulletEnabled val="1"/>
                          </dgm:varLst>
                          <dgm:alg type="sp"/>
                          <dgm:shape xmlns:r="http://schemas.openxmlformats.org/officeDocument/2006/relationships" type="roundRect" r:blip="">
                            <dgm:adjLst>
                              <dgm:adj idx="1" val="0.1"/>
                            </dgm:adjLst>
                          </dgm:shape>
                          <dgm:presOf axis="ch desOrSelf" ptType="node node" st="4 1" cnt="1 0"/>
                          <dgm:constrLst/>
                          <dgm:ruleLst/>
                        </dgm:layoutNode>
                        <dgm:layoutNode name="FiveNodes_5">
                          <dgm:varLst>
                            <dgm:bulletEnabled val="1"/>
                          </dgm:varLst>
                          <dgm:alg type="sp"/>
                          <dgm:shape xmlns:r="http://schemas.openxmlformats.org/officeDocument/2006/relationships" type="roundRect" r:blip="">
                            <dgm:adjLst>
                              <dgm:adj idx="1" val="0.1"/>
                            </dgm:adjLst>
                          </dgm:shape>
                          <dgm:presOf axis="ch desOrSelf" ptType="node node" st="5 1" cnt="1 0"/>
                          <dgm:constrLst/>
                          <dgm:ruleLst/>
                        </dgm:layoutNode>
                        <dgm:layoutNode name="FiveConn_1-2" styleLbl="fgAccFollowNode1">
                          <dgm:varLst>
                            <dgm:bulletEnabled val="1"/>
                          </dgm:varLst>
                          <dgm:alg type="tx"/>
                          <dgm:shape xmlns:r="http://schemas.openxmlformats.org/officeDocument/2006/relationships" type="downArrow" r:blip="">
                            <dgm:adjLst>
                              <dgm:adj idx="1" val="0.55"/>
                              <dgm:adj idx="2" val="0.45"/>
                            </dgm:adjLst>
                          </dgm:shape>
                          <dgm:presOf axis="ch" ptType="sibTrans"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iveConn_2-3" styleLbl="fgAccFollowNode1">
                          <dgm:varLst>
                            <dgm:bulletEnabled val="1"/>
                          </dgm:varLst>
                          <dgm:alg type="tx"/>
                          <dgm:shape xmlns:r="http://schemas.openxmlformats.org/officeDocument/2006/relationships" type="downArrow" r:blip="">
                            <dgm:adjLst>
                              <dgm:adj idx="1" val="0.55"/>
                              <dgm:adj idx="2" val="0.45"/>
                            </dgm:adjLst>
                          </dgm:shape>
                          <dgm:presOf axis="ch" ptType="sibTrans" st="2"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iveConn_3-4" styleLbl="fgAccFollowNode1">
                          <dgm:varLst>
                            <dgm:bulletEnabled val="1"/>
                          </dgm:varLst>
                          <dgm:alg type="tx"/>
                          <dgm:shape xmlns:r="http://schemas.openxmlformats.org/officeDocument/2006/relationships" type="downArrow" r:blip="">
                            <dgm:adjLst>
                              <dgm:adj idx="1" val="0.55"/>
                              <dgm:adj idx="2" val="0.45"/>
                            </dgm:adjLst>
                          </dgm:shape>
                          <dgm:presOf axis="ch" ptType="sibTrans" st="3"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iveConn_4-5" styleLbl="fgAccFollowNode1">
                          <dgm:varLst>
                            <dgm:bulletEnabled val="1"/>
                          </dgm:varLst>
                          <dgm:alg type="tx"/>
                          <dgm:shape xmlns:r="http://schemas.openxmlformats.org/officeDocument/2006/relationships" type="downArrow" r:blip="">
                            <dgm:adjLst>
                              <dgm:adj idx="1" val="0.55"/>
                              <dgm:adj idx="2" val="0.45"/>
                            </dgm:adjLst>
                          </dgm:shape>
                          <dgm:presOf axis="ch" ptType="sibTrans" st="4"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iveNodes_1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1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iveNodes_2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2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iveNodes_3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3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iveNodes_4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4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iveNodes_5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5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17"/>
                    </dgm:choose>
                  </dgm:else>
                </dgm:choose>
              </dgm:else>
            </dgm:choose>
          </dgm:else>
        </dgm:choose>
      </dgm:else>
    </dgm:choose>
  </dgm:layoutNode>
</dgm:layoutDef>
</file>

<file path=ppt/diagrams/layout4.xml><?xml version="1.0" encoding="utf-8"?>
<dgm:layoutDef xmlns:dgm="http://schemas.openxmlformats.org/drawingml/2006/diagram" xmlns:a="http://schemas.openxmlformats.org/drawingml/2006/main" uniqueId="urn:microsoft.com/office/officeart/2005/8/layout/vProcess5">
  <dgm:title val=""/>
  <dgm:desc val=""/>
  <dgm:catLst>
    <dgm:cat type="process" pri="14000"/>
  </dgm:catLst>
  <dgm:sampData>
    <dgm:dataModel>
      <dgm:ptLst>
        <dgm:pt modelId="0" type="doc"/>
        <dgm:pt modelId="1">
          <dgm:prSet phldr="1"/>
        </dgm:pt>
        <dgm:pt modelId="2">
          <dgm:prSet phldr="1"/>
        </dgm:pt>
        <dgm:pt modelId="3">
          <dgm:prSet phldr="1"/>
        </dgm:pt>
      </dgm:ptLst>
      <dgm:cxnLst>
        <dgm:cxn modelId="5" srcId="0" destId="1" srcOrd="0" destOrd="0"/>
        <dgm:cxn modelId="6" srcId="0" destId="2" srcOrd="1" destOrd="0"/>
        <dgm:cxn modelId="7" srcId="0" destId="3" srcOrd="2"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6" srcId="0" destId="1" srcOrd="0" destOrd="0"/>
        <dgm:cxn modelId="7" srcId="0" destId="2" srcOrd="1" destOrd="0"/>
        <dgm:cxn modelId="8" srcId="0" destId="3" srcOrd="2" destOrd="0"/>
        <dgm:cxn modelId="9" srcId="0" destId="4" srcOrd="3" destOrd="0"/>
      </dgm:cxnLst>
      <dgm:bg/>
      <dgm:whole/>
    </dgm:dataModel>
  </dgm:clrData>
  <dgm:layoutNode name="outerComposite">
    <dgm:varLst>
      <dgm:chMax val="5"/>
      <dgm:dir/>
      <dgm:resizeHandles val="exact"/>
    </dgm:varLst>
    <dgm:alg type="composite"/>
    <dgm:shape xmlns:r="http://schemas.openxmlformats.org/officeDocument/2006/relationships" r:blip="">
      <dgm:adjLst/>
    </dgm:shape>
    <dgm:presOf/>
    <dgm:choose name="Name0">
      <dgm:if name="Name1" func="var" arg="dir" op="equ" val="norm">
        <dgm:constrLst>
          <dgm:constr type="primFontSz" for="ch" ptType="node" op="equ" val="65"/>
          <dgm:constr type="w" for="ch" forName="dummyMaxCanvas" refType="w"/>
          <dgm:constr type="h" for="ch" forName="dummyMaxCanvas" refType="h"/>
          <dgm:constr type="w" for="ch" forName="OneNode_1" refType="w"/>
          <dgm:constr type="h" for="ch" forName="OneNode_1" refType="h" fact="0.5"/>
          <dgm:constr type="ctrY" for="ch" forName="OneNode_1" refType="h" fact="0.5"/>
          <dgm:constr type="w" for="ch" forName="TwoNodes_1" refType="w" fact="0.85"/>
          <dgm:constr type="h" for="ch" forName="TwoNodes_1" refType="h" fact="0.45"/>
          <dgm:constr type="t" for="ch" forName="TwoNodes_1"/>
          <dgm:constr type="l" for="ch" forName="TwoNodes_1"/>
          <dgm:constr type="w" for="ch" forName="TwoNodes_2" refType="w" fact="0.85"/>
          <dgm:constr type="h" for="ch" forName="TwoNodes_2" refType="h" fact="0.45"/>
          <dgm:constr type="b" for="ch" forName="TwoNodes_2" refType="h"/>
          <dgm:constr type="r" for="ch" forName="TwoNodes_2" refType="w"/>
          <dgm:constr type="w" for="ch" forName="TwoConn_1-2" refType="h" refFor="ch" refForName="TwoNodes_1" fact="0.65"/>
          <dgm:constr type="h" for="ch" forName="TwoConn_1-2" refType="h" refFor="ch" refForName="TwoNodes_1" fact="0.65"/>
          <dgm:constr type="ctrY" for="ch" forName="TwoConn_1-2" refType="h" fact="0.5"/>
          <dgm:constr type="r" for="ch" forName="TwoConn_1-2" refType="r" refFor="ch" refForName="TwoNodes_1"/>
          <dgm:constr type="r" for="ch" forName="TwoNodes_1_text" refType="l" refFor="ch" refForName="TwoConn_1-2"/>
          <dgm:constr type="rOff" for="ch" forName="TwoNodes_1_text" refType="w" refFor="ch" refForName="TwoConn_1-2" fact="-0.5"/>
          <dgm:constr type="t" for="ch" forName="TwoNodes_1_text" refType="t" refFor="ch" refForName="TwoNodes_1"/>
          <dgm:constr type="b" for="ch" forName="TwoNodes_1_text" refType="b" refFor="ch" refForName="TwoNodes_1"/>
          <dgm:constr type="l" for="ch" forName="TwoNodes_1_text" refType="l" refFor="ch" refForName="TwoNodes_1"/>
          <dgm:constr type="r" for="ch" forName="TwoNodes_2_text" refType="l" refFor="ch" refForName="TwoConn_1-2"/>
          <dgm:constr type="t" for="ch" forName="TwoNodes_2_text" refType="t" refFor="ch" refForName="TwoNodes_2"/>
          <dgm:constr type="b" for="ch" forName="TwoNodes_2_text" refType="b" refFor="ch" refForName="TwoNodes_2"/>
          <dgm:constr type="l" for="ch" forName="TwoNodes_2_text" refType="l" refFor="ch" refForName="TwoNodes_2"/>
          <dgm:constr type="w" for="ch" forName="ThreeNodes_1" refType="w" fact="0.85"/>
          <dgm:constr type="h" for="ch" forName="ThreeNodes_1" refType="h" fact="0.3"/>
          <dgm:constr type="t" for="ch" forName="ThreeNodes_1"/>
          <dgm:constr type="l" for="ch" forName="ThreeNodes_1"/>
          <dgm:constr type="w" for="ch" forName="ThreeNodes_2" refType="w" fact="0.85"/>
          <dgm:constr type="h" for="ch" forName="ThreeNodes_2" refType="h" fact="0.3"/>
          <dgm:constr type="ctrY" for="ch" forName="ThreeNodes_2" refType="h" fact="0.5"/>
          <dgm:constr type="ctrX" for="ch" forName="ThreeNodes_2" refType="w" fact="0.5"/>
          <dgm:constr type="w" for="ch" forName="ThreeNodes_3" refType="w" fact="0.85"/>
          <dgm:constr type="h" for="ch" forName="ThreeNodes_3" refType="h" fact="0.3"/>
          <dgm:constr type="b" for="ch" forName="ThreeNodes_3" refType="h"/>
          <dgm:constr type="r" for="ch" forName="ThreeNodes_3" refType="w"/>
          <dgm:constr type="w" for="ch" forName="ThreeConn_1-2" refType="h" refFor="ch" refForName="ThreeNodes_1" fact="0.65"/>
          <dgm:constr type="h" for="ch" forName="ThreeConn_1-2" refType="h" refFor="ch" refForName="ThreeNodes_1" fact="0.65"/>
          <dgm:constr type="ctrY" for="ch" forName="ThreeConn_1-2" refType="h" fact="0.325"/>
          <dgm:constr type="r" for="ch" forName="ThreeConn_1-2" refType="r" refFor="ch" refForName="ThreeNodes_1"/>
          <dgm:constr type="w" for="ch" forName="ThreeConn_2-3" refType="h" refFor="ch" refForName="ThreeNodes_2" fact="0.65"/>
          <dgm:constr type="h" for="ch" forName="ThreeConn_2-3" refType="h" refFor="ch" refForName="ThreeNodes_2" fact="0.65"/>
          <dgm:constr type="ctrY" for="ch" forName="ThreeConn_2-3" refType="h" fact="0.673"/>
          <dgm:constr type="r" for="ch" forName="ThreeConn_2-3" refType="r" refFor="ch" refForName="ThreeNodes_2"/>
          <dgm:constr type="r" for="ch" forName="ThreeNodes_1_text" refType="l" refFor="ch" refForName="ThreeConn_1-2"/>
          <dgm:constr type="rOff" for="ch" forName="ThreeNodes_1_text" refType="w" refFor="ch" refForName="ThreeConn_1-2" fact="-0.57"/>
          <dgm:constr type="t" for="ch" forName="ThreeNodes_1_text" refType="t" refFor="ch" refForName="ThreeNodes_1"/>
          <dgm:constr type="b" for="ch" forName="ThreeNodes_1_text" refType="b" refFor="ch" refForName="ThreeNodes_1"/>
          <dgm:constr type="l" for="ch" forName="ThreeNodes_1_text" refType="l" refFor="ch" refForName="ThreeNodes_1"/>
          <dgm:constr type="r" for="ch" forName="ThreeNodes_2_text" refType="l" refFor="ch" refForName="ThreeConn_1-2"/>
          <dgm:constr type="t" for="ch" forName="ThreeNodes_2_text" refType="t" refFor="ch" refForName="ThreeNodes_2"/>
          <dgm:constr type="b" for="ch" forName="ThreeNodes_2_text" refType="b" refFor="ch" refForName="ThreeNodes_2"/>
          <dgm:constr type="l" for="ch" forName="ThreeNodes_2_text" refType="l" refFor="ch" refForName="ThreeNodes_2"/>
          <dgm:constr type="r" for="ch" forName="ThreeNodes_3_text" refType="l" refFor="ch" refForName="ThreeConn_2-3"/>
          <dgm:constr type="t" for="ch" forName="ThreeNodes_3_text" refType="t" refFor="ch" refForName="ThreeNodes_3"/>
          <dgm:constr type="b" for="ch" forName="ThreeNodes_3_text" refType="b" refFor="ch" refForName="ThreeNodes_3"/>
          <dgm:constr type="l" for="ch" forName="ThreeNodes_3_text" refType="l" refFor="ch" refForName="ThreeNodes_3"/>
          <dgm:constr type="w" for="ch" forName="FourNodes_1" refType="w" fact="0.8"/>
          <dgm:constr type="h" for="ch" forName="FourNodes_1" refType="h" fact="0.22"/>
          <dgm:constr type="t" for="ch" forName="FourNodes_1"/>
          <dgm:constr type="l" for="ch" forName="FourNodes_1"/>
          <dgm:constr type="w" for="ch" forName="FourNodes_2" refType="w" fact="0.8"/>
          <dgm:constr type="h" for="ch" forName="FourNodes_2" refType="h" fact="0.22"/>
          <dgm:constr type="ctrY" for="ch" forName="FourNodes_2" refType="h" fact="0.37"/>
          <dgm:constr type="ctrX" for="ch" forName="FourNodes_2" refType="w" fact="0.467"/>
          <dgm:constr type="w" for="ch" forName="FourNodes_3" refType="w" fact="0.8"/>
          <dgm:constr type="h" for="ch" forName="FourNodes_3" refType="h" fact="0.22"/>
          <dgm:constr type="ctrY" for="ch" forName="FourNodes_3" refType="h" fact="0.63"/>
          <dgm:constr type="ctrX" for="ch" forName="FourNodes_3" refType="w" fact="0.533"/>
          <dgm:constr type="w" for="ch" forName="FourNodes_4" refType="w" fact="0.8"/>
          <dgm:constr type="h" for="ch" forName="FourNodes_4" refType="h" fact="0.22"/>
          <dgm:constr type="b" for="ch" forName="FourNodes_4" refType="h"/>
          <dgm:constr type="r" for="ch" forName="FourNodes_4" refType="w"/>
          <dgm:constr type="w" for="ch" forName="FourConn_1-2" refType="h" refFor="ch" refForName="FourNodes_1" fact="0.65"/>
          <dgm:constr type="h" for="ch" forName="FourConn_1-2" refType="h" refFor="ch" refForName="FourNodes_1" fact="0.65"/>
          <dgm:constr type="ctrY" for="ch" forName="FourConn_1-2" refType="h" fact="0.24"/>
          <dgm:constr type="r" for="ch" forName="FourConn_1-2" refType="r" refFor="ch" refForName="FourNodes_1"/>
          <dgm:constr type="w" for="ch" forName="FourConn_2-3" refType="h" refFor="ch" refForName="FourNodes_2" fact="0.65"/>
          <dgm:constr type="h" for="ch" forName="FourConn_2-3" refType="h" refFor="ch" refForName="FourNodes_2" fact="0.65"/>
          <dgm:constr type="ctrY" for="ch" forName="FourConn_2-3" refType="h" fact="0.5"/>
          <dgm:constr type="r" for="ch" forName="FourConn_2-3" refType="r" refFor="ch" refForName="FourNodes_2"/>
          <dgm:constr type="w" for="ch" forName="FourConn_3-4" refType="h" refFor="ch" refForName="FourNodes_3" fact="0.65"/>
          <dgm:constr type="h" for="ch" forName="FourConn_3-4" refType="h" refFor="ch" refForName="FourNodes_3" fact="0.65"/>
          <dgm:constr type="ctrY" for="ch" forName="FourConn_3-4" refType="h" fact="0.76"/>
          <dgm:constr type="r" for="ch" forName="FourConn_3-4" refType="r" refFor="ch" refForName="FourNodes_3"/>
          <dgm:constr type="r" for="ch" forName="FourNodes_1_text" refType="l" refFor="ch" refForName="FourConn_1-2"/>
          <dgm:constr type="rOff" for="ch" forName="FourNodes_1_text" refType="w" refFor="ch" refForName="FourConn_1-2" fact="-0.7"/>
          <dgm:constr type="t" for="ch" forName="FourNodes_1_text" refType="t" refFor="ch" refForName="FourNodes_1"/>
          <dgm:constr type="b" for="ch" forName="FourNodes_1_text" refType="b" refFor="ch" refForName="FourNodes_1"/>
          <dgm:constr type="l" for="ch" forName="FourNodes_1_text" refType="l" refFor="ch" refForName="FourNodes_1"/>
          <dgm:constr type="r" for="ch" forName="FourNodes_2_text" refType="l" refFor="ch" refForName="FourConn_1-2"/>
          <dgm:constr type="t" for="ch" forName="FourNodes_2_text" refType="t" refFor="ch" refForName="FourNodes_2"/>
          <dgm:constr type="b" for="ch" forName="FourNodes_2_text" refType="b" refFor="ch" refForName="FourNodes_2"/>
          <dgm:constr type="l" for="ch" forName="FourNodes_2_text" refType="l" refFor="ch" refForName="FourNodes_2"/>
          <dgm:constr type="r" for="ch" forName="FourNodes_3_text" refType="l" refFor="ch" refForName="FourConn_2-3"/>
          <dgm:constr type="t" for="ch" forName="FourNodes_3_text" refType="t" refFor="ch" refForName="FourNodes_3"/>
          <dgm:constr type="b" for="ch" forName="FourNodes_3_text" refType="b" refFor="ch" refForName="FourNodes_3"/>
          <dgm:constr type="l" for="ch" forName="FourNodes_3_text" refType="l" refFor="ch" refForName="FourNodes_3"/>
          <dgm:constr type="r" for="ch" forName="FourNodes_4_text" refType="l" refFor="ch" refForName="FourConn_3-4"/>
          <dgm:constr type="t" for="ch" forName="FourNodes_4_text" refType="t" refFor="ch" refForName="FourNodes_4"/>
          <dgm:constr type="b" for="ch" forName="FourNodes_4_text" refType="b" refFor="ch" refForName="FourNodes_4"/>
          <dgm:constr type="l" for="ch" forName="FourNodes_4_text" refType="l" refFor="ch" refForName="FourNodes_4"/>
          <dgm:constr type="w" for="ch" forName="FiveNodes_1" refType="w" fact="0.77"/>
          <dgm:constr type="h" for="ch" forName="FiveNodes_1" refType="h" fact="0.18"/>
          <dgm:constr type="t" for="ch" forName="FiveNodes_1"/>
          <dgm:constr type="l" for="ch" forName="FiveNodes_1"/>
          <dgm:constr type="w" for="ch" forName="FiveNodes_2" refType="w" fact="0.77"/>
          <dgm:constr type="h" for="ch" forName="FiveNodes_2" refType="h" fact="0.18"/>
          <dgm:constr type="ctrY" for="ch" forName="FiveNodes_2" refType="h" fact="0.295"/>
          <dgm:constr type="ctrX" for="ch" forName="FiveNodes_2" refType="w" fact="0.4425"/>
          <dgm:constr type="w" for="ch" forName="FiveNodes_3" refType="w" fact="0.77"/>
          <dgm:constr type="h" for="ch" forName="FiveNodes_3" refType="h" fact="0.18"/>
          <dgm:constr type="ctrY" for="ch" forName="FiveNodes_3" refType="h" fact="0.5"/>
          <dgm:constr type="ctrX" for="ch" forName="FiveNodes_3" refType="w" fact="0.5"/>
          <dgm:constr type="w" for="ch" forName="FiveNodes_4" refType="w" fact="0.77"/>
          <dgm:constr type="h" for="ch" forName="FiveNodes_4" refType="h" fact="0.18"/>
          <dgm:constr type="ctrY" for="ch" forName="FiveNodes_4" refType="h" fact="0.705"/>
          <dgm:constr type="ctrX" for="ch" forName="FiveNodes_4" refType="w" fact="0.5575"/>
          <dgm:constr type="w" for="ch" forName="FiveNodes_5" refType="w" fact="0.77"/>
          <dgm:constr type="h" for="ch" forName="FiveNodes_5" refType="h" fact="0.18"/>
          <dgm:constr type="b" for="ch" forName="FiveNodes_5" refType="h"/>
          <dgm:constr type="r" for="ch" forName="FiveNodes_5" refType="w"/>
          <dgm:constr type="w" for="ch" forName="FiveConn_1-2" refType="h" refFor="ch" refForName="FiveNodes_1" fact="0.65"/>
          <dgm:constr type="h" for="ch" forName="FiveConn_1-2" refType="h" refFor="ch" refForName="FiveNodes_1" fact="0.65"/>
          <dgm:constr type="ctrY" for="ch" forName="FiveConn_1-2" refType="h" fact="0.19"/>
          <dgm:constr type="r" for="ch" forName="FiveConn_1-2" refType="r" refFor="ch" refForName="FiveNodes_1"/>
          <dgm:constr type="w" for="ch" forName="FiveConn_2-3" refType="h" refFor="ch" refForName="FiveNodes_2" fact="0.65"/>
          <dgm:constr type="h" for="ch" forName="FiveConn_2-3" refType="h" refFor="ch" refForName="FiveNodes_2" fact="0.65"/>
          <dgm:constr type="ctrY" for="ch" forName="FiveConn_2-3" refType="h" fact="0.395"/>
          <dgm:constr type="r" for="ch" forName="FiveConn_2-3" refType="r" refFor="ch" refForName="FiveNodes_2"/>
          <dgm:constr type="w" for="ch" forName="FiveConn_3-4" refType="h" refFor="ch" refForName="FiveNodes_3" fact="0.65"/>
          <dgm:constr type="h" for="ch" forName="FiveConn_3-4" refType="h" refFor="ch" refForName="FiveNodes_3" fact="0.65"/>
          <dgm:constr type="ctrY" for="ch" forName="FiveConn_3-4" refType="h" fact="0.597"/>
          <dgm:constr type="r" for="ch" forName="FiveConn_3-4" refType="r" refFor="ch" refForName="FiveNodes_3"/>
          <dgm:constr type="w" for="ch" forName="FiveConn_4-5" refType="h" refFor="ch" refForName="FiveNodes_4" fact="0.65"/>
          <dgm:constr type="h" for="ch" forName="FiveConn_4-5" refType="h" refFor="ch" refForName="FiveNodes_4" fact="0.65"/>
          <dgm:constr type="ctrY" for="ch" forName="FiveConn_4-5" refType="h" fact="0.804"/>
          <dgm:constr type="r" for="ch" forName="FiveConn_4-5" refType="r" refFor="ch" refForName="FiveNodes_4"/>
          <dgm:constr type="r" for="ch" forName="FiveNodes_1_text" refType="l" refFor="ch" refForName="FiveConn_1-2"/>
          <dgm:constr type="rOff" for="ch" forName="FiveNodes_1_text" refType="w" refFor="ch" refForName="FiveConn_1-2" fact="-0.75"/>
          <dgm:constr type="t" for="ch" forName="FiveNodes_1_text" refType="t" refFor="ch" refForName="FiveNodes_1"/>
          <dgm:constr type="b" for="ch" forName="FiveNodes_1_text" refType="b" refFor="ch" refForName="FiveNodes_1"/>
          <dgm:constr type="l" for="ch" forName="FiveNodes_1_text" refType="l" refFor="ch" refForName="FiveNodes_1"/>
          <dgm:constr type="r" for="ch" forName="FiveNodes_2_text" refType="l" refFor="ch" refForName="FiveConn_1-2"/>
          <dgm:constr type="t" for="ch" forName="FiveNodes_2_text" refType="t" refFor="ch" refForName="FiveNodes_2"/>
          <dgm:constr type="b" for="ch" forName="FiveNodes_2_text" refType="b" refFor="ch" refForName="FiveNodes_2"/>
          <dgm:constr type="l" for="ch" forName="FiveNodes_2_text" refType="l" refFor="ch" refForName="FiveNodes_2"/>
          <dgm:constr type="r" for="ch" forName="FiveNodes_3_text" refType="l" refFor="ch" refForName="FiveConn_2-3"/>
          <dgm:constr type="t" for="ch" forName="FiveNodes_3_text" refType="t" refFor="ch" refForName="FiveNodes_3"/>
          <dgm:constr type="b" for="ch" forName="FiveNodes_3_text" refType="b" refFor="ch" refForName="FiveNodes_3"/>
          <dgm:constr type="l" for="ch" forName="FiveNodes_3_text" refType="l" refFor="ch" refForName="FiveNodes_3"/>
          <dgm:constr type="r" for="ch" forName="FiveNodes_4_text" refType="l" refFor="ch" refForName="FiveConn_3-4"/>
          <dgm:constr type="t" for="ch" forName="FiveNodes_4_text" refType="t" refFor="ch" refForName="FiveNodes_4"/>
          <dgm:constr type="b" for="ch" forName="FiveNodes_4_text" refType="b" refFor="ch" refForName="FiveNodes_4"/>
          <dgm:constr type="l" for="ch" forName="FiveNodes_4_text" refType="l" refFor="ch" refForName="FiveNodes_4"/>
          <dgm:constr type="r" for="ch" forName="FiveNodes_5_text" refType="l" refFor="ch" refForName="FiveConn_4-5"/>
          <dgm:constr type="t" for="ch" forName="FiveNodes_5_text" refType="t" refFor="ch" refForName="FiveNodes_5"/>
          <dgm:constr type="b" for="ch" forName="FiveNodes_5_text" refType="b" refFor="ch" refForName="FiveNodes_5"/>
          <dgm:constr type="l" for="ch" forName="FiveNodes_5_text" refType="l" refFor="ch" refForName="FiveNodes_5"/>
        </dgm:constrLst>
      </dgm:if>
      <dgm:else name="Name2">
        <dgm:constrLst>
          <dgm:constr type="primFontSz" for="ch" ptType="node" op="equ" val="65"/>
          <dgm:constr type="w" for="ch" forName="dummyMaxCanvas" refType="w"/>
          <dgm:constr type="h" for="ch" forName="dummyMaxCanvas" refType="h"/>
          <dgm:constr type="w" for="ch" forName="OneNode_1" refType="w"/>
          <dgm:constr type="h" for="ch" forName="OneNode_1" refType="h" fact="0.5"/>
          <dgm:constr type="ctrY" for="ch" forName="OneNode_1" refType="h" fact="0.5"/>
          <dgm:constr type="w" for="ch" forName="TwoNodes_1" refType="w" fact="0.85"/>
          <dgm:constr type="h" for="ch" forName="TwoNodes_1" refType="h" fact="0.45"/>
          <dgm:constr type="t" for="ch" forName="TwoNodes_1"/>
          <dgm:constr type="r" for="ch" forName="TwoNodes_1" refType="w"/>
          <dgm:constr type="w" for="ch" forName="TwoNodes_2" refType="w" fact="0.85"/>
          <dgm:constr type="h" for="ch" forName="TwoNodes_2" refType="h" fact="0.45"/>
          <dgm:constr type="b" for="ch" forName="TwoNodes_2" refType="h"/>
          <dgm:constr type="l" for="ch" forName="TwoNodes_2"/>
          <dgm:constr type="w" for="ch" forName="TwoConn_1-2" refType="h" refFor="ch" refForName="TwoNodes_1" fact="0.65"/>
          <dgm:constr type="h" for="ch" forName="TwoConn_1-2" refType="h" refFor="ch" refForName="TwoNodes_1" fact="0.65"/>
          <dgm:constr type="ctrY" for="ch" forName="TwoConn_1-2" refType="h" fact="0.5"/>
          <dgm:constr type="l" for="ch" forName="TwoConn_1-2" refType="l" refFor="ch" refForName="TwoNodes_1"/>
          <dgm:constr type="l" for="ch" forName="TwoNodes_1_text" refType="r" refFor="ch" refForName="TwoConn_1-2"/>
          <dgm:constr type="lOff" for="ch" forName="TwoNodes_1_text" refType="w" refFor="ch" refForName="TwoConn_1-2" fact="0.5"/>
          <dgm:constr type="t" for="ch" forName="TwoNodes_1_text" refType="t" refFor="ch" refForName="TwoNodes_1"/>
          <dgm:constr type="b" for="ch" forName="TwoNodes_1_text" refType="b" refFor="ch" refForName="TwoNodes_1"/>
          <dgm:constr type="r" for="ch" forName="TwoNodes_1_text" refType="r" refFor="ch" refForName="TwoNodes_1"/>
          <dgm:constr type="l" for="ch" forName="TwoNodes_2_text" refType="r" refFor="ch" refForName="TwoConn_1-2"/>
          <dgm:constr type="t" for="ch" forName="TwoNodes_2_text" refType="t" refFor="ch" refForName="TwoNodes_2"/>
          <dgm:constr type="b" for="ch" forName="TwoNodes_2_text" refType="b" refFor="ch" refForName="TwoNodes_2"/>
          <dgm:constr type="r" for="ch" forName="TwoNodes_2_text" refType="r" refFor="ch" refForName="TwoNodes_2"/>
          <dgm:constr type="w" for="ch" forName="ThreeNodes_1" refType="w" fact="0.85"/>
          <dgm:constr type="h" for="ch" forName="ThreeNodes_1" refType="h" fact="0.3"/>
          <dgm:constr type="t" for="ch" forName="ThreeNodes_1"/>
          <dgm:constr type="r" for="ch" forName="ThreeNodes_1" refType="w"/>
          <dgm:constr type="w" for="ch" forName="ThreeNodes_2" refType="w" fact="0.85"/>
          <dgm:constr type="h" for="ch" forName="ThreeNodes_2" refType="h" fact="0.3"/>
          <dgm:constr type="ctrY" for="ch" forName="ThreeNodes_2" refType="h" fact="0.5"/>
          <dgm:constr type="ctrX" for="ch" forName="ThreeNodes_2" refType="w" fact="0.5"/>
          <dgm:constr type="w" for="ch" forName="ThreeNodes_3" refType="w" fact="0.85"/>
          <dgm:constr type="h" for="ch" forName="ThreeNodes_3" refType="h" fact="0.3"/>
          <dgm:constr type="b" for="ch" forName="ThreeNodes_3" refType="h"/>
          <dgm:constr type="l" for="ch" forName="ThreeNodes_3"/>
          <dgm:constr type="w" for="ch" forName="ThreeConn_1-2" refType="h" refFor="ch" refForName="ThreeNodes_1" fact="0.65"/>
          <dgm:constr type="h" for="ch" forName="ThreeConn_1-2" refType="h" refFor="ch" refForName="ThreeNodes_1" fact="0.65"/>
          <dgm:constr type="ctrY" for="ch" forName="ThreeConn_1-2" refType="h" fact="0.325"/>
          <dgm:constr type="l" for="ch" forName="ThreeConn_1-2" refType="l" refFor="ch" refForName="ThreeNodes_1"/>
          <dgm:constr type="w" for="ch" forName="ThreeConn_2-3" refType="h" refFor="ch" refForName="ThreeNodes_2" fact="0.65"/>
          <dgm:constr type="h" for="ch" forName="ThreeConn_2-3" refType="h" refFor="ch" refForName="ThreeNodes_2" fact="0.65"/>
          <dgm:constr type="ctrY" for="ch" forName="ThreeConn_2-3" refType="h" fact="0.673"/>
          <dgm:constr type="l" for="ch" forName="ThreeConn_2-3" refType="l" refFor="ch" refForName="ThreeNodes_2"/>
          <dgm:constr type="l" for="ch" forName="ThreeNodes_1_text" refType="r" refFor="ch" refForName="ThreeConn_1-2"/>
          <dgm:constr type="lOff" for="ch" forName="ThreeNodes_1_text" refType="w" refFor="ch" refForName="ThreeConn_1-2" fact="0.55"/>
          <dgm:constr type="t" for="ch" forName="ThreeNodes_1_text" refType="t" refFor="ch" refForName="ThreeNodes_1"/>
          <dgm:constr type="b" for="ch" forName="ThreeNodes_1_text" refType="b" refFor="ch" refForName="ThreeNodes_1"/>
          <dgm:constr type="r" for="ch" forName="ThreeNodes_1_text" refType="r" refFor="ch" refForName="ThreeNodes_1"/>
          <dgm:constr type="l" for="ch" forName="ThreeNodes_2_text" refType="r" refFor="ch" refForName="ThreeConn_1-2"/>
          <dgm:constr type="t" for="ch" forName="ThreeNodes_2_text" refType="t" refFor="ch" refForName="ThreeNodes_2"/>
          <dgm:constr type="b" for="ch" forName="ThreeNodes_2_text" refType="b" refFor="ch" refForName="ThreeNodes_2"/>
          <dgm:constr type="r" for="ch" forName="ThreeNodes_2_text" refType="r" refFor="ch" refForName="ThreeNodes_2"/>
          <dgm:constr type="l" for="ch" forName="ThreeNodes_3_text" refType="r" refFor="ch" refForName="ThreeConn_2-3"/>
          <dgm:constr type="t" for="ch" forName="ThreeNodes_3_text" refType="t" refFor="ch" refForName="ThreeNodes_3"/>
          <dgm:constr type="b" for="ch" forName="ThreeNodes_3_text" refType="b" refFor="ch" refForName="ThreeNodes_3"/>
          <dgm:constr type="r" for="ch" forName="ThreeNodes_3_text" refType="r" refFor="ch" refForName="ThreeNodes_3"/>
          <dgm:constr type="w" for="ch" forName="FourNodes_1" refType="w" fact="0.8"/>
          <dgm:constr type="h" for="ch" forName="FourNodes_1" refType="h" fact="0.22"/>
          <dgm:constr type="t" for="ch" forName="FourNodes_1"/>
          <dgm:constr type="r" for="ch" forName="FourNodes_1" refType="w"/>
          <dgm:constr type="w" for="ch" forName="FourNodes_2" refType="w" fact="0.8"/>
          <dgm:constr type="h" for="ch" forName="FourNodes_2" refType="h" fact="0.22"/>
          <dgm:constr type="ctrY" for="ch" forName="FourNodes_2" refType="h" fact="0.37"/>
          <dgm:constr type="ctrX" for="ch" forName="FourNodes_2" refType="w" fact="0.533"/>
          <dgm:constr type="w" for="ch" forName="FourNodes_3" refType="w" fact="0.8"/>
          <dgm:constr type="h" for="ch" forName="FourNodes_3" refType="h" fact="0.22"/>
          <dgm:constr type="ctrY" for="ch" forName="FourNodes_3" refType="h" fact="0.63"/>
          <dgm:constr type="ctrX" for="ch" forName="FourNodes_3" refType="w" fact="0.467"/>
          <dgm:constr type="w" for="ch" forName="FourNodes_4" refType="w" fact="0.8"/>
          <dgm:constr type="h" for="ch" forName="FourNodes_4" refType="h" fact="0.22"/>
          <dgm:constr type="b" for="ch" forName="FourNodes_4" refType="h"/>
          <dgm:constr type="l" for="ch" forName="FourNodes_4"/>
          <dgm:constr type="w" for="ch" forName="FourConn_1-2" refType="h" refFor="ch" refForName="FourNodes_1" fact="0.65"/>
          <dgm:constr type="h" for="ch" forName="FourConn_1-2" refType="h" refFor="ch" refForName="FourNodes_1" fact="0.65"/>
          <dgm:constr type="ctrY" for="ch" forName="FourConn_1-2" refType="h" fact="0.24"/>
          <dgm:constr type="l" for="ch" forName="FourConn_1-2" refType="l" refFor="ch" refForName="FourNodes_1"/>
          <dgm:constr type="w" for="ch" forName="FourConn_2-3" refType="h" refFor="ch" refForName="FourNodes_2" fact="0.65"/>
          <dgm:constr type="h" for="ch" forName="FourConn_2-3" refType="h" refFor="ch" refForName="FourNodes_2" fact="0.65"/>
          <dgm:constr type="ctrY" for="ch" forName="FourConn_2-3" refType="h" fact="0.5"/>
          <dgm:constr type="l" for="ch" forName="FourConn_2-3" refType="l" refFor="ch" refForName="FourNodes_2"/>
          <dgm:constr type="w" for="ch" forName="FourConn_3-4" refType="h" refFor="ch" refForName="FourNodes_3" fact="0.65"/>
          <dgm:constr type="h" for="ch" forName="FourConn_3-4" refType="h" refFor="ch" refForName="FourNodes_3" fact="0.65"/>
          <dgm:constr type="ctrY" for="ch" forName="FourConn_3-4" refType="h" fact="0.76"/>
          <dgm:constr type="l" for="ch" forName="FourConn_3-4" refType="l" refFor="ch" refForName="FourNodes_3"/>
          <dgm:constr type="l" for="ch" forName="FourNodes_1_text" refType="r" refFor="ch" refForName="FourConn_1-2"/>
          <dgm:constr type="lOff" for="ch" forName="FourNodes_1_text" refType="w" refFor="ch" refForName="FourConn_1-2" fact="0.69"/>
          <dgm:constr type="t" for="ch" forName="FourNodes_1_text" refType="t" refFor="ch" refForName="FourNodes_1"/>
          <dgm:constr type="b" for="ch" forName="FourNodes_1_text" refType="b" refFor="ch" refForName="FourNodes_1"/>
          <dgm:constr type="r" for="ch" forName="FourNodes_1_text" refType="r" refFor="ch" refForName="FourNodes_1"/>
          <dgm:constr type="l" for="ch" forName="FourNodes_2_text" refType="r" refFor="ch" refForName="FourConn_1-2"/>
          <dgm:constr type="t" for="ch" forName="FourNodes_2_text" refType="t" refFor="ch" refForName="FourNodes_2"/>
          <dgm:constr type="b" for="ch" forName="FourNodes_2_text" refType="b" refFor="ch" refForName="FourNodes_2"/>
          <dgm:constr type="r" for="ch" forName="FourNodes_2_text" refType="r" refFor="ch" refForName="FourNodes_2"/>
          <dgm:constr type="l" for="ch" forName="FourNodes_3_text" refType="r" refFor="ch" refForName="FourConn_2-3"/>
          <dgm:constr type="t" for="ch" forName="FourNodes_3_text" refType="t" refFor="ch" refForName="FourNodes_3"/>
          <dgm:constr type="b" for="ch" forName="FourNodes_3_text" refType="b" refFor="ch" refForName="FourNodes_3"/>
          <dgm:constr type="r" for="ch" forName="FourNodes_3_text" refType="r" refFor="ch" refForName="FourNodes_3"/>
          <dgm:constr type="l" for="ch" forName="FourNodes_4_text" refType="r" refFor="ch" refForName="FourConn_3-4"/>
          <dgm:constr type="t" for="ch" forName="FourNodes_4_text" refType="t" refFor="ch" refForName="FourNodes_4"/>
          <dgm:constr type="b" for="ch" forName="FourNodes_4_text" refType="b" refFor="ch" refForName="FourNodes_4"/>
          <dgm:constr type="r" for="ch" forName="FourNodes_4_text" refType="r" refFor="ch" refForName="FourNodes_4"/>
          <dgm:constr type="w" for="ch" forName="FiveNodes_1" refType="w" fact="0.77"/>
          <dgm:constr type="h" for="ch" forName="FiveNodes_1" refType="h" fact="0.18"/>
          <dgm:constr type="t" for="ch" forName="FiveNodes_1"/>
          <dgm:constr type="r" for="ch" forName="FiveNodes_1" refType="w"/>
          <dgm:constr type="w" for="ch" forName="FiveNodes_2" refType="w" fact="0.77"/>
          <dgm:constr type="h" for="ch" forName="FiveNodes_2" refType="h" fact="0.18"/>
          <dgm:constr type="ctrY" for="ch" forName="FiveNodes_2" refType="h" fact="0.295"/>
          <dgm:constr type="ctrX" for="ch" forName="FiveNodes_2" refType="w" fact="0.5575"/>
          <dgm:constr type="w" for="ch" forName="FiveNodes_3" refType="w" fact="0.77"/>
          <dgm:constr type="h" for="ch" forName="FiveNodes_3" refType="h" fact="0.18"/>
          <dgm:constr type="ctrY" for="ch" forName="FiveNodes_3" refType="h" fact="0.5"/>
          <dgm:constr type="ctrX" for="ch" forName="FiveNodes_3" refType="w" fact="0.5"/>
          <dgm:constr type="w" for="ch" forName="FiveNodes_4" refType="w" fact="0.77"/>
          <dgm:constr type="h" for="ch" forName="FiveNodes_4" refType="h" fact="0.18"/>
          <dgm:constr type="ctrY" for="ch" forName="FiveNodes_4" refType="h" fact="0.705"/>
          <dgm:constr type="ctrX" for="ch" forName="FiveNodes_4" refType="w" fact="0.4425"/>
          <dgm:constr type="w" for="ch" forName="FiveNodes_5" refType="w" fact="0.77"/>
          <dgm:constr type="h" for="ch" forName="FiveNodes_5" refType="h" fact="0.18"/>
          <dgm:constr type="b" for="ch" forName="FiveNodes_5" refType="h"/>
          <dgm:constr type="l" for="ch" forName="FiveNodes_5"/>
          <dgm:constr type="w" for="ch" forName="FiveConn_1-2" refType="h" refFor="ch" refForName="FiveNodes_1" fact="0.65"/>
          <dgm:constr type="h" for="ch" forName="FiveConn_1-2" refType="h" refFor="ch" refForName="FiveNodes_1" fact="0.65"/>
          <dgm:constr type="ctrY" for="ch" forName="FiveConn_1-2" refType="h" fact="0.19"/>
          <dgm:constr type="l" for="ch" forName="FiveConn_1-2" refType="l" refFor="ch" refForName="FiveNodes_1"/>
          <dgm:constr type="w" for="ch" forName="FiveConn_2-3" refType="h" refFor="ch" refForName="FiveNodes_2" fact="0.65"/>
          <dgm:constr type="h" for="ch" forName="FiveConn_2-3" refType="h" refFor="ch" refForName="FiveNodes_2" fact="0.65"/>
          <dgm:constr type="ctrY" for="ch" forName="FiveConn_2-3" refType="h" fact="0.395"/>
          <dgm:constr type="l" for="ch" forName="FiveConn_2-3" refType="l" refFor="ch" refForName="FiveNodes_2"/>
          <dgm:constr type="w" for="ch" forName="FiveConn_3-4" refType="h" refFor="ch" refForName="FiveNodes_3" fact="0.65"/>
          <dgm:constr type="h" for="ch" forName="FiveConn_3-4" refType="h" refFor="ch" refForName="FiveNodes_3" fact="0.65"/>
          <dgm:constr type="ctrY" for="ch" forName="FiveConn_3-4" refType="h" fact="0.597"/>
          <dgm:constr type="l" for="ch" forName="FiveConn_3-4" refType="l" refFor="ch" refForName="FiveNodes_3"/>
          <dgm:constr type="w" for="ch" forName="FiveConn_4-5" refType="h" refFor="ch" refForName="FiveNodes_4" fact="0.65"/>
          <dgm:constr type="h" for="ch" forName="FiveConn_4-5" refType="h" refFor="ch" refForName="FiveNodes_4" fact="0.65"/>
          <dgm:constr type="ctrY" for="ch" forName="FiveConn_4-5" refType="h" fact="0.804"/>
          <dgm:constr type="l" for="ch" forName="FiveConn_4-5" refType="l" refFor="ch" refForName="FiveNodes_4"/>
          <dgm:constr type="l" for="ch" forName="FiveNodes_1_text" refType="r" refFor="ch" refForName="FiveConn_1-2"/>
          <dgm:constr type="lOff" for="ch" forName="FiveNodes_1_text" refType="w" refFor="ch" refForName="FiveConn_1-2" fact="0.73"/>
          <dgm:constr type="t" for="ch" forName="FiveNodes_1_text" refType="t" refFor="ch" refForName="FiveNodes_1"/>
          <dgm:constr type="b" for="ch" forName="FiveNodes_1_text" refType="b" refFor="ch" refForName="FiveNodes_1"/>
          <dgm:constr type="r" for="ch" forName="FiveNodes_1_text" refType="r" refFor="ch" refForName="FiveNodes_1"/>
          <dgm:constr type="l" for="ch" forName="FiveNodes_2_text" refType="r" refFor="ch" refForName="FiveConn_1-2"/>
          <dgm:constr type="t" for="ch" forName="FiveNodes_2_text" refType="t" refFor="ch" refForName="FiveNodes_2"/>
          <dgm:constr type="b" for="ch" forName="FiveNodes_2_text" refType="b" refFor="ch" refForName="FiveNodes_2"/>
          <dgm:constr type="r" for="ch" forName="FiveNodes_2_text" refType="r" refFor="ch" refForName="FiveNodes_2"/>
          <dgm:constr type="l" for="ch" forName="FiveNodes_3_text" refType="r" refFor="ch" refForName="FiveConn_2-3"/>
          <dgm:constr type="t" for="ch" forName="FiveNodes_3_text" refType="t" refFor="ch" refForName="FiveNodes_3"/>
          <dgm:constr type="b" for="ch" forName="FiveNodes_3_text" refType="b" refFor="ch" refForName="FiveNodes_3"/>
          <dgm:constr type="r" for="ch" forName="FiveNodes_3_text" refType="r" refFor="ch" refForName="FiveNodes_3"/>
          <dgm:constr type="l" for="ch" forName="FiveNodes_4_text" refType="r" refFor="ch" refForName="FiveConn_3-4"/>
          <dgm:constr type="t" for="ch" forName="FiveNodes_4_text" refType="t" refFor="ch" refForName="FiveNodes_4"/>
          <dgm:constr type="b" for="ch" forName="FiveNodes_4_text" refType="b" refFor="ch" refForName="FiveNodes_4"/>
          <dgm:constr type="r" for="ch" forName="FiveNodes_4_text" refType="r" refFor="ch" refForName="FiveNodes_4"/>
          <dgm:constr type="l" for="ch" forName="FiveNodes_5_text" refType="r" refFor="ch" refForName="FiveConn_4-5"/>
          <dgm:constr type="t" for="ch" forName="FiveNodes_5_text" refType="t" refFor="ch" refForName="FiveNodes_5"/>
          <dgm:constr type="b" for="ch" forName="FiveNodes_5_text" refType="b" refFor="ch" refForName="FiveNodes_5"/>
          <dgm:constr type="r" for="ch" forName="FiveNodes_5_text" refType="r" refFor="ch" refForName="FiveNodes_5"/>
        </dgm:constrLst>
      </dgm:else>
    </dgm:choose>
    <dgm:ruleLst/>
    <dgm:layoutNode name="dummyMaxCanvas">
      <dgm:varLst/>
      <dgm:alg type="sp"/>
      <dgm:shape xmlns:r="http://schemas.openxmlformats.org/officeDocument/2006/relationships" r:blip="">
        <dgm:adjLst/>
      </dgm:shape>
      <dgm:presOf/>
      <dgm:constrLst/>
      <dgm:ruleLst/>
    </dgm:layoutNode>
    <dgm:choose name="Name3">
      <dgm:if name="Name4" axis="ch" ptType="node" func="cnt" op="equ" val="1">
        <dgm:layoutNode name="OneNode_1">
          <dgm:varLst>
            <dgm:bulletEnabled val="1"/>
          </dgm:varLst>
          <dgm:alg type="tx"/>
          <dgm:shape xmlns:r="http://schemas.openxmlformats.org/officeDocument/2006/relationships" type="roundRect" r:blip="">
            <dgm:adjLst>
              <dgm:adj idx="1" val="0.1"/>
            </dgm:adjLst>
          </dgm:shape>
          <dgm:presOf axis="ch desOrSelf" ptType="node node" st="1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5">
        <dgm:choose name="Name6">
          <dgm:if name="Name7" axis="ch" ptType="node" func="cnt" op="equ" val="2">
            <dgm:layoutNode name="TwoNodes_1">
              <dgm:varLst>
                <dgm:bulletEnabled val="1"/>
              </dgm:varLst>
              <dgm:alg type="sp"/>
              <dgm:shape xmlns:r="http://schemas.openxmlformats.org/officeDocument/2006/relationships" type="roundRect" r:blip="">
                <dgm:adjLst>
                  <dgm:adj idx="1" val="0.1"/>
                </dgm:adjLst>
              </dgm:shape>
              <dgm:presOf axis="ch desOrSelf" ptType="node node" st="1 1" cnt="1 0"/>
              <dgm:constrLst/>
              <dgm:ruleLst/>
            </dgm:layoutNode>
            <dgm:layoutNode name="TwoNodes_2">
              <dgm:varLst>
                <dgm:bulletEnabled val="1"/>
              </dgm:varLst>
              <dgm:alg type="sp"/>
              <dgm:shape xmlns:r="http://schemas.openxmlformats.org/officeDocument/2006/relationships" type="roundRect" r:blip="">
                <dgm:adjLst>
                  <dgm:adj idx="1" val="0.1"/>
                </dgm:adjLst>
              </dgm:shape>
              <dgm:presOf axis="ch desOrSelf" ptType="node node" st="2 1" cnt="1 0"/>
              <dgm:constrLst/>
              <dgm:ruleLst/>
            </dgm:layoutNode>
            <dgm:layoutNode name="TwoConn_1-2" styleLbl="fgAccFollowNode1">
              <dgm:varLst>
                <dgm:bulletEnabled val="1"/>
              </dgm:varLst>
              <dgm:alg type="tx"/>
              <dgm:shape xmlns:r="http://schemas.openxmlformats.org/officeDocument/2006/relationships" type="downArrow" r:blip="">
                <dgm:adjLst>
                  <dgm:adj idx="1" val="0.55"/>
                  <dgm:adj idx="2" val="0.45"/>
                </dgm:adjLst>
              </dgm:shape>
              <dgm:presOf axis="ch" ptType="sibTrans"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TwoNodes_1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1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TwoNodes_2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2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8">
            <dgm:choose name="Name9">
              <dgm:if name="Name10" axis="ch" ptType="node" func="cnt" op="equ" val="3">
                <dgm:layoutNode name="ThreeNodes_1">
                  <dgm:varLst>
                    <dgm:bulletEnabled val="1"/>
                  </dgm:varLst>
                  <dgm:alg type="sp"/>
                  <dgm:shape xmlns:r="http://schemas.openxmlformats.org/officeDocument/2006/relationships" type="roundRect" r:blip="">
                    <dgm:adjLst>
                      <dgm:adj idx="1" val="0.1"/>
                    </dgm:adjLst>
                  </dgm:shape>
                  <dgm:presOf axis="ch desOrSelf" ptType="node node" st="1 1" cnt="1 0"/>
                  <dgm:constrLst/>
                  <dgm:ruleLst/>
                </dgm:layoutNode>
                <dgm:layoutNode name="ThreeNodes_2">
                  <dgm:varLst>
                    <dgm:bulletEnabled val="1"/>
                  </dgm:varLst>
                  <dgm:alg type="sp"/>
                  <dgm:shape xmlns:r="http://schemas.openxmlformats.org/officeDocument/2006/relationships" type="roundRect" r:blip="">
                    <dgm:adjLst>
                      <dgm:adj idx="1" val="0.1"/>
                    </dgm:adjLst>
                  </dgm:shape>
                  <dgm:presOf axis="ch desOrSelf" ptType="node node" st="2 1" cnt="1 0"/>
                  <dgm:constrLst/>
                  <dgm:ruleLst/>
                </dgm:layoutNode>
                <dgm:layoutNode name="ThreeNodes_3">
                  <dgm:varLst>
                    <dgm:bulletEnabled val="1"/>
                  </dgm:varLst>
                  <dgm:alg type="sp"/>
                  <dgm:shape xmlns:r="http://schemas.openxmlformats.org/officeDocument/2006/relationships" type="roundRect" r:blip="">
                    <dgm:adjLst>
                      <dgm:adj idx="1" val="0.1"/>
                    </dgm:adjLst>
                  </dgm:shape>
                  <dgm:presOf axis="ch desOrSelf" ptType="node node" st="3 1" cnt="1 0"/>
                  <dgm:constrLst/>
                  <dgm:ruleLst/>
                </dgm:layoutNode>
                <dgm:layoutNode name="ThreeConn_1-2" styleLbl="fgAccFollowNode1">
                  <dgm:varLst>
                    <dgm:bulletEnabled val="1"/>
                  </dgm:varLst>
                  <dgm:alg type="tx"/>
                  <dgm:shape xmlns:r="http://schemas.openxmlformats.org/officeDocument/2006/relationships" type="downArrow" r:blip="">
                    <dgm:adjLst>
                      <dgm:adj idx="1" val="0.55"/>
                      <dgm:adj idx="2" val="0.45"/>
                    </dgm:adjLst>
                  </dgm:shape>
                  <dgm:presOf axis="ch" ptType="sibTrans"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ThreeConn_2-3" styleLbl="fgAccFollowNode1">
                  <dgm:varLst>
                    <dgm:bulletEnabled val="1"/>
                  </dgm:varLst>
                  <dgm:alg type="tx"/>
                  <dgm:shape xmlns:r="http://schemas.openxmlformats.org/officeDocument/2006/relationships" type="downArrow" r:blip="">
                    <dgm:adjLst>
                      <dgm:adj idx="1" val="0.55"/>
                      <dgm:adj idx="2" val="0.45"/>
                    </dgm:adjLst>
                  </dgm:shape>
                  <dgm:presOf axis="ch" ptType="sibTrans" st="2"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ThreeNodes_1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1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ThreeNodes_2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2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ThreeNodes_3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3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11">
                <dgm:choose name="Name12">
                  <dgm:if name="Name13" axis="ch" ptType="node" func="cnt" op="equ" val="4">
                    <dgm:layoutNode name="FourNodes_1">
                      <dgm:varLst>
                        <dgm:bulletEnabled val="1"/>
                      </dgm:varLst>
                      <dgm:alg type="sp"/>
                      <dgm:shape xmlns:r="http://schemas.openxmlformats.org/officeDocument/2006/relationships" type="roundRect" r:blip="">
                        <dgm:adjLst>
                          <dgm:adj idx="1" val="0.1"/>
                        </dgm:adjLst>
                      </dgm:shape>
                      <dgm:presOf axis="ch desOrSelf" ptType="node node" st="1 1" cnt="1 0"/>
                      <dgm:constrLst/>
                      <dgm:ruleLst/>
                    </dgm:layoutNode>
                    <dgm:layoutNode name="FourNodes_2">
                      <dgm:varLst>
                        <dgm:bulletEnabled val="1"/>
                      </dgm:varLst>
                      <dgm:alg type="sp"/>
                      <dgm:shape xmlns:r="http://schemas.openxmlformats.org/officeDocument/2006/relationships" type="roundRect" r:blip="">
                        <dgm:adjLst>
                          <dgm:adj idx="1" val="0.1"/>
                        </dgm:adjLst>
                      </dgm:shape>
                      <dgm:presOf axis="ch desOrSelf" ptType="node node" st="2 1" cnt="1 0"/>
                      <dgm:constrLst/>
                      <dgm:ruleLst/>
                    </dgm:layoutNode>
                    <dgm:layoutNode name="FourNodes_3">
                      <dgm:varLst>
                        <dgm:bulletEnabled val="1"/>
                      </dgm:varLst>
                      <dgm:alg type="sp"/>
                      <dgm:shape xmlns:r="http://schemas.openxmlformats.org/officeDocument/2006/relationships" type="roundRect" r:blip="">
                        <dgm:adjLst>
                          <dgm:adj idx="1" val="0.1"/>
                        </dgm:adjLst>
                      </dgm:shape>
                      <dgm:presOf axis="ch desOrSelf" ptType="node node" st="3 1" cnt="1 0"/>
                      <dgm:constrLst/>
                      <dgm:ruleLst/>
                    </dgm:layoutNode>
                    <dgm:layoutNode name="FourNodes_4">
                      <dgm:varLst>
                        <dgm:bulletEnabled val="1"/>
                      </dgm:varLst>
                      <dgm:alg type="sp"/>
                      <dgm:shape xmlns:r="http://schemas.openxmlformats.org/officeDocument/2006/relationships" type="roundRect" r:blip="">
                        <dgm:adjLst>
                          <dgm:adj idx="1" val="0.1"/>
                        </dgm:adjLst>
                      </dgm:shape>
                      <dgm:presOf axis="ch desOrSelf" ptType="node node" st="4 1" cnt="1 0"/>
                      <dgm:constrLst/>
                      <dgm:ruleLst/>
                    </dgm:layoutNode>
                    <dgm:layoutNode name="FourConn_1-2" styleLbl="fgAccFollowNode1">
                      <dgm:varLst>
                        <dgm:bulletEnabled val="1"/>
                      </dgm:varLst>
                      <dgm:alg type="tx"/>
                      <dgm:shape xmlns:r="http://schemas.openxmlformats.org/officeDocument/2006/relationships" type="downArrow" r:blip="">
                        <dgm:adjLst>
                          <dgm:adj idx="1" val="0.55"/>
                          <dgm:adj idx="2" val="0.45"/>
                        </dgm:adjLst>
                      </dgm:shape>
                      <dgm:presOf axis="ch" ptType="sibTrans"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ourConn_2-3" styleLbl="fgAccFollowNode1">
                      <dgm:varLst>
                        <dgm:bulletEnabled val="1"/>
                      </dgm:varLst>
                      <dgm:alg type="tx"/>
                      <dgm:shape xmlns:r="http://schemas.openxmlformats.org/officeDocument/2006/relationships" type="downArrow" r:blip="">
                        <dgm:adjLst>
                          <dgm:adj idx="1" val="0.55"/>
                          <dgm:adj idx="2" val="0.45"/>
                        </dgm:adjLst>
                      </dgm:shape>
                      <dgm:presOf axis="ch" ptType="sibTrans" st="2"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ourConn_3-4" styleLbl="fgAccFollowNode1">
                      <dgm:varLst>
                        <dgm:bulletEnabled val="1"/>
                      </dgm:varLst>
                      <dgm:alg type="tx"/>
                      <dgm:shape xmlns:r="http://schemas.openxmlformats.org/officeDocument/2006/relationships" type="downArrow" r:blip="">
                        <dgm:adjLst>
                          <dgm:adj idx="1" val="0.55"/>
                          <dgm:adj idx="2" val="0.45"/>
                        </dgm:adjLst>
                      </dgm:shape>
                      <dgm:presOf axis="ch" ptType="sibTrans" st="3"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ourNodes_1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1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ourNodes_2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2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ourNodes_3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3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ourNodes_4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4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14">
                    <dgm:choose name="Name15">
                      <dgm:if name="Name16" axis="ch" ptType="node" func="cnt" op="gte" val="5">
                        <dgm:layoutNode name="FiveNodes_1">
                          <dgm:varLst>
                            <dgm:bulletEnabled val="1"/>
                          </dgm:varLst>
                          <dgm:alg type="sp"/>
                          <dgm:shape xmlns:r="http://schemas.openxmlformats.org/officeDocument/2006/relationships" type="roundRect" r:blip="">
                            <dgm:adjLst>
                              <dgm:adj idx="1" val="0.1"/>
                            </dgm:adjLst>
                          </dgm:shape>
                          <dgm:presOf axis="ch desOrSelf" ptType="node node" st="1 1" cnt="1 0"/>
                          <dgm:constrLst/>
                          <dgm:ruleLst/>
                        </dgm:layoutNode>
                        <dgm:layoutNode name="FiveNodes_2">
                          <dgm:varLst>
                            <dgm:bulletEnabled val="1"/>
                          </dgm:varLst>
                          <dgm:alg type="sp"/>
                          <dgm:shape xmlns:r="http://schemas.openxmlformats.org/officeDocument/2006/relationships" type="roundRect" r:blip="">
                            <dgm:adjLst>
                              <dgm:adj idx="1" val="0.1"/>
                            </dgm:adjLst>
                          </dgm:shape>
                          <dgm:presOf axis="ch desOrSelf" ptType="node node" st="2 1" cnt="1 0"/>
                          <dgm:constrLst/>
                          <dgm:ruleLst/>
                        </dgm:layoutNode>
                        <dgm:layoutNode name="FiveNodes_3">
                          <dgm:varLst>
                            <dgm:bulletEnabled val="1"/>
                          </dgm:varLst>
                          <dgm:alg type="sp"/>
                          <dgm:shape xmlns:r="http://schemas.openxmlformats.org/officeDocument/2006/relationships" type="roundRect" r:blip="">
                            <dgm:adjLst>
                              <dgm:adj idx="1" val="0.1"/>
                            </dgm:adjLst>
                          </dgm:shape>
                          <dgm:presOf axis="ch desOrSelf" ptType="node node" st="3 1" cnt="1 0"/>
                          <dgm:constrLst/>
                          <dgm:ruleLst/>
                        </dgm:layoutNode>
                        <dgm:layoutNode name="FiveNodes_4">
                          <dgm:varLst>
                            <dgm:bulletEnabled val="1"/>
                          </dgm:varLst>
                          <dgm:alg type="sp"/>
                          <dgm:shape xmlns:r="http://schemas.openxmlformats.org/officeDocument/2006/relationships" type="roundRect" r:blip="">
                            <dgm:adjLst>
                              <dgm:adj idx="1" val="0.1"/>
                            </dgm:adjLst>
                          </dgm:shape>
                          <dgm:presOf axis="ch desOrSelf" ptType="node node" st="4 1" cnt="1 0"/>
                          <dgm:constrLst/>
                          <dgm:ruleLst/>
                        </dgm:layoutNode>
                        <dgm:layoutNode name="FiveNodes_5">
                          <dgm:varLst>
                            <dgm:bulletEnabled val="1"/>
                          </dgm:varLst>
                          <dgm:alg type="sp"/>
                          <dgm:shape xmlns:r="http://schemas.openxmlformats.org/officeDocument/2006/relationships" type="roundRect" r:blip="">
                            <dgm:adjLst>
                              <dgm:adj idx="1" val="0.1"/>
                            </dgm:adjLst>
                          </dgm:shape>
                          <dgm:presOf axis="ch desOrSelf" ptType="node node" st="5 1" cnt="1 0"/>
                          <dgm:constrLst/>
                          <dgm:ruleLst/>
                        </dgm:layoutNode>
                        <dgm:layoutNode name="FiveConn_1-2" styleLbl="fgAccFollowNode1">
                          <dgm:varLst>
                            <dgm:bulletEnabled val="1"/>
                          </dgm:varLst>
                          <dgm:alg type="tx"/>
                          <dgm:shape xmlns:r="http://schemas.openxmlformats.org/officeDocument/2006/relationships" type="downArrow" r:blip="">
                            <dgm:adjLst>
                              <dgm:adj idx="1" val="0.55"/>
                              <dgm:adj idx="2" val="0.45"/>
                            </dgm:adjLst>
                          </dgm:shape>
                          <dgm:presOf axis="ch" ptType="sibTrans"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iveConn_2-3" styleLbl="fgAccFollowNode1">
                          <dgm:varLst>
                            <dgm:bulletEnabled val="1"/>
                          </dgm:varLst>
                          <dgm:alg type="tx"/>
                          <dgm:shape xmlns:r="http://schemas.openxmlformats.org/officeDocument/2006/relationships" type="downArrow" r:blip="">
                            <dgm:adjLst>
                              <dgm:adj idx="1" val="0.55"/>
                              <dgm:adj idx="2" val="0.45"/>
                            </dgm:adjLst>
                          </dgm:shape>
                          <dgm:presOf axis="ch" ptType="sibTrans" st="2"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iveConn_3-4" styleLbl="fgAccFollowNode1">
                          <dgm:varLst>
                            <dgm:bulletEnabled val="1"/>
                          </dgm:varLst>
                          <dgm:alg type="tx"/>
                          <dgm:shape xmlns:r="http://schemas.openxmlformats.org/officeDocument/2006/relationships" type="downArrow" r:blip="">
                            <dgm:adjLst>
                              <dgm:adj idx="1" val="0.55"/>
                              <dgm:adj idx="2" val="0.45"/>
                            </dgm:adjLst>
                          </dgm:shape>
                          <dgm:presOf axis="ch" ptType="sibTrans" st="3"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iveConn_4-5" styleLbl="fgAccFollowNode1">
                          <dgm:varLst>
                            <dgm:bulletEnabled val="1"/>
                          </dgm:varLst>
                          <dgm:alg type="tx"/>
                          <dgm:shape xmlns:r="http://schemas.openxmlformats.org/officeDocument/2006/relationships" type="downArrow" r:blip="">
                            <dgm:adjLst>
                              <dgm:adj idx="1" val="0.55"/>
                              <dgm:adj idx="2" val="0.45"/>
                            </dgm:adjLst>
                          </dgm:shape>
                          <dgm:presOf axis="ch" ptType="sibTrans" st="4"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iveNodes_1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1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iveNodes_2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2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iveNodes_3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3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iveNodes_4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4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iveNodes_5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5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17"/>
                    </dgm:choose>
                  </dgm:else>
                </dgm:choose>
              </dgm:else>
            </dgm:choose>
          </dgm:else>
        </dgm:choose>
      </dgm:else>
    </dgm:choose>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4.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84183" cy="502676"/>
          </a:xfrm>
          <a:prstGeom prst="rect">
            <a:avLst/>
          </a:prstGeom>
        </p:spPr>
        <p:txBody>
          <a:bodyPr vert="horz" lIns="96597" tIns="48299" rIns="96597" bIns="48299" rtlCol="0"/>
          <a:lstStyle>
            <a:lvl1pPr algn="l">
              <a:defRPr sz="1300"/>
            </a:lvl1pPr>
          </a:lstStyle>
          <a:p>
            <a:endParaRPr lang="en-GB"/>
          </a:p>
        </p:txBody>
      </p:sp>
      <p:sp>
        <p:nvSpPr>
          <p:cNvPr id="3" name="Date Placeholder 2"/>
          <p:cNvSpPr>
            <a:spLocks noGrp="1"/>
          </p:cNvSpPr>
          <p:nvPr>
            <p:ph type="dt" idx="1"/>
          </p:nvPr>
        </p:nvSpPr>
        <p:spPr>
          <a:xfrm>
            <a:off x="3900799" y="0"/>
            <a:ext cx="2984183" cy="502676"/>
          </a:xfrm>
          <a:prstGeom prst="rect">
            <a:avLst/>
          </a:prstGeom>
        </p:spPr>
        <p:txBody>
          <a:bodyPr vert="horz" lIns="96597" tIns="48299" rIns="96597" bIns="48299" rtlCol="0"/>
          <a:lstStyle>
            <a:lvl1pPr algn="r">
              <a:defRPr sz="1300"/>
            </a:lvl1pPr>
          </a:lstStyle>
          <a:p>
            <a:fld id="{EE7650C7-93C8-4A22-813A-219519C1B81E}" type="datetimeFigureOut">
              <a:rPr lang="en-GB" smtClean="0"/>
              <a:t>26/03/2025</a:t>
            </a:fld>
            <a:endParaRPr lang="en-GB"/>
          </a:p>
        </p:txBody>
      </p:sp>
      <p:sp>
        <p:nvSpPr>
          <p:cNvPr id="4" name="Slide Image Placeholder 3"/>
          <p:cNvSpPr>
            <a:spLocks noGrp="1" noRot="1" noChangeAspect="1"/>
          </p:cNvSpPr>
          <p:nvPr>
            <p:ph type="sldImg" idx="2"/>
          </p:nvPr>
        </p:nvSpPr>
        <p:spPr>
          <a:xfrm>
            <a:off x="438150" y="1252538"/>
            <a:ext cx="6010275" cy="3381375"/>
          </a:xfrm>
          <a:prstGeom prst="rect">
            <a:avLst/>
          </a:prstGeom>
          <a:noFill/>
          <a:ln w="12700">
            <a:solidFill>
              <a:prstClr val="black"/>
            </a:solidFill>
          </a:ln>
        </p:spPr>
        <p:txBody>
          <a:bodyPr vert="horz" lIns="96597" tIns="48299" rIns="96597" bIns="48299" rtlCol="0" anchor="ctr"/>
          <a:lstStyle/>
          <a:p>
            <a:endParaRPr lang="en-GB"/>
          </a:p>
        </p:txBody>
      </p:sp>
      <p:sp>
        <p:nvSpPr>
          <p:cNvPr id="5" name="Notes Placeholder 4"/>
          <p:cNvSpPr>
            <a:spLocks noGrp="1"/>
          </p:cNvSpPr>
          <p:nvPr>
            <p:ph type="body" sz="quarter" idx="3"/>
          </p:nvPr>
        </p:nvSpPr>
        <p:spPr>
          <a:xfrm>
            <a:off x="688658" y="4821506"/>
            <a:ext cx="5509260" cy="3944868"/>
          </a:xfrm>
          <a:prstGeom prst="rect">
            <a:avLst/>
          </a:prstGeom>
        </p:spPr>
        <p:txBody>
          <a:bodyPr vert="horz" lIns="96597" tIns="48299" rIns="96597" bIns="48299" rtlCol="0"/>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6" name="Footer Placeholder 5"/>
          <p:cNvSpPr>
            <a:spLocks noGrp="1"/>
          </p:cNvSpPr>
          <p:nvPr>
            <p:ph type="ftr" sz="quarter" idx="4"/>
          </p:nvPr>
        </p:nvSpPr>
        <p:spPr>
          <a:xfrm>
            <a:off x="0" y="9516039"/>
            <a:ext cx="2984183" cy="502674"/>
          </a:xfrm>
          <a:prstGeom prst="rect">
            <a:avLst/>
          </a:prstGeom>
        </p:spPr>
        <p:txBody>
          <a:bodyPr vert="horz" lIns="96597" tIns="48299" rIns="96597" bIns="48299" rtlCol="0" anchor="b"/>
          <a:lstStyle>
            <a:lvl1pPr algn="l">
              <a:defRPr sz="1300"/>
            </a:lvl1pPr>
          </a:lstStyle>
          <a:p>
            <a:endParaRPr lang="en-GB"/>
          </a:p>
        </p:txBody>
      </p:sp>
      <p:sp>
        <p:nvSpPr>
          <p:cNvPr id="7" name="Slide Number Placeholder 6"/>
          <p:cNvSpPr>
            <a:spLocks noGrp="1"/>
          </p:cNvSpPr>
          <p:nvPr>
            <p:ph type="sldNum" sz="quarter" idx="5"/>
          </p:nvPr>
        </p:nvSpPr>
        <p:spPr>
          <a:xfrm>
            <a:off x="3900799" y="9516039"/>
            <a:ext cx="2984183" cy="502674"/>
          </a:xfrm>
          <a:prstGeom prst="rect">
            <a:avLst/>
          </a:prstGeom>
        </p:spPr>
        <p:txBody>
          <a:bodyPr vert="horz" lIns="96597" tIns="48299" rIns="96597" bIns="48299" rtlCol="0" anchor="b"/>
          <a:lstStyle>
            <a:lvl1pPr algn="r">
              <a:defRPr sz="1300"/>
            </a:lvl1pPr>
          </a:lstStyle>
          <a:p>
            <a:fld id="{37A21FE9-6FFB-4405-86D2-0AA7AFC03610}" type="slidenum">
              <a:rPr lang="en-GB" smtClean="0"/>
              <a:t>‹#›</a:t>
            </a:fld>
            <a:endParaRPr lang="en-GB"/>
          </a:p>
        </p:txBody>
      </p:sp>
    </p:spTree>
    <p:extLst>
      <p:ext uri="{BB962C8B-B14F-4D97-AF65-F5344CB8AC3E}">
        <p14:creationId xmlns:p14="http://schemas.microsoft.com/office/powerpoint/2010/main" val="495755235"/>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defRPr/>
            </a:pPr>
            <a:endParaRPr lang="en-GB" dirty="0"/>
          </a:p>
          <a:p>
            <a:pPr>
              <a:defRPr/>
            </a:pPr>
            <a:endParaRPr lang="en-GB" dirty="0"/>
          </a:p>
        </p:txBody>
      </p:sp>
      <p:sp>
        <p:nvSpPr>
          <p:cNvPr id="4" name="Slide Number Placeholder 3"/>
          <p:cNvSpPr>
            <a:spLocks noGrp="1"/>
          </p:cNvSpPr>
          <p:nvPr>
            <p:ph type="sldNum" sz="quarter" idx="5"/>
          </p:nvPr>
        </p:nvSpPr>
        <p:spPr/>
        <p:txBody>
          <a:bodyPr/>
          <a:lstStyle/>
          <a:p>
            <a:fld id="{37A21FE9-6FFB-4405-86D2-0AA7AFC03610}" type="slidenum">
              <a:rPr lang="en-GB" smtClean="0"/>
              <a:t>1</a:t>
            </a:fld>
            <a:endParaRPr lang="en-GB"/>
          </a:p>
        </p:txBody>
      </p:sp>
    </p:spTree>
    <p:extLst>
      <p:ext uri="{BB962C8B-B14F-4D97-AF65-F5344CB8AC3E}">
        <p14:creationId xmlns:p14="http://schemas.microsoft.com/office/powerpoint/2010/main" val="677097562"/>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37A21FE9-6FFB-4405-86D2-0AA7AFC03610}" type="slidenum">
              <a:rPr lang="en-GB" smtClean="0"/>
              <a:t>2</a:t>
            </a:fld>
            <a:endParaRPr lang="en-GB"/>
          </a:p>
        </p:txBody>
      </p:sp>
    </p:spTree>
    <p:extLst>
      <p:ext uri="{BB962C8B-B14F-4D97-AF65-F5344CB8AC3E}">
        <p14:creationId xmlns:p14="http://schemas.microsoft.com/office/powerpoint/2010/main" val="221743637"/>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37A21FE9-6FFB-4405-86D2-0AA7AFC03610}" type="slidenum">
              <a:rPr lang="en-GB" smtClean="0"/>
              <a:t>3</a:t>
            </a:fld>
            <a:endParaRPr lang="en-GB"/>
          </a:p>
        </p:txBody>
      </p:sp>
    </p:spTree>
    <p:extLst>
      <p:ext uri="{BB962C8B-B14F-4D97-AF65-F5344CB8AC3E}">
        <p14:creationId xmlns:p14="http://schemas.microsoft.com/office/powerpoint/2010/main" val="3738692628"/>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56166D3-7923-1C42-64F3-8AD2722B2CB0}"/>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0168E789-8011-DF4B-F9C0-C88EB623AEAD}"/>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C02A50B4-9A1F-E931-0F47-D4FE809A7D81}"/>
              </a:ext>
            </a:extLst>
          </p:cNvPr>
          <p:cNvSpPr>
            <a:spLocks noGrp="1"/>
          </p:cNvSpPr>
          <p:nvPr>
            <p:ph type="body" idx="1"/>
          </p:nvPr>
        </p:nvSpPr>
        <p:spPr/>
        <p:txBody>
          <a:bodyPr/>
          <a:lstStyle/>
          <a:p>
            <a:pPr marL="0" indent="0" defTabSz="965972">
              <a:buNone/>
            </a:pPr>
            <a:endParaRPr lang="en-GB" dirty="0"/>
          </a:p>
          <a:p>
            <a:endParaRPr lang="en-GB" dirty="0"/>
          </a:p>
        </p:txBody>
      </p:sp>
      <p:sp>
        <p:nvSpPr>
          <p:cNvPr id="4" name="Slide Number Placeholder 3">
            <a:extLst>
              <a:ext uri="{FF2B5EF4-FFF2-40B4-BE49-F238E27FC236}">
                <a16:creationId xmlns:a16="http://schemas.microsoft.com/office/drawing/2014/main" id="{53BE48A3-9F0B-588A-2509-C89B59AF53A0}"/>
              </a:ext>
            </a:extLst>
          </p:cNvPr>
          <p:cNvSpPr>
            <a:spLocks noGrp="1"/>
          </p:cNvSpPr>
          <p:nvPr>
            <p:ph type="sldNum" sz="quarter" idx="5"/>
          </p:nvPr>
        </p:nvSpPr>
        <p:spPr/>
        <p:txBody>
          <a:bodyPr/>
          <a:lstStyle/>
          <a:p>
            <a:fld id="{37A21FE9-6FFB-4405-86D2-0AA7AFC03610}" type="slidenum">
              <a:rPr lang="en-GB" smtClean="0"/>
              <a:t>4</a:t>
            </a:fld>
            <a:endParaRPr lang="en-GB"/>
          </a:p>
        </p:txBody>
      </p:sp>
    </p:spTree>
    <p:extLst>
      <p:ext uri="{BB962C8B-B14F-4D97-AF65-F5344CB8AC3E}">
        <p14:creationId xmlns:p14="http://schemas.microsoft.com/office/powerpoint/2010/main" val="4112171018"/>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37A21FE9-6FFB-4405-86D2-0AA7AFC03610}" type="slidenum">
              <a:rPr lang="en-GB" smtClean="0"/>
              <a:t>5</a:t>
            </a:fld>
            <a:endParaRPr lang="en-GB"/>
          </a:p>
        </p:txBody>
      </p:sp>
    </p:spTree>
    <p:extLst>
      <p:ext uri="{BB962C8B-B14F-4D97-AF65-F5344CB8AC3E}">
        <p14:creationId xmlns:p14="http://schemas.microsoft.com/office/powerpoint/2010/main" val="3331153244"/>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37A21FE9-6FFB-4405-86D2-0AA7AFC03610}" type="slidenum">
              <a:rPr lang="en-GB" smtClean="0"/>
              <a:t>6</a:t>
            </a:fld>
            <a:endParaRPr lang="en-GB"/>
          </a:p>
        </p:txBody>
      </p:sp>
    </p:spTree>
    <p:extLst>
      <p:ext uri="{BB962C8B-B14F-4D97-AF65-F5344CB8AC3E}">
        <p14:creationId xmlns:p14="http://schemas.microsoft.com/office/powerpoint/2010/main" val="2749308394"/>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a:p>
            <a:pPr>
              <a:lnSpc>
                <a:spcPct val="115000"/>
              </a:lnSpc>
              <a:spcBef>
                <a:spcPts val="600"/>
              </a:spcBef>
              <a:spcAft>
                <a:spcPts val="600"/>
              </a:spcAft>
              <a:buNone/>
            </a:pPr>
            <a:endParaRPr lang="en-GB" dirty="0"/>
          </a:p>
        </p:txBody>
      </p:sp>
      <p:sp>
        <p:nvSpPr>
          <p:cNvPr id="4" name="Slide Number Placeholder 3"/>
          <p:cNvSpPr>
            <a:spLocks noGrp="1"/>
          </p:cNvSpPr>
          <p:nvPr>
            <p:ph type="sldNum" sz="quarter" idx="5"/>
          </p:nvPr>
        </p:nvSpPr>
        <p:spPr/>
        <p:txBody>
          <a:bodyPr/>
          <a:lstStyle/>
          <a:p>
            <a:fld id="{37A21FE9-6FFB-4405-86D2-0AA7AFC03610}" type="slidenum">
              <a:rPr lang="en-GB" smtClean="0"/>
              <a:t>7</a:t>
            </a:fld>
            <a:endParaRPr lang="en-GB"/>
          </a:p>
        </p:txBody>
      </p:sp>
    </p:spTree>
    <p:extLst>
      <p:ext uri="{BB962C8B-B14F-4D97-AF65-F5344CB8AC3E}">
        <p14:creationId xmlns:p14="http://schemas.microsoft.com/office/powerpoint/2010/main" val="2956154250"/>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8827EF2-B528-46EB-61BA-9E24A191EF81}"/>
              </a:ext>
            </a:extLst>
          </p:cNvPr>
          <p:cNvSpPr>
            <a:spLocks noGrp="1"/>
          </p:cNvSpPr>
          <p:nvPr>
            <p:ph type="ctrTitle"/>
          </p:nvPr>
        </p:nvSpPr>
        <p:spPr>
          <a:xfrm>
            <a:off x="1524000" y="1122363"/>
            <a:ext cx="9144000" cy="2387600"/>
          </a:xfrm>
        </p:spPr>
        <p:txBody>
          <a:bodyPr anchor="b"/>
          <a:lstStyle>
            <a:lvl1pPr algn="ctr">
              <a:defRPr sz="6000"/>
            </a:lvl1pPr>
          </a:lstStyle>
          <a:p>
            <a:r>
              <a:rPr lang="en-GB"/>
              <a:t>Click to edit Master title style</a:t>
            </a:r>
          </a:p>
        </p:txBody>
      </p:sp>
      <p:sp>
        <p:nvSpPr>
          <p:cNvPr id="3" name="Subtitle 2">
            <a:extLst>
              <a:ext uri="{FF2B5EF4-FFF2-40B4-BE49-F238E27FC236}">
                <a16:creationId xmlns:a16="http://schemas.microsoft.com/office/drawing/2014/main" id="{0BE633C2-47F2-7F17-688E-6D5023F86BB7}"/>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GB"/>
              <a:t>Click to edit Master subtitle style</a:t>
            </a:r>
          </a:p>
        </p:txBody>
      </p:sp>
      <p:sp>
        <p:nvSpPr>
          <p:cNvPr id="4" name="Date Placeholder 3">
            <a:extLst>
              <a:ext uri="{FF2B5EF4-FFF2-40B4-BE49-F238E27FC236}">
                <a16:creationId xmlns:a16="http://schemas.microsoft.com/office/drawing/2014/main" id="{DB2C0682-998D-A931-58D9-84333961B27D}"/>
              </a:ext>
            </a:extLst>
          </p:cNvPr>
          <p:cNvSpPr>
            <a:spLocks noGrp="1"/>
          </p:cNvSpPr>
          <p:nvPr>
            <p:ph type="dt" sz="half" idx="10"/>
          </p:nvPr>
        </p:nvSpPr>
        <p:spPr/>
        <p:txBody>
          <a:bodyPr/>
          <a:lstStyle/>
          <a:p>
            <a:fld id="{8F889DD7-4C2D-49E2-BD60-A0DAC4EDFCD1}" type="datetimeFigureOut">
              <a:rPr lang="en-GB" smtClean="0"/>
              <a:t>26/03/2025</a:t>
            </a:fld>
            <a:endParaRPr lang="en-GB"/>
          </a:p>
        </p:txBody>
      </p:sp>
      <p:sp>
        <p:nvSpPr>
          <p:cNvPr id="5" name="Footer Placeholder 4">
            <a:extLst>
              <a:ext uri="{FF2B5EF4-FFF2-40B4-BE49-F238E27FC236}">
                <a16:creationId xmlns:a16="http://schemas.microsoft.com/office/drawing/2014/main" id="{C0FE0A87-0409-99CF-AA4F-5DA248BBDC2E}"/>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77B14ADB-2C62-4018-D1B3-54EB04C9B278}"/>
              </a:ext>
            </a:extLst>
          </p:cNvPr>
          <p:cNvSpPr>
            <a:spLocks noGrp="1"/>
          </p:cNvSpPr>
          <p:nvPr>
            <p:ph type="sldNum" sz="quarter" idx="12"/>
          </p:nvPr>
        </p:nvSpPr>
        <p:spPr/>
        <p:txBody>
          <a:bodyPr/>
          <a:lstStyle/>
          <a:p>
            <a:fld id="{D82AECFC-02A9-4FFC-B37C-4CF43AFF4CBE}" type="slidenum">
              <a:rPr lang="en-GB" smtClean="0"/>
              <a:t>‹#›</a:t>
            </a:fld>
            <a:endParaRPr lang="en-GB"/>
          </a:p>
        </p:txBody>
      </p:sp>
    </p:spTree>
    <p:extLst>
      <p:ext uri="{BB962C8B-B14F-4D97-AF65-F5344CB8AC3E}">
        <p14:creationId xmlns:p14="http://schemas.microsoft.com/office/powerpoint/2010/main" val="3361884494"/>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D23C10C-015B-B16A-504B-3CA9A4D43154}"/>
              </a:ext>
            </a:extLst>
          </p:cNvPr>
          <p:cNvSpPr>
            <a:spLocks noGrp="1"/>
          </p:cNvSpPr>
          <p:nvPr>
            <p:ph type="title"/>
          </p:nvPr>
        </p:nvSpPr>
        <p:spPr/>
        <p:txBody>
          <a:bodyPr/>
          <a:lstStyle/>
          <a:p>
            <a:r>
              <a:rPr lang="en-GB"/>
              <a:t>Click to edit Master title style</a:t>
            </a:r>
          </a:p>
        </p:txBody>
      </p:sp>
      <p:sp>
        <p:nvSpPr>
          <p:cNvPr id="3" name="Content Placeholder 2">
            <a:extLst>
              <a:ext uri="{FF2B5EF4-FFF2-40B4-BE49-F238E27FC236}">
                <a16:creationId xmlns:a16="http://schemas.microsoft.com/office/drawing/2014/main" id="{1B57ED1A-9A8B-7E3A-39D7-8AFD12EC9996}"/>
              </a:ext>
            </a:extLst>
          </p:cNvPr>
          <p:cNvSpPr>
            <a:spLocks noGrp="1"/>
          </p:cNvSpPr>
          <p:nvPr>
            <p:ph idx="1"/>
          </p:nvPr>
        </p:nvSpPr>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4" name="Date Placeholder 3">
            <a:extLst>
              <a:ext uri="{FF2B5EF4-FFF2-40B4-BE49-F238E27FC236}">
                <a16:creationId xmlns:a16="http://schemas.microsoft.com/office/drawing/2014/main" id="{EBFB991C-5A54-B5F7-96BD-A32466B03B61}"/>
              </a:ext>
            </a:extLst>
          </p:cNvPr>
          <p:cNvSpPr>
            <a:spLocks noGrp="1"/>
          </p:cNvSpPr>
          <p:nvPr>
            <p:ph type="dt" sz="half" idx="10"/>
          </p:nvPr>
        </p:nvSpPr>
        <p:spPr/>
        <p:txBody>
          <a:bodyPr/>
          <a:lstStyle/>
          <a:p>
            <a:fld id="{8F889DD7-4C2D-49E2-BD60-A0DAC4EDFCD1}" type="datetimeFigureOut">
              <a:rPr lang="en-GB" smtClean="0"/>
              <a:t>26/03/2025</a:t>
            </a:fld>
            <a:endParaRPr lang="en-GB"/>
          </a:p>
        </p:txBody>
      </p:sp>
      <p:sp>
        <p:nvSpPr>
          <p:cNvPr id="5" name="Footer Placeholder 4">
            <a:extLst>
              <a:ext uri="{FF2B5EF4-FFF2-40B4-BE49-F238E27FC236}">
                <a16:creationId xmlns:a16="http://schemas.microsoft.com/office/drawing/2014/main" id="{C16ED270-5D80-5221-BEC9-E582267EFC98}"/>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1839EC58-0860-C693-0FE5-DF6785D90E87}"/>
              </a:ext>
            </a:extLst>
          </p:cNvPr>
          <p:cNvSpPr>
            <a:spLocks noGrp="1"/>
          </p:cNvSpPr>
          <p:nvPr>
            <p:ph type="sldNum" sz="quarter" idx="12"/>
          </p:nvPr>
        </p:nvSpPr>
        <p:spPr/>
        <p:txBody>
          <a:bodyPr/>
          <a:lstStyle/>
          <a:p>
            <a:fld id="{D82AECFC-02A9-4FFC-B37C-4CF43AFF4CBE}" type="slidenum">
              <a:rPr lang="en-GB" smtClean="0"/>
              <a:t>‹#›</a:t>
            </a:fld>
            <a:endParaRPr lang="en-GB"/>
          </a:p>
        </p:txBody>
      </p:sp>
    </p:spTree>
    <p:extLst>
      <p:ext uri="{BB962C8B-B14F-4D97-AF65-F5344CB8AC3E}">
        <p14:creationId xmlns:p14="http://schemas.microsoft.com/office/powerpoint/2010/main" val="401863492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EF703A3-82C2-571C-B770-4E14728EE54F}"/>
              </a:ext>
            </a:extLst>
          </p:cNvPr>
          <p:cNvSpPr>
            <a:spLocks noGrp="1"/>
          </p:cNvSpPr>
          <p:nvPr>
            <p:ph type="title"/>
          </p:nvPr>
        </p:nvSpPr>
        <p:spPr>
          <a:xfrm>
            <a:off x="831850" y="1709738"/>
            <a:ext cx="10515600" cy="2852737"/>
          </a:xfrm>
        </p:spPr>
        <p:txBody>
          <a:bodyPr anchor="b"/>
          <a:lstStyle>
            <a:lvl1pPr>
              <a:defRPr sz="6000"/>
            </a:lvl1pPr>
          </a:lstStyle>
          <a:p>
            <a:r>
              <a:rPr lang="en-GB"/>
              <a:t>Click to edit Master title style</a:t>
            </a:r>
          </a:p>
        </p:txBody>
      </p:sp>
      <p:sp>
        <p:nvSpPr>
          <p:cNvPr id="3" name="Text Placeholder 2">
            <a:extLst>
              <a:ext uri="{FF2B5EF4-FFF2-40B4-BE49-F238E27FC236}">
                <a16:creationId xmlns:a16="http://schemas.microsoft.com/office/drawing/2014/main" id="{9CC8D763-535E-E288-964C-06855F5FFDF9}"/>
              </a:ext>
            </a:extLst>
          </p:cNvPr>
          <p:cNvSpPr>
            <a:spLocks noGrp="1"/>
          </p:cNvSpPr>
          <p:nvPr>
            <p:ph type="body" idx="1"/>
          </p:nvPr>
        </p:nvSpPr>
        <p:spPr>
          <a:xfrm>
            <a:off x="831850" y="4589463"/>
            <a:ext cx="10515600" cy="1500187"/>
          </a:xfrm>
        </p:spPr>
        <p:txBody>
          <a:bodyPr/>
          <a:lstStyle>
            <a:lvl1pPr marL="0" indent="0">
              <a:buNone/>
              <a:defRPr sz="2400">
                <a:solidFill>
                  <a:schemeClr val="tx1">
                    <a:tint val="82000"/>
                  </a:schemeClr>
                </a:solidFill>
              </a:defRPr>
            </a:lvl1pPr>
            <a:lvl2pPr marL="457200" indent="0">
              <a:buNone/>
              <a:defRPr sz="2000">
                <a:solidFill>
                  <a:schemeClr val="tx1">
                    <a:tint val="82000"/>
                  </a:schemeClr>
                </a:solidFill>
              </a:defRPr>
            </a:lvl2pPr>
            <a:lvl3pPr marL="914400" indent="0">
              <a:buNone/>
              <a:defRPr sz="1800">
                <a:solidFill>
                  <a:schemeClr val="tx1">
                    <a:tint val="82000"/>
                  </a:schemeClr>
                </a:solidFill>
              </a:defRPr>
            </a:lvl3pPr>
            <a:lvl4pPr marL="1371600" indent="0">
              <a:buNone/>
              <a:defRPr sz="1600">
                <a:solidFill>
                  <a:schemeClr val="tx1">
                    <a:tint val="82000"/>
                  </a:schemeClr>
                </a:solidFill>
              </a:defRPr>
            </a:lvl4pPr>
            <a:lvl5pPr marL="1828800" indent="0">
              <a:buNone/>
              <a:defRPr sz="1600">
                <a:solidFill>
                  <a:schemeClr val="tx1">
                    <a:tint val="82000"/>
                  </a:schemeClr>
                </a:solidFill>
              </a:defRPr>
            </a:lvl5pPr>
            <a:lvl6pPr marL="2286000" indent="0">
              <a:buNone/>
              <a:defRPr sz="1600">
                <a:solidFill>
                  <a:schemeClr val="tx1">
                    <a:tint val="82000"/>
                  </a:schemeClr>
                </a:solidFill>
              </a:defRPr>
            </a:lvl6pPr>
            <a:lvl7pPr marL="2743200" indent="0">
              <a:buNone/>
              <a:defRPr sz="1600">
                <a:solidFill>
                  <a:schemeClr val="tx1">
                    <a:tint val="82000"/>
                  </a:schemeClr>
                </a:solidFill>
              </a:defRPr>
            </a:lvl7pPr>
            <a:lvl8pPr marL="3200400" indent="0">
              <a:buNone/>
              <a:defRPr sz="1600">
                <a:solidFill>
                  <a:schemeClr val="tx1">
                    <a:tint val="82000"/>
                  </a:schemeClr>
                </a:solidFill>
              </a:defRPr>
            </a:lvl8pPr>
            <a:lvl9pPr marL="3657600" indent="0">
              <a:buNone/>
              <a:defRPr sz="1600">
                <a:solidFill>
                  <a:schemeClr val="tx1">
                    <a:tint val="82000"/>
                  </a:schemeClr>
                </a:solidFill>
              </a:defRPr>
            </a:lvl9pPr>
          </a:lstStyle>
          <a:p>
            <a:pPr lvl="0"/>
            <a:r>
              <a:rPr lang="en-GB"/>
              <a:t>Click to edit Master text styles</a:t>
            </a:r>
          </a:p>
        </p:txBody>
      </p:sp>
      <p:sp>
        <p:nvSpPr>
          <p:cNvPr id="4" name="Date Placeholder 3">
            <a:extLst>
              <a:ext uri="{FF2B5EF4-FFF2-40B4-BE49-F238E27FC236}">
                <a16:creationId xmlns:a16="http://schemas.microsoft.com/office/drawing/2014/main" id="{9D4B752B-8D9F-8C10-0974-3591949B5CFD}"/>
              </a:ext>
            </a:extLst>
          </p:cNvPr>
          <p:cNvSpPr>
            <a:spLocks noGrp="1"/>
          </p:cNvSpPr>
          <p:nvPr>
            <p:ph type="dt" sz="half" idx="10"/>
          </p:nvPr>
        </p:nvSpPr>
        <p:spPr/>
        <p:txBody>
          <a:bodyPr/>
          <a:lstStyle/>
          <a:p>
            <a:fld id="{8F889DD7-4C2D-49E2-BD60-A0DAC4EDFCD1}" type="datetimeFigureOut">
              <a:rPr lang="en-GB" smtClean="0"/>
              <a:t>26/03/2025</a:t>
            </a:fld>
            <a:endParaRPr lang="en-GB"/>
          </a:p>
        </p:txBody>
      </p:sp>
      <p:sp>
        <p:nvSpPr>
          <p:cNvPr id="5" name="Footer Placeholder 4">
            <a:extLst>
              <a:ext uri="{FF2B5EF4-FFF2-40B4-BE49-F238E27FC236}">
                <a16:creationId xmlns:a16="http://schemas.microsoft.com/office/drawing/2014/main" id="{85E36792-E9AA-6BE7-C71A-2952E1512214}"/>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8D96C075-E97B-D191-C1AF-C0E4A032DA89}"/>
              </a:ext>
            </a:extLst>
          </p:cNvPr>
          <p:cNvSpPr>
            <a:spLocks noGrp="1"/>
          </p:cNvSpPr>
          <p:nvPr>
            <p:ph type="sldNum" sz="quarter" idx="12"/>
          </p:nvPr>
        </p:nvSpPr>
        <p:spPr/>
        <p:txBody>
          <a:bodyPr/>
          <a:lstStyle/>
          <a:p>
            <a:fld id="{D82AECFC-02A9-4FFC-B37C-4CF43AFF4CBE}" type="slidenum">
              <a:rPr lang="en-GB" smtClean="0"/>
              <a:t>‹#›</a:t>
            </a:fld>
            <a:endParaRPr lang="en-GB"/>
          </a:p>
        </p:txBody>
      </p:sp>
    </p:spTree>
    <p:extLst>
      <p:ext uri="{BB962C8B-B14F-4D97-AF65-F5344CB8AC3E}">
        <p14:creationId xmlns:p14="http://schemas.microsoft.com/office/powerpoint/2010/main" val="38935219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BCD53D4-3DFA-2AD6-0707-2B2B0766ED0C}"/>
              </a:ext>
            </a:extLst>
          </p:cNvPr>
          <p:cNvSpPr>
            <a:spLocks noGrp="1"/>
          </p:cNvSpPr>
          <p:nvPr>
            <p:ph type="title"/>
          </p:nvPr>
        </p:nvSpPr>
        <p:spPr/>
        <p:txBody>
          <a:bodyPr/>
          <a:lstStyle/>
          <a:p>
            <a:r>
              <a:rPr lang="en-GB"/>
              <a:t>Click to edit Master title style</a:t>
            </a:r>
          </a:p>
        </p:txBody>
      </p:sp>
      <p:sp>
        <p:nvSpPr>
          <p:cNvPr id="3" name="Content Placeholder 2">
            <a:extLst>
              <a:ext uri="{FF2B5EF4-FFF2-40B4-BE49-F238E27FC236}">
                <a16:creationId xmlns:a16="http://schemas.microsoft.com/office/drawing/2014/main" id="{4E404A25-A30A-0E42-8C4F-1C2199DF6236}"/>
              </a:ext>
            </a:extLst>
          </p:cNvPr>
          <p:cNvSpPr>
            <a:spLocks noGrp="1"/>
          </p:cNvSpPr>
          <p:nvPr>
            <p:ph sz="half" idx="1"/>
          </p:nvPr>
        </p:nvSpPr>
        <p:spPr>
          <a:xfrm>
            <a:off x="838200" y="1825625"/>
            <a:ext cx="5181600" cy="435133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4" name="Content Placeholder 3">
            <a:extLst>
              <a:ext uri="{FF2B5EF4-FFF2-40B4-BE49-F238E27FC236}">
                <a16:creationId xmlns:a16="http://schemas.microsoft.com/office/drawing/2014/main" id="{82F86482-DB2E-C5C6-D293-00E10519D575}"/>
              </a:ext>
            </a:extLst>
          </p:cNvPr>
          <p:cNvSpPr>
            <a:spLocks noGrp="1"/>
          </p:cNvSpPr>
          <p:nvPr>
            <p:ph sz="half" idx="2"/>
          </p:nvPr>
        </p:nvSpPr>
        <p:spPr>
          <a:xfrm>
            <a:off x="6172200" y="1825625"/>
            <a:ext cx="5181600" cy="435133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5" name="Date Placeholder 4">
            <a:extLst>
              <a:ext uri="{FF2B5EF4-FFF2-40B4-BE49-F238E27FC236}">
                <a16:creationId xmlns:a16="http://schemas.microsoft.com/office/drawing/2014/main" id="{493A4EFE-E9C3-D59F-EC5C-75DF29C859E5}"/>
              </a:ext>
            </a:extLst>
          </p:cNvPr>
          <p:cNvSpPr>
            <a:spLocks noGrp="1"/>
          </p:cNvSpPr>
          <p:nvPr>
            <p:ph type="dt" sz="half" idx="10"/>
          </p:nvPr>
        </p:nvSpPr>
        <p:spPr/>
        <p:txBody>
          <a:bodyPr/>
          <a:lstStyle/>
          <a:p>
            <a:fld id="{8F889DD7-4C2D-49E2-BD60-A0DAC4EDFCD1}" type="datetimeFigureOut">
              <a:rPr lang="en-GB" smtClean="0"/>
              <a:t>26/03/2025</a:t>
            </a:fld>
            <a:endParaRPr lang="en-GB"/>
          </a:p>
        </p:txBody>
      </p:sp>
      <p:sp>
        <p:nvSpPr>
          <p:cNvPr id="6" name="Footer Placeholder 5">
            <a:extLst>
              <a:ext uri="{FF2B5EF4-FFF2-40B4-BE49-F238E27FC236}">
                <a16:creationId xmlns:a16="http://schemas.microsoft.com/office/drawing/2014/main" id="{AFD01F44-4F7D-A0C1-7752-8B8303FCA261}"/>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676DEEA5-DFA3-27A6-6A45-D9A9C5D1E74F}"/>
              </a:ext>
            </a:extLst>
          </p:cNvPr>
          <p:cNvSpPr>
            <a:spLocks noGrp="1"/>
          </p:cNvSpPr>
          <p:nvPr>
            <p:ph type="sldNum" sz="quarter" idx="12"/>
          </p:nvPr>
        </p:nvSpPr>
        <p:spPr/>
        <p:txBody>
          <a:bodyPr/>
          <a:lstStyle/>
          <a:p>
            <a:fld id="{D82AECFC-02A9-4FFC-B37C-4CF43AFF4CBE}" type="slidenum">
              <a:rPr lang="en-GB" smtClean="0"/>
              <a:t>‹#›</a:t>
            </a:fld>
            <a:endParaRPr lang="en-GB"/>
          </a:p>
        </p:txBody>
      </p:sp>
    </p:spTree>
    <p:extLst>
      <p:ext uri="{BB962C8B-B14F-4D97-AF65-F5344CB8AC3E}">
        <p14:creationId xmlns:p14="http://schemas.microsoft.com/office/powerpoint/2010/main" val="1022473461"/>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770E7F4-644E-A06F-FBDD-BDECBE89C2BE}"/>
              </a:ext>
            </a:extLst>
          </p:cNvPr>
          <p:cNvSpPr>
            <a:spLocks noGrp="1"/>
          </p:cNvSpPr>
          <p:nvPr>
            <p:ph type="title"/>
          </p:nvPr>
        </p:nvSpPr>
        <p:spPr>
          <a:xfrm>
            <a:off x="839788" y="365125"/>
            <a:ext cx="10515600" cy="1325563"/>
          </a:xfrm>
        </p:spPr>
        <p:txBody>
          <a:bodyPr/>
          <a:lstStyle/>
          <a:p>
            <a:r>
              <a:rPr lang="en-GB"/>
              <a:t>Click to edit Master title style</a:t>
            </a:r>
          </a:p>
        </p:txBody>
      </p:sp>
      <p:sp>
        <p:nvSpPr>
          <p:cNvPr id="3" name="Text Placeholder 2">
            <a:extLst>
              <a:ext uri="{FF2B5EF4-FFF2-40B4-BE49-F238E27FC236}">
                <a16:creationId xmlns:a16="http://schemas.microsoft.com/office/drawing/2014/main" id="{28FC0F33-C4A9-00F6-ADBF-CE2B5AF88B92}"/>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
        <p:nvSpPr>
          <p:cNvPr id="4" name="Content Placeholder 3">
            <a:extLst>
              <a:ext uri="{FF2B5EF4-FFF2-40B4-BE49-F238E27FC236}">
                <a16:creationId xmlns:a16="http://schemas.microsoft.com/office/drawing/2014/main" id="{615A3972-A8C9-A226-B72A-6C3317DD59B2}"/>
              </a:ext>
            </a:extLst>
          </p:cNvPr>
          <p:cNvSpPr>
            <a:spLocks noGrp="1"/>
          </p:cNvSpPr>
          <p:nvPr>
            <p:ph sz="half" idx="2"/>
          </p:nvPr>
        </p:nvSpPr>
        <p:spPr>
          <a:xfrm>
            <a:off x="839788" y="2505075"/>
            <a:ext cx="5157787" cy="368458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5" name="Text Placeholder 4">
            <a:extLst>
              <a:ext uri="{FF2B5EF4-FFF2-40B4-BE49-F238E27FC236}">
                <a16:creationId xmlns:a16="http://schemas.microsoft.com/office/drawing/2014/main" id="{08A07696-AA2E-5A27-184F-99553491C16F}"/>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
        <p:nvSpPr>
          <p:cNvPr id="6" name="Content Placeholder 5">
            <a:extLst>
              <a:ext uri="{FF2B5EF4-FFF2-40B4-BE49-F238E27FC236}">
                <a16:creationId xmlns:a16="http://schemas.microsoft.com/office/drawing/2014/main" id="{EFB57EC5-04DB-DBC9-FFAF-166D0BDA8593}"/>
              </a:ext>
            </a:extLst>
          </p:cNvPr>
          <p:cNvSpPr>
            <a:spLocks noGrp="1"/>
          </p:cNvSpPr>
          <p:nvPr>
            <p:ph sz="quarter" idx="4"/>
          </p:nvPr>
        </p:nvSpPr>
        <p:spPr>
          <a:xfrm>
            <a:off x="6172200" y="2505075"/>
            <a:ext cx="5183188" cy="368458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7" name="Date Placeholder 6">
            <a:extLst>
              <a:ext uri="{FF2B5EF4-FFF2-40B4-BE49-F238E27FC236}">
                <a16:creationId xmlns:a16="http://schemas.microsoft.com/office/drawing/2014/main" id="{75F0C174-F321-6CEB-2EDB-2DFF833C7AB7}"/>
              </a:ext>
            </a:extLst>
          </p:cNvPr>
          <p:cNvSpPr>
            <a:spLocks noGrp="1"/>
          </p:cNvSpPr>
          <p:nvPr>
            <p:ph type="dt" sz="half" idx="10"/>
          </p:nvPr>
        </p:nvSpPr>
        <p:spPr/>
        <p:txBody>
          <a:bodyPr/>
          <a:lstStyle/>
          <a:p>
            <a:fld id="{8F889DD7-4C2D-49E2-BD60-A0DAC4EDFCD1}" type="datetimeFigureOut">
              <a:rPr lang="en-GB" smtClean="0"/>
              <a:t>26/03/2025</a:t>
            </a:fld>
            <a:endParaRPr lang="en-GB"/>
          </a:p>
        </p:txBody>
      </p:sp>
      <p:sp>
        <p:nvSpPr>
          <p:cNvPr id="8" name="Footer Placeholder 7">
            <a:extLst>
              <a:ext uri="{FF2B5EF4-FFF2-40B4-BE49-F238E27FC236}">
                <a16:creationId xmlns:a16="http://schemas.microsoft.com/office/drawing/2014/main" id="{1E2E64C7-B1BC-F457-2C3C-8F774B272A7A}"/>
              </a:ext>
            </a:extLst>
          </p:cNvPr>
          <p:cNvSpPr>
            <a:spLocks noGrp="1"/>
          </p:cNvSpPr>
          <p:nvPr>
            <p:ph type="ftr" sz="quarter" idx="11"/>
          </p:nvPr>
        </p:nvSpPr>
        <p:spPr/>
        <p:txBody>
          <a:bodyPr/>
          <a:lstStyle/>
          <a:p>
            <a:endParaRPr lang="en-GB"/>
          </a:p>
        </p:txBody>
      </p:sp>
      <p:sp>
        <p:nvSpPr>
          <p:cNvPr id="9" name="Slide Number Placeholder 8">
            <a:extLst>
              <a:ext uri="{FF2B5EF4-FFF2-40B4-BE49-F238E27FC236}">
                <a16:creationId xmlns:a16="http://schemas.microsoft.com/office/drawing/2014/main" id="{BACA0015-D00B-DFA1-3874-640FA128F271}"/>
              </a:ext>
            </a:extLst>
          </p:cNvPr>
          <p:cNvSpPr>
            <a:spLocks noGrp="1"/>
          </p:cNvSpPr>
          <p:nvPr>
            <p:ph type="sldNum" sz="quarter" idx="12"/>
          </p:nvPr>
        </p:nvSpPr>
        <p:spPr/>
        <p:txBody>
          <a:bodyPr/>
          <a:lstStyle/>
          <a:p>
            <a:fld id="{D82AECFC-02A9-4FFC-B37C-4CF43AFF4CBE}" type="slidenum">
              <a:rPr lang="en-GB" smtClean="0"/>
              <a:t>‹#›</a:t>
            </a:fld>
            <a:endParaRPr lang="en-GB"/>
          </a:p>
        </p:txBody>
      </p:sp>
    </p:spTree>
    <p:extLst>
      <p:ext uri="{BB962C8B-B14F-4D97-AF65-F5344CB8AC3E}">
        <p14:creationId xmlns:p14="http://schemas.microsoft.com/office/powerpoint/2010/main" val="470293569"/>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6FF631E-3453-70B1-CAC3-478FD0A4EA90}"/>
              </a:ext>
            </a:extLst>
          </p:cNvPr>
          <p:cNvSpPr>
            <a:spLocks noGrp="1"/>
          </p:cNvSpPr>
          <p:nvPr>
            <p:ph type="title"/>
          </p:nvPr>
        </p:nvSpPr>
        <p:spPr/>
        <p:txBody>
          <a:bodyPr/>
          <a:lstStyle/>
          <a:p>
            <a:r>
              <a:rPr lang="en-GB"/>
              <a:t>Click to edit Master title style</a:t>
            </a:r>
          </a:p>
        </p:txBody>
      </p:sp>
      <p:sp>
        <p:nvSpPr>
          <p:cNvPr id="3" name="Date Placeholder 2">
            <a:extLst>
              <a:ext uri="{FF2B5EF4-FFF2-40B4-BE49-F238E27FC236}">
                <a16:creationId xmlns:a16="http://schemas.microsoft.com/office/drawing/2014/main" id="{FE5648BD-3D4B-17AF-9959-552AFB383D09}"/>
              </a:ext>
            </a:extLst>
          </p:cNvPr>
          <p:cNvSpPr>
            <a:spLocks noGrp="1"/>
          </p:cNvSpPr>
          <p:nvPr>
            <p:ph type="dt" sz="half" idx="10"/>
          </p:nvPr>
        </p:nvSpPr>
        <p:spPr/>
        <p:txBody>
          <a:bodyPr/>
          <a:lstStyle/>
          <a:p>
            <a:fld id="{8F889DD7-4C2D-49E2-BD60-A0DAC4EDFCD1}" type="datetimeFigureOut">
              <a:rPr lang="en-GB" smtClean="0"/>
              <a:t>26/03/2025</a:t>
            </a:fld>
            <a:endParaRPr lang="en-GB"/>
          </a:p>
        </p:txBody>
      </p:sp>
      <p:sp>
        <p:nvSpPr>
          <p:cNvPr id="4" name="Footer Placeholder 3">
            <a:extLst>
              <a:ext uri="{FF2B5EF4-FFF2-40B4-BE49-F238E27FC236}">
                <a16:creationId xmlns:a16="http://schemas.microsoft.com/office/drawing/2014/main" id="{91C027BA-13B8-A728-9B3E-040BBF360A79}"/>
              </a:ext>
            </a:extLst>
          </p:cNvPr>
          <p:cNvSpPr>
            <a:spLocks noGrp="1"/>
          </p:cNvSpPr>
          <p:nvPr>
            <p:ph type="ftr" sz="quarter" idx="11"/>
          </p:nvPr>
        </p:nvSpPr>
        <p:spPr/>
        <p:txBody>
          <a:bodyPr/>
          <a:lstStyle/>
          <a:p>
            <a:endParaRPr lang="en-GB"/>
          </a:p>
        </p:txBody>
      </p:sp>
      <p:sp>
        <p:nvSpPr>
          <p:cNvPr id="5" name="Slide Number Placeholder 4">
            <a:extLst>
              <a:ext uri="{FF2B5EF4-FFF2-40B4-BE49-F238E27FC236}">
                <a16:creationId xmlns:a16="http://schemas.microsoft.com/office/drawing/2014/main" id="{167F335B-3F98-F47A-829C-17E7EB8BBD28}"/>
              </a:ext>
            </a:extLst>
          </p:cNvPr>
          <p:cNvSpPr>
            <a:spLocks noGrp="1"/>
          </p:cNvSpPr>
          <p:nvPr>
            <p:ph type="sldNum" sz="quarter" idx="12"/>
          </p:nvPr>
        </p:nvSpPr>
        <p:spPr/>
        <p:txBody>
          <a:bodyPr/>
          <a:lstStyle/>
          <a:p>
            <a:fld id="{D82AECFC-02A9-4FFC-B37C-4CF43AFF4CBE}" type="slidenum">
              <a:rPr lang="en-GB" smtClean="0"/>
              <a:t>‹#›</a:t>
            </a:fld>
            <a:endParaRPr lang="en-GB"/>
          </a:p>
        </p:txBody>
      </p:sp>
    </p:spTree>
    <p:extLst>
      <p:ext uri="{BB962C8B-B14F-4D97-AF65-F5344CB8AC3E}">
        <p14:creationId xmlns:p14="http://schemas.microsoft.com/office/powerpoint/2010/main" val="3577403865"/>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6BEA33A1-6E9F-9E3F-BA76-9151DF54CC46}"/>
              </a:ext>
            </a:extLst>
          </p:cNvPr>
          <p:cNvSpPr>
            <a:spLocks noGrp="1"/>
          </p:cNvSpPr>
          <p:nvPr>
            <p:ph type="dt" sz="half" idx="10"/>
          </p:nvPr>
        </p:nvSpPr>
        <p:spPr/>
        <p:txBody>
          <a:bodyPr/>
          <a:lstStyle/>
          <a:p>
            <a:fld id="{8F889DD7-4C2D-49E2-BD60-A0DAC4EDFCD1}" type="datetimeFigureOut">
              <a:rPr lang="en-GB" smtClean="0"/>
              <a:t>26/03/2025</a:t>
            </a:fld>
            <a:endParaRPr lang="en-GB"/>
          </a:p>
        </p:txBody>
      </p:sp>
      <p:sp>
        <p:nvSpPr>
          <p:cNvPr id="3" name="Footer Placeholder 2">
            <a:extLst>
              <a:ext uri="{FF2B5EF4-FFF2-40B4-BE49-F238E27FC236}">
                <a16:creationId xmlns:a16="http://schemas.microsoft.com/office/drawing/2014/main" id="{24F7D875-2A53-1FB0-AF06-6E6B20B4B00D}"/>
              </a:ext>
            </a:extLst>
          </p:cNvPr>
          <p:cNvSpPr>
            <a:spLocks noGrp="1"/>
          </p:cNvSpPr>
          <p:nvPr>
            <p:ph type="ftr" sz="quarter" idx="11"/>
          </p:nvPr>
        </p:nvSpPr>
        <p:spPr/>
        <p:txBody>
          <a:bodyPr/>
          <a:lstStyle/>
          <a:p>
            <a:endParaRPr lang="en-GB"/>
          </a:p>
        </p:txBody>
      </p:sp>
      <p:sp>
        <p:nvSpPr>
          <p:cNvPr id="4" name="Slide Number Placeholder 3">
            <a:extLst>
              <a:ext uri="{FF2B5EF4-FFF2-40B4-BE49-F238E27FC236}">
                <a16:creationId xmlns:a16="http://schemas.microsoft.com/office/drawing/2014/main" id="{43ED62E2-75F8-AB1A-4D91-F7B77A40AC77}"/>
              </a:ext>
            </a:extLst>
          </p:cNvPr>
          <p:cNvSpPr>
            <a:spLocks noGrp="1"/>
          </p:cNvSpPr>
          <p:nvPr>
            <p:ph type="sldNum" sz="quarter" idx="12"/>
          </p:nvPr>
        </p:nvSpPr>
        <p:spPr/>
        <p:txBody>
          <a:bodyPr/>
          <a:lstStyle/>
          <a:p>
            <a:fld id="{D82AECFC-02A9-4FFC-B37C-4CF43AFF4CBE}" type="slidenum">
              <a:rPr lang="en-GB" smtClean="0"/>
              <a:t>‹#›</a:t>
            </a:fld>
            <a:endParaRPr lang="en-GB"/>
          </a:p>
        </p:txBody>
      </p:sp>
    </p:spTree>
    <p:extLst>
      <p:ext uri="{BB962C8B-B14F-4D97-AF65-F5344CB8AC3E}">
        <p14:creationId xmlns:p14="http://schemas.microsoft.com/office/powerpoint/2010/main" val="91076408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481553B-4102-FB93-3A85-7BF3E586617B}"/>
              </a:ext>
            </a:extLst>
          </p:cNvPr>
          <p:cNvSpPr>
            <a:spLocks noGrp="1"/>
          </p:cNvSpPr>
          <p:nvPr>
            <p:ph type="title"/>
          </p:nvPr>
        </p:nvSpPr>
        <p:spPr>
          <a:xfrm>
            <a:off x="839788" y="457200"/>
            <a:ext cx="3932237" cy="1600200"/>
          </a:xfrm>
        </p:spPr>
        <p:txBody>
          <a:bodyPr anchor="b"/>
          <a:lstStyle>
            <a:lvl1pPr>
              <a:defRPr sz="3200"/>
            </a:lvl1pPr>
          </a:lstStyle>
          <a:p>
            <a:r>
              <a:rPr lang="en-GB"/>
              <a:t>Click to edit Master title style</a:t>
            </a:r>
          </a:p>
        </p:txBody>
      </p:sp>
      <p:sp>
        <p:nvSpPr>
          <p:cNvPr id="3" name="Content Placeholder 2">
            <a:extLst>
              <a:ext uri="{FF2B5EF4-FFF2-40B4-BE49-F238E27FC236}">
                <a16:creationId xmlns:a16="http://schemas.microsoft.com/office/drawing/2014/main" id="{7C356C44-6F6A-C4D0-645D-378F00B8BFB8}"/>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4" name="Text Placeholder 3">
            <a:extLst>
              <a:ext uri="{FF2B5EF4-FFF2-40B4-BE49-F238E27FC236}">
                <a16:creationId xmlns:a16="http://schemas.microsoft.com/office/drawing/2014/main" id="{0365307E-67D4-CDD2-AF82-BAFA6472B7AF}"/>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GB"/>
              <a:t>Click to edit Master text styles</a:t>
            </a:r>
          </a:p>
        </p:txBody>
      </p:sp>
      <p:sp>
        <p:nvSpPr>
          <p:cNvPr id="5" name="Date Placeholder 4">
            <a:extLst>
              <a:ext uri="{FF2B5EF4-FFF2-40B4-BE49-F238E27FC236}">
                <a16:creationId xmlns:a16="http://schemas.microsoft.com/office/drawing/2014/main" id="{0CD627CD-7DBF-E0C5-2020-3702ED4FF3B3}"/>
              </a:ext>
            </a:extLst>
          </p:cNvPr>
          <p:cNvSpPr>
            <a:spLocks noGrp="1"/>
          </p:cNvSpPr>
          <p:nvPr>
            <p:ph type="dt" sz="half" idx="10"/>
          </p:nvPr>
        </p:nvSpPr>
        <p:spPr/>
        <p:txBody>
          <a:bodyPr/>
          <a:lstStyle/>
          <a:p>
            <a:fld id="{8F889DD7-4C2D-49E2-BD60-A0DAC4EDFCD1}" type="datetimeFigureOut">
              <a:rPr lang="en-GB" smtClean="0"/>
              <a:t>26/03/2025</a:t>
            </a:fld>
            <a:endParaRPr lang="en-GB"/>
          </a:p>
        </p:txBody>
      </p:sp>
      <p:sp>
        <p:nvSpPr>
          <p:cNvPr id="6" name="Footer Placeholder 5">
            <a:extLst>
              <a:ext uri="{FF2B5EF4-FFF2-40B4-BE49-F238E27FC236}">
                <a16:creationId xmlns:a16="http://schemas.microsoft.com/office/drawing/2014/main" id="{1C28C4DF-7F92-6658-EF96-DCB1DC29FE77}"/>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C936FD95-1E18-50E4-EFD1-C488DF2F0315}"/>
              </a:ext>
            </a:extLst>
          </p:cNvPr>
          <p:cNvSpPr>
            <a:spLocks noGrp="1"/>
          </p:cNvSpPr>
          <p:nvPr>
            <p:ph type="sldNum" sz="quarter" idx="12"/>
          </p:nvPr>
        </p:nvSpPr>
        <p:spPr/>
        <p:txBody>
          <a:bodyPr/>
          <a:lstStyle/>
          <a:p>
            <a:fld id="{D82AECFC-02A9-4FFC-B37C-4CF43AFF4CBE}" type="slidenum">
              <a:rPr lang="en-GB" smtClean="0"/>
              <a:t>‹#›</a:t>
            </a:fld>
            <a:endParaRPr lang="en-GB"/>
          </a:p>
        </p:txBody>
      </p:sp>
    </p:spTree>
    <p:extLst>
      <p:ext uri="{BB962C8B-B14F-4D97-AF65-F5344CB8AC3E}">
        <p14:creationId xmlns:p14="http://schemas.microsoft.com/office/powerpoint/2010/main" val="442450198"/>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54695CE-95CD-2255-0915-A3F1794F986C}"/>
              </a:ext>
            </a:extLst>
          </p:cNvPr>
          <p:cNvSpPr>
            <a:spLocks noGrp="1"/>
          </p:cNvSpPr>
          <p:nvPr>
            <p:ph type="title"/>
          </p:nvPr>
        </p:nvSpPr>
        <p:spPr>
          <a:xfrm>
            <a:off x="839788" y="457200"/>
            <a:ext cx="3932237" cy="1600200"/>
          </a:xfrm>
        </p:spPr>
        <p:txBody>
          <a:bodyPr anchor="b"/>
          <a:lstStyle>
            <a:lvl1pPr>
              <a:defRPr sz="3200"/>
            </a:lvl1pPr>
          </a:lstStyle>
          <a:p>
            <a:r>
              <a:rPr lang="en-GB"/>
              <a:t>Click to edit Master title style</a:t>
            </a:r>
          </a:p>
        </p:txBody>
      </p:sp>
      <p:sp>
        <p:nvSpPr>
          <p:cNvPr id="3" name="Picture Placeholder 2">
            <a:extLst>
              <a:ext uri="{FF2B5EF4-FFF2-40B4-BE49-F238E27FC236}">
                <a16:creationId xmlns:a16="http://schemas.microsoft.com/office/drawing/2014/main" id="{2844C2AB-0954-B0D6-253C-72EEB4B45646}"/>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a:extLst>
              <a:ext uri="{FF2B5EF4-FFF2-40B4-BE49-F238E27FC236}">
                <a16:creationId xmlns:a16="http://schemas.microsoft.com/office/drawing/2014/main" id="{60294950-A0C8-2E0A-57C2-AC69AA0106FA}"/>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GB"/>
              <a:t>Click to edit Master text styles</a:t>
            </a:r>
          </a:p>
        </p:txBody>
      </p:sp>
      <p:sp>
        <p:nvSpPr>
          <p:cNvPr id="5" name="Date Placeholder 4">
            <a:extLst>
              <a:ext uri="{FF2B5EF4-FFF2-40B4-BE49-F238E27FC236}">
                <a16:creationId xmlns:a16="http://schemas.microsoft.com/office/drawing/2014/main" id="{053D5F00-C58F-B96D-049E-D570F1226E7C}"/>
              </a:ext>
            </a:extLst>
          </p:cNvPr>
          <p:cNvSpPr>
            <a:spLocks noGrp="1"/>
          </p:cNvSpPr>
          <p:nvPr>
            <p:ph type="dt" sz="half" idx="10"/>
          </p:nvPr>
        </p:nvSpPr>
        <p:spPr/>
        <p:txBody>
          <a:bodyPr/>
          <a:lstStyle/>
          <a:p>
            <a:fld id="{8F889DD7-4C2D-49E2-BD60-A0DAC4EDFCD1}" type="datetimeFigureOut">
              <a:rPr lang="en-GB" smtClean="0"/>
              <a:t>26/03/2025</a:t>
            </a:fld>
            <a:endParaRPr lang="en-GB"/>
          </a:p>
        </p:txBody>
      </p:sp>
      <p:sp>
        <p:nvSpPr>
          <p:cNvPr id="6" name="Footer Placeholder 5">
            <a:extLst>
              <a:ext uri="{FF2B5EF4-FFF2-40B4-BE49-F238E27FC236}">
                <a16:creationId xmlns:a16="http://schemas.microsoft.com/office/drawing/2014/main" id="{8738BAFF-A79C-67B0-BD55-D164F8529771}"/>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9CF20D19-94B2-029A-A3FA-5215CD9E70D6}"/>
              </a:ext>
            </a:extLst>
          </p:cNvPr>
          <p:cNvSpPr>
            <a:spLocks noGrp="1"/>
          </p:cNvSpPr>
          <p:nvPr>
            <p:ph type="sldNum" sz="quarter" idx="12"/>
          </p:nvPr>
        </p:nvSpPr>
        <p:spPr/>
        <p:txBody>
          <a:bodyPr/>
          <a:lstStyle/>
          <a:p>
            <a:fld id="{D82AECFC-02A9-4FFC-B37C-4CF43AFF4CBE}" type="slidenum">
              <a:rPr lang="en-GB" smtClean="0"/>
              <a:t>‹#›</a:t>
            </a:fld>
            <a:endParaRPr lang="en-GB"/>
          </a:p>
        </p:txBody>
      </p:sp>
    </p:spTree>
    <p:extLst>
      <p:ext uri="{BB962C8B-B14F-4D97-AF65-F5344CB8AC3E}">
        <p14:creationId xmlns:p14="http://schemas.microsoft.com/office/powerpoint/2010/main" val="1501929034"/>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CF1A7B2-B526-3780-50D7-A9A0E104C203}"/>
              </a:ext>
            </a:extLst>
          </p:cNvPr>
          <p:cNvSpPr>
            <a:spLocks noGrp="1"/>
          </p:cNvSpPr>
          <p:nvPr>
            <p:ph type="title"/>
          </p:nvPr>
        </p:nvSpPr>
        <p:spPr/>
        <p:txBody>
          <a:bodyPr/>
          <a:lstStyle/>
          <a:p>
            <a:r>
              <a:rPr lang="en-GB"/>
              <a:t>Click to edit Master title style</a:t>
            </a:r>
          </a:p>
        </p:txBody>
      </p:sp>
      <p:sp>
        <p:nvSpPr>
          <p:cNvPr id="3" name="Vertical Text Placeholder 2">
            <a:extLst>
              <a:ext uri="{FF2B5EF4-FFF2-40B4-BE49-F238E27FC236}">
                <a16:creationId xmlns:a16="http://schemas.microsoft.com/office/drawing/2014/main" id="{FC20AB0B-0CD5-7886-0D83-2E985EED56A0}"/>
              </a:ext>
            </a:extLst>
          </p:cNvPr>
          <p:cNvSpPr>
            <a:spLocks noGrp="1"/>
          </p:cNvSpPr>
          <p:nvPr>
            <p:ph type="body" orient="vert" idx="1"/>
          </p:nvPr>
        </p:nvSpPr>
        <p:spPr/>
        <p:txBody>
          <a:bodyPr vert="eaVert"/>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4" name="Date Placeholder 3">
            <a:extLst>
              <a:ext uri="{FF2B5EF4-FFF2-40B4-BE49-F238E27FC236}">
                <a16:creationId xmlns:a16="http://schemas.microsoft.com/office/drawing/2014/main" id="{730C2F92-7009-DF0B-4931-8E5461A872B5}"/>
              </a:ext>
            </a:extLst>
          </p:cNvPr>
          <p:cNvSpPr>
            <a:spLocks noGrp="1"/>
          </p:cNvSpPr>
          <p:nvPr>
            <p:ph type="dt" sz="half" idx="10"/>
          </p:nvPr>
        </p:nvSpPr>
        <p:spPr/>
        <p:txBody>
          <a:bodyPr/>
          <a:lstStyle/>
          <a:p>
            <a:fld id="{8F889DD7-4C2D-49E2-BD60-A0DAC4EDFCD1}" type="datetimeFigureOut">
              <a:rPr lang="en-GB" smtClean="0"/>
              <a:t>26/03/2025</a:t>
            </a:fld>
            <a:endParaRPr lang="en-GB"/>
          </a:p>
        </p:txBody>
      </p:sp>
      <p:sp>
        <p:nvSpPr>
          <p:cNvPr id="5" name="Footer Placeholder 4">
            <a:extLst>
              <a:ext uri="{FF2B5EF4-FFF2-40B4-BE49-F238E27FC236}">
                <a16:creationId xmlns:a16="http://schemas.microsoft.com/office/drawing/2014/main" id="{FAF5498B-8631-00D1-FA88-54E35F225F48}"/>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74509357-36D4-BA86-B7D8-AA1CEFF259CB}"/>
              </a:ext>
            </a:extLst>
          </p:cNvPr>
          <p:cNvSpPr>
            <a:spLocks noGrp="1"/>
          </p:cNvSpPr>
          <p:nvPr>
            <p:ph type="sldNum" sz="quarter" idx="12"/>
          </p:nvPr>
        </p:nvSpPr>
        <p:spPr/>
        <p:txBody>
          <a:bodyPr/>
          <a:lstStyle/>
          <a:p>
            <a:fld id="{D82AECFC-02A9-4FFC-B37C-4CF43AFF4CBE}" type="slidenum">
              <a:rPr lang="en-GB" smtClean="0"/>
              <a:t>‹#›</a:t>
            </a:fld>
            <a:endParaRPr lang="en-GB"/>
          </a:p>
        </p:txBody>
      </p:sp>
    </p:spTree>
    <p:extLst>
      <p:ext uri="{BB962C8B-B14F-4D97-AF65-F5344CB8AC3E}">
        <p14:creationId xmlns:p14="http://schemas.microsoft.com/office/powerpoint/2010/main" val="83610241"/>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73F68A1C-48D9-67BB-5610-AECBD23D3B3E}"/>
              </a:ext>
            </a:extLst>
          </p:cNvPr>
          <p:cNvSpPr>
            <a:spLocks noGrp="1"/>
          </p:cNvSpPr>
          <p:nvPr>
            <p:ph type="title" orient="vert"/>
          </p:nvPr>
        </p:nvSpPr>
        <p:spPr>
          <a:xfrm>
            <a:off x="8724900" y="365125"/>
            <a:ext cx="2628900" cy="5811838"/>
          </a:xfrm>
        </p:spPr>
        <p:txBody>
          <a:bodyPr vert="eaVert"/>
          <a:lstStyle/>
          <a:p>
            <a:r>
              <a:rPr lang="en-GB"/>
              <a:t>Click to edit Master title style</a:t>
            </a:r>
          </a:p>
        </p:txBody>
      </p:sp>
      <p:sp>
        <p:nvSpPr>
          <p:cNvPr id="3" name="Vertical Text Placeholder 2">
            <a:extLst>
              <a:ext uri="{FF2B5EF4-FFF2-40B4-BE49-F238E27FC236}">
                <a16:creationId xmlns:a16="http://schemas.microsoft.com/office/drawing/2014/main" id="{3FD21AFC-D878-0210-B90F-B893797B068B}"/>
              </a:ext>
            </a:extLst>
          </p:cNvPr>
          <p:cNvSpPr>
            <a:spLocks noGrp="1"/>
          </p:cNvSpPr>
          <p:nvPr>
            <p:ph type="body" orient="vert" idx="1"/>
          </p:nvPr>
        </p:nvSpPr>
        <p:spPr>
          <a:xfrm>
            <a:off x="838200" y="365125"/>
            <a:ext cx="7734300" cy="5811838"/>
          </a:xfrm>
        </p:spPr>
        <p:txBody>
          <a:bodyPr vert="eaVert"/>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4" name="Date Placeholder 3">
            <a:extLst>
              <a:ext uri="{FF2B5EF4-FFF2-40B4-BE49-F238E27FC236}">
                <a16:creationId xmlns:a16="http://schemas.microsoft.com/office/drawing/2014/main" id="{DE8F0EF4-B02C-D166-2884-FEC1753802B2}"/>
              </a:ext>
            </a:extLst>
          </p:cNvPr>
          <p:cNvSpPr>
            <a:spLocks noGrp="1"/>
          </p:cNvSpPr>
          <p:nvPr>
            <p:ph type="dt" sz="half" idx="10"/>
          </p:nvPr>
        </p:nvSpPr>
        <p:spPr/>
        <p:txBody>
          <a:bodyPr/>
          <a:lstStyle/>
          <a:p>
            <a:fld id="{8F889DD7-4C2D-49E2-BD60-A0DAC4EDFCD1}" type="datetimeFigureOut">
              <a:rPr lang="en-GB" smtClean="0"/>
              <a:t>26/03/2025</a:t>
            </a:fld>
            <a:endParaRPr lang="en-GB"/>
          </a:p>
        </p:txBody>
      </p:sp>
      <p:sp>
        <p:nvSpPr>
          <p:cNvPr id="5" name="Footer Placeholder 4">
            <a:extLst>
              <a:ext uri="{FF2B5EF4-FFF2-40B4-BE49-F238E27FC236}">
                <a16:creationId xmlns:a16="http://schemas.microsoft.com/office/drawing/2014/main" id="{C53CF855-E39C-6E53-FC34-2D0ECAD6048D}"/>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3C9529FE-B253-928C-9368-B986850F8935}"/>
              </a:ext>
            </a:extLst>
          </p:cNvPr>
          <p:cNvSpPr>
            <a:spLocks noGrp="1"/>
          </p:cNvSpPr>
          <p:nvPr>
            <p:ph type="sldNum" sz="quarter" idx="12"/>
          </p:nvPr>
        </p:nvSpPr>
        <p:spPr/>
        <p:txBody>
          <a:bodyPr/>
          <a:lstStyle/>
          <a:p>
            <a:fld id="{D82AECFC-02A9-4FFC-B37C-4CF43AFF4CBE}" type="slidenum">
              <a:rPr lang="en-GB" smtClean="0"/>
              <a:t>‹#›</a:t>
            </a:fld>
            <a:endParaRPr lang="en-GB"/>
          </a:p>
        </p:txBody>
      </p:sp>
    </p:spTree>
    <p:extLst>
      <p:ext uri="{BB962C8B-B14F-4D97-AF65-F5344CB8AC3E}">
        <p14:creationId xmlns:p14="http://schemas.microsoft.com/office/powerpoint/2010/main" val="3110371377"/>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B3A5B7BD-A722-E397-C659-4AADD467C3B6}"/>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GB"/>
              <a:t>Click to edit Master title style</a:t>
            </a:r>
          </a:p>
        </p:txBody>
      </p:sp>
      <p:sp>
        <p:nvSpPr>
          <p:cNvPr id="3" name="Text Placeholder 2">
            <a:extLst>
              <a:ext uri="{FF2B5EF4-FFF2-40B4-BE49-F238E27FC236}">
                <a16:creationId xmlns:a16="http://schemas.microsoft.com/office/drawing/2014/main" id="{BC106B74-7717-6F89-9246-908628841B6D}"/>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4" name="Date Placeholder 3">
            <a:extLst>
              <a:ext uri="{FF2B5EF4-FFF2-40B4-BE49-F238E27FC236}">
                <a16:creationId xmlns:a16="http://schemas.microsoft.com/office/drawing/2014/main" id="{AE2142C3-66E7-EA5F-41F5-C1CC051667B6}"/>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82000"/>
                  </a:schemeClr>
                </a:solidFill>
              </a:defRPr>
            </a:lvl1pPr>
          </a:lstStyle>
          <a:p>
            <a:fld id="{8F889DD7-4C2D-49E2-BD60-A0DAC4EDFCD1}" type="datetimeFigureOut">
              <a:rPr lang="en-GB" smtClean="0"/>
              <a:t>26/03/2025</a:t>
            </a:fld>
            <a:endParaRPr lang="en-GB"/>
          </a:p>
        </p:txBody>
      </p:sp>
      <p:sp>
        <p:nvSpPr>
          <p:cNvPr id="5" name="Footer Placeholder 4">
            <a:extLst>
              <a:ext uri="{FF2B5EF4-FFF2-40B4-BE49-F238E27FC236}">
                <a16:creationId xmlns:a16="http://schemas.microsoft.com/office/drawing/2014/main" id="{F3DA9F75-970B-EA86-47E2-38AD55E9C8B2}"/>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82000"/>
                  </a:schemeClr>
                </a:solidFill>
              </a:defRPr>
            </a:lvl1pPr>
          </a:lstStyle>
          <a:p>
            <a:endParaRPr lang="en-GB"/>
          </a:p>
        </p:txBody>
      </p:sp>
      <p:sp>
        <p:nvSpPr>
          <p:cNvPr id="6" name="Slide Number Placeholder 5">
            <a:extLst>
              <a:ext uri="{FF2B5EF4-FFF2-40B4-BE49-F238E27FC236}">
                <a16:creationId xmlns:a16="http://schemas.microsoft.com/office/drawing/2014/main" id="{7FDF158F-819A-1D04-1522-495D5DDE8E3D}"/>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82000"/>
                  </a:schemeClr>
                </a:solidFill>
              </a:defRPr>
            </a:lvl1pPr>
          </a:lstStyle>
          <a:p>
            <a:fld id="{D82AECFC-02A9-4FFC-B37C-4CF43AFF4CBE}" type="slidenum">
              <a:rPr lang="en-GB" smtClean="0"/>
              <a:t>‹#›</a:t>
            </a:fld>
            <a:endParaRPr lang="en-GB"/>
          </a:p>
        </p:txBody>
      </p:sp>
    </p:spTree>
    <p:extLst>
      <p:ext uri="{BB962C8B-B14F-4D97-AF65-F5344CB8AC3E}">
        <p14:creationId xmlns:p14="http://schemas.microsoft.com/office/powerpoint/2010/main" val="960085911"/>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diagramData" Target="../diagrams/data1.xml"/><Relationship Id="rId7" Type="http://schemas.microsoft.com/office/2007/relationships/diagramDrawing" Target="../diagrams/drawing1.xml"/><Relationship Id="rId2" Type="http://schemas.openxmlformats.org/officeDocument/2006/relationships/notesSlide" Target="../notesSlides/notesSlide2.xml"/><Relationship Id="rId1" Type="http://schemas.openxmlformats.org/officeDocument/2006/relationships/slideLayout" Target="../slideLayouts/slideLayout2.xml"/><Relationship Id="rId6" Type="http://schemas.openxmlformats.org/officeDocument/2006/relationships/diagramColors" Target="../diagrams/colors1.xml"/><Relationship Id="rId5" Type="http://schemas.openxmlformats.org/officeDocument/2006/relationships/diagramQuickStyle" Target="../diagrams/quickStyle1.xml"/><Relationship Id="rId4" Type="http://schemas.openxmlformats.org/officeDocument/2006/relationships/diagramLayout" Target="../diagrams/layout1.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3" Type="http://schemas.openxmlformats.org/officeDocument/2006/relationships/diagramData" Target="../diagrams/data2.xml"/><Relationship Id="rId7" Type="http://schemas.microsoft.com/office/2007/relationships/diagramDrawing" Target="../diagrams/drawing2.xml"/><Relationship Id="rId2" Type="http://schemas.openxmlformats.org/officeDocument/2006/relationships/notesSlide" Target="../notesSlides/notesSlide4.xml"/><Relationship Id="rId1" Type="http://schemas.openxmlformats.org/officeDocument/2006/relationships/slideLayout" Target="../slideLayouts/slideLayout2.xml"/><Relationship Id="rId6" Type="http://schemas.openxmlformats.org/officeDocument/2006/relationships/diagramColors" Target="../diagrams/colors2.xml"/><Relationship Id="rId5" Type="http://schemas.openxmlformats.org/officeDocument/2006/relationships/diagramQuickStyle" Target="../diagrams/quickStyle2.xml"/><Relationship Id="rId4" Type="http://schemas.openxmlformats.org/officeDocument/2006/relationships/diagramLayout" Target="../diagrams/layout2.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diagramData" Target="../diagrams/data3.xml"/><Relationship Id="rId7" Type="http://schemas.microsoft.com/office/2007/relationships/diagramDrawing" Target="../diagrams/drawing3.xml"/><Relationship Id="rId2" Type="http://schemas.openxmlformats.org/officeDocument/2006/relationships/notesSlide" Target="../notesSlides/notesSlide6.xml"/><Relationship Id="rId1" Type="http://schemas.openxmlformats.org/officeDocument/2006/relationships/slideLayout" Target="../slideLayouts/slideLayout2.xml"/><Relationship Id="rId6" Type="http://schemas.openxmlformats.org/officeDocument/2006/relationships/diagramColors" Target="../diagrams/colors3.xml"/><Relationship Id="rId5" Type="http://schemas.openxmlformats.org/officeDocument/2006/relationships/diagramQuickStyle" Target="../diagrams/quickStyle3.xml"/><Relationship Id="rId4" Type="http://schemas.openxmlformats.org/officeDocument/2006/relationships/diagramLayout" Target="../diagrams/layout3.xml"/></Relationships>
</file>

<file path=ppt/slides/_rels/slide7.xml.rels><?xml version="1.0" encoding="UTF-8" standalone="yes"?>
<Relationships xmlns="http://schemas.openxmlformats.org/package/2006/relationships"><Relationship Id="rId3" Type="http://schemas.openxmlformats.org/officeDocument/2006/relationships/diagramData" Target="../diagrams/data4.xml"/><Relationship Id="rId7" Type="http://schemas.microsoft.com/office/2007/relationships/diagramDrawing" Target="../diagrams/drawing4.xml"/><Relationship Id="rId2" Type="http://schemas.openxmlformats.org/officeDocument/2006/relationships/notesSlide" Target="../notesSlides/notesSlide7.xml"/><Relationship Id="rId1" Type="http://schemas.openxmlformats.org/officeDocument/2006/relationships/slideLayout" Target="../slideLayouts/slideLayout2.xml"/><Relationship Id="rId6" Type="http://schemas.openxmlformats.org/officeDocument/2006/relationships/diagramColors" Target="../diagrams/colors4.xml"/><Relationship Id="rId5" Type="http://schemas.openxmlformats.org/officeDocument/2006/relationships/diagramQuickStyle" Target="../diagrams/quickStyle4.xml"/><Relationship Id="rId4" Type="http://schemas.openxmlformats.org/officeDocument/2006/relationships/diagramLayout" Target="../diagrams/layout4.xm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250" name="Rectangle 249">
            <a:extLst>
              <a:ext uri="{FF2B5EF4-FFF2-40B4-BE49-F238E27FC236}">
                <a16:creationId xmlns:a16="http://schemas.microsoft.com/office/drawing/2014/main" id="{577D6B2E-37A3-429E-A37C-F30ED648728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1" name="Rectangle 250">
            <a:extLst>
              <a:ext uri="{FF2B5EF4-FFF2-40B4-BE49-F238E27FC236}">
                <a16:creationId xmlns:a16="http://schemas.microsoft.com/office/drawing/2014/main" id="{5CEAD642-85CF-4750-8432-7C80C901F00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a:off x="-11723" y="-1"/>
            <a:ext cx="12225953" cy="6868071"/>
          </a:xfrm>
          <a:prstGeom prst="rect">
            <a:avLst/>
          </a:prstGeom>
          <a:gradFill>
            <a:gsLst>
              <a:gs pos="0">
                <a:srgbClr val="000000"/>
              </a:gs>
              <a:gs pos="100000">
                <a:schemeClr val="accent1">
                  <a:lumMod val="75000"/>
                </a:schemeClr>
              </a:gs>
            </a:gsLst>
            <a:lin ang="4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2" name="Rectangle 251">
            <a:extLst>
              <a:ext uri="{FF2B5EF4-FFF2-40B4-BE49-F238E27FC236}">
                <a16:creationId xmlns:a16="http://schemas.microsoft.com/office/drawing/2014/main" id="{FA33EEAE-15D5-4119-8C1E-89D943F911E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flipH="1">
            <a:off x="441959" y="-3"/>
            <a:ext cx="11772269" cy="6868074"/>
          </a:xfrm>
          <a:prstGeom prst="rect">
            <a:avLst/>
          </a:prstGeom>
          <a:gradFill>
            <a:gsLst>
              <a:gs pos="21000">
                <a:schemeClr val="accent1">
                  <a:lumMod val="50000"/>
                  <a:alpha val="83000"/>
                </a:schemeClr>
              </a:gs>
              <a:gs pos="100000">
                <a:schemeClr val="accent1">
                  <a:alpha val="0"/>
                </a:schemeClr>
              </a:gs>
            </a:gsLst>
            <a:lin ang="8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3" name="Rectangle 252">
            <a:extLst>
              <a:ext uri="{FF2B5EF4-FFF2-40B4-BE49-F238E27FC236}">
                <a16:creationId xmlns:a16="http://schemas.microsoft.com/office/drawing/2014/main" id="{730D8B3B-9B80-4025-B934-26DC7D7CD23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a:off x="-15200" y="0"/>
            <a:ext cx="3623374" cy="6868072"/>
          </a:xfrm>
          <a:prstGeom prst="rect">
            <a:avLst/>
          </a:prstGeom>
          <a:gradFill>
            <a:gsLst>
              <a:gs pos="0">
                <a:schemeClr val="accent1">
                  <a:lumMod val="75000"/>
                  <a:alpha val="0"/>
                </a:schemeClr>
              </a:gs>
              <a:gs pos="99000">
                <a:srgbClr val="000000">
                  <a:alpha val="41000"/>
                </a:srgbClr>
              </a:gs>
            </a:gsLst>
            <a:lin ang="13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4" name="Rectangle 253">
            <a:extLst>
              <a:ext uri="{FF2B5EF4-FFF2-40B4-BE49-F238E27FC236}">
                <a16:creationId xmlns:a16="http://schemas.microsoft.com/office/drawing/2014/main" id="{1064D5D5-227B-4F66-9AEA-46F570E793B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15875" y="-3"/>
            <a:ext cx="12233581" cy="6868076"/>
          </a:xfrm>
          <a:prstGeom prst="rect">
            <a:avLst/>
          </a:prstGeom>
          <a:gradFill>
            <a:gsLst>
              <a:gs pos="3000">
                <a:schemeClr val="accent1">
                  <a:lumMod val="75000"/>
                  <a:alpha val="0"/>
                </a:schemeClr>
              </a:gs>
              <a:gs pos="100000">
                <a:srgbClr val="000000">
                  <a:alpha val="73000"/>
                </a:srgbClr>
              </a:gs>
            </a:gsLst>
            <a:lin ang="17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5" name="Rectangle 254">
            <a:extLst>
              <a:ext uri="{FF2B5EF4-FFF2-40B4-BE49-F238E27FC236}">
                <a16:creationId xmlns:a16="http://schemas.microsoft.com/office/drawing/2014/main" id="{646B67A4-D328-4747-A82B-65E84FA4636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4484334" y="-861824"/>
            <a:ext cx="6861931" cy="8597859"/>
          </a:xfrm>
          <a:prstGeom prst="rect">
            <a:avLst/>
          </a:prstGeom>
          <a:gradFill>
            <a:gsLst>
              <a:gs pos="3000">
                <a:schemeClr val="accent1">
                  <a:lumMod val="75000"/>
                  <a:alpha val="0"/>
                </a:schemeClr>
              </a:gs>
              <a:gs pos="100000">
                <a:srgbClr val="000000">
                  <a:alpha val="27000"/>
                </a:srgbClr>
              </a:gs>
            </a:gsLst>
            <a:lin ang="13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6" name="Oval 255">
            <a:extLst>
              <a:ext uri="{FF2B5EF4-FFF2-40B4-BE49-F238E27FC236}">
                <a16:creationId xmlns:a16="http://schemas.microsoft.com/office/drawing/2014/main" id="{B5A1B09C-1565-46F8-B70F-621C5EB48A0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993193">
            <a:off x="1186972" y="1089049"/>
            <a:ext cx="4967533" cy="4988390"/>
          </a:xfrm>
          <a:prstGeom prst="ellipse">
            <a:avLst/>
          </a:prstGeom>
          <a:gradFill>
            <a:gsLst>
              <a:gs pos="0">
                <a:schemeClr val="accent1">
                  <a:alpha val="26000"/>
                </a:schemeClr>
              </a:gs>
              <a:gs pos="85000">
                <a:schemeClr val="accent1">
                  <a:lumMod val="60000"/>
                  <a:lumOff val="40000"/>
                  <a:alpha val="0"/>
                </a:schemeClr>
              </a:gs>
            </a:gsLst>
            <a:lin ang="14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7B4DC8B7-F369-F6BE-2411-04AE846C555D}"/>
              </a:ext>
            </a:extLst>
          </p:cNvPr>
          <p:cNvSpPr>
            <a:spLocks noGrp="1"/>
          </p:cNvSpPr>
          <p:nvPr>
            <p:ph type="ctrTitle"/>
          </p:nvPr>
        </p:nvSpPr>
        <p:spPr>
          <a:xfrm>
            <a:off x="4162567" y="818984"/>
            <a:ext cx="6714699" cy="3178689"/>
          </a:xfrm>
        </p:spPr>
        <p:txBody>
          <a:bodyPr>
            <a:normAutofit/>
          </a:bodyPr>
          <a:lstStyle/>
          <a:p>
            <a:pPr algn="l"/>
            <a:r>
              <a:rPr lang="en-GB" sz="5400" b="1">
                <a:solidFill>
                  <a:srgbClr val="FFFFFF"/>
                </a:solidFill>
              </a:rPr>
              <a:t>Accessibility Planning </a:t>
            </a:r>
          </a:p>
        </p:txBody>
      </p:sp>
      <p:sp>
        <p:nvSpPr>
          <p:cNvPr id="257" name="Rectangle 256">
            <a:extLst>
              <a:ext uri="{FF2B5EF4-FFF2-40B4-BE49-F238E27FC236}">
                <a16:creationId xmlns:a16="http://schemas.microsoft.com/office/drawing/2014/main" id="{8C516CC8-80AC-446C-A56E-9F54B721040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3" y="4490110"/>
            <a:ext cx="12217710" cy="2377962"/>
          </a:xfrm>
          <a:prstGeom prst="rect">
            <a:avLst/>
          </a:prstGeom>
          <a:gradFill>
            <a:gsLst>
              <a:gs pos="0">
                <a:schemeClr val="accent1">
                  <a:lumMod val="75000"/>
                  <a:alpha val="50000"/>
                </a:schemeClr>
              </a:gs>
              <a:gs pos="99000">
                <a:srgbClr val="000000">
                  <a:alpha val="34000"/>
                </a:srgbClr>
              </a:gs>
            </a:gsLst>
            <a:lin ang="13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Subtitle 2">
            <a:extLst>
              <a:ext uri="{FF2B5EF4-FFF2-40B4-BE49-F238E27FC236}">
                <a16:creationId xmlns:a16="http://schemas.microsoft.com/office/drawing/2014/main" id="{AA0707C4-6B8F-BFCE-0975-AB4FA1EB23B9}"/>
              </a:ext>
            </a:extLst>
          </p:cNvPr>
          <p:cNvSpPr>
            <a:spLocks noGrp="1"/>
          </p:cNvSpPr>
          <p:nvPr>
            <p:ph type="subTitle" idx="1"/>
          </p:nvPr>
        </p:nvSpPr>
        <p:spPr>
          <a:xfrm>
            <a:off x="4285397" y="4699647"/>
            <a:ext cx="7055893" cy="1339368"/>
          </a:xfrm>
        </p:spPr>
        <p:txBody>
          <a:bodyPr>
            <a:normAutofit/>
          </a:bodyPr>
          <a:lstStyle/>
          <a:p>
            <a:pPr algn="l"/>
            <a:r>
              <a:rPr lang="en-GB" sz="3600" b="1">
                <a:solidFill>
                  <a:srgbClr val="FFFFFF"/>
                </a:solidFill>
              </a:rPr>
              <a:t>Supporting Access to Curriculum for Vision Impaired Learners </a:t>
            </a:r>
          </a:p>
        </p:txBody>
      </p:sp>
    </p:spTree>
    <p:extLst>
      <p:ext uri="{BB962C8B-B14F-4D97-AF65-F5344CB8AC3E}">
        <p14:creationId xmlns:p14="http://schemas.microsoft.com/office/powerpoint/2010/main" val="1685048273"/>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95" name="Rectangle 94">
            <a:extLst>
              <a:ext uri="{FF2B5EF4-FFF2-40B4-BE49-F238E27FC236}">
                <a16:creationId xmlns:a16="http://schemas.microsoft.com/office/drawing/2014/main" id="{BACC6370-2D7E-4714-9D71-7542949D7D5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7" name="Rectangle 96">
            <a:extLst>
              <a:ext uri="{FF2B5EF4-FFF2-40B4-BE49-F238E27FC236}">
                <a16:creationId xmlns:a16="http://schemas.microsoft.com/office/drawing/2014/main" id="{F68B3F68-107C-434F-AA38-110D5EA91B8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2" y="0"/>
            <a:ext cx="12191998" cy="2170031"/>
          </a:xfrm>
          <a:prstGeom prst="rect">
            <a:avLst/>
          </a:prstGeom>
          <a:gradFill>
            <a:gsLst>
              <a:gs pos="0">
                <a:srgbClr val="000000">
                  <a:alpha val="96000"/>
                </a:srgbClr>
              </a:gs>
              <a:gs pos="100000">
                <a:schemeClr val="accent1">
                  <a:lumMod val="75000"/>
                </a:schemeClr>
              </a:gs>
            </a:gsLst>
            <a:lin ang="19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9" name="Rectangle 98">
            <a:extLst>
              <a:ext uri="{FF2B5EF4-FFF2-40B4-BE49-F238E27FC236}">
                <a16:creationId xmlns:a16="http://schemas.microsoft.com/office/drawing/2014/main" id="{AAD0DBB9-1A4B-4391-81D4-CB19F9AB918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8082819" y="0"/>
            <a:ext cx="4097211" cy="2170661"/>
          </a:xfrm>
          <a:prstGeom prst="rect">
            <a:avLst/>
          </a:prstGeom>
          <a:gradFill>
            <a:gsLst>
              <a:gs pos="19000">
                <a:schemeClr val="accent1">
                  <a:lumMod val="50000"/>
                  <a:alpha val="68000"/>
                </a:schemeClr>
              </a:gs>
              <a:gs pos="100000">
                <a:schemeClr val="accent1">
                  <a:alpha val="48000"/>
                </a:schemeClr>
              </a:gs>
            </a:gsLst>
            <a:lin ang="19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1" name="Rectangle 100">
            <a:extLst>
              <a:ext uri="{FF2B5EF4-FFF2-40B4-BE49-F238E27FC236}">
                <a16:creationId xmlns:a16="http://schemas.microsoft.com/office/drawing/2014/main" id="{063BBA22-50EA-4C4D-BE05-F1CE4E63AA5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6200000" flipH="1">
            <a:off x="5010646" y="-5010043"/>
            <a:ext cx="2170709" cy="12192000"/>
          </a:xfrm>
          <a:prstGeom prst="rect">
            <a:avLst/>
          </a:prstGeom>
          <a:gradFill>
            <a:gsLst>
              <a:gs pos="23000">
                <a:schemeClr val="accent1">
                  <a:lumMod val="75000"/>
                  <a:alpha val="16000"/>
                </a:schemeClr>
              </a:gs>
              <a:gs pos="99000">
                <a:srgbClr val="000000">
                  <a:alpha val="45000"/>
                </a:srgbClr>
              </a:gs>
            </a:gsLst>
            <a:lin ang="21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84323988-7494-59B3-0723-D8BDC504A96C}"/>
              </a:ext>
            </a:extLst>
          </p:cNvPr>
          <p:cNvSpPr>
            <a:spLocks noGrp="1"/>
          </p:cNvSpPr>
          <p:nvPr>
            <p:ph type="title"/>
          </p:nvPr>
        </p:nvSpPr>
        <p:spPr>
          <a:xfrm>
            <a:off x="1383564" y="348865"/>
            <a:ext cx="9718111" cy="1576446"/>
          </a:xfrm>
        </p:spPr>
        <p:txBody>
          <a:bodyPr anchor="ctr">
            <a:normAutofit/>
          </a:bodyPr>
          <a:lstStyle/>
          <a:p>
            <a:r>
              <a:rPr lang="en-GB" sz="3400" b="1">
                <a:solidFill>
                  <a:srgbClr val="FFFFFF"/>
                </a:solidFill>
              </a:rPr>
              <a:t>Curriculum Design/Curriculum Planning  </a:t>
            </a:r>
            <a:br>
              <a:rPr lang="en-GB" sz="3400" b="1">
                <a:solidFill>
                  <a:srgbClr val="FFFFFF"/>
                </a:solidFill>
              </a:rPr>
            </a:br>
            <a:r>
              <a:rPr lang="en-GB" sz="3400" b="1">
                <a:solidFill>
                  <a:srgbClr val="FFFFFF"/>
                </a:solidFill>
              </a:rPr>
              <a:t>Considerations for VI learners </a:t>
            </a:r>
            <a:br>
              <a:rPr lang="en-GB" sz="3400">
                <a:solidFill>
                  <a:srgbClr val="FFFFFF"/>
                </a:solidFill>
              </a:rPr>
            </a:br>
            <a:endParaRPr lang="en-GB" sz="3400">
              <a:solidFill>
                <a:srgbClr val="FFFFFF"/>
              </a:solidFill>
            </a:endParaRPr>
          </a:p>
        </p:txBody>
      </p:sp>
      <p:graphicFrame>
        <p:nvGraphicFramePr>
          <p:cNvPr id="59" name="Content Placeholder 2">
            <a:extLst>
              <a:ext uri="{FF2B5EF4-FFF2-40B4-BE49-F238E27FC236}">
                <a16:creationId xmlns:a16="http://schemas.microsoft.com/office/drawing/2014/main" id="{2E6D7E7D-B66A-A208-B1E1-A646A0B808BF}"/>
              </a:ext>
            </a:extLst>
          </p:cNvPr>
          <p:cNvGraphicFramePr>
            <a:graphicFrameLocks noGrp="1"/>
          </p:cNvGraphicFramePr>
          <p:nvPr>
            <p:ph idx="1"/>
            <p:extLst>
              <p:ext uri="{D42A27DB-BD31-4B8C-83A1-F6EECF244321}">
                <p14:modId xmlns:p14="http://schemas.microsoft.com/office/powerpoint/2010/main" val="1557008458"/>
              </p:ext>
            </p:extLst>
          </p:nvPr>
        </p:nvGraphicFramePr>
        <p:xfrm>
          <a:off x="644056" y="2615979"/>
          <a:ext cx="10927829" cy="3689405"/>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2167533233"/>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5" name="Rectangle 14">
            <a:extLst>
              <a:ext uri="{FF2B5EF4-FFF2-40B4-BE49-F238E27FC236}">
                <a16:creationId xmlns:a16="http://schemas.microsoft.com/office/drawing/2014/main" id="{32BC26D8-82FB-445E-AA49-62A77D7C1EE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solidFill>
            <a:schemeClr val="tx1">
              <a:lumMod val="65000"/>
              <a:lumOff val="3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6" name="Rectangle 15">
            <a:extLst>
              <a:ext uri="{FF2B5EF4-FFF2-40B4-BE49-F238E27FC236}">
                <a16:creationId xmlns:a16="http://schemas.microsoft.com/office/drawing/2014/main" id="{CB44330D-EA18-4254-AA95-EB49948539B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77012" y="480060"/>
            <a:ext cx="11237976" cy="5897880"/>
          </a:xfrm>
          <a:prstGeom prst="rect">
            <a:avLst/>
          </a:prstGeom>
          <a:solidFill>
            <a:srgbClr val="FFFFF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aphicFrame>
        <p:nvGraphicFramePr>
          <p:cNvPr id="2" name="Table 1">
            <a:extLst>
              <a:ext uri="{FF2B5EF4-FFF2-40B4-BE49-F238E27FC236}">
                <a16:creationId xmlns:a16="http://schemas.microsoft.com/office/drawing/2014/main" id="{33B37151-9CDF-5B2B-550B-BB841EF26CF0}"/>
              </a:ext>
            </a:extLst>
          </p:cNvPr>
          <p:cNvGraphicFramePr>
            <a:graphicFrameLocks noGrp="1"/>
          </p:cNvGraphicFramePr>
          <p:nvPr>
            <p:extLst>
              <p:ext uri="{D42A27DB-BD31-4B8C-83A1-F6EECF244321}">
                <p14:modId xmlns:p14="http://schemas.microsoft.com/office/powerpoint/2010/main" val="1327438731"/>
              </p:ext>
            </p:extLst>
          </p:nvPr>
        </p:nvGraphicFramePr>
        <p:xfrm>
          <a:off x="643467" y="923831"/>
          <a:ext cx="10905067" cy="5152755"/>
        </p:xfrm>
        <a:graphic>
          <a:graphicData uri="http://schemas.openxmlformats.org/drawingml/2006/table">
            <a:tbl>
              <a:tblPr firstRow="1" firstCol="1">
                <a:tableStyleId>{9D7B26C5-4107-4FEC-AEDC-1716B250A1EF}</a:tableStyleId>
              </a:tblPr>
              <a:tblGrid>
                <a:gridCol w="3117947">
                  <a:extLst>
                    <a:ext uri="{9D8B030D-6E8A-4147-A177-3AD203B41FA5}">
                      <a16:colId xmlns:a16="http://schemas.microsoft.com/office/drawing/2014/main" val="992459616"/>
                    </a:ext>
                  </a:extLst>
                </a:gridCol>
                <a:gridCol w="2588667">
                  <a:extLst>
                    <a:ext uri="{9D8B030D-6E8A-4147-A177-3AD203B41FA5}">
                      <a16:colId xmlns:a16="http://schemas.microsoft.com/office/drawing/2014/main" val="341872930"/>
                    </a:ext>
                  </a:extLst>
                </a:gridCol>
                <a:gridCol w="2604506">
                  <a:extLst>
                    <a:ext uri="{9D8B030D-6E8A-4147-A177-3AD203B41FA5}">
                      <a16:colId xmlns:a16="http://schemas.microsoft.com/office/drawing/2014/main" val="661681901"/>
                    </a:ext>
                  </a:extLst>
                </a:gridCol>
                <a:gridCol w="2593947">
                  <a:extLst>
                    <a:ext uri="{9D8B030D-6E8A-4147-A177-3AD203B41FA5}">
                      <a16:colId xmlns:a16="http://schemas.microsoft.com/office/drawing/2014/main" val="1254094780"/>
                    </a:ext>
                  </a:extLst>
                </a:gridCol>
              </a:tblGrid>
              <a:tr h="405685">
                <a:tc gridSpan="4">
                  <a:txBody>
                    <a:bodyPr/>
                    <a:lstStyle/>
                    <a:p>
                      <a:pPr algn="ctr">
                        <a:lnSpc>
                          <a:spcPct val="107000"/>
                        </a:lnSpc>
                        <a:spcAft>
                          <a:spcPts val="800"/>
                        </a:spcAft>
                        <a:buNone/>
                      </a:pPr>
                      <a:r>
                        <a:rPr lang="en-GB" sz="900">
                          <a:effectLst/>
                        </a:rPr>
                        <a:t>VISION IMPAIRMENT – HIGH QUALITY TEACHING STRATEGIES</a:t>
                      </a:r>
                    </a:p>
                    <a:p>
                      <a:pPr algn="ctr">
                        <a:lnSpc>
                          <a:spcPct val="107000"/>
                        </a:lnSpc>
                        <a:spcAft>
                          <a:spcPts val="800"/>
                        </a:spcAft>
                        <a:buNone/>
                      </a:pPr>
                      <a:r>
                        <a:rPr lang="en-GB" sz="900">
                          <a:effectLst/>
                        </a:rPr>
                        <a:t> </a:t>
                      </a:r>
                      <a:endParaRPr lang="en-GB" sz="900">
                        <a:effectLst/>
                        <a:latin typeface="Calibri" panose="020F0502020204030204" pitchFamily="34" charset="0"/>
                        <a:ea typeface="Calibri" panose="020F0502020204030204" pitchFamily="34" charset="0"/>
                        <a:cs typeface="Times New Roman" panose="02020603050405020304" pitchFamily="18" charset="0"/>
                      </a:endParaRPr>
                    </a:p>
                  </a:txBody>
                  <a:tcPr marL="14559" marR="14559" marT="0" marB="0"/>
                </a:tc>
                <a:tc hMerge="1">
                  <a:txBody>
                    <a:bodyPr/>
                    <a:lstStyle/>
                    <a:p>
                      <a:endParaRPr lang="en-GB"/>
                    </a:p>
                  </a:txBody>
                  <a:tcPr/>
                </a:tc>
                <a:tc hMerge="1">
                  <a:txBody>
                    <a:bodyPr/>
                    <a:lstStyle/>
                    <a:p>
                      <a:endParaRPr lang="en-GB"/>
                    </a:p>
                  </a:txBody>
                  <a:tcPr/>
                </a:tc>
                <a:tc hMerge="1">
                  <a:txBody>
                    <a:bodyPr/>
                    <a:lstStyle/>
                    <a:p>
                      <a:endParaRPr lang="en-GB"/>
                    </a:p>
                  </a:txBody>
                  <a:tcPr/>
                </a:tc>
                <a:extLst>
                  <a:ext uri="{0D108BD9-81ED-4DB2-BD59-A6C34878D82A}">
                    <a16:rowId xmlns:a16="http://schemas.microsoft.com/office/drawing/2014/main" val="2598973933"/>
                  </a:ext>
                </a:extLst>
              </a:tr>
              <a:tr h="4604654">
                <a:tc>
                  <a:txBody>
                    <a:bodyPr/>
                    <a:lstStyle/>
                    <a:p>
                      <a:pPr marL="457200" algn="ctr">
                        <a:lnSpc>
                          <a:spcPct val="107000"/>
                        </a:lnSpc>
                        <a:buNone/>
                      </a:pPr>
                      <a:r>
                        <a:rPr lang="en-GB" sz="900">
                          <a:effectLst/>
                        </a:rPr>
                        <a:t>Near Vision Tasks     </a:t>
                      </a:r>
                    </a:p>
                    <a:p>
                      <a:pPr marL="457200" algn="ctr">
                        <a:lnSpc>
                          <a:spcPct val="107000"/>
                        </a:lnSpc>
                        <a:buNone/>
                      </a:pPr>
                      <a:r>
                        <a:rPr lang="en-GB" sz="900">
                          <a:effectLst/>
                        </a:rPr>
                        <a:t> </a:t>
                      </a:r>
                    </a:p>
                    <a:p>
                      <a:pPr marL="342900" lvl="0" indent="-342900">
                        <a:lnSpc>
                          <a:spcPct val="107000"/>
                        </a:lnSpc>
                        <a:buFont typeface="Wingdings" panose="05000000000000000000" pitchFamily="2" charset="2"/>
                        <a:buChar char=""/>
                      </a:pPr>
                      <a:r>
                        <a:rPr lang="en-GB" sz="900" b="0">
                          <a:effectLst/>
                        </a:rPr>
                        <a:t>Clear and clutter free learning resources in a minimum of font 14 preferably Arial or similar.</a:t>
                      </a:r>
                    </a:p>
                    <a:p>
                      <a:pPr marL="342900" lvl="0" indent="-342900">
                        <a:lnSpc>
                          <a:spcPct val="107000"/>
                        </a:lnSpc>
                        <a:buFont typeface="Wingdings" panose="05000000000000000000" pitchFamily="2" charset="2"/>
                        <a:buChar char=""/>
                      </a:pPr>
                      <a:r>
                        <a:rPr lang="en-GB" sz="900" b="0">
                          <a:effectLst/>
                        </a:rPr>
                        <a:t>Student use of 6B pencil or black handwriting pen for good contrast.</a:t>
                      </a:r>
                    </a:p>
                    <a:p>
                      <a:pPr marL="342900" lvl="0" indent="-342900">
                        <a:lnSpc>
                          <a:spcPct val="107000"/>
                        </a:lnSpc>
                        <a:buFont typeface="Wingdings" panose="05000000000000000000" pitchFamily="2" charset="2"/>
                        <a:buChar char=""/>
                      </a:pPr>
                      <a:r>
                        <a:rPr lang="en-GB" sz="900" b="0">
                          <a:effectLst/>
                        </a:rPr>
                        <a:t>Always allow students to have own copy of learning resources so that they can get close to view. </a:t>
                      </a:r>
                    </a:p>
                    <a:p>
                      <a:pPr marL="342900" lvl="0" indent="-342900">
                        <a:lnSpc>
                          <a:spcPct val="107000"/>
                        </a:lnSpc>
                        <a:buFont typeface="Wingdings" panose="05000000000000000000" pitchFamily="2" charset="2"/>
                        <a:buChar char=""/>
                      </a:pPr>
                      <a:r>
                        <a:rPr lang="en-GB" sz="900" b="0">
                          <a:effectLst/>
                        </a:rPr>
                        <a:t>Enlarging text to A3 to enable print access increases the viewing distance therefore students should fold the page and read as two A4 landscape sections). </a:t>
                      </a:r>
                    </a:p>
                    <a:p>
                      <a:pPr marL="342900" lvl="0" indent="-342900">
                        <a:lnSpc>
                          <a:spcPct val="107000"/>
                        </a:lnSpc>
                        <a:buFont typeface="Wingdings" panose="05000000000000000000" pitchFamily="2" charset="2"/>
                        <a:buChar char=""/>
                      </a:pPr>
                      <a:r>
                        <a:rPr lang="en-GB" sz="900" b="0">
                          <a:effectLst/>
                        </a:rPr>
                        <a:t>Use of low tech devices as advised by QTVI may be useful, these may include hand held magnifiers and sloping board.</a:t>
                      </a:r>
                    </a:p>
                    <a:p>
                      <a:pPr marL="342900" lvl="0" indent="-342900">
                        <a:lnSpc>
                          <a:spcPct val="107000"/>
                        </a:lnSpc>
                        <a:buFont typeface="Wingdings" panose="05000000000000000000" pitchFamily="2" charset="2"/>
                        <a:buChar char=""/>
                      </a:pPr>
                      <a:r>
                        <a:rPr lang="en-GB" sz="900" b="0">
                          <a:effectLst/>
                        </a:rPr>
                        <a:t>May need to use assistive technology such as iPad to access IWB using screensharing app or access large print reading material as advised by QTVI.</a:t>
                      </a:r>
                    </a:p>
                    <a:p>
                      <a:pPr marL="342900" lvl="0" indent="-342900">
                        <a:lnSpc>
                          <a:spcPct val="107000"/>
                        </a:lnSpc>
                        <a:buFont typeface="Wingdings" panose="05000000000000000000" pitchFamily="2" charset="2"/>
                        <a:buChar char=""/>
                      </a:pPr>
                      <a:r>
                        <a:rPr lang="en-GB" sz="900" b="0">
                          <a:effectLst/>
                        </a:rPr>
                        <a:t>Ensure exemplar work is accessible to the student so they know what a “good one” looks like.    </a:t>
                      </a:r>
                    </a:p>
                    <a:p>
                      <a:pPr marL="342900" lvl="0" indent="-342900">
                        <a:lnSpc>
                          <a:spcPct val="107000"/>
                        </a:lnSpc>
                        <a:buFont typeface="Wingdings" panose="05000000000000000000" pitchFamily="2" charset="2"/>
                        <a:buChar char=""/>
                      </a:pPr>
                      <a:r>
                        <a:rPr lang="en-GB" sz="900" b="0">
                          <a:effectLst/>
                        </a:rPr>
                        <a:t>Due to visual fatigue, student may need extra time and short breaks to complete lesson activities.</a:t>
                      </a:r>
                    </a:p>
                    <a:p>
                      <a:pPr marL="342900" lvl="0" indent="-342900">
                        <a:lnSpc>
                          <a:spcPct val="107000"/>
                        </a:lnSpc>
                        <a:buFont typeface="Wingdings" panose="05000000000000000000" pitchFamily="2" charset="2"/>
                        <a:buChar char=""/>
                      </a:pPr>
                      <a:r>
                        <a:rPr lang="en-US" sz="900" b="0">
                          <a:effectLst/>
                        </a:rPr>
                        <a:t>ICT: Ease of Access settings may be used if the student is struggling to access the digital screens </a:t>
                      </a:r>
                      <a:r>
                        <a:rPr lang="en-US" sz="900" b="0" err="1">
                          <a:effectLst/>
                        </a:rPr>
                        <a:t>eg.</a:t>
                      </a:r>
                      <a:r>
                        <a:rPr lang="en-US" sz="900" b="0">
                          <a:effectLst/>
                        </a:rPr>
                        <a:t> mouse pointer /icons. </a:t>
                      </a:r>
                      <a:r>
                        <a:rPr lang="en-GB" sz="900" b="0">
                          <a:effectLst/>
                        </a:rPr>
                        <a:t> </a:t>
                      </a:r>
                    </a:p>
                    <a:p>
                      <a:pPr marL="342900" lvl="0" indent="-342900">
                        <a:lnSpc>
                          <a:spcPct val="107000"/>
                        </a:lnSpc>
                        <a:buFont typeface="Wingdings" panose="05000000000000000000" pitchFamily="2" charset="2"/>
                        <a:buChar char=""/>
                      </a:pPr>
                      <a:r>
                        <a:rPr lang="en-US" sz="900" b="0">
                          <a:effectLst/>
                        </a:rPr>
                        <a:t>Any child with a diagnosed vision impairment would be entitled to at least 25% additional time for examinations. (QTVI can advise / provide a letter to evidence the need for AA)</a:t>
                      </a:r>
                      <a:r>
                        <a:rPr lang="en-GB" sz="900" b="0">
                          <a:effectLst/>
                        </a:rPr>
                        <a:t> </a:t>
                      </a:r>
                    </a:p>
                    <a:p>
                      <a:pPr marL="457200">
                        <a:lnSpc>
                          <a:spcPct val="107000"/>
                        </a:lnSpc>
                        <a:spcAft>
                          <a:spcPts val="800"/>
                        </a:spcAft>
                        <a:buNone/>
                      </a:pPr>
                      <a:r>
                        <a:rPr lang="en-GB" sz="900" b="0">
                          <a:effectLst/>
                        </a:rPr>
                        <a:t> </a:t>
                      </a:r>
                    </a:p>
                    <a:p>
                      <a:pPr>
                        <a:lnSpc>
                          <a:spcPct val="107000"/>
                        </a:lnSpc>
                        <a:spcAft>
                          <a:spcPts val="800"/>
                        </a:spcAft>
                        <a:buNone/>
                      </a:pPr>
                      <a:r>
                        <a:rPr lang="en-GB" sz="900">
                          <a:effectLst/>
                        </a:rPr>
                        <a:t> </a:t>
                      </a:r>
                    </a:p>
                    <a:p>
                      <a:pPr marL="457200">
                        <a:lnSpc>
                          <a:spcPct val="107000"/>
                        </a:lnSpc>
                        <a:buNone/>
                      </a:pPr>
                      <a:r>
                        <a:rPr lang="en-GB" sz="900">
                          <a:effectLst/>
                        </a:rPr>
                        <a:t>       </a:t>
                      </a:r>
                      <a:endParaRPr lang="en-GB" sz="900">
                        <a:effectLst/>
                        <a:latin typeface="Calibri" panose="020F0502020204030204" pitchFamily="34" charset="0"/>
                        <a:ea typeface="Calibri" panose="020F0502020204030204" pitchFamily="34" charset="0"/>
                        <a:cs typeface="Times New Roman" panose="02020603050405020304" pitchFamily="18" charset="0"/>
                      </a:endParaRPr>
                    </a:p>
                  </a:txBody>
                  <a:tcPr marL="14559" marR="14559" marT="0" marB="0"/>
                </a:tc>
                <a:tc>
                  <a:txBody>
                    <a:bodyPr/>
                    <a:lstStyle/>
                    <a:p>
                      <a:pPr marL="457200" algn="ctr">
                        <a:lnSpc>
                          <a:spcPct val="107000"/>
                        </a:lnSpc>
                        <a:buNone/>
                      </a:pPr>
                      <a:r>
                        <a:rPr lang="en-GB" sz="900" b="1">
                          <a:effectLst/>
                        </a:rPr>
                        <a:t>Distance Vision Tasks </a:t>
                      </a:r>
                    </a:p>
                    <a:p>
                      <a:pPr marL="457200" algn="ctr">
                        <a:lnSpc>
                          <a:spcPct val="107000"/>
                        </a:lnSpc>
                        <a:buNone/>
                      </a:pPr>
                      <a:r>
                        <a:rPr lang="en-GB" sz="900">
                          <a:effectLst/>
                        </a:rPr>
                        <a:t> </a:t>
                      </a:r>
                    </a:p>
                    <a:p>
                      <a:pPr marL="342900" lvl="0" indent="-342900">
                        <a:lnSpc>
                          <a:spcPct val="107000"/>
                        </a:lnSpc>
                        <a:buFont typeface="Wingdings" panose="05000000000000000000" pitchFamily="2" charset="2"/>
                        <a:buChar char=""/>
                      </a:pPr>
                      <a:r>
                        <a:rPr lang="en-GB" sz="900">
                          <a:effectLst/>
                        </a:rPr>
                        <a:t>Ensure Optimum seating position is provided relative to eye condition. (As advised by QTVI) </a:t>
                      </a:r>
                    </a:p>
                    <a:p>
                      <a:pPr marL="342900" lvl="0" indent="-342900">
                        <a:lnSpc>
                          <a:spcPct val="107000"/>
                        </a:lnSpc>
                        <a:buFont typeface="Wingdings" panose="05000000000000000000" pitchFamily="2" charset="2"/>
                        <a:buChar char=""/>
                      </a:pPr>
                      <a:r>
                        <a:rPr lang="en-US" sz="900">
                          <a:effectLst/>
                        </a:rPr>
                        <a:t>Make sure the light is good but avoid glare from windows.</a:t>
                      </a:r>
                      <a:r>
                        <a:rPr lang="en-GB" sz="900">
                          <a:effectLst/>
                        </a:rPr>
                        <a:t> </a:t>
                      </a:r>
                    </a:p>
                    <a:p>
                      <a:pPr marL="342900" lvl="0" indent="-342900">
                        <a:lnSpc>
                          <a:spcPct val="107000"/>
                        </a:lnSpc>
                        <a:buFont typeface="Wingdings" panose="05000000000000000000" pitchFamily="2" charset="2"/>
                        <a:buChar char=""/>
                      </a:pPr>
                      <a:r>
                        <a:rPr lang="en-US" sz="900">
                          <a:effectLst/>
                        </a:rPr>
                        <a:t>Ensure the IWB is clean and clear of clutter. Use a black pen for teacher scribe and ensure writing is legible, printed good contrast with background and well-spaced.</a:t>
                      </a:r>
                      <a:r>
                        <a:rPr lang="en-GB" sz="900">
                          <a:effectLst/>
                        </a:rPr>
                        <a:t> </a:t>
                      </a:r>
                    </a:p>
                    <a:p>
                      <a:pPr marL="342900" lvl="0" indent="-342900">
                        <a:lnSpc>
                          <a:spcPct val="107000"/>
                        </a:lnSpc>
                        <a:buFont typeface="Wingdings" panose="05000000000000000000" pitchFamily="2" charset="2"/>
                        <a:buChar char=""/>
                      </a:pPr>
                      <a:r>
                        <a:rPr lang="en-GB" sz="900">
                          <a:effectLst/>
                        </a:rPr>
                        <a:t>Use student name when directing questions. </a:t>
                      </a:r>
                    </a:p>
                    <a:p>
                      <a:pPr marL="342900" lvl="0" indent="-342900">
                        <a:lnSpc>
                          <a:spcPct val="107000"/>
                        </a:lnSpc>
                        <a:buFont typeface="Wingdings" panose="05000000000000000000" pitchFamily="2" charset="2"/>
                        <a:buChar char=""/>
                      </a:pPr>
                      <a:r>
                        <a:rPr lang="en-GB" sz="900">
                          <a:effectLst/>
                        </a:rPr>
                        <a:t>Ensure visual information is backed up by verbal explanation.</a:t>
                      </a:r>
                    </a:p>
                    <a:p>
                      <a:pPr marL="342900" lvl="0" indent="-342900">
                        <a:lnSpc>
                          <a:spcPct val="107000"/>
                        </a:lnSpc>
                        <a:buFont typeface="Wingdings" panose="05000000000000000000" pitchFamily="2" charset="2"/>
                        <a:buChar char=""/>
                      </a:pPr>
                      <a:r>
                        <a:rPr lang="en-GB" sz="900">
                          <a:effectLst/>
                        </a:rPr>
                        <a:t>When speaking to the class or group it is best not to stand with your back to a window. </a:t>
                      </a:r>
                    </a:p>
                    <a:p>
                      <a:pPr marL="342900" lvl="0" indent="-342900">
                        <a:lnSpc>
                          <a:spcPct val="107000"/>
                        </a:lnSpc>
                        <a:buFont typeface="Wingdings" panose="05000000000000000000" pitchFamily="2" charset="2"/>
                        <a:buChar char=""/>
                      </a:pPr>
                      <a:r>
                        <a:rPr lang="en-GB" sz="900">
                          <a:effectLst/>
                        </a:rPr>
                        <a:t>For teacher demonstrations ensure that the student is position close to the teacher. </a:t>
                      </a:r>
                    </a:p>
                    <a:p>
                      <a:pPr marL="342900" lvl="0" indent="-342900">
                        <a:lnSpc>
                          <a:spcPct val="107000"/>
                        </a:lnSpc>
                        <a:buFont typeface="Wingdings" panose="05000000000000000000" pitchFamily="2" charset="2"/>
                        <a:buChar char=""/>
                      </a:pPr>
                      <a:r>
                        <a:rPr lang="en-GB" sz="900">
                          <a:effectLst/>
                        </a:rPr>
                        <a:t>Reinforce key information – breaking it down into manageable, chunks as it may take longer to read/process information.  </a:t>
                      </a:r>
                    </a:p>
                    <a:p>
                      <a:pPr marL="342900" lvl="0" indent="-342900">
                        <a:lnSpc>
                          <a:spcPct val="107000"/>
                        </a:lnSpc>
                        <a:buFont typeface="Wingdings" panose="05000000000000000000" pitchFamily="2" charset="2"/>
                        <a:buChar char=""/>
                      </a:pPr>
                      <a:r>
                        <a:rPr lang="en-GB" sz="900">
                          <a:effectLst/>
                        </a:rPr>
                        <a:t>Transferring gaze from distance to near and vice versa can be tiring and slow the student down for tasks viewed from IWB consider a printout so that the student has a desk copy of what is on the board.  </a:t>
                      </a:r>
                    </a:p>
                    <a:p>
                      <a:pPr marL="457200">
                        <a:lnSpc>
                          <a:spcPct val="107000"/>
                        </a:lnSpc>
                        <a:buNone/>
                      </a:pPr>
                      <a:r>
                        <a:rPr lang="en-GB" sz="900">
                          <a:effectLst/>
                        </a:rPr>
                        <a:t> </a:t>
                      </a:r>
                    </a:p>
                    <a:p>
                      <a:pPr marL="457200">
                        <a:lnSpc>
                          <a:spcPct val="107000"/>
                        </a:lnSpc>
                        <a:buNone/>
                      </a:pPr>
                      <a:r>
                        <a:rPr lang="en-GB" sz="900">
                          <a:effectLst/>
                        </a:rPr>
                        <a:t> </a:t>
                      </a:r>
                      <a:endParaRPr lang="en-GB" sz="900">
                        <a:effectLst/>
                        <a:latin typeface="Calibri" panose="020F0502020204030204" pitchFamily="34" charset="0"/>
                        <a:ea typeface="Calibri" panose="020F0502020204030204" pitchFamily="34" charset="0"/>
                        <a:cs typeface="Times New Roman" panose="02020603050405020304" pitchFamily="18" charset="0"/>
                      </a:endParaRPr>
                    </a:p>
                  </a:txBody>
                  <a:tcPr marL="14559" marR="14559" marT="0" marB="0"/>
                </a:tc>
                <a:tc>
                  <a:txBody>
                    <a:bodyPr/>
                    <a:lstStyle/>
                    <a:p>
                      <a:pPr marL="457200">
                        <a:lnSpc>
                          <a:spcPct val="107000"/>
                        </a:lnSpc>
                        <a:buNone/>
                      </a:pPr>
                      <a:r>
                        <a:rPr lang="en-GB" sz="900" b="1">
                          <a:effectLst/>
                        </a:rPr>
                        <a:t>Social Emotional and Mental Health </a:t>
                      </a:r>
                    </a:p>
                    <a:p>
                      <a:pPr marL="457200">
                        <a:lnSpc>
                          <a:spcPct val="107000"/>
                        </a:lnSpc>
                        <a:buNone/>
                      </a:pPr>
                      <a:r>
                        <a:rPr lang="en-GB" sz="900" b="1">
                          <a:effectLst/>
                        </a:rPr>
                        <a:t> </a:t>
                      </a:r>
                    </a:p>
                    <a:p>
                      <a:pPr marL="342900" lvl="0" indent="-342900">
                        <a:lnSpc>
                          <a:spcPct val="107000"/>
                        </a:lnSpc>
                        <a:buFont typeface="Wingdings" panose="05000000000000000000" pitchFamily="2" charset="2"/>
                        <a:buChar char=""/>
                      </a:pPr>
                      <a:r>
                        <a:rPr lang="en-GB" sz="900">
                          <a:effectLst/>
                        </a:rPr>
                        <a:t>Facilitate paired and groupwork to ensure the student can participate. </a:t>
                      </a:r>
                    </a:p>
                    <a:p>
                      <a:pPr marL="342900" lvl="0" indent="-342900">
                        <a:lnSpc>
                          <a:spcPct val="107000"/>
                        </a:lnSpc>
                        <a:buFont typeface="Wingdings" panose="05000000000000000000" pitchFamily="2" charset="2"/>
                        <a:buChar char=""/>
                      </a:pPr>
                      <a:r>
                        <a:rPr lang="en-GB" sz="900">
                          <a:effectLst/>
                        </a:rPr>
                        <a:t>Encourage good social skills, such as making eye</a:t>
                      </a:r>
                      <a:r>
                        <a:rPr lang="en-US" sz="900">
                          <a:effectLst/>
                        </a:rPr>
                        <a:t> contact and joint visual attention</a:t>
                      </a:r>
                      <a:r>
                        <a:rPr lang="en-GB" sz="900">
                          <a:effectLst/>
                        </a:rPr>
                        <a:t>.</a:t>
                      </a:r>
                    </a:p>
                    <a:p>
                      <a:pPr marL="342900" lvl="0" indent="-342900">
                        <a:lnSpc>
                          <a:spcPct val="107000"/>
                        </a:lnSpc>
                        <a:buFont typeface="Wingdings" panose="05000000000000000000" pitchFamily="2" charset="2"/>
                        <a:buChar char=""/>
                      </a:pPr>
                      <a:r>
                        <a:rPr lang="en-GB" sz="900">
                          <a:effectLst/>
                        </a:rPr>
                        <a:t>It may be difficult for some students to find their friends in a busy environment so a buddy system or a meeting place may be helpful.</a:t>
                      </a:r>
                    </a:p>
                    <a:p>
                      <a:pPr marL="342900" lvl="0" indent="-342900">
                        <a:lnSpc>
                          <a:spcPct val="107000"/>
                        </a:lnSpc>
                        <a:buFont typeface="Wingdings" panose="05000000000000000000" pitchFamily="2" charset="2"/>
                        <a:buChar char=""/>
                      </a:pPr>
                      <a:r>
                        <a:rPr lang="en-GB" sz="900">
                          <a:effectLst/>
                        </a:rPr>
                        <a:t>Encourage glasses wear for near and distance tasks as advised by the QTVI. </a:t>
                      </a:r>
                    </a:p>
                    <a:p>
                      <a:pPr marL="342900" lvl="0" indent="-342900">
                        <a:lnSpc>
                          <a:spcPct val="107000"/>
                        </a:lnSpc>
                        <a:buFont typeface="Wingdings" panose="05000000000000000000" pitchFamily="2" charset="2"/>
                        <a:buChar char=""/>
                      </a:pPr>
                      <a:r>
                        <a:rPr lang="en-GB" sz="900">
                          <a:effectLst/>
                        </a:rPr>
                        <a:t>Facial expression and body language can be difficult to interpret. Verbalise instructions and feelings clearly. </a:t>
                      </a:r>
                    </a:p>
                    <a:p>
                      <a:pPr marL="342900" lvl="0" indent="-342900">
                        <a:lnSpc>
                          <a:spcPct val="107000"/>
                        </a:lnSpc>
                        <a:buFont typeface="Wingdings" panose="05000000000000000000" pitchFamily="2" charset="2"/>
                        <a:buChar char=""/>
                      </a:pPr>
                      <a:r>
                        <a:rPr lang="en-US" sz="900">
                          <a:effectLst/>
                        </a:rPr>
                        <a:t>Children can become self-conscious or socially isolated due to feelings about their sight loss. Encourage the child to self-advocate and be positive about their vision impairment.</a:t>
                      </a:r>
                      <a:endParaRPr lang="en-GB" sz="900">
                        <a:effectLst/>
                      </a:endParaRPr>
                    </a:p>
                    <a:p>
                      <a:pPr marL="342900" lvl="0" indent="-342900">
                        <a:lnSpc>
                          <a:spcPct val="107000"/>
                        </a:lnSpc>
                        <a:buFont typeface="Wingdings" panose="05000000000000000000" pitchFamily="2" charset="2"/>
                        <a:buChar char=""/>
                      </a:pPr>
                      <a:r>
                        <a:rPr lang="en-US" sz="900">
                          <a:effectLst/>
                        </a:rPr>
                        <a:t>For groupwork, pair up child with positive peers to support and facilitate the child’s engagement and inclusion in the activity. </a:t>
                      </a:r>
                      <a:r>
                        <a:rPr lang="en-GB" sz="900">
                          <a:effectLst/>
                        </a:rPr>
                        <a:t> </a:t>
                      </a:r>
                    </a:p>
                    <a:p>
                      <a:pPr marL="342900" lvl="0" indent="-342900">
                        <a:lnSpc>
                          <a:spcPct val="107000"/>
                        </a:lnSpc>
                        <a:buFont typeface="Wingdings" panose="05000000000000000000" pitchFamily="2" charset="2"/>
                        <a:buChar char=""/>
                      </a:pPr>
                      <a:r>
                        <a:rPr lang="en-GB" sz="900">
                          <a:effectLst/>
                        </a:rPr>
                        <a:t>Some children may be prescribed glasses to improve their visual acuity, however this doesn’t mean their vision is fully corrected. </a:t>
                      </a:r>
                    </a:p>
                    <a:p>
                      <a:pPr marL="457200">
                        <a:lnSpc>
                          <a:spcPct val="107000"/>
                        </a:lnSpc>
                        <a:buNone/>
                      </a:pPr>
                      <a:r>
                        <a:rPr lang="en-GB" sz="900">
                          <a:effectLst/>
                        </a:rPr>
                        <a:t> </a:t>
                      </a:r>
                    </a:p>
                    <a:p>
                      <a:pPr marL="457200">
                        <a:lnSpc>
                          <a:spcPct val="107000"/>
                        </a:lnSpc>
                        <a:spcAft>
                          <a:spcPts val="800"/>
                        </a:spcAft>
                        <a:buNone/>
                      </a:pPr>
                      <a:r>
                        <a:rPr lang="en-GB" sz="900">
                          <a:effectLst/>
                        </a:rPr>
                        <a:t> </a:t>
                      </a:r>
                      <a:endParaRPr lang="en-GB" sz="900">
                        <a:effectLst/>
                        <a:latin typeface="Calibri" panose="020F0502020204030204" pitchFamily="34" charset="0"/>
                        <a:ea typeface="Calibri" panose="020F0502020204030204" pitchFamily="34" charset="0"/>
                        <a:cs typeface="Times New Roman" panose="02020603050405020304" pitchFamily="18" charset="0"/>
                      </a:endParaRPr>
                    </a:p>
                  </a:txBody>
                  <a:tcPr marL="14559" marR="14559" marT="0" marB="0"/>
                </a:tc>
                <a:tc>
                  <a:txBody>
                    <a:bodyPr/>
                    <a:lstStyle/>
                    <a:p>
                      <a:pPr algn="ctr">
                        <a:lnSpc>
                          <a:spcPct val="107000"/>
                        </a:lnSpc>
                        <a:spcAft>
                          <a:spcPts val="800"/>
                        </a:spcAft>
                        <a:buNone/>
                      </a:pPr>
                      <a:r>
                        <a:rPr lang="en-GB" sz="900" b="1">
                          <a:effectLst/>
                        </a:rPr>
                        <a:t>School Environment  </a:t>
                      </a:r>
                    </a:p>
                    <a:p>
                      <a:pPr marL="342900" lvl="0" indent="-342900" fontAlgn="base">
                        <a:buFont typeface="Wingdings" panose="05000000000000000000" pitchFamily="2" charset="2"/>
                        <a:buChar char=""/>
                      </a:pPr>
                      <a:r>
                        <a:rPr lang="en-GB" sz="900">
                          <a:effectLst/>
                        </a:rPr>
                        <a:t>Ensure the student knows their way around key areas of school </a:t>
                      </a:r>
                      <a:r>
                        <a:rPr lang="en-GB" sz="900" err="1">
                          <a:effectLst/>
                        </a:rPr>
                        <a:t>eg.</a:t>
                      </a:r>
                      <a:r>
                        <a:rPr lang="en-GB" sz="900">
                          <a:effectLst/>
                        </a:rPr>
                        <a:t> Dining room, learning centre social /recreational areas.  </a:t>
                      </a:r>
                    </a:p>
                    <a:p>
                      <a:pPr marL="342900" lvl="0" indent="-342900" fontAlgn="base">
                        <a:buFont typeface="Wingdings" panose="05000000000000000000" pitchFamily="2" charset="2"/>
                        <a:buChar char=""/>
                      </a:pPr>
                      <a:r>
                        <a:rPr lang="en-GB" sz="900">
                          <a:effectLst/>
                        </a:rPr>
                        <a:t>Ensure the child is made aware about any changes to room layout.  </a:t>
                      </a:r>
                    </a:p>
                    <a:p>
                      <a:pPr marL="342900" lvl="0" indent="-342900" fontAlgn="base">
                        <a:buFont typeface="Wingdings" panose="05000000000000000000" pitchFamily="2" charset="2"/>
                        <a:buChar char=""/>
                      </a:pPr>
                      <a:r>
                        <a:rPr lang="en-GB" sz="900">
                          <a:effectLst/>
                        </a:rPr>
                        <a:t>Ensure all equipment and storage in classroom is labelled clearly.  </a:t>
                      </a:r>
                    </a:p>
                    <a:p>
                      <a:pPr marL="342900" lvl="0" indent="-342900" fontAlgn="base">
                        <a:buFont typeface="Wingdings" panose="05000000000000000000" pitchFamily="2" charset="2"/>
                        <a:buChar char=""/>
                      </a:pPr>
                      <a:r>
                        <a:rPr lang="en-GB" sz="900">
                          <a:effectLst/>
                        </a:rPr>
                        <a:t>Make the classroom environment/layout consistent. </a:t>
                      </a:r>
                    </a:p>
                    <a:p>
                      <a:pPr marL="342900" lvl="0" indent="-342900" fontAlgn="base">
                        <a:buFont typeface="Wingdings" panose="05000000000000000000" pitchFamily="2" charset="2"/>
                        <a:buChar char=""/>
                      </a:pPr>
                      <a:r>
                        <a:rPr lang="en-GB" sz="900">
                          <a:effectLst/>
                        </a:rPr>
                        <a:t>Aim to keep walkways as clear as possible, coats hung up etc. </a:t>
                      </a:r>
                    </a:p>
                    <a:p>
                      <a:pPr marL="342900" lvl="0" indent="-342900" fontAlgn="base">
                        <a:buFont typeface="Wingdings" panose="05000000000000000000" pitchFamily="2" charset="2"/>
                        <a:buChar char=""/>
                      </a:pPr>
                      <a:r>
                        <a:rPr lang="en-GB" sz="900">
                          <a:effectLst/>
                        </a:rPr>
                        <a:t>Displays should be bold, have good contrast and should be at eye level if possible. </a:t>
                      </a:r>
                    </a:p>
                    <a:p>
                      <a:pPr marL="342900" lvl="0" indent="-342900" fontAlgn="base">
                        <a:buFont typeface="Wingdings" panose="05000000000000000000" pitchFamily="2" charset="2"/>
                        <a:buChar char=""/>
                      </a:pPr>
                      <a:r>
                        <a:rPr lang="en-GB" sz="900">
                          <a:effectLst/>
                        </a:rPr>
                        <a:t>Outside areas – Changes in levels, stair nosing well highlighted. </a:t>
                      </a:r>
                    </a:p>
                    <a:p>
                      <a:pPr marL="342900" lvl="0" indent="-342900" fontAlgn="base">
                        <a:buFont typeface="Wingdings" panose="05000000000000000000" pitchFamily="2" charset="2"/>
                        <a:buChar char=""/>
                      </a:pPr>
                      <a:r>
                        <a:rPr lang="en-GB" sz="900">
                          <a:effectLst/>
                        </a:rPr>
                        <a:t>Ensure good lighting without glare, avoiding glare from windows controllable with blinds.  </a:t>
                      </a:r>
                    </a:p>
                    <a:p>
                      <a:pPr marL="342900" lvl="0" indent="-342900" fontAlgn="base">
                        <a:buFont typeface="Wingdings" panose="05000000000000000000" pitchFamily="2" charset="2"/>
                        <a:buChar char=""/>
                      </a:pPr>
                      <a:r>
                        <a:rPr lang="en-GB" sz="900">
                          <a:effectLst/>
                        </a:rPr>
                        <a:t>Signage should be clear and accessible.  </a:t>
                      </a:r>
                    </a:p>
                    <a:p>
                      <a:pPr marL="342900" lvl="0" indent="-342900" fontAlgn="base">
                        <a:buFont typeface="Wingdings" panose="05000000000000000000" pitchFamily="2" charset="2"/>
                        <a:buChar char=""/>
                      </a:pPr>
                      <a:r>
                        <a:rPr lang="en-GB" sz="900">
                          <a:effectLst/>
                        </a:rPr>
                        <a:t>Check the brightness of the bulb when using the IWB – this makes a huge difference for some pupils.  </a:t>
                      </a:r>
                    </a:p>
                    <a:p>
                      <a:pPr marL="342900" lvl="0" indent="-342900" fontAlgn="base">
                        <a:buFont typeface="Wingdings" panose="05000000000000000000" pitchFamily="2" charset="2"/>
                        <a:buChar char=""/>
                      </a:pPr>
                      <a:r>
                        <a:rPr lang="en-GB" sz="900">
                          <a:effectLst/>
                        </a:rPr>
                        <a:t>For out of school activities ensure the child is named on any risk assessment taking into consideration the implications of their eye condition</a:t>
                      </a:r>
                    </a:p>
                    <a:p>
                      <a:pPr marL="457200" fontAlgn="base">
                        <a:buNone/>
                      </a:pPr>
                      <a:r>
                        <a:rPr lang="en-GB" sz="900">
                          <a:effectLst/>
                        </a:rPr>
                        <a:t> </a:t>
                      </a:r>
                      <a:endParaRPr lang="en-GB" sz="9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14559" marR="14559" marT="0" marB="0"/>
                </a:tc>
                <a:extLst>
                  <a:ext uri="{0D108BD9-81ED-4DB2-BD59-A6C34878D82A}">
                    <a16:rowId xmlns:a16="http://schemas.microsoft.com/office/drawing/2014/main" val="3816714592"/>
                  </a:ext>
                </a:extLst>
              </a:tr>
            </a:tbl>
          </a:graphicData>
        </a:graphic>
      </p:graphicFrame>
    </p:spTree>
    <p:extLst>
      <p:ext uri="{BB962C8B-B14F-4D97-AF65-F5344CB8AC3E}">
        <p14:creationId xmlns:p14="http://schemas.microsoft.com/office/powerpoint/2010/main" val="2740156966"/>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a:extLst>
            <a:ext uri="{FF2B5EF4-FFF2-40B4-BE49-F238E27FC236}">
              <a16:creationId xmlns:a16="http://schemas.microsoft.com/office/drawing/2014/main" id="{1BA70396-5515-A4FE-F624-D38972F9BD90}"/>
            </a:ext>
          </a:extLst>
        </p:cNvPr>
        <p:cNvGrpSpPr/>
        <p:nvPr/>
      </p:nvGrpSpPr>
      <p:grpSpPr>
        <a:xfrm>
          <a:off x="0" y="0"/>
          <a:ext cx="0" cy="0"/>
          <a:chOff x="0" y="0"/>
          <a:chExt cx="0" cy="0"/>
        </a:xfrm>
      </p:grpSpPr>
      <p:sp useBgFill="1">
        <p:nvSpPr>
          <p:cNvPr id="95" name="Rectangle 94">
            <a:extLst>
              <a:ext uri="{FF2B5EF4-FFF2-40B4-BE49-F238E27FC236}">
                <a16:creationId xmlns:a16="http://schemas.microsoft.com/office/drawing/2014/main" id="{5AF65DBD-5250-1F23-9EAB-2DDAE97CE6D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7" name="Rectangle 96">
            <a:extLst>
              <a:ext uri="{FF2B5EF4-FFF2-40B4-BE49-F238E27FC236}">
                <a16:creationId xmlns:a16="http://schemas.microsoft.com/office/drawing/2014/main" id="{2C6C9CC0-7134-2493-24C9-D08CEE60E8D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2" y="0"/>
            <a:ext cx="12191998" cy="2170031"/>
          </a:xfrm>
          <a:prstGeom prst="rect">
            <a:avLst/>
          </a:prstGeom>
          <a:gradFill>
            <a:gsLst>
              <a:gs pos="0">
                <a:srgbClr val="000000">
                  <a:alpha val="96000"/>
                </a:srgbClr>
              </a:gs>
              <a:gs pos="100000">
                <a:schemeClr val="accent1">
                  <a:lumMod val="75000"/>
                </a:schemeClr>
              </a:gs>
            </a:gsLst>
            <a:lin ang="19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9" name="Rectangle 98">
            <a:extLst>
              <a:ext uri="{FF2B5EF4-FFF2-40B4-BE49-F238E27FC236}">
                <a16:creationId xmlns:a16="http://schemas.microsoft.com/office/drawing/2014/main" id="{6A16D0D7-861E-58F8-26C9-F4B58D55D4E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8082819" y="0"/>
            <a:ext cx="4097211" cy="2170661"/>
          </a:xfrm>
          <a:prstGeom prst="rect">
            <a:avLst/>
          </a:prstGeom>
          <a:gradFill>
            <a:gsLst>
              <a:gs pos="19000">
                <a:schemeClr val="accent1">
                  <a:lumMod val="50000"/>
                  <a:alpha val="68000"/>
                </a:schemeClr>
              </a:gs>
              <a:gs pos="100000">
                <a:schemeClr val="accent1">
                  <a:alpha val="48000"/>
                </a:schemeClr>
              </a:gs>
            </a:gsLst>
            <a:lin ang="19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1" name="Rectangle 100">
            <a:extLst>
              <a:ext uri="{FF2B5EF4-FFF2-40B4-BE49-F238E27FC236}">
                <a16:creationId xmlns:a16="http://schemas.microsoft.com/office/drawing/2014/main" id="{5D4C10A3-68B0-0CD4-F386-62F9867DD19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6200000" flipH="1">
            <a:off x="5010646" y="-5010043"/>
            <a:ext cx="2170709" cy="12192000"/>
          </a:xfrm>
          <a:prstGeom prst="rect">
            <a:avLst/>
          </a:prstGeom>
          <a:gradFill>
            <a:gsLst>
              <a:gs pos="23000">
                <a:schemeClr val="accent1">
                  <a:lumMod val="75000"/>
                  <a:alpha val="16000"/>
                </a:schemeClr>
              </a:gs>
              <a:gs pos="99000">
                <a:srgbClr val="000000">
                  <a:alpha val="45000"/>
                </a:srgbClr>
              </a:gs>
            </a:gsLst>
            <a:lin ang="21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9E964787-209F-8577-5C2B-0A63DD46E007}"/>
              </a:ext>
            </a:extLst>
          </p:cNvPr>
          <p:cNvSpPr>
            <a:spLocks noGrp="1"/>
          </p:cNvSpPr>
          <p:nvPr>
            <p:ph type="title"/>
          </p:nvPr>
        </p:nvSpPr>
        <p:spPr>
          <a:xfrm>
            <a:off x="1383564" y="348865"/>
            <a:ext cx="9718111" cy="1576446"/>
          </a:xfrm>
        </p:spPr>
        <p:txBody>
          <a:bodyPr anchor="ctr">
            <a:normAutofit/>
          </a:bodyPr>
          <a:lstStyle/>
          <a:p>
            <a:r>
              <a:rPr lang="en-GB" sz="3400" b="1">
                <a:solidFill>
                  <a:srgbClr val="FFFFFF"/>
                </a:solidFill>
              </a:rPr>
              <a:t>Curriculum Design/Curriculum Planning  </a:t>
            </a:r>
            <a:br>
              <a:rPr lang="en-GB" sz="3400" b="1">
                <a:solidFill>
                  <a:srgbClr val="FFFFFF"/>
                </a:solidFill>
              </a:rPr>
            </a:br>
            <a:r>
              <a:rPr lang="en-GB" sz="3400" b="1">
                <a:solidFill>
                  <a:srgbClr val="FFFFFF"/>
                </a:solidFill>
              </a:rPr>
              <a:t>Considerations for VI learners </a:t>
            </a:r>
            <a:br>
              <a:rPr lang="en-GB" sz="3400">
                <a:solidFill>
                  <a:srgbClr val="FFFFFF"/>
                </a:solidFill>
              </a:rPr>
            </a:br>
            <a:endParaRPr lang="en-GB" sz="3400">
              <a:solidFill>
                <a:srgbClr val="FFFFFF"/>
              </a:solidFill>
            </a:endParaRPr>
          </a:p>
        </p:txBody>
      </p:sp>
      <p:graphicFrame>
        <p:nvGraphicFramePr>
          <p:cNvPr id="59" name="Content Placeholder 2">
            <a:extLst>
              <a:ext uri="{FF2B5EF4-FFF2-40B4-BE49-F238E27FC236}">
                <a16:creationId xmlns:a16="http://schemas.microsoft.com/office/drawing/2014/main" id="{4F4AC7E8-6A10-933A-816C-6DF1DB3AA892}"/>
              </a:ext>
            </a:extLst>
          </p:cNvPr>
          <p:cNvGraphicFramePr>
            <a:graphicFrameLocks noGrp="1"/>
          </p:cNvGraphicFramePr>
          <p:nvPr>
            <p:ph idx="1"/>
          </p:nvPr>
        </p:nvGraphicFramePr>
        <p:xfrm>
          <a:off x="644056" y="2615979"/>
          <a:ext cx="10927829" cy="3689405"/>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2500857960"/>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4" name="Rectangle 23">
            <a:extLst>
              <a:ext uri="{FF2B5EF4-FFF2-40B4-BE49-F238E27FC236}">
                <a16:creationId xmlns:a16="http://schemas.microsoft.com/office/drawing/2014/main" id="{AE2B703B-46F9-481A-A605-82E2A828C4F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a:extLst>
              <a:ext uri="{FF2B5EF4-FFF2-40B4-BE49-F238E27FC236}">
                <a16:creationId xmlns:a16="http://schemas.microsoft.com/office/drawing/2014/main" id="{F13BE4D7-0C3D-4906-B230-A1C5B4665CC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579496" y="1587970"/>
            <a:ext cx="11033008" cy="4768380"/>
          </a:xfrm>
          <a:prstGeom prst="roundRect">
            <a:avLst>
              <a:gd name="adj" fmla="val 3174"/>
            </a:avLst>
          </a:prstGeom>
          <a:solidFill>
            <a:schemeClr val="bg1">
              <a:alpha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aphicFrame>
        <p:nvGraphicFramePr>
          <p:cNvPr id="4" name="Content Placeholder 3">
            <a:extLst>
              <a:ext uri="{FF2B5EF4-FFF2-40B4-BE49-F238E27FC236}">
                <a16:creationId xmlns:a16="http://schemas.microsoft.com/office/drawing/2014/main" id="{CFF5AAF1-E65A-8585-D414-3F1A4F636EAE}"/>
              </a:ext>
            </a:extLst>
          </p:cNvPr>
          <p:cNvGraphicFramePr>
            <a:graphicFrameLocks noGrp="1"/>
          </p:cNvGraphicFramePr>
          <p:nvPr>
            <p:ph idx="1"/>
            <p:extLst>
              <p:ext uri="{D42A27DB-BD31-4B8C-83A1-F6EECF244321}">
                <p14:modId xmlns:p14="http://schemas.microsoft.com/office/powerpoint/2010/main" val="3594720208"/>
              </p:ext>
            </p:extLst>
          </p:nvPr>
        </p:nvGraphicFramePr>
        <p:xfrm>
          <a:off x="1066590" y="1800911"/>
          <a:ext cx="10058821" cy="4351339"/>
        </p:xfrm>
        <a:graphic>
          <a:graphicData uri="http://schemas.openxmlformats.org/drawingml/2006/table">
            <a:tbl>
              <a:tblPr firstRow="1" bandRow="1">
                <a:noFill/>
              </a:tblPr>
              <a:tblGrid>
                <a:gridCol w="4516908">
                  <a:extLst>
                    <a:ext uri="{9D8B030D-6E8A-4147-A177-3AD203B41FA5}">
                      <a16:colId xmlns:a16="http://schemas.microsoft.com/office/drawing/2014/main" val="2132133376"/>
                    </a:ext>
                  </a:extLst>
                </a:gridCol>
                <a:gridCol w="5541913">
                  <a:extLst>
                    <a:ext uri="{9D8B030D-6E8A-4147-A177-3AD203B41FA5}">
                      <a16:colId xmlns:a16="http://schemas.microsoft.com/office/drawing/2014/main" val="3279066264"/>
                    </a:ext>
                  </a:extLst>
                </a:gridCol>
              </a:tblGrid>
              <a:tr h="686917">
                <a:tc gridSpan="2">
                  <a:txBody>
                    <a:bodyPr/>
                    <a:lstStyle/>
                    <a:p>
                      <a:pPr algn="ctr" rtl="0" fontAlgn="base">
                        <a:lnSpc>
                          <a:spcPts val="1350"/>
                        </a:lnSpc>
                        <a:buNone/>
                      </a:pPr>
                      <a:r>
                        <a:rPr lang="en-GB" sz="1600" b="0" i="0" cap="none" spc="60">
                          <a:solidFill>
                            <a:schemeClr val="bg1"/>
                          </a:solidFill>
                          <a:effectLst/>
                          <a:latin typeface="+mn-lt"/>
                        </a:rPr>
                        <a:t>INCLUSION FOR ALL – REMOVING BARRIERS VISION IMPAIRMENT </a:t>
                      </a:r>
                    </a:p>
                    <a:p>
                      <a:pPr algn="ctr" rtl="0" fontAlgn="base">
                        <a:lnSpc>
                          <a:spcPts val="1350"/>
                        </a:lnSpc>
                        <a:buNone/>
                      </a:pPr>
                      <a:endParaRPr lang="en-GB" sz="1600" b="0" i="0" cap="none" spc="60">
                        <a:solidFill>
                          <a:schemeClr val="bg1"/>
                        </a:solidFill>
                        <a:effectLst/>
                        <a:latin typeface="+mn-lt"/>
                      </a:endParaRPr>
                    </a:p>
                    <a:p>
                      <a:pPr algn="l" rtl="0" fontAlgn="base">
                        <a:lnSpc>
                          <a:spcPts val="1350"/>
                        </a:lnSpc>
                        <a:buNone/>
                      </a:pPr>
                      <a:r>
                        <a:rPr lang="en-GB" sz="1600" b="0" i="0" cap="none" spc="60">
                          <a:solidFill>
                            <a:schemeClr val="bg1"/>
                          </a:solidFill>
                          <a:effectLst/>
                          <a:latin typeface="+mn-lt"/>
                        </a:rPr>
                        <a:t>SUBJECT:  History</a:t>
                      </a:r>
                    </a:p>
                  </a:txBody>
                  <a:tcPr marL="61311" marR="61311" marT="88783" marB="30655" anchor="ctr">
                    <a:lnL w="12700" cmpd="sng">
                      <a:noFill/>
                    </a:lnL>
                    <a:lnR w="12700" cmpd="sng">
                      <a:noFill/>
                    </a:lnR>
                    <a:lnT w="19050" cap="flat" cmpd="sng" algn="ctr">
                      <a:noFill/>
                      <a:prstDash val="solid"/>
                    </a:lnT>
                    <a:lnB w="38100" cmpd="sng">
                      <a:noFill/>
                    </a:lnB>
                    <a:solidFill>
                      <a:schemeClr val="accent1"/>
                    </a:solidFill>
                  </a:tcPr>
                </a:tc>
                <a:tc hMerge="1">
                  <a:txBody>
                    <a:bodyPr/>
                    <a:lstStyle/>
                    <a:p>
                      <a:endParaRPr lang="en-GB"/>
                    </a:p>
                  </a:txBody>
                  <a:tcPr/>
                </a:tc>
                <a:extLst>
                  <a:ext uri="{0D108BD9-81ED-4DB2-BD59-A6C34878D82A}">
                    <a16:rowId xmlns:a16="http://schemas.microsoft.com/office/drawing/2014/main" val="3368680812"/>
                  </a:ext>
                </a:extLst>
              </a:tr>
              <a:tr h="508682">
                <a:tc>
                  <a:txBody>
                    <a:bodyPr/>
                    <a:lstStyle/>
                    <a:p>
                      <a:pPr algn="l" rtl="0" fontAlgn="base">
                        <a:lnSpc>
                          <a:spcPts val="1350"/>
                        </a:lnSpc>
                        <a:buNone/>
                      </a:pPr>
                      <a:r>
                        <a:rPr lang="en-GB" sz="1400" b="1" i="0" cap="none" spc="0">
                          <a:solidFill>
                            <a:schemeClr val="tx1"/>
                          </a:solidFill>
                          <a:effectLst/>
                          <a:latin typeface="+mn-lt"/>
                        </a:rPr>
                        <a:t>Subject Specific Barriers to Learning:</a:t>
                      </a:r>
                    </a:p>
                    <a:p>
                      <a:pPr algn="l" rtl="0" fontAlgn="base">
                        <a:lnSpc>
                          <a:spcPts val="1350"/>
                        </a:lnSpc>
                        <a:buNone/>
                      </a:pPr>
                      <a:r>
                        <a:rPr lang="en-GB" sz="1400" b="0" i="0" cap="none" spc="0">
                          <a:solidFill>
                            <a:schemeClr val="tx1"/>
                          </a:solidFill>
                          <a:effectLst/>
                          <a:latin typeface="+mn-lt"/>
                        </a:rPr>
                        <a:t> </a:t>
                      </a:r>
                    </a:p>
                  </a:txBody>
                  <a:tcPr marL="61311" marR="61311" marT="88783" marB="30655">
                    <a:lnL w="12700" cmpd="sng">
                      <a:noFill/>
                      <a:prstDash val="solid"/>
                    </a:lnL>
                    <a:lnR w="12700" cmpd="sng">
                      <a:noFill/>
                      <a:prstDash val="solid"/>
                    </a:lnR>
                    <a:lnT w="38100" cmpd="sng">
                      <a:noFill/>
                    </a:lnT>
                    <a:lnB w="12700" cap="flat" cmpd="sng" algn="ctr">
                      <a:noFill/>
                      <a:prstDash val="solid"/>
                    </a:lnB>
                    <a:noFill/>
                  </a:tcPr>
                </a:tc>
                <a:tc>
                  <a:txBody>
                    <a:bodyPr/>
                    <a:lstStyle/>
                    <a:p>
                      <a:pPr algn="l" rtl="0" fontAlgn="base">
                        <a:lnSpc>
                          <a:spcPts val="1350"/>
                        </a:lnSpc>
                        <a:buNone/>
                      </a:pPr>
                      <a:r>
                        <a:rPr lang="en-GB" sz="1400" b="1" i="0" cap="none" spc="0">
                          <a:solidFill>
                            <a:schemeClr val="tx1"/>
                          </a:solidFill>
                          <a:effectLst/>
                          <a:latin typeface="+mn-lt"/>
                        </a:rPr>
                        <a:t>High Quality Teaching Strategies </a:t>
                      </a:r>
                      <a:endParaRPr lang="en-GB" sz="1400" b="0" i="0" cap="none" spc="0">
                        <a:solidFill>
                          <a:schemeClr val="tx1"/>
                        </a:solidFill>
                        <a:effectLst/>
                        <a:latin typeface="+mn-lt"/>
                      </a:endParaRPr>
                    </a:p>
                  </a:txBody>
                  <a:tcPr marL="61311" marR="61311" marT="88783" marB="30655">
                    <a:lnL w="12700" cmpd="sng">
                      <a:noFill/>
                      <a:prstDash val="solid"/>
                    </a:lnL>
                    <a:lnR w="12700" cmpd="sng">
                      <a:noFill/>
                      <a:prstDash val="solid"/>
                    </a:lnR>
                    <a:lnT w="38100" cmpd="sng">
                      <a:noFill/>
                    </a:lnT>
                    <a:lnB w="12700" cap="flat" cmpd="sng" algn="ctr">
                      <a:noFill/>
                      <a:prstDash val="solid"/>
                    </a:lnB>
                    <a:noFill/>
                  </a:tcPr>
                </a:tc>
                <a:extLst>
                  <a:ext uri="{0D108BD9-81ED-4DB2-BD59-A6C34878D82A}">
                    <a16:rowId xmlns:a16="http://schemas.microsoft.com/office/drawing/2014/main" val="874026790"/>
                  </a:ext>
                </a:extLst>
              </a:tr>
              <a:tr h="3155740">
                <a:tc>
                  <a:txBody>
                    <a:bodyPr/>
                    <a:lstStyle/>
                    <a:p>
                      <a:pPr algn="l" rtl="0" fontAlgn="base">
                        <a:lnSpc>
                          <a:spcPts val="1350"/>
                        </a:lnSpc>
                        <a:buNone/>
                      </a:pPr>
                      <a:r>
                        <a:rPr lang="en-GB" sz="1400" b="0" i="0" cap="none" spc="0">
                          <a:solidFill>
                            <a:schemeClr val="tx1"/>
                          </a:solidFill>
                          <a:effectLst/>
                          <a:latin typeface="+mn-lt"/>
                        </a:rPr>
                        <a:t>Picture source resources</a:t>
                      </a:r>
                    </a:p>
                    <a:p>
                      <a:pPr algn="l" rtl="0" fontAlgn="base">
                        <a:lnSpc>
                          <a:spcPts val="1350"/>
                        </a:lnSpc>
                        <a:buNone/>
                      </a:pPr>
                      <a:endParaRPr lang="en-GB" sz="1400" b="0" i="0" cap="none" spc="0">
                        <a:solidFill>
                          <a:schemeClr val="tx1"/>
                        </a:solidFill>
                        <a:effectLst/>
                        <a:latin typeface="+mn-lt"/>
                      </a:endParaRPr>
                    </a:p>
                    <a:p>
                      <a:pPr algn="l" rtl="0" fontAlgn="base">
                        <a:lnSpc>
                          <a:spcPts val="1350"/>
                        </a:lnSpc>
                        <a:buNone/>
                      </a:pPr>
                      <a:endParaRPr lang="en-GB" sz="1400" b="0" i="0" cap="none" spc="0">
                        <a:solidFill>
                          <a:schemeClr val="tx1"/>
                        </a:solidFill>
                        <a:effectLst/>
                        <a:latin typeface="+mn-lt"/>
                      </a:endParaRPr>
                    </a:p>
                    <a:p>
                      <a:pPr algn="l" rtl="0" fontAlgn="base">
                        <a:lnSpc>
                          <a:spcPts val="1350"/>
                        </a:lnSpc>
                        <a:buNone/>
                      </a:pPr>
                      <a:endParaRPr lang="en-GB" sz="1400" b="0" i="0" cap="none" spc="0">
                        <a:solidFill>
                          <a:schemeClr val="tx1"/>
                        </a:solidFill>
                        <a:effectLst/>
                        <a:latin typeface="+mn-lt"/>
                      </a:endParaRPr>
                    </a:p>
                    <a:p>
                      <a:pPr algn="l" rtl="0" fontAlgn="base">
                        <a:lnSpc>
                          <a:spcPts val="1350"/>
                        </a:lnSpc>
                        <a:buNone/>
                      </a:pPr>
                      <a:r>
                        <a:rPr lang="en-GB" sz="1400" b="0" i="0" cap="none" spc="0">
                          <a:solidFill>
                            <a:schemeClr val="tx1"/>
                          </a:solidFill>
                          <a:effectLst/>
                          <a:latin typeface="+mn-lt"/>
                        </a:rPr>
                        <a:t>Understanding of key concepts and vocabulary </a:t>
                      </a:r>
                    </a:p>
                    <a:p>
                      <a:pPr algn="l" rtl="0" fontAlgn="base">
                        <a:lnSpc>
                          <a:spcPts val="1350"/>
                        </a:lnSpc>
                        <a:buNone/>
                      </a:pPr>
                      <a:endParaRPr lang="en-GB" sz="1400" b="0" i="0" cap="none" spc="0">
                        <a:solidFill>
                          <a:schemeClr val="tx1"/>
                        </a:solidFill>
                        <a:effectLst/>
                        <a:latin typeface="+mn-lt"/>
                      </a:endParaRPr>
                    </a:p>
                    <a:p>
                      <a:pPr algn="l" rtl="0" fontAlgn="base">
                        <a:lnSpc>
                          <a:spcPts val="1350"/>
                        </a:lnSpc>
                        <a:buNone/>
                      </a:pPr>
                      <a:endParaRPr lang="en-GB" sz="1400" b="0" i="0" cap="none" spc="0">
                        <a:solidFill>
                          <a:schemeClr val="tx1"/>
                        </a:solidFill>
                        <a:effectLst/>
                        <a:latin typeface="+mn-lt"/>
                      </a:endParaRPr>
                    </a:p>
                    <a:p>
                      <a:pPr algn="l" rtl="0" fontAlgn="base">
                        <a:lnSpc>
                          <a:spcPts val="1350"/>
                        </a:lnSpc>
                        <a:buNone/>
                      </a:pPr>
                      <a:r>
                        <a:rPr lang="en-GB" sz="1400" b="0" i="0" cap="none" spc="0">
                          <a:solidFill>
                            <a:schemeClr val="tx1"/>
                          </a:solidFill>
                          <a:effectLst/>
                          <a:latin typeface="+mn-lt"/>
                        </a:rPr>
                        <a:t> </a:t>
                      </a:r>
                    </a:p>
                    <a:p>
                      <a:pPr algn="l" rtl="0" fontAlgn="base">
                        <a:lnSpc>
                          <a:spcPts val="1350"/>
                        </a:lnSpc>
                        <a:buNone/>
                      </a:pPr>
                      <a:endParaRPr lang="en-GB" sz="1400" b="0" i="0" cap="none" spc="0">
                        <a:solidFill>
                          <a:schemeClr val="tx1"/>
                        </a:solidFill>
                        <a:effectLst/>
                        <a:latin typeface="+mn-lt"/>
                      </a:endParaRPr>
                    </a:p>
                    <a:p>
                      <a:pPr algn="l" rtl="0" fontAlgn="base">
                        <a:lnSpc>
                          <a:spcPts val="1350"/>
                        </a:lnSpc>
                        <a:buNone/>
                      </a:pPr>
                      <a:r>
                        <a:rPr lang="en-GB" sz="1400" b="0" i="0" cap="none" spc="0">
                          <a:solidFill>
                            <a:schemeClr val="tx1"/>
                          </a:solidFill>
                          <a:effectLst/>
                          <a:latin typeface="+mn-lt"/>
                        </a:rPr>
                        <a:t> </a:t>
                      </a:r>
                    </a:p>
                    <a:p>
                      <a:pPr algn="l" rtl="0" fontAlgn="base">
                        <a:lnSpc>
                          <a:spcPts val="1350"/>
                        </a:lnSpc>
                        <a:buNone/>
                      </a:pPr>
                      <a:r>
                        <a:rPr lang="en-GB" sz="1400" b="0" i="0" cap="none" spc="0">
                          <a:solidFill>
                            <a:schemeClr val="tx1"/>
                          </a:solidFill>
                          <a:effectLst/>
                          <a:latin typeface="+mn-lt"/>
                        </a:rPr>
                        <a:t>  </a:t>
                      </a:r>
                    </a:p>
                    <a:p>
                      <a:pPr algn="l" rtl="0" fontAlgn="base">
                        <a:lnSpc>
                          <a:spcPts val="1350"/>
                        </a:lnSpc>
                        <a:buNone/>
                      </a:pPr>
                      <a:r>
                        <a:rPr lang="en-GB" sz="1400" b="0" i="0" cap="none" spc="0">
                          <a:solidFill>
                            <a:schemeClr val="tx1"/>
                          </a:solidFill>
                          <a:effectLst/>
                          <a:latin typeface="+mn-lt"/>
                        </a:rPr>
                        <a:t> </a:t>
                      </a:r>
                    </a:p>
                    <a:p>
                      <a:pPr algn="l" rtl="0" fontAlgn="base">
                        <a:lnSpc>
                          <a:spcPts val="1350"/>
                        </a:lnSpc>
                        <a:buNone/>
                      </a:pPr>
                      <a:r>
                        <a:rPr lang="en-GB" sz="1400" b="0" i="0" cap="none" spc="0">
                          <a:solidFill>
                            <a:schemeClr val="tx1"/>
                          </a:solidFill>
                          <a:effectLst/>
                          <a:latin typeface="+mn-lt"/>
                        </a:rPr>
                        <a:t> </a:t>
                      </a:r>
                    </a:p>
                    <a:p>
                      <a:pPr algn="l" rtl="0" fontAlgn="base">
                        <a:lnSpc>
                          <a:spcPts val="1350"/>
                        </a:lnSpc>
                        <a:buNone/>
                      </a:pPr>
                      <a:r>
                        <a:rPr lang="en-GB" sz="1400" b="0" i="0" cap="none" spc="0">
                          <a:solidFill>
                            <a:schemeClr val="tx1"/>
                          </a:solidFill>
                          <a:effectLst/>
                          <a:latin typeface="+mn-lt"/>
                        </a:rPr>
                        <a:t> </a:t>
                      </a:r>
                    </a:p>
                    <a:p>
                      <a:pPr algn="l" rtl="0" fontAlgn="base">
                        <a:lnSpc>
                          <a:spcPts val="1350"/>
                        </a:lnSpc>
                        <a:buNone/>
                      </a:pPr>
                      <a:r>
                        <a:rPr lang="en-GB" sz="1400" b="0" i="0" cap="none" spc="0">
                          <a:solidFill>
                            <a:schemeClr val="tx1"/>
                          </a:solidFill>
                          <a:effectLst/>
                          <a:latin typeface="+mn-lt"/>
                        </a:rPr>
                        <a:t>Use of visualiser exemplar /modelling       </a:t>
                      </a:r>
                    </a:p>
                    <a:p>
                      <a:pPr algn="l" rtl="0" fontAlgn="base">
                        <a:lnSpc>
                          <a:spcPts val="1350"/>
                        </a:lnSpc>
                        <a:buNone/>
                      </a:pPr>
                      <a:r>
                        <a:rPr lang="en-GB" sz="1400" b="0" i="0" cap="none" spc="0">
                          <a:solidFill>
                            <a:schemeClr val="tx1"/>
                          </a:solidFill>
                          <a:effectLst/>
                          <a:latin typeface="+mn-lt"/>
                        </a:rPr>
                        <a:t> </a:t>
                      </a:r>
                    </a:p>
                    <a:p>
                      <a:pPr algn="l" rtl="0" fontAlgn="base">
                        <a:lnSpc>
                          <a:spcPts val="1350"/>
                        </a:lnSpc>
                        <a:buNone/>
                      </a:pPr>
                      <a:r>
                        <a:rPr lang="en-GB" sz="1400" b="0" i="0" cap="none" spc="0">
                          <a:solidFill>
                            <a:schemeClr val="tx1"/>
                          </a:solidFill>
                          <a:effectLst/>
                          <a:latin typeface="+mn-lt"/>
                        </a:rPr>
                        <a:t> </a:t>
                      </a:r>
                    </a:p>
                  </a:txBody>
                  <a:tcPr marL="61311" marR="61311" marT="88783" marB="30655">
                    <a:lnL w="12700" cmpd="sng">
                      <a:noFill/>
                      <a:prstDash val="solid"/>
                    </a:lnL>
                    <a:lnR w="12700" cmpd="sng">
                      <a:noFill/>
                      <a:prstDash val="solid"/>
                    </a:lnR>
                    <a:lnT w="12700" cap="flat" cmpd="sng" algn="ctr">
                      <a:noFill/>
                      <a:prstDash val="solid"/>
                    </a:lnT>
                    <a:lnB w="12700" cmpd="sng">
                      <a:noFill/>
                      <a:prstDash val="solid"/>
                    </a:lnB>
                    <a:solidFill>
                      <a:schemeClr val="bg1">
                        <a:lumMod val="95000"/>
                      </a:schemeClr>
                    </a:solidFill>
                  </a:tcPr>
                </a:tc>
                <a:tc>
                  <a:txBody>
                    <a:bodyPr/>
                    <a:lstStyle/>
                    <a:p>
                      <a:pPr algn="l" rtl="0" fontAlgn="base">
                        <a:lnSpc>
                          <a:spcPts val="1350"/>
                        </a:lnSpc>
                        <a:buNone/>
                      </a:pPr>
                      <a:r>
                        <a:rPr lang="en-GB" sz="1400" b="0" i="0" cap="none" spc="0">
                          <a:solidFill>
                            <a:schemeClr val="tx1"/>
                          </a:solidFill>
                          <a:effectLst/>
                          <a:latin typeface="+mn-lt"/>
                        </a:rPr>
                        <a:t>Explicit description of source </a:t>
                      </a:r>
                    </a:p>
                    <a:p>
                      <a:pPr algn="l" rtl="0" fontAlgn="base">
                        <a:lnSpc>
                          <a:spcPts val="1350"/>
                        </a:lnSpc>
                        <a:buNone/>
                      </a:pPr>
                      <a:r>
                        <a:rPr lang="en-GB" sz="1400" b="0" i="0" cap="none" spc="0">
                          <a:solidFill>
                            <a:schemeClr val="tx1"/>
                          </a:solidFill>
                          <a:effectLst/>
                          <a:latin typeface="+mn-lt"/>
                        </a:rPr>
                        <a:t>Concrete objects used for all relating to source picture or topic</a:t>
                      </a:r>
                    </a:p>
                    <a:p>
                      <a:pPr algn="l" rtl="0" fontAlgn="base">
                        <a:lnSpc>
                          <a:spcPts val="1350"/>
                        </a:lnSpc>
                        <a:buNone/>
                      </a:pPr>
                      <a:r>
                        <a:rPr lang="en-GB" sz="1400" b="0" i="0" cap="none" spc="0">
                          <a:solidFill>
                            <a:schemeClr val="tx1"/>
                          </a:solidFill>
                          <a:effectLst/>
                          <a:latin typeface="+mn-lt"/>
                        </a:rPr>
                        <a:t> </a:t>
                      </a:r>
                    </a:p>
                    <a:p>
                      <a:pPr algn="l" rtl="0" fontAlgn="base">
                        <a:lnSpc>
                          <a:spcPts val="1350"/>
                        </a:lnSpc>
                        <a:buNone/>
                      </a:pPr>
                      <a:endParaRPr lang="en-GB" sz="1400" b="0" i="0" cap="none" spc="0">
                        <a:solidFill>
                          <a:schemeClr val="tx1"/>
                        </a:solidFill>
                        <a:effectLst/>
                        <a:latin typeface="+mn-lt"/>
                      </a:endParaRPr>
                    </a:p>
                    <a:p>
                      <a:pPr marL="0" indent="0" algn="l" rtl="0" fontAlgn="base">
                        <a:lnSpc>
                          <a:spcPts val="1350"/>
                        </a:lnSpc>
                        <a:buFont typeface="Arial" panose="020B0604020202020204" pitchFamily="34" charset="0"/>
                        <a:buNone/>
                      </a:pPr>
                      <a:r>
                        <a:rPr lang="en-GB" sz="1400" b="0" i="0" cap="none" spc="0">
                          <a:solidFill>
                            <a:schemeClr val="tx1"/>
                          </a:solidFill>
                          <a:effectLst/>
                          <a:latin typeface="+mn-lt"/>
                        </a:rPr>
                        <a:t>Vocabulary starter activities prior to reading full article – </a:t>
                      </a:r>
                      <a:r>
                        <a:rPr lang="en-GB" sz="1400" b="0" i="0" cap="none" spc="0" err="1">
                          <a:solidFill>
                            <a:schemeClr val="tx1"/>
                          </a:solidFill>
                          <a:effectLst/>
                          <a:latin typeface="+mn-lt"/>
                        </a:rPr>
                        <a:t>eg</a:t>
                      </a:r>
                      <a:r>
                        <a:rPr lang="en-GB" sz="1400" b="0" i="0" cap="none" spc="0">
                          <a:solidFill>
                            <a:schemeClr val="tx1"/>
                          </a:solidFill>
                          <a:effectLst/>
                          <a:latin typeface="+mn-lt"/>
                        </a:rPr>
                        <a:t> matching descriptors to vocabulary. Vocab may be provided prior to lesson for homework </a:t>
                      </a:r>
                    </a:p>
                    <a:p>
                      <a:pPr marL="0" marR="0" lvl="0" indent="0" algn="l" defTabSz="914400" rtl="0" eaLnBrk="1" fontAlgn="base" latinLnBrk="0" hangingPunct="1">
                        <a:lnSpc>
                          <a:spcPts val="1350"/>
                        </a:lnSpc>
                        <a:spcBef>
                          <a:spcPts val="0"/>
                        </a:spcBef>
                        <a:spcAft>
                          <a:spcPts val="0"/>
                        </a:spcAft>
                        <a:buClrTx/>
                        <a:buSzTx/>
                        <a:buFont typeface="Arial" panose="020B0604020202020204" pitchFamily="34" charset="0"/>
                        <a:buNone/>
                        <a:tabLst/>
                        <a:defRPr/>
                      </a:pPr>
                      <a:r>
                        <a:rPr lang="en-GB" sz="1400" b="0" i="0" cap="none" spc="0">
                          <a:solidFill>
                            <a:schemeClr val="tx1"/>
                          </a:solidFill>
                          <a:effectLst/>
                          <a:latin typeface="+mn-lt"/>
                        </a:rPr>
                        <a:t>Own copy of reading material – paying attention to best medium for task e.g. Long piece of reading to be used in class viewed on iPad option to use screen reader rather than printed large print copy. </a:t>
                      </a:r>
                    </a:p>
                    <a:p>
                      <a:pPr marL="0" indent="0" algn="l" rtl="0" fontAlgn="base">
                        <a:lnSpc>
                          <a:spcPts val="1350"/>
                        </a:lnSpc>
                        <a:buFont typeface="Arial" panose="020B0604020202020204" pitchFamily="34" charset="0"/>
                        <a:buNone/>
                      </a:pPr>
                      <a:endParaRPr lang="en-GB" sz="1400" b="0" i="0" cap="none" spc="0">
                        <a:solidFill>
                          <a:schemeClr val="tx1"/>
                        </a:solidFill>
                        <a:effectLst/>
                        <a:latin typeface="+mn-lt"/>
                      </a:endParaRPr>
                    </a:p>
                    <a:p>
                      <a:pPr marL="0" indent="0" algn="l" rtl="0" fontAlgn="base">
                        <a:lnSpc>
                          <a:spcPts val="1350"/>
                        </a:lnSpc>
                        <a:buFont typeface="Arial" panose="020B0604020202020204" pitchFamily="34" charset="0"/>
                        <a:buNone/>
                      </a:pPr>
                      <a:r>
                        <a:rPr lang="en-GB" sz="1400" b="0" i="0" cap="none" spc="0">
                          <a:solidFill>
                            <a:schemeClr val="tx1"/>
                          </a:solidFill>
                          <a:effectLst/>
                          <a:latin typeface="+mn-lt"/>
                        </a:rPr>
                        <a:t>Possible pre teaching intervention needed before start of topic </a:t>
                      </a:r>
                    </a:p>
                    <a:p>
                      <a:pPr marL="285750" indent="-285750" algn="l" rtl="0" fontAlgn="base">
                        <a:lnSpc>
                          <a:spcPts val="1350"/>
                        </a:lnSpc>
                        <a:buFont typeface="Arial" panose="020B0604020202020204" pitchFamily="34" charset="0"/>
                        <a:buChar char="•"/>
                      </a:pPr>
                      <a:endParaRPr lang="en-GB" sz="1400" b="0" i="0" cap="none" spc="0">
                        <a:solidFill>
                          <a:schemeClr val="tx1"/>
                        </a:solidFill>
                        <a:effectLst/>
                        <a:latin typeface="+mn-lt"/>
                      </a:endParaRPr>
                    </a:p>
                    <a:p>
                      <a:pPr marL="285750" indent="-285750" algn="l" rtl="0" fontAlgn="base">
                        <a:lnSpc>
                          <a:spcPts val="1350"/>
                        </a:lnSpc>
                        <a:buFont typeface="Arial" panose="020B0604020202020204" pitchFamily="34" charset="0"/>
                        <a:buChar char="•"/>
                      </a:pPr>
                      <a:endParaRPr lang="en-GB" sz="1400" b="0" i="0" cap="none" spc="0">
                        <a:solidFill>
                          <a:schemeClr val="tx1"/>
                        </a:solidFill>
                        <a:effectLst/>
                        <a:latin typeface="+mn-lt"/>
                      </a:endParaRPr>
                    </a:p>
                    <a:p>
                      <a:pPr marL="0" indent="0" algn="l" rtl="0" fontAlgn="base">
                        <a:lnSpc>
                          <a:spcPts val="1350"/>
                        </a:lnSpc>
                        <a:buFont typeface="Arial" panose="020B0604020202020204" pitchFamily="34" charset="0"/>
                        <a:buNone/>
                      </a:pPr>
                      <a:r>
                        <a:rPr lang="en-GB" sz="1400" b="0" i="0" cap="none" spc="0">
                          <a:solidFill>
                            <a:schemeClr val="tx1"/>
                          </a:solidFill>
                          <a:effectLst/>
                          <a:latin typeface="+mn-lt"/>
                        </a:rPr>
                        <a:t>Give desk copy for exemplar / use screensharing iPad for spontaneous modelling. </a:t>
                      </a:r>
                    </a:p>
                  </a:txBody>
                  <a:tcPr marL="61311" marR="61311" marT="88783" marB="30655">
                    <a:lnL w="12700" cmpd="sng">
                      <a:noFill/>
                      <a:prstDash val="solid"/>
                    </a:lnL>
                    <a:lnR w="12700" cmpd="sng">
                      <a:noFill/>
                      <a:prstDash val="solid"/>
                    </a:lnR>
                    <a:lnT w="12700" cap="flat" cmpd="sng" algn="ctr">
                      <a:noFill/>
                      <a:prstDash val="solid"/>
                    </a:lnT>
                    <a:lnB w="12700" cmpd="sng">
                      <a:noFill/>
                      <a:prstDash val="solid"/>
                    </a:lnB>
                    <a:solidFill>
                      <a:schemeClr val="bg1">
                        <a:lumMod val="95000"/>
                      </a:schemeClr>
                    </a:solidFill>
                  </a:tcPr>
                </a:tc>
                <a:extLst>
                  <a:ext uri="{0D108BD9-81ED-4DB2-BD59-A6C34878D82A}">
                    <a16:rowId xmlns:a16="http://schemas.microsoft.com/office/drawing/2014/main" val="1763238479"/>
                  </a:ext>
                </a:extLst>
              </a:tr>
            </a:tbl>
          </a:graphicData>
        </a:graphic>
      </p:graphicFrame>
    </p:spTree>
    <p:extLst>
      <p:ext uri="{BB962C8B-B14F-4D97-AF65-F5344CB8AC3E}">
        <p14:creationId xmlns:p14="http://schemas.microsoft.com/office/powerpoint/2010/main" val="220977748"/>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27" name="Rectangle 26">
            <a:extLst>
              <a:ext uri="{FF2B5EF4-FFF2-40B4-BE49-F238E27FC236}">
                <a16:creationId xmlns:a16="http://schemas.microsoft.com/office/drawing/2014/main" id="{BACC6370-2D7E-4714-9D71-7542949D7D5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9" name="Rectangle 28">
            <a:extLst>
              <a:ext uri="{FF2B5EF4-FFF2-40B4-BE49-F238E27FC236}">
                <a16:creationId xmlns:a16="http://schemas.microsoft.com/office/drawing/2014/main" id="{F68B3F68-107C-434F-AA38-110D5EA91B8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2" y="0"/>
            <a:ext cx="12191998" cy="2170031"/>
          </a:xfrm>
          <a:prstGeom prst="rect">
            <a:avLst/>
          </a:prstGeom>
          <a:gradFill>
            <a:gsLst>
              <a:gs pos="0">
                <a:srgbClr val="000000">
                  <a:alpha val="96000"/>
                </a:srgbClr>
              </a:gs>
              <a:gs pos="100000">
                <a:schemeClr val="accent1">
                  <a:lumMod val="75000"/>
                </a:schemeClr>
              </a:gs>
            </a:gsLst>
            <a:lin ang="19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Rectangle 30">
            <a:extLst>
              <a:ext uri="{FF2B5EF4-FFF2-40B4-BE49-F238E27FC236}">
                <a16:creationId xmlns:a16="http://schemas.microsoft.com/office/drawing/2014/main" id="{AAD0DBB9-1A4B-4391-81D4-CB19F9AB918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8082819" y="0"/>
            <a:ext cx="4097211" cy="2170661"/>
          </a:xfrm>
          <a:prstGeom prst="rect">
            <a:avLst/>
          </a:prstGeom>
          <a:gradFill>
            <a:gsLst>
              <a:gs pos="19000">
                <a:schemeClr val="accent1">
                  <a:lumMod val="50000"/>
                  <a:alpha val="68000"/>
                </a:schemeClr>
              </a:gs>
              <a:gs pos="100000">
                <a:schemeClr val="accent1">
                  <a:alpha val="48000"/>
                </a:schemeClr>
              </a:gs>
            </a:gsLst>
            <a:lin ang="19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3" name="Rectangle 32">
            <a:extLst>
              <a:ext uri="{FF2B5EF4-FFF2-40B4-BE49-F238E27FC236}">
                <a16:creationId xmlns:a16="http://schemas.microsoft.com/office/drawing/2014/main" id="{063BBA22-50EA-4C4D-BE05-F1CE4E63AA5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6200000" flipH="1">
            <a:off x="5010646" y="-5010043"/>
            <a:ext cx="2170709" cy="12192000"/>
          </a:xfrm>
          <a:prstGeom prst="rect">
            <a:avLst/>
          </a:prstGeom>
          <a:gradFill>
            <a:gsLst>
              <a:gs pos="23000">
                <a:schemeClr val="accent1">
                  <a:lumMod val="75000"/>
                  <a:alpha val="16000"/>
                </a:schemeClr>
              </a:gs>
              <a:gs pos="99000">
                <a:srgbClr val="000000">
                  <a:alpha val="45000"/>
                </a:srgbClr>
              </a:gs>
            </a:gsLst>
            <a:lin ang="21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4523F594-7BC5-C243-F337-2DF36506CEDC}"/>
              </a:ext>
            </a:extLst>
          </p:cNvPr>
          <p:cNvSpPr>
            <a:spLocks noGrp="1"/>
          </p:cNvSpPr>
          <p:nvPr>
            <p:ph type="title"/>
          </p:nvPr>
        </p:nvSpPr>
        <p:spPr>
          <a:xfrm>
            <a:off x="1383564" y="348865"/>
            <a:ext cx="9718111" cy="1576446"/>
          </a:xfrm>
        </p:spPr>
        <p:txBody>
          <a:bodyPr anchor="ctr">
            <a:normAutofit/>
          </a:bodyPr>
          <a:lstStyle/>
          <a:p>
            <a:r>
              <a:rPr lang="en-GB" sz="4000" b="1">
                <a:solidFill>
                  <a:srgbClr val="FFFFFF"/>
                </a:solidFill>
              </a:rPr>
              <a:t>Curriculum Design/Curriculum Planning  – Considerations for VI learners</a:t>
            </a:r>
            <a:endParaRPr lang="en-GB" sz="4000">
              <a:solidFill>
                <a:srgbClr val="FFFFFF"/>
              </a:solidFill>
            </a:endParaRPr>
          </a:p>
        </p:txBody>
      </p:sp>
      <p:graphicFrame>
        <p:nvGraphicFramePr>
          <p:cNvPr id="22" name="Content Placeholder 2">
            <a:extLst>
              <a:ext uri="{FF2B5EF4-FFF2-40B4-BE49-F238E27FC236}">
                <a16:creationId xmlns:a16="http://schemas.microsoft.com/office/drawing/2014/main" id="{0F6A30B2-87A0-5954-463B-3093C6822BFB}"/>
              </a:ext>
            </a:extLst>
          </p:cNvPr>
          <p:cNvGraphicFramePr>
            <a:graphicFrameLocks noGrp="1"/>
          </p:cNvGraphicFramePr>
          <p:nvPr>
            <p:ph idx="1"/>
            <p:extLst>
              <p:ext uri="{D42A27DB-BD31-4B8C-83A1-F6EECF244321}">
                <p14:modId xmlns:p14="http://schemas.microsoft.com/office/powerpoint/2010/main" val="863285286"/>
              </p:ext>
            </p:extLst>
          </p:nvPr>
        </p:nvGraphicFramePr>
        <p:xfrm>
          <a:off x="644056" y="2615979"/>
          <a:ext cx="10927829" cy="3689405"/>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1009871632"/>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31" name="Rectangle 30">
            <a:extLst>
              <a:ext uri="{FF2B5EF4-FFF2-40B4-BE49-F238E27FC236}">
                <a16:creationId xmlns:a16="http://schemas.microsoft.com/office/drawing/2014/main" id="{BACC6370-2D7E-4714-9D71-7542949D7D5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3" name="Rectangle 32">
            <a:extLst>
              <a:ext uri="{FF2B5EF4-FFF2-40B4-BE49-F238E27FC236}">
                <a16:creationId xmlns:a16="http://schemas.microsoft.com/office/drawing/2014/main" id="{F68B3F68-107C-434F-AA38-110D5EA91B8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2" y="0"/>
            <a:ext cx="12191998" cy="1575955"/>
          </a:xfrm>
          <a:prstGeom prst="rect">
            <a:avLst/>
          </a:prstGeom>
          <a:gradFill>
            <a:gsLst>
              <a:gs pos="0">
                <a:srgbClr val="000000">
                  <a:alpha val="96000"/>
                </a:srgbClr>
              </a:gs>
              <a:gs pos="100000">
                <a:schemeClr val="accent1">
                  <a:lumMod val="75000"/>
                </a:schemeClr>
              </a:gs>
            </a:gsLst>
            <a:lin ang="8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0" name="Rectangle 29">
            <a:extLst>
              <a:ext uri="{FF2B5EF4-FFF2-40B4-BE49-F238E27FC236}">
                <a16:creationId xmlns:a16="http://schemas.microsoft.com/office/drawing/2014/main" id="{AAD0DBB9-1A4B-4391-81D4-CB19F9AB918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flipH="1">
            <a:off x="8128857" y="0"/>
            <a:ext cx="4063143" cy="1576412"/>
          </a:xfrm>
          <a:prstGeom prst="rect">
            <a:avLst/>
          </a:prstGeom>
          <a:gradFill>
            <a:gsLst>
              <a:gs pos="19000">
                <a:schemeClr val="accent1">
                  <a:lumMod val="50000"/>
                  <a:alpha val="68000"/>
                </a:schemeClr>
              </a:gs>
              <a:gs pos="100000">
                <a:schemeClr val="accent1">
                  <a:alpha val="79000"/>
                </a:schemeClr>
              </a:gs>
            </a:gsLst>
            <a:lin ang="19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2" name="Rectangle 31">
            <a:extLst>
              <a:ext uri="{FF2B5EF4-FFF2-40B4-BE49-F238E27FC236}">
                <a16:creationId xmlns:a16="http://schemas.microsoft.com/office/drawing/2014/main" id="{063BBA22-50EA-4C4D-BE05-F1CE4E63AA5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a:off x="5307777" y="-5307778"/>
            <a:ext cx="1576446" cy="12192002"/>
          </a:xfrm>
          <a:prstGeom prst="rect">
            <a:avLst/>
          </a:prstGeom>
          <a:gradFill>
            <a:gsLst>
              <a:gs pos="23000">
                <a:schemeClr val="accent1">
                  <a:alpha val="0"/>
                </a:schemeClr>
              </a:gs>
              <a:gs pos="99000">
                <a:srgbClr val="000000">
                  <a:alpha val="74000"/>
                </a:srgbClr>
              </a:gs>
            </a:gsLst>
            <a:lin ang="20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ACAA0C42-A43B-0278-D347-8B6707909EED}"/>
              </a:ext>
            </a:extLst>
          </p:cNvPr>
          <p:cNvSpPr>
            <a:spLocks noGrp="1"/>
          </p:cNvSpPr>
          <p:nvPr>
            <p:ph type="title"/>
          </p:nvPr>
        </p:nvSpPr>
        <p:spPr>
          <a:xfrm>
            <a:off x="1371597" y="348865"/>
            <a:ext cx="10044023" cy="877729"/>
          </a:xfrm>
        </p:spPr>
        <p:txBody>
          <a:bodyPr anchor="ctr">
            <a:normAutofit/>
          </a:bodyPr>
          <a:lstStyle/>
          <a:p>
            <a:r>
              <a:rPr lang="en-GB" sz="4000">
                <a:solidFill>
                  <a:srgbClr val="FFFFFF"/>
                </a:solidFill>
              </a:rPr>
              <a:t>To Summarise </a:t>
            </a:r>
          </a:p>
        </p:txBody>
      </p:sp>
      <p:graphicFrame>
        <p:nvGraphicFramePr>
          <p:cNvPr id="34" name="Content Placeholder 2">
            <a:extLst>
              <a:ext uri="{FF2B5EF4-FFF2-40B4-BE49-F238E27FC236}">
                <a16:creationId xmlns:a16="http://schemas.microsoft.com/office/drawing/2014/main" id="{01FDADEB-27E9-A1A7-EDC4-1BABFD101F40}"/>
              </a:ext>
            </a:extLst>
          </p:cNvPr>
          <p:cNvGraphicFramePr>
            <a:graphicFrameLocks noGrp="1"/>
          </p:cNvGraphicFramePr>
          <p:nvPr>
            <p:ph idx="1"/>
            <p:extLst>
              <p:ext uri="{D42A27DB-BD31-4B8C-83A1-F6EECF244321}">
                <p14:modId xmlns:p14="http://schemas.microsoft.com/office/powerpoint/2010/main" val="3200293440"/>
              </p:ext>
            </p:extLst>
          </p:nvPr>
        </p:nvGraphicFramePr>
        <p:xfrm>
          <a:off x="644056" y="2112579"/>
          <a:ext cx="10927829" cy="4192805"/>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4071174887"/>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mso-contentType ?>
<FormTemplates xmlns="http://schemas.microsoft.com/sharepoint/v3/contenttype/forms">
  <Display>DocumentLibraryForm</Display>
  <Edit>DocumentLibraryForm</Edit>
  <New>DocumentLibraryForm</New>
</FormTemplates>
</file>

<file path=customXml/item2.xml><?xml version="1.0" encoding="utf-8"?>
<p:properties xmlns:p="http://schemas.microsoft.com/office/2006/metadata/properties" xmlns:xsi="http://www.w3.org/2001/XMLSchema-instance" xmlns:pc="http://schemas.microsoft.com/office/infopath/2007/PartnerControls">
  <documentManagement>
    <TaxCatchAll xmlns="2597c1fd-05f1-4348-b845-18a0d198ea49" xsi:nil="true"/>
    <lcf76f155ced4ddcb4097134ff3c332f xmlns="60170832-3a18-4083-ad94-75bb4553962b">
      <Terms xmlns="http://schemas.microsoft.com/office/infopath/2007/PartnerControls"/>
    </lcf76f155ced4ddcb4097134ff3c332f>
  </documentManagement>
</p:properties>
</file>

<file path=customXml/item3.xml><?xml version="1.0" encoding="utf-8"?>
<ct:contentTypeSchema xmlns:ct="http://schemas.microsoft.com/office/2006/metadata/contentType" xmlns:ma="http://schemas.microsoft.com/office/2006/metadata/properties/metaAttributes" ct:_="" ma:_="" ma:contentTypeName="Document" ma:contentTypeID="0x010100FA25C073FD6BAD47B673D7444B04F824" ma:contentTypeVersion="19" ma:contentTypeDescription="Create a new document." ma:contentTypeScope="" ma:versionID="b82d0223b432bfb17f23f71797d3c21d">
  <xsd:schema xmlns:xsd="http://www.w3.org/2001/XMLSchema" xmlns:xs="http://www.w3.org/2001/XMLSchema" xmlns:p="http://schemas.microsoft.com/office/2006/metadata/properties" xmlns:ns2="2597c1fd-05f1-4348-b845-18a0d198ea49" xmlns:ns3="60170832-3a18-4083-ad94-75bb4553962b" targetNamespace="http://schemas.microsoft.com/office/2006/metadata/properties" ma:root="true" ma:fieldsID="61be70f210f5fc02f02ca9c0ddd9279f" ns2:_="" ns3:_="">
    <xsd:import namespace="2597c1fd-05f1-4348-b845-18a0d198ea49"/>
    <xsd:import namespace="60170832-3a18-4083-ad94-75bb4553962b"/>
    <xsd:element name="properties">
      <xsd:complexType>
        <xsd:sequence>
          <xsd:element name="documentManagement">
            <xsd:complexType>
              <xsd:all>
                <xsd:element ref="ns2:SharedWithUsers" minOccurs="0"/>
                <xsd:element ref="ns2:SharedWithDetails" minOccurs="0"/>
                <xsd:element ref="ns3:MediaServiceMetadata" minOccurs="0"/>
                <xsd:element ref="ns3:MediaServiceFastMetadata" minOccurs="0"/>
                <xsd:element ref="ns3:MediaServiceAutoTags" minOccurs="0"/>
                <xsd:element ref="ns3:MediaServiceOCR" minOccurs="0"/>
                <xsd:element ref="ns3:MediaServiceAutoKeyPoints" minOccurs="0"/>
                <xsd:element ref="ns3:MediaServiceKeyPoints" minOccurs="0"/>
                <xsd:element ref="ns3:MediaServiceDateTaken" minOccurs="0"/>
                <xsd:element ref="ns3:MediaServiceLocation" minOccurs="0"/>
                <xsd:element ref="ns3:MediaServiceGenerationTime" minOccurs="0"/>
                <xsd:element ref="ns3:MediaServiceEventHashCode" minOccurs="0"/>
                <xsd:element ref="ns3:lcf76f155ced4ddcb4097134ff3c332f" minOccurs="0"/>
                <xsd:element ref="ns2:TaxCatchAll" minOccurs="0"/>
                <xsd:element ref="ns3:MediaLengthInSeconds" minOccurs="0"/>
                <xsd:element ref="ns3:MediaServiceObjectDetectorVersions" minOccurs="0"/>
                <xsd:element ref="ns3:MediaServiceSearchProperties" minOccurs="0"/>
                <xsd:element ref="ns3:MediaServiceBillingMetadata"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2597c1fd-05f1-4348-b845-18a0d198ea49" elementFormDefault="qualified">
    <xsd:import namespace="http://schemas.microsoft.com/office/2006/documentManagement/types"/>
    <xsd:import namespace="http://schemas.microsoft.com/office/infopath/2007/PartnerControls"/>
    <xsd:element name="SharedWithUsers" ma:index="8" nillable="true" ma:displayName="Shared With" ma:description=""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9" nillable="true" ma:displayName="Shared With Details" ma:description="" ma:internalName="SharedWithDetails" ma:readOnly="true">
      <xsd:simpleType>
        <xsd:restriction base="dms:Note">
          <xsd:maxLength value="255"/>
        </xsd:restriction>
      </xsd:simpleType>
    </xsd:element>
    <xsd:element name="TaxCatchAll" ma:index="22" nillable="true" ma:displayName="Taxonomy Catch All Column" ma:hidden="true" ma:list="{a1e48d91-4f3e-4b27-9419-219ce9f375b0}" ma:internalName="TaxCatchAll" ma:showField="CatchAllData" ma:web="2597c1fd-05f1-4348-b845-18a0d198ea49">
      <xsd:complexType>
        <xsd:complexContent>
          <xsd:extension base="dms:MultiChoiceLookup">
            <xsd:sequence>
              <xsd:element name="Value" type="dms:Lookup" maxOccurs="unbounded" minOccurs="0" nillable="true"/>
            </xsd:sequence>
          </xsd:extension>
        </xsd:complexContent>
      </xsd:complexType>
    </xsd:element>
  </xsd:schema>
  <xsd:schema xmlns:xsd="http://www.w3.org/2001/XMLSchema" xmlns:xs="http://www.w3.org/2001/XMLSchema" xmlns:dms="http://schemas.microsoft.com/office/2006/documentManagement/types" xmlns:pc="http://schemas.microsoft.com/office/infopath/2007/PartnerControls" targetNamespace="60170832-3a18-4083-ad94-75bb4553962b" elementFormDefault="qualified">
    <xsd:import namespace="http://schemas.microsoft.com/office/2006/documentManagement/types"/>
    <xsd:import namespace="http://schemas.microsoft.com/office/infopath/2007/PartnerControls"/>
    <xsd:element name="MediaServiceMetadata" ma:index="10" nillable="true" ma:displayName="MediaServiceMetadata" ma:description="" ma:hidden="true" ma:internalName="MediaServiceMetadata" ma:readOnly="true">
      <xsd:simpleType>
        <xsd:restriction base="dms:Note"/>
      </xsd:simpleType>
    </xsd:element>
    <xsd:element name="MediaServiceFastMetadata" ma:index="11" nillable="true" ma:displayName="MediaServiceFastMetadata" ma:description="" ma:hidden="true" ma:internalName="MediaServiceFastMetadata" ma:readOnly="true">
      <xsd:simpleType>
        <xsd:restriction base="dms:Note"/>
      </xsd:simpleType>
    </xsd:element>
    <xsd:element name="MediaServiceAutoTags" ma:index="12" nillable="true" ma:displayName="MediaServiceAutoTags" ma:internalName="MediaServiceAutoTags" ma:readOnly="true">
      <xsd:simpleType>
        <xsd:restriction base="dms:Text"/>
      </xsd:simpleType>
    </xsd:element>
    <xsd:element name="MediaServiceOCR" ma:index="13" nillable="true" ma:displayName="MediaServiceOCR" ma:internalName="MediaServiceOCR" ma:readOnly="true">
      <xsd:simpleType>
        <xsd:restriction base="dms:Note">
          <xsd:maxLength value="255"/>
        </xsd:restriction>
      </xsd:simpleType>
    </xsd:element>
    <xsd:element name="MediaServiceAutoKeyPoints" ma:index="14" nillable="true" ma:displayName="MediaServiceAutoKeyPoints" ma:hidden="true" ma:internalName="MediaServiceAutoKeyPoints" ma:readOnly="true">
      <xsd:simpleType>
        <xsd:restriction base="dms:Note"/>
      </xsd:simpleType>
    </xsd:element>
    <xsd:element name="MediaServiceKeyPoints" ma:index="15" nillable="true" ma:displayName="KeyPoints" ma:internalName="MediaServiceKeyPoints" ma:readOnly="true">
      <xsd:simpleType>
        <xsd:restriction base="dms:Note">
          <xsd:maxLength value="255"/>
        </xsd:restriction>
      </xsd:simpleType>
    </xsd:element>
    <xsd:element name="MediaServiceDateTaken" ma:index="16" nillable="true" ma:displayName="MediaServiceDateTaken" ma:hidden="true" ma:internalName="MediaServiceDateTaken" ma:readOnly="true">
      <xsd:simpleType>
        <xsd:restriction base="dms:Text"/>
      </xsd:simpleType>
    </xsd:element>
    <xsd:element name="MediaServiceLocation" ma:index="17" nillable="true" ma:displayName="Location" ma:internalName="MediaServiceLocation" ma:readOnly="true">
      <xsd:simpleType>
        <xsd:restriction base="dms:Text"/>
      </xsd:simpleType>
    </xsd:element>
    <xsd:element name="MediaServiceGenerationTime" ma:index="18" nillable="true" ma:displayName="MediaServiceGenerationTime" ma:hidden="true" ma:internalName="MediaServiceGenerationTime" ma:readOnly="true">
      <xsd:simpleType>
        <xsd:restriction base="dms:Text"/>
      </xsd:simpleType>
    </xsd:element>
    <xsd:element name="MediaServiceEventHashCode" ma:index="19" nillable="true" ma:displayName="MediaServiceEventHashCode" ma:hidden="true" ma:internalName="MediaServiceEventHashCode" ma:readOnly="true">
      <xsd:simpleType>
        <xsd:restriction base="dms:Text"/>
      </xsd:simpleType>
    </xsd:element>
    <xsd:element name="lcf76f155ced4ddcb4097134ff3c332f" ma:index="21" nillable="true" ma:taxonomy="true" ma:internalName="lcf76f155ced4ddcb4097134ff3c332f" ma:taxonomyFieldName="MediaServiceImageTags" ma:displayName="Image Tags" ma:readOnly="false" ma:fieldId="{5cf76f15-5ced-4ddc-b409-7134ff3c332f}" ma:taxonomyMulti="true" ma:sspId="21f0fe94-4dab-4e53-839d-37c08cadf442" ma:termSetId="09814cd3-568e-fe90-9814-8d621ff8fb84" ma:anchorId="fba54fb3-c3e1-fe81-a776-ca4b69148c4d" ma:open="true" ma:isKeyword="false">
      <xsd:complexType>
        <xsd:sequence>
          <xsd:element ref="pc:Terms" minOccurs="0" maxOccurs="1"/>
        </xsd:sequence>
      </xsd:complexType>
    </xsd:element>
    <xsd:element name="MediaLengthInSeconds" ma:index="23" nillable="true" ma:displayName="MediaLengthInSeconds" ma:hidden="true" ma:internalName="MediaLengthInSeconds" ma:readOnly="true">
      <xsd:simpleType>
        <xsd:restriction base="dms:Unknown"/>
      </xsd:simpleType>
    </xsd:element>
    <xsd:element name="MediaServiceObjectDetectorVersions" ma:index="24" nillable="true" ma:displayName="MediaServiceObjectDetectorVersions" ma:hidden="true" ma:indexed="true" ma:internalName="MediaServiceObjectDetectorVersions" ma:readOnly="true">
      <xsd:simpleType>
        <xsd:restriction base="dms:Text"/>
      </xsd:simpleType>
    </xsd:element>
    <xsd:element name="MediaServiceSearchProperties" ma:index="25" nillable="true" ma:displayName="MediaServiceSearchProperties" ma:hidden="true" ma:internalName="MediaServiceSearchProperties" ma:readOnly="true">
      <xsd:simpleType>
        <xsd:restriction base="dms:Note"/>
      </xsd:simpleType>
    </xsd:element>
    <xsd:element name="MediaServiceBillingMetadata" ma:index="26" nillable="true" ma:displayName="MediaServiceBillingMetadata" ma:hidden="true" ma:internalName="MediaServiceBillingMetadata" ma:readOnly="true">
      <xsd:simpleType>
        <xsd:restriction base="dms:Note"/>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Props1.xml><?xml version="1.0" encoding="utf-8"?>
<ds:datastoreItem xmlns:ds="http://schemas.openxmlformats.org/officeDocument/2006/customXml" ds:itemID="{9A01933B-9115-4DE3-B9B4-F1D000BD433F}">
  <ds:schemaRefs>
    <ds:schemaRef ds:uri="http://schemas.microsoft.com/sharepoint/v3/contenttype/forms"/>
  </ds:schemaRefs>
</ds:datastoreItem>
</file>

<file path=customXml/itemProps2.xml><?xml version="1.0" encoding="utf-8"?>
<ds:datastoreItem xmlns:ds="http://schemas.openxmlformats.org/officeDocument/2006/customXml" ds:itemID="{741F8765-4735-40C8-82DD-F05C61EE888E}">
  <ds:schemaRefs>
    <ds:schemaRef ds:uri="2597c1fd-05f1-4348-b845-18a0d198ea49"/>
    <ds:schemaRef ds:uri="60170832-3a18-4083-ad94-75bb4553962b"/>
    <ds:schemaRef ds:uri="http://purl.org/dc/dcmitype/"/>
    <ds:schemaRef ds:uri="http://purl.org/dc/elements/1.1/"/>
    <ds:schemaRef ds:uri="http://purl.org/dc/terms/"/>
    <ds:schemaRef ds:uri="http://schemas.microsoft.com/office/2006/documentManagement/types"/>
    <ds:schemaRef ds:uri="http://schemas.microsoft.com/office/2006/metadata/properties"/>
    <ds:schemaRef ds:uri="http://schemas.microsoft.com/office/infopath/2007/PartnerControls"/>
    <ds:schemaRef ds:uri="http://schemas.openxmlformats.org/package/2006/metadata/core-properties"/>
    <ds:schemaRef ds:uri="http://www.w3.org/XML/1998/namespace"/>
  </ds:schemaRefs>
</ds:datastoreItem>
</file>

<file path=customXml/itemProps3.xml><?xml version="1.0" encoding="utf-8"?>
<ds:datastoreItem xmlns:ds="http://schemas.openxmlformats.org/officeDocument/2006/customXml" ds:itemID="{DA3680F2-A736-4D8C-AE65-7761114D783C}">
  <ds:schemaRefs>
    <ds:schemaRef ds:uri="2597c1fd-05f1-4348-b845-18a0d198ea49"/>
    <ds:schemaRef ds:uri="60170832-3a18-4083-ad94-75bb4553962b"/>
    <ds:schemaRef ds:uri="http://purl.org/dc/elements/1.1/"/>
    <ds:schemaRef ds:uri="http://purl.org/dc/terms/"/>
    <ds:schemaRef ds:uri="http://schemas.microsoft.com/internal/obd"/>
    <ds:schemaRef ds:uri="http://schemas.microsoft.com/office/2006/documentManagement/types"/>
    <ds:schemaRef ds:uri="http://schemas.microsoft.com/office/2006/metadata/contentType"/>
    <ds:schemaRef ds:uri="http://schemas.microsoft.com/office/2006/metadata/properties"/>
    <ds:schemaRef ds:uri="http://schemas.microsoft.com/office/2006/metadata/properties/metaAttributes"/>
    <ds:schemaRef ds:uri="http://schemas.microsoft.com/office/infopath/2007/PartnerControls"/>
    <ds:schemaRef ds:uri="http://schemas.openxmlformats.org/package/2006/metadata/core-properties"/>
    <ds:schemaRef ds:uri="http://www.w3.org/2001/XMLSchema"/>
  </ds:schemaRefs>
</ds:datastoreItem>
</file>

<file path=docProps/app.xml><?xml version="1.0" encoding="utf-8"?>
<Properties xmlns="http://schemas.openxmlformats.org/officeDocument/2006/extended-properties" xmlns:vt="http://schemas.openxmlformats.org/officeDocument/2006/docPropsVTypes">
  <TotalTime>1</TotalTime>
  <Words>1161</Words>
  <Application>Microsoft Office PowerPoint</Application>
  <PresentationFormat>Widescreen</PresentationFormat>
  <Paragraphs>112</Paragraphs>
  <Slides>7</Slides>
  <Notes>7</Notes>
  <HiddenSlides>0</HiddenSlides>
  <MMClips>0</MMClips>
  <ScaleCrop>false</ScaleCrop>
  <HeadingPairs>
    <vt:vector size="6" baseType="variant">
      <vt:variant>
        <vt:lpstr>Fonts Used</vt:lpstr>
      </vt:variant>
      <vt:variant>
        <vt:i4>6</vt:i4>
      </vt:variant>
      <vt:variant>
        <vt:lpstr>Theme</vt:lpstr>
      </vt:variant>
      <vt:variant>
        <vt:i4>1</vt:i4>
      </vt:variant>
      <vt:variant>
        <vt:lpstr>Slide Titles</vt:lpstr>
      </vt:variant>
      <vt:variant>
        <vt:i4>7</vt:i4>
      </vt:variant>
    </vt:vector>
  </HeadingPairs>
  <TitlesOfParts>
    <vt:vector size="14" baseType="lpstr">
      <vt:lpstr>Aptos</vt:lpstr>
      <vt:lpstr>Aptos Display</vt:lpstr>
      <vt:lpstr>Arial</vt:lpstr>
      <vt:lpstr>Calibri</vt:lpstr>
      <vt:lpstr>Times New Roman</vt:lpstr>
      <vt:lpstr>Wingdings</vt:lpstr>
      <vt:lpstr>Office Theme</vt:lpstr>
      <vt:lpstr>Accessibility Planning </vt:lpstr>
      <vt:lpstr>Curriculum Design/Curriculum Planning   Considerations for VI learners  </vt:lpstr>
      <vt:lpstr>PowerPoint Presentation</vt:lpstr>
      <vt:lpstr>Curriculum Design/Curriculum Planning   Considerations for VI learners  </vt:lpstr>
      <vt:lpstr>PowerPoint Presentation</vt:lpstr>
      <vt:lpstr>Curriculum Design/Curriculum Planning  – Considerations for VI learners</vt:lpstr>
      <vt:lpstr>To Summarise </vt:lpstr>
    </vt:vector>
  </TitlesOfParts>
  <Company>Sheffield City Council</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creator>Joanne Hogg</dc:creator>
  <cp:lastModifiedBy>Steve Johnson</cp:lastModifiedBy>
  <cp:revision>3</cp:revision>
  <cp:lastPrinted>2025-03-13T12:30:06Z</cp:lastPrinted>
  <dcterms:created xsi:type="dcterms:W3CDTF">2025-03-13T09:28:44Z</dcterms:created>
  <dcterms:modified xsi:type="dcterms:W3CDTF">2025-03-26T23:15:22Z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MSIP_Label_3bb89573-64a6-49dd-b38d-4c7c2bcb20ca_Enabled">
    <vt:lpwstr>true</vt:lpwstr>
  </property>
  <property fmtid="{D5CDD505-2E9C-101B-9397-08002B2CF9AE}" pid="3" name="MSIP_Label_3bb89573-64a6-49dd-b38d-4c7c2bcb20ca_SetDate">
    <vt:lpwstr>2025-03-13T09:30:39Z</vt:lpwstr>
  </property>
  <property fmtid="{D5CDD505-2E9C-101B-9397-08002B2CF9AE}" pid="4" name="MSIP_Label_3bb89573-64a6-49dd-b38d-4c7c2bcb20ca_Method">
    <vt:lpwstr>Privileged</vt:lpwstr>
  </property>
  <property fmtid="{D5CDD505-2E9C-101B-9397-08002B2CF9AE}" pid="5" name="MSIP_Label_3bb89573-64a6-49dd-b38d-4c7c2bcb20ca_Name">
    <vt:lpwstr>Official – Sensitive</vt:lpwstr>
  </property>
  <property fmtid="{D5CDD505-2E9C-101B-9397-08002B2CF9AE}" pid="6" name="MSIP_Label_3bb89573-64a6-49dd-b38d-4c7c2bcb20ca_SiteId">
    <vt:lpwstr>a1ba59b9-7204-48d8-a360-7770245ad4a9</vt:lpwstr>
  </property>
  <property fmtid="{D5CDD505-2E9C-101B-9397-08002B2CF9AE}" pid="7" name="MSIP_Label_3bb89573-64a6-49dd-b38d-4c7c2bcb20ca_ActionId">
    <vt:lpwstr>a7e159a5-c4fa-4260-b285-3de3b5141147</vt:lpwstr>
  </property>
  <property fmtid="{D5CDD505-2E9C-101B-9397-08002B2CF9AE}" pid="8" name="MSIP_Label_3bb89573-64a6-49dd-b38d-4c7c2bcb20ca_ContentBits">
    <vt:lpwstr>0</vt:lpwstr>
  </property>
  <property fmtid="{D5CDD505-2E9C-101B-9397-08002B2CF9AE}" pid="9" name="MSIP_Label_3bb89573-64a6-49dd-b38d-4c7c2bcb20ca_Tag">
    <vt:lpwstr>10, 0, 1, 1</vt:lpwstr>
  </property>
  <property fmtid="{D5CDD505-2E9C-101B-9397-08002B2CF9AE}" pid="10" name="ContentTypeId">
    <vt:lpwstr>0x010100FA25C073FD6BAD47B673D7444B04F824</vt:lpwstr>
  </property>
  <property fmtid="{D5CDD505-2E9C-101B-9397-08002B2CF9AE}" pid="11" name="MediaServiceImageTags">
    <vt:lpwstr/>
  </property>
</Properties>
</file>