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32"/>
  </p:notesMasterIdLst>
  <p:sldIdLst>
    <p:sldId id="398" r:id="rId3"/>
    <p:sldId id="509" r:id="rId4"/>
    <p:sldId id="510" r:id="rId5"/>
    <p:sldId id="511" r:id="rId6"/>
    <p:sldId id="513" r:id="rId7"/>
    <p:sldId id="499" r:id="rId8"/>
    <p:sldId id="514" r:id="rId9"/>
    <p:sldId id="401" r:id="rId10"/>
    <p:sldId id="265" r:id="rId11"/>
    <p:sldId id="441" r:id="rId12"/>
    <p:sldId id="489" r:id="rId13"/>
    <p:sldId id="490" r:id="rId14"/>
    <p:sldId id="258" r:id="rId15"/>
    <p:sldId id="487" r:id="rId16"/>
    <p:sldId id="486" r:id="rId17"/>
    <p:sldId id="488" r:id="rId18"/>
    <p:sldId id="492" r:id="rId19"/>
    <p:sldId id="493" r:id="rId20"/>
    <p:sldId id="497" r:id="rId21"/>
    <p:sldId id="508" r:id="rId22"/>
    <p:sldId id="504" r:id="rId23"/>
    <p:sldId id="500" r:id="rId24"/>
    <p:sldId id="507" r:id="rId25"/>
    <p:sldId id="498" r:id="rId26"/>
    <p:sldId id="503" r:id="rId27"/>
    <p:sldId id="505" r:id="rId28"/>
    <p:sldId id="506" r:id="rId29"/>
    <p:sldId id="496" r:id="rId30"/>
    <p:sldId id="484" r:id="rId31"/>
  </p:sldIdLst>
  <p:sldSz cx="12192000" cy="6858000"/>
  <p:notesSz cx="6858000" cy="9144000"/>
  <p:custDataLst>
    <p:tags r:id="rId3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1A04F6-243E-45A9-9269-02082B59FD95}" v="1219" dt="2024-02-07T10:26:52.961"/>
    <p1510:client id="{FE7271EF-E710-4EB0-B6FE-F1B683FEF7B6}" v="4694" dt="2024-02-06T10:56:18.17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23" autoAdjust="0"/>
    <p:restoredTop sz="94660"/>
  </p:normalViewPr>
  <p:slideViewPr>
    <p:cSldViewPr snapToGrid="0">
      <p:cViewPr varScale="1">
        <p:scale>
          <a:sx n="81" d="100"/>
          <a:sy n="81" d="100"/>
        </p:scale>
        <p:origin x="74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1" d="100"/>
          <a:sy n="41" d="100"/>
        </p:scale>
        <p:origin x="976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microsoft.com/office/2015/10/relationships/revisionInfo" Target="revisionInfo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gs" Target="tags/tag1.xml"/><Relationship Id="rId38" Type="http://schemas.microsoft.com/office/2016/11/relationships/changesInfo" Target="changesInfos/changesInfo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uth Crosby-Stewart" userId="cd46f3ec-076c-43b9-b3d1-321ee287d04d" providerId="ADAL" clId="{FE7271EF-E710-4EB0-B6FE-F1B683FEF7B6}"/>
    <pc:docChg chg="undo custSel addSld delSld modSld sldOrd">
      <pc:chgData name="Ruth Crosby-Stewart" userId="cd46f3ec-076c-43b9-b3d1-321ee287d04d" providerId="ADAL" clId="{FE7271EF-E710-4EB0-B6FE-F1B683FEF7B6}" dt="2024-02-06T10:56:18.173" v="5060" actId="20577"/>
      <pc:docMkLst>
        <pc:docMk/>
      </pc:docMkLst>
      <pc:sldChg chg="ord">
        <pc:chgData name="Ruth Crosby-Stewart" userId="cd46f3ec-076c-43b9-b3d1-321ee287d04d" providerId="ADAL" clId="{FE7271EF-E710-4EB0-B6FE-F1B683FEF7B6}" dt="2024-02-06T09:32:18.982" v="23"/>
        <pc:sldMkLst>
          <pc:docMk/>
          <pc:sldMk cId="532634323" sldId="265"/>
        </pc:sldMkLst>
      </pc:sldChg>
      <pc:sldChg chg="ord">
        <pc:chgData name="Ruth Crosby-Stewart" userId="cd46f3ec-076c-43b9-b3d1-321ee287d04d" providerId="ADAL" clId="{FE7271EF-E710-4EB0-B6FE-F1B683FEF7B6}" dt="2024-02-06T09:50:16.619" v="1400"/>
        <pc:sldMkLst>
          <pc:docMk/>
          <pc:sldMk cId="507305022" sldId="398"/>
        </pc:sldMkLst>
      </pc:sldChg>
      <pc:sldChg chg="del">
        <pc:chgData name="Ruth Crosby-Stewart" userId="cd46f3ec-076c-43b9-b3d1-321ee287d04d" providerId="ADAL" clId="{FE7271EF-E710-4EB0-B6FE-F1B683FEF7B6}" dt="2024-02-06T09:32:23.816" v="24" actId="47"/>
        <pc:sldMkLst>
          <pc:docMk/>
          <pc:sldMk cId="869918550" sldId="410"/>
        </pc:sldMkLst>
      </pc:sldChg>
      <pc:sldChg chg="del">
        <pc:chgData name="Ruth Crosby-Stewart" userId="cd46f3ec-076c-43b9-b3d1-321ee287d04d" providerId="ADAL" clId="{FE7271EF-E710-4EB0-B6FE-F1B683FEF7B6}" dt="2024-02-06T09:30:36.196" v="7" actId="47"/>
        <pc:sldMkLst>
          <pc:docMk/>
          <pc:sldMk cId="1511813054" sldId="485"/>
        </pc:sldMkLst>
      </pc:sldChg>
      <pc:sldChg chg="ord">
        <pc:chgData name="Ruth Crosby-Stewart" userId="cd46f3ec-076c-43b9-b3d1-321ee287d04d" providerId="ADAL" clId="{FE7271EF-E710-4EB0-B6FE-F1B683FEF7B6}" dt="2024-02-06T09:30:57.915" v="9"/>
        <pc:sldMkLst>
          <pc:docMk/>
          <pc:sldMk cId="1098885891" sldId="486"/>
        </pc:sldMkLst>
      </pc:sldChg>
      <pc:sldChg chg="delSp mod">
        <pc:chgData name="Ruth Crosby-Stewart" userId="cd46f3ec-076c-43b9-b3d1-321ee287d04d" providerId="ADAL" clId="{FE7271EF-E710-4EB0-B6FE-F1B683FEF7B6}" dt="2024-02-02T11:56:21.185" v="2" actId="478"/>
        <pc:sldMkLst>
          <pc:docMk/>
          <pc:sldMk cId="4038407194" sldId="487"/>
        </pc:sldMkLst>
        <pc:picChg chg="del">
          <ac:chgData name="Ruth Crosby-Stewart" userId="cd46f3ec-076c-43b9-b3d1-321ee287d04d" providerId="ADAL" clId="{FE7271EF-E710-4EB0-B6FE-F1B683FEF7B6}" dt="2024-02-02T11:56:21.185" v="2" actId="478"/>
          <ac:picMkLst>
            <pc:docMk/>
            <pc:sldMk cId="4038407194" sldId="487"/>
            <ac:picMk id="5" creationId="{ADACC095-DE9F-9B17-D3FD-90C96BA8D719}"/>
          </ac:picMkLst>
        </pc:picChg>
      </pc:sldChg>
      <pc:sldChg chg="ord">
        <pc:chgData name="Ruth Crosby-Stewart" userId="cd46f3ec-076c-43b9-b3d1-321ee287d04d" providerId="ADAL" clId="{FE7271EF-E710-4EB0-B6FE-F1B683FEF7B6}" dt="2024-02-06T09:32:38.489" v="26"/>
        <pc:sldMkLst>
          <pc:docMk/>
          <pc:sldMk cId="3411714012" sldId="488"/>
        </pc:sldMkLst>
      </pc:sldChg>
      <pc:sldChg chg="addSp modSp mod">
        <pc:chgData name="Ruth Crosby-Stewart" userId="cd46f3ec-076c-43b9-b3d1-321ee287d04d" providerId="ADAL" clId="{FE7271EF-E710-4EB0-B6FE-F1B683FEF7B6}" dt="2024-02-06T09:31:44.795" v="17" actId="1076"/>
        <pc:sldMkLst>
          <pc:docMk/>
          <pc:sldMk cId="1528979219" sldId="489"/>
        </pc:sldMkLst>
        <pc:picChg chg="add mod">
          <ac:chgData name="Ruth Crosby-Stewart" userId="cd46f3ec-076c-43b9-b3d1-321ee287d04d" providerId="ADAL" clId="{FE7271EF-E710-4EB0-B6FE-F1B683FEF7B6}" dt="2024-02-06T09:31:44.795" v="17" actId="1076"/>
          <ac:picMkLst>
            <pc:docMk/>
            <pc:sldMk cId="1528979219" sldId="489"/>
            <ac:picMk id="2" creationId="{29904547-140C-4899-FF36-9473615F35A9}"/>
          </ac:picMkLst>
        </pc:picChg>
        <pc:picChg chg="mod">
          <ac:chgData name="Ruth Crosby-Stewart" userId="cd46f3ec-076c-43b9-b3d1-321ee287d04d" providerId="ADAL" clId="{FE7271EF-E710-4EB0-B6FE-F1B683FEF7B6}" dt="2024-02-06T09:31:19.665" v="10" actId="1076"/>
          <ac:picMkLst>
            <pc:docMk/>
            <pc:sldMk cId="1528979219" sldId="489"/>
            <ac:picMk id="5" creationId="{10D48D45-964B-BEB4-2FC0-A83D4FD23AAA}"/>
          </ac:picMkLst>
        </pc:picChg>
        <pc:picChg chg="mod">
          <ac:chgData name="Ruth Crosby-Stewart" userId="cd46f3ec-076c-43b9-b3d1-321ee287d04d" providerId="ADAL" clId="{FE7271EF-E710-4EB0-B6FE-F1B683FEF7B6}" dt="2024-02-06T09:31:23.251" v="11" actId="1076"/>
          <ac:picMkLst>
            <pc:docMk/>
            <pc:sldMk cId="1528979219" sldId="489"/>
            <ac:picMk id="11" creationId="{D104D072-9FD0-C810-FE21-0166BB126FBC}"/>
          </ac:picMkLst>
        </pc:picChg>
        <pc:picChg chg="mod">
          <ac:chgData name="Ruth Crosby-Stewart" userId="cd46f3ec-076c-43b9-b3d1-321ee287d04d" providerId="ADAL" clId="{FE7271EF-E710-4EB0-B6FE-F1B683FEF7B6}" dt="2024-02-06T09:31:43.091" v="16" actId="1076"/>
          <ac:picMkLst>
            <pc:docMk/>
            <pc:sldMk cId="1528979219" sldId="489"/>
            <ac:picMk id="13" creationId="{6564ADCE-C901-68C9-0FC8-E0D6F86845B2}"/>
          </ac:picMkLst>
        </pc:picChg>
        <pc:picChg chg="mod">
          <ac:chgData name="Ruth Crosby-Stewart" userId="cd46f3ec-076c-43b9-b3d1-321ee287d04d" providerId="ADAL" clId="{FE7271EF-E710-4EB0-B6FE-F1B683FEF7B6}" dt="2024-02-06T09:31:36.861" v="14" actId="1076"/>
          <ac:picMkLst>
            <pc:docMk/>
            <pc:sldMk cId="1528979219" sldId="489"/>
            <ac:picMk id="19" creationId="{78DBA49B-200B-C40C-70B6-DBDD5EED0DDB}"/>
          </ac:picMkLst>
        </pc:picChg>
      </pc:sldChg>
      <pc:sldChg chg="del ord">
        <pc:chgData name="Ruth Crosby-Stewart" userId="cd46f3ec-076c-43b9-b3d1-321ee287d04d" providerId="ADAL" clId="{FE7271EF-E710-4EB0-B6FE-F1B683FEF7B6}" dt="2024-02-06T09:32:44.183" v="27" actId="47"/>
        <pc:sldMkLst>
          <pc:docMk/>
          <pc:sldMk cId="2340293895" sldId="495"/>
        </pc:sldMkLst>
      </pc:sldChg>
      <pc:sldChg chg="modSp ord">
        <pc:chgData name="Ruth Crosby-Stewart" userId="cd46f3ec-076c-43b9-b3d1-321ee287d04d" providerId="ADAL" clId="{FE7271EF-E710-4EB0-B6FE-F1B683FEF7B6}" dt="2024-02-06T09:33:14.678" v="30"/>
        <pc:sldMkLst>
          <pc:docMk/>
          <pc:sldMk cId="4142367201" sldId="496"/>
        </pc:sldMkLst>
        <pc:spChg chg="mod">
          <ac:chgData name="Ruth Crosby-Stewart" userId="cd46f3ec-076c-43b9-b3d1-321ee287d04d" providerId="ADAL" clId="{FE7271EF-E710-4EB0-B6FE-F1B683FEF7B6}" dt="2024-02-06T09:33:07.530" v="28" actId="20577"/>
          <ac:spMkLst>
            <pc:docMk/>
            <pc:sldMk cId="4142367201" sldId="496"/>
            <ac:spMk id="4" creationId="{E4E9844D-5A19-8F0D-B25F-9C3D8BA089FC}"/>
          </ac:spMkLst>
        </pc:spChg>
      </pc:sldChg>
      <pc:sldChg chg="addSp delSp modSp new mod delAnim modAnim">
        <pc:chgData name="Ruth Crosby-Stewart" userId="cd46f3ec-076c-43b9-b3d1-321ee287d04d" providerId="ADAL" clId="{FE7271EF-E710-4EB0-B6FE-F1B683FEF7B6}" dt="2024-02-06T10:16:55.956" v="2754" actId="20577"/>
        <pc:sldMkLst>
          <pc:docMk/>
          <pc:sldMk cId="1140435882" sldId="497"/>
        </pc:sldMkLst>
        <pc:spChg chg="add del mod">
          <ac:chgData name="Ruth Crosby-Stewart" userId="cd46f3ec-076c-43b9-b3d1-321ee287d04d" providerId="ADAL" clId="{FE7271EF-E710-4EB0-B6FE-F1B683FEF7B6}" dt="2024-02-06T10:16:22.597" v="2729" actId="478"/>
          <ac:spMkLst>
            <pc:docMk/>
            <pc:sldMk cId="1140435882" sldId="497"/>
            <ac:spMk id="2" creationId="{04AB91F4-8714-8F17-5565-19F7DA3CCE4F}"/>
          </ac:spMkLst>
        </pc:spChg>
        <pc:spChg chg="add mod">
          <ac:chgData name="Ruth Crosby-Stewart" userId="cd46f3ec-076c-43b9-b3d1-321ee287d04d" providerId="ADAL" clId="{FE7271EF-E710-4EB0-B6FE-F1B683FEF7B6}" dt="2024-02-06T10:16:55.956" v="2754" actId="20577"/>
          <ac:spMkLst>
            <pc:docMk/>
            <pc:sldMk cId="1140435882" sldId="497"/>
            <ac:spMk id="3" creationId="{2AAC4D98-2409-B8A4-9CC1-4F9D7A97E29A}"/>
          </ac:spMkLst>
        </pc:spChg>
        <pc:spChg chg="add mod">
          <ac:chgData name="Ruth Crosby-Stewart" userId="cd46f3ec-076c-43b9-b3d1-321ee287d04d" providerId="ADAL" clId="{FE7271EF-E710-4EB0-B6FE-F1B683FEF7B6}" dt="2024-02-06T10:16:27.821" v="2730" actId="1076"/>
          <ac:spMkLst>
            <pc:docMk/>
            <pc:sldMk cId="1140435882" sldId="497"/>
            <ac:spMk id="4" creationId="{66B17A07-E1B5-EF0B-238E-D8C21A148E0A}"/>
          </ac:spMkLst>
        </pc:spChg>
      </pc:sldChg>
      <pc:sldChg chg="addSp modSp new mod modAnim">
        <pc:chgData name="Ruth Crosby-Stewart" userId="cd46f3ec-076c-43b9-b3d1-321ee287d04d" providerId="ADAL" clId="{FE7271EF-E710-4EB0-B6FE-F1B683FEF7B6}" dt="2024-02-06T10:35:46.702" v="3782" actId="20577"/>
        <pc:sldMkLst>
          <pc:docMk/>
          <pc:sldMk cId="1965933180" sldId="498"/>
        </pc:sldMkLst>
        <pc:spChg chg="add mod">
          <ac:chgData name="Ruth Crosby-Stewart" userId="cd46f3ec-076c-43b9-b3d1-321ee287d04d" providerId="ADAL" clId="{FE7271EF-E710-4EB0-B6FE-F1B683FEF7B6}" dt="2024-02-06T10:35:46.702" v="3782" actId="20577"/>
          <ac:spMkLst>
            <pc:docMk/>
            <pc:sldMk cId="1965933180" sldId="498"/>
            <ac:spMk id="2" creationId="{E9AB643C-77B5-0DA4-C42D-60D642E7FD65}"/>
          </ac:spMkLst>
        </pc:spChg>
        <pc:spChg chg="add mod">
          <ac:chgData name="Ruth Crosby-Stewart" userId="cd46f3ec-076c-43b9-b3d1-321ee287d04d" providerId="ADAL" clId="{FE7271EF-E710-4EB0-B6FE-F1B683FEF7B6}" dt="2024-02-06T10:22:14.872" v="2863" actId="1076"/>
          <ac:spMkLst>
            <pc:docMk/>
            <pc:sldMk cId="1965933180" sldId="498"/>
            <ac:spMk id="3" creationId="{FCD378F7-F51B-72ED-13C3-CE944830D340}"/>
          </ac:spMkLst>
        </pc:spChg>
      </pc:sldChg>
      <pc:sldChg chg="addSp delSp modSp mod addAnim delAnim modAnim">
        <pc:chgData name="Ruth Crosby-Stewart" userId="cd46f3ec-076c-43b9-b3d1-321ee287d04d" providerId="ADAL" clId="{FE7271EF-E710-4EB0-B6FE-F1B683FEF7B6}" dt="2024-02-06T10:10:50.072" v="2456" actId="255"/>
        <pc:sldMkLst>
          <pc:docMk/>
          <pc:sldMk cId="3503188496" sldId="499"/>
        </pc:sldMkLst>
        <pc:spChg chg="mod">
          <ac:chgData name="Ruth Crosby-Stewart" userId="cd46f3ec-076c-43b9-b3d1-321ee287d04d" providerId="ADAL" clId="{FE7271EF-E710-4EB0-B6FE-F1B683FEF7B6}" dt="2024-02-06T10:08:20.399" v="2282" actId="14100"/>
          <ac:spMkLst>
            <pc:docMk/>
            <pc:sldMk cId="3503188496" sldId="499"/>
            <ac:spMk id="2" creationId="{CB9EAB6D-404D-C784-6F65-4D12CAC7B2E3}"/>
          </ac:spMkLst>
        </pc:spChg>
        <pc:spChg chg="del">
          <ac:chgData name="Ruth Crosby-Stewart" userId="cd46f3ec-076c-43b9-b3d1-321ee287d04d" providerId="ADAL" clId="{FE7271EF-E710-4EB0-B6FE-F1B683FEF7B6}" dt="2024-02-06T09:35:11.367" v="124" actId="478"/>
          <ac:spMkLst>
            <pc:docMk/>
            <pc:sldMk cId="3503188496" sldId="499"/>
            <ac:spMk id="3" creationId="{14A44431-9420-9DED-67EE-7CCB4F231B64}"/>
          </ac:spMkLst>
        </pc:spChg>
        <pc:spChg chg="add del mod">
          <ac:chgData name="Ruth Crosby-Stewart" userId="cd46f3ec-076c-43b9-b3d1-321ee287d04d" providerId="ADAL" clId="{FE7271EF-E710-4EB0-B6FE-F1B683FEF7B6}" dt="2024-02-06T10:10:50.072" v="2456" actId="255"/>
          <ac:spMkLst>
            <pc:docMk/>
            <pc:sldMk cId="3503188496" sldId="499"/>
            <ac:spMk id="4" creationId="{E4E9844D-5A19-8F0D-B25F-9C3D8BA089FC}"/>
          </ac:spMkLst>
        </pc:spChg>
      </pc:sldChg>
      <pc:sldChg chg="addSp delSp modSp add mod delAnim">
        <pc:chgData name="Ruth Crosby-Stewart" userId="cd46f3ec-076c-43b9-b3d1-321ee287d04d" providerId="ADAL" clId="{FE7271EF-E710-4EB0-B6FE-F1B683FEF7B6}" dt="2024-02-06T10:15:39.334" v="2675" actId="1076"/>
        <pc:sldMkLst>
          <pc:docMk/>
          <pc:sldMk cId="1507086644" sldId="500"/>
        </pc:sldMkLst>
        <pc:spChg chg="del">
          <ac:chgData name="Ruth Crosby-Stewart" userId="cd46f3ec-076c-43b9-b3d1-321ee287d04d" providerId="ADAL" clId="{FE7271EF-E710-4EB0-B6FE-F1B683FEF7B6}" dt="2024-02-06T09:58:38.524" v="1690" actId="478"/>
          <ac:spMkLst>
            <pc:docMk/>
            <pc:sldMk cId="1507086644" sldId="500"/>
            <ac:spMk id="2" creationId="{04AB91F4-8714-8F17-5565-19F7DA3CCE4F}"/>
          </ac:spMkLst>
        </pc:spChg>
        <pc:spChg chg="mod">
          <ac:chgData name="Ruth Crosby-Stewart" userId="cd46f3ec-076c-43b9-b3d1-321ee287d04d" providerId="ADAL" clId="{FE7271EF-E710-4EB0-B6FE-F1B683FEF7B6}" dt="2024-02-06T10:15:33.391" v="2674" actId="27636"/>
          <ac:spMkLst>
            <pc:docMk/>
            <pc:sldMk cId="1507086644" sldId="500"/>
            <ac:spMk id="3" creationId="{2AAC4D98-2409-B8A4-9CC1-4F9D7A97E29A}"/>
          </ac:spMkLst>
        </pc:spChg>
        <pc:spChg chg="add mod">
          <ac:chgData name="Ruth Crosby-Stewart" userId="cd46f3ec-076c-43b9-b3d1-321ee287d04d" providerId="ADAL" clId="{FE7271EF-E710-4EB0-B6FE-F1B683FEF7B6}" dt="2024-02-06T10:15:39.334" v="2675" actId="1076"/>
          <ac:spMkLst>
            <pc:docMk/>
            <pc:sldMk cId="1507086644" sldId="500"/>
            <ac:spMk id="4" creationId="{ECBBB22F-F64A-1F98-1A62-510D8480C385}"/>
          </ac:spMkLst>
        </pc:spChg>
      </pc:sldChg>
      <pc:sldChg chg="new del">
        <pc:chgData name="Ruth Crosby-Stewart" userId="cd46f3ec-076c-43b9-b3d1-321ee287d04d" providerId="ADAL" clId="{FE7271EF-E710-4EB0-B6FE-F1B683FEF7B6}" dt="2024-02-06T10:18:04.340" v="2803" actId="47"/>
        <pc:sldMkLst>
          <pc:docMk/>
          <pc:sldMk cId="4160243917" sldId="501"/>
        </pc:sldMkLst>
      </pc:sldChg>
      <pc:sldChg chg="add del">
        <pc:chgData name="Ruth Crosby-Stewart" userId="cd46f3ec-076c-43b9-b3d1-321ee287d04d" providerId="ADAL" clId="{FE7271EF-E710-4EB0-B6FE-F1B683FEF7B6}" dt="2024-02-06T10:50:31.068" v="4972" actId="47"/>
        <pc:sldMkLst>
          <pc:docMk/>
          <pc:sldMk cId="3566103728" sldId="502"/>
        </pc:sldMkLst>
      </pc:sldChg>
      <pc:sldChg chg="modSp add mod">
        <pc:chgData name="Ruth Crosby-Stewart" userId="cd46f3ec-076c-43b9-b3d1-321ee287d04d" providerId="ADAL" clId="{FE7271EF-E710-4EB0-B6FE-F1B683FEF7B6}" dt="2024-02-06T10:30:48.151" v="3443" actId="20577"/>
        <pc:sldMkLst>
          <pc:docMk/>
          <pc:sldMk cId="860679215" sldId="503"/>
        </pc:sldMkLst>
        <pc:spChg chg="mod">
          <ac:chgData name="Ruth Crosby-Stewart" userId="cd46f3ec-076c-43b9-b3d1-321ee287d04d" providerId="ADAL" clId="{FE7271EF-E710-4EB0-B6FE-F1B683FEF7B6}" dt="2024-02-06T10:30:48.151" v="3443" actId="20577"/>
          <ac:spMkLst>
            <pc:docMk/>
            <pc:sldMk cId="860679215" sldId="503"/>
            <ac:spMk id="2" creationId="{E9AB643C-77B5-0DA4-C42D-60D642E7FD65}"/>
          </ac:spMkLst>
        </pc:spChg>
      </pc:sldChg>
      <pc:sldChg chg="modSp add mod">
        <pc:chgData name="Ruth Crosby-Stewart" userId="cd46f3ec-076c-43b9-b3d1-321ee287d04d" providerId="ADAL" clId="{FE7271EF-E710-4EB0-B6FE-F1B683FEF7B6}" dt="2024-02-06T10:23:53.883" v="3023" actId="1076"/>
        <pc:sldMkLst>
          <pc:docMk/>
          <pc:sldMk cId="3795123143" sldId="504"/>
        </pc:sldMkLst>
        <pc:spChg chg="mod">
          <ac:chgData name="Ruth Crosby-Stewart" userId="cd46f3ec-076c-43b9-b3d1-321ee287d04d" providerId="ADAL" clId="{FE7271EF-E710-4EB0-B6FE-F1B683FEF7B6}" dt="2024-02-06T10:23:53.883" v="3023" actId="1076"/>
          <ac:spMkLst>
            <pc:docMk/>
            <pc:sldMk cId="3795123143" sldId="504"/>
            <ac:spMk id="3" creationId="{2AAC4D98-2409-B8A4-9CC1-4F9D7A97E29A}"/>
          </ac:spMkLst>
        </pc:spChg>
        <pc:spChg chg="mod">
          <ac:chgData name="Ruth Crosby-Stewart" userId="cd46f3ec-076c-43b9-b3d1-321ee287d04d" providerId="ADAL" clId="{FE7271EF-E710-4EB0-B6FE-F1B683FEF7B6}" dt="2024-02-06T10:23:07.466" v="2922" actId="1076"/>
          <ac:spMkLst>
            <pc:docMk/>
            <pc:sldMk cId="3795123143" sldId="504"/>
            <ac:spMk id="4" creationId="{66B17A07-E1B5-EF0B-238E-D8C21A148E0A}"/>
          </ac:spMkLst>
        </pc:spChg>
      </pc:sldChg>
      <pc:sldChg chg="modSp add mod modAnim">
        <pc:chgData name="Ruth Crosby-Stewart" userId="cd46f3ec-076c-43b9-b3d1-321ee287d04d" providerId="ADAL" clId="{FE7271EF-E710-4EB0-B6FE-F1B683FEF7B6}" dt="2024-02-06T10:56:18.173" v="5060" actId="20577"/>
        <pc:sldMkLst>
          <pc:docMk/>
          <pc:sldMk cId="4224763019" sldId="505"/>
        </pc:sldMkLst>
        <pc:spChg chg="mod">
          <ac:chgData name="Ruth Crosby-Stewart" userId="cd46f3ec-076c-43b9-b3d1-321ee287d04d" providerId="ADAL" clId="{FE7271EF-E710-4EB0-B6FE-F1B683FEF7B6}" dt="2024-02-06T10:56:18.173" v="5060" actId="20577"/>
          <ac:spMkLst>
            <pc:docMk/>
            <pc:sldMk cId="4224763019" sldId="505"/>
            <ac:spMk id="2" creationId="{E9AB643C-77B5-0DA4-C42D-60D642E7FD65}"/>
          </ac:spMkLst>
        </pc:spChg>
        <pc:spChg chg="mod">
          <ac:chgData name="Ruth Crosby-Stewart" userId="cd46f3ec-076c-43b9-b3d1-321ee287d04d" providerId="ADAL" clId="{FE7271EF-E710-4EB0-B6FE-F1B683FEF7B6}" dt="2024-02-06T10:36:21.699" v="3826" actId="20577"/>
          <ac:spMkLst>
            <pc:docMk/>
            <pc:sldMk cId="4224763019" sldId="505"/>
            <ac:spMk id="3" creationId="{FCD378F7-F51B-72ED-13C3-CE944830D340}"/>
          </ac:spMkLst>
        </pc:spChg>
      </pc:sldChg>
      <pc:sldChg chg="modSp add mod">
        <pc:chgData name="Ruth Crosby-Stewart" userId="cd46f3ec-076c-43b9-b3d1-321ee287d04d" providerId="ADAL" clId="{FE7271EF-E710-4EB0-B6FE-F1B683FEF7B6}" dt="2024-02-06T10:41:46.051" v="4605" actId="20577"/>
        <pc:sldMkLst>
          <pc:docMk/>
          <pc:sldMk cId="628207900" sldId="506"/>
        </pc:sldMkLst>
        <pc:spChg chg="mod">
          <ac:chgData name="Ruth Crosby-Stewart" userId="cd46f3ec-076c-43b9-b3d1-321ee287d04d" providerId="ADAL" clId="{FE7271EF-E710-4EB0-B6FE-F1B683FEF7B6}" dt="2024-02-06T10:41:46.051" v="4605" actId="20577"/>
          <ac:spMkLst>
            <pc:docMk/>
            <pc:sldMk cId="628207900" sldId="506"/>
            <ac:spMk id="2" creationId="{E9AB643C-77B5-0DA4-C42D-60D642E7FD65}"/>
          </ac:spMkLst>
        </pc:spChg>
        <pc:spChg chg="mod">
          <ac:chgData name="Ruth Crosby-Stewart" userId="cd46f3ec-076c-43b9-b3d1-321ee287d04d" providerId="ADAL" clId="{FE7271EF-E710-4EB0-B6FE-F1B683FEF7B6}" dt="2024-02-06T10:39:34.197" v="4368" actId="1076"/>
          <ac:spMkLst>
            <pc:docMk/>
            <pc:sldMk cId="628207900" sldId="506"/>
            <ac:spMk id="3" creationId="{FCD378F7-F51B-72ED-13C3-CE944830D340}"/>
          </ac:spMkLst>
        </pc:spChg>
      </pc:sldChg>
      <pc:sldChg chg="modSp add mod">
        <pc:chgData name="Ruth Crosby-Stewart" userId="cd46f3ec-076c-43b9-b3d1-321ee287d04d" providerId="ADAL" clId="{FE7271EF-E710-4EB0-B6FE-F1B683FEF7B6}" dt="2024-02-06T10:46:00.094" v="4971" actId="20577"/>
        <pc:sldMkLst>
          <pc:docMk/>
          <pc:sldMk cId="2649435792" sldId="507"/>
        </pc:sldMkLst>
        <pc:spChg chg="mod">
          <ac:chgData name="Ruth Crosby-Stewart" userId="cd46f3ec-076c-43b9-b3d1-321ee287d04d" providerId="ADAL" clId="{FE7271EF-E710-4EB0-B6FE-F1B683FEF7B6}" dt="2024-02-06T10:46:00.094" v="4971" actId="20577"/>
          <ac:spMkLst>
            <pc:docMk/>
            <pc:sldMk cId="2649435792" sldId="507"/>
            <ac:spMk id="3" creationId="{2AAC4D98-2409-B8A4-9CC1-4F9D7A97E29A}"/>
          </ac:spMkLst>
        </pc:spChg>
        <pc:spChg chg="mod">
          <ac:chgData name="Ruth Crosby-Stewart" userId="cd46f3ec-076c-43b9-b3d1-321ee287d04d" providerId="ADAL" clId="{FE7271EF-E710-4EB0-B6FE-F1B683FEF7B6}" dt="2024-02-06T10:43:42.720" v="4650" actId="1076"/>
          <ac:spMkLst>
            <pc:docMk/>
            <pc:sldMk cId="2649435792" sldId="507"/>
            <ac:spMk id="4" creationId="{ECBBB22F-F64A-1F98-1A62-510D8480C385}"/>
          </ac:spMkLst>
        </pc:spChg>
      </pc:sldChg>
    </pc:docChg>
  </pc:docChgLst>
  <pc:docChgLst>
    <pc:chgData name="Ruth Crosby-Stewart" userId="cd46f3ec-076c-43b9-b3d1-321ee287d04d" providerId="ADAL" clId="{7F1A04F6-243E-45A9-9269-02082B59FD95}"/>
    <pc:docChg chg="undo custSel addSld delSld modSld sldOrd">
      <pc:chgData name="Ruth Crosby-Stewart" userId="cd46f3ec-076c-43b9-b3d1-321ee287d04d" providerId="ADAL" clId="{7F1A04F6-243E-45A9-9269-02082B59FD95}" dt="2024-02-07T10:27:20.042" v="1420" actId="1076"/>
      <pc:docMkLst>
        <pc:docMk/>
      </pc:docMkLst>
      <pc:sldChg chg="ord">
        <pc:chgData name="Ruth Crosby-Stewart" userId="cd46f3ec-076c-43b9-b3d1-321ee287d04d" providerId="ADAL" clId="{7F1A04F6-243E-45A9-9269-02082B59FD95}" dt="2024-02-07T10:06:24.358" v="11"/>
        <pc:sldMkLst>
          <pc:docMk/>
          <pc:sldMk cId="656694336" sldId="258"/>
        </pc:sldMkLst>
      </pc:sldChg>
      <pc:sldChg chg="ord">
        <pc:chgData name="Ruth Crosby-Stewart" userId="cd46f3ec-076c-43b9-b3d1-321ee287d04d" providerId="ADAL" clId="{7F1A04F6-243E-45A9-9269-02082B59FD95}" dt="2024-02-07T10:05:42.727" v="5"/>
        <pc:sldMkLst>
          <pc:docMk/>
          <pc:sldMk cId="532634323" sldId="265"/>
        </pc:sldMkLst>
      </pc:sldChg>
      <pc:sldChg chg="ord">
        <pc:chgData name="Ruth Crosby-Stewart" userId="cd46f3ec-076c-43b9-b3d1-321ee287d04d" providerId="ADAL" clId="{7F1A04F6-243E-45A9-9269-02082B59FD95}" dt="2024-02-07T10:04:28.758" v="1"/>
        <pc:sldMkLst>
          <pc:docMk/>
          <pc:sldMk cId="507305022" sldId="398"/>
        </pc:sldMkLst>
      </pc:sldChg>
      <pc:sldChg chg="ord">
        <pc:chgData name="Ruth Crosby-Stewart" userId="cd46f3ec-076c-43b9-b3d1-321ee287d04d" providerId="ADAL" clId="{7F1A04F6-243E-45A9-9269-02082B59FD95}" dt="2024-02-07T10:05:16.779" v="3"/>
        <pc:sldMkLst>
          <pc:docMk/>
          <pc:sldMk cId="679995215" sldId="401"/>
        </pc:sldMkLst>
      </pc:sldChg>
      <pc:sldChg chg="ord">
        <pc:chgData name="Ruth Crosby-Stewart" userId="cd46f3ec-076c-43b9-b3d1-321ee287d04d" providerId="ADAL" clId="{7F1A04F6-243E-45A9-9269-02082B59FD95}" dt="2024-02-07T10:05:53.502" v="7"/>
        <pc:sldMkLst>
          <pc:docMk/>
          <pc:sldMk cId="488636357" sldId="441"/>
        </pc:sldMkLst>
      </pc:sldChg>
      <pc:sldChg chg="ord">
        <pc:chgData name="Ruth Crosby-Stewart" userId="cd46f3ec-076c-43b9-b3d1-321ee287d04d" providerId="ADAL" clId="{7F1A04F6-243E-45A9-9269-02082B59FD95}" dt="2024-02-07T10:06:36.904" v="13"/>
        <pc:sldMkLst>
          <pc:docMk/>
          <pc:sldMk cId="1098885891" sldId="486"/>
        </pc:sldMkLst>
      </pc:sldChg>
      <pc:sldChg chg="ord">
        <pc:chgData name="Ruth Crosby-Stewart" userId="cd46f3ec-076c-43b9-b3d1-321ee287d04d" providerId="ADAL" clId="{7F1A04F6-243E-45A9-9269-02082B59FD95}" dt="2024-02-07T10:06:58.668" v="17"/>
        <pc:sldMkLst>
          <pc:docMk/>
          <pc:sldMk cId="4038407194" sldId="487"/>
        </pc:sldMkLst>
      </pc:sldChg>
      <pc:sldChg chg="ord">
        <pc:chgData name="Ruth Crosby-Stewart" userId="cd46f3ec-076c-43b9-b3d1-321ee287d04d" providerId="ADAL" clId="{7F1A04F6-243E-45A9-9269-02082B59FD95}" dt="2024-02-07T10:07:09.687" v="19"/>
        <pc:sldMkLst>
          <pc:docMk/>
          <pc:sldMk cId="3411714012" sldId="488"/>
        </pc:sldMkLst>
      </pc:sldChg>
      <pc:sldChg chg="ord">
        <pc:chgData name="Ruth Crosby-Stewart" userId="cd46f3ec-076c-43b9-b3d1-321ee287d04d" providerId="ADAL" clId="{7F1A04F6-243E-45A9-9269-02082B59FD95}" dt="2024-02-07T10:06:03.568" v="9"/>
        <pc:sldMkLst>
          <pc:docMk/>
          <pc:sldMk cId="1528979219" sldId="489"/>
        </pc:sldMkLst>
      </pc:sldChg>
      <pc:sldChg chg="ord">
        <pc:chgData name="Ruth Crosby-Stewart" userId="cd46f3ec-076c-43b9-b3d1-321ee287d04d" providerId="ADAL" clId="{7F1A04F6-243E-45A9-9269-02082B59FD95}" dt="2024-02-07T10:06:48.303" v="15"/>
        <pc:sldMkLst>
          <pc:docMk/>
          <pc:sldMk cId="234664428" sldId="490"/>
        </pc:sldMkLst>
      </pc:sldChg>
      <pc:sldChg chg="ord">
        <pc:chgData name="Ruth Crosby-Stewart" userId="cd46f3ec-076c-43b9-b3d1-321ee287d04d" providerId="ADAL" clId="{7F1A04F6-243E-45A9-9269-02082B59FD95}" dt="2024-02-07T10:07:22.425" v="21"/>
        <pc:sldMkLst>
          <pc:docMk/>
          <pc:sldMk cId="2690436939" sldId="492"/>
        </pc:sldMkLst>
      </pc:sldChg>
      <pc:sldChg chg="ord">
        <pc:chgData name="Ruth Crosby-Stewart" userId="cd46f3ec-076c-43b9-b3d1-321ee287d04d" providerId="ADAL" clId="{7F1A04F6-243E-45A9-9269-02082B59FD95}" dt="2024-02-07T10:07:33.960" v="23"/>
        <pc:sldMkLst>
          <pc:docMk/>
          <pc:sldMk cId="2421169106" sldId="493"/>
        </pc:sldMkLst>
      </pc:sldChg>
      <pc:sldChg chg="modSp mod">
        <pc:chgData name="Ruth Crosby-Stewart" userId="cd46f3ec-076c-43b9-b3d1-321ee287d04d" providerId="ADAL" clId="{7F1A04F6-243E-45A9-9269-02082B59FD95}" dt="2024-02-07T10:13:17.721" v="654" actId="27636"/>
        <pc:sldMkLst>
          <pc:docMk/>
          <pc:sldMk cId="1140435882" sldId="497"/>
        </pc:sldMkLst>
        <pc:spChg chg="mod">
          <ac:chgData name="Ruth Crosby-Stewart" userId="cd46f3ec-076c-43b9-b3d1-321ee287d04d" providerId="ADAL" clId="{7F1A04F6-243E-45A9-9269-02082B59FD95}" dt="2024-02-07T10:13:17.721" v="654" actId="27636"/>
          <ac:spMkLst>
            <pc:docMk/>
            <pc:sldMk cId="1140435882" sldId="497"/>
            <ac:spMk id="3" creationId="{2AAC4D98-2409-B8A4-9CC1-4F9D7A97E29A}"/>
          </ac:spMkLst>
        </pc:spChg>
        <pc:spChg chg="mod">
          <ac:chgData name="Ruth Crosby-Stewart" userId="cd46f3ec-076c-43b9-b3d1-321ee287d04d" providerId="ADAL" clId="{7F1A04F6-243E-45A9-9269-02082B59FD95}" dt="2024-02-07T10:08:22.201" v="90" actId="20577"/>
          <ac:spMkLst>
            <pc:docMk/>
            <pc:sldMk cId="1140435882" sldId="497"/>
            <ac:spMk id="4" creationId="{66B17A07-E1B5-EF0B-238E-D8C21A148E0A}"/>
          </ac:spMkLst>
        </pc:spChg>
      </pc:sldChg>
      <pc:sldChg chg="add">
        <pc:chgData name="Ruth Crosby-Stewart" userId="cd46f3ec-076c-43b9-b3d1-321ee287d04d" providerId="ADAL" clId="{7F1A04F6-243E-45A9-9269-02082B59FD95}" dt="2024-02-07T10:07:55.340" v="24" actId="2890"/>
        <pc:sldMkLst>
          <pc:docMk/>
          <pc:sldMk cId="1937097707" sldId="508"/>
        </pc:sldMkLst>
      </pc:sldChg>
      <pc:sldChg chg="addSp modSp new mod">
        <pc:chgData name="Ruth Crosby-Stewart" userId="cd46f3ec-076c-43b9-b3d1-321ee287d04d" providerId="ADAL" clId="{7F1A04F6-243E-45A9-9269-02082B59FD95}" dt="2024-02-07T10:17:07.033" v="663" actId="1076"/>
        <pc:sldMkLst>
          <pc:docMk/>
          <pc:sldMk cId="1833351773" sldId="509"/>
        </pc:sldMkLst>
        <pc:picChg chg="add mod">
          <ac:chgData name="Ruth Crosby-Stewart" userId="cd46f3ec-076c-43b9-b3d1-321ee287d04d" providerId="ADAL" clId="{7F1A04F6-243E-45A9-9269-02082B59FD95}" dt="2024-02-07T10:17:07.033" v="663" actId="1076"/>
          <ac:picMkLst>
            <pc:docMk/>
            <pc:sldMk cId="1833351773" sldId="509"/>
            <ac:picMk id="2" creationId="{8217B83F-079A-984F-D42E-FAFB5051A8A6}"/>
          </ac:picMkLst>
        </pc:picChg>
      </pc:sldChg>
      <pc:sldChg chg="addSp modSp new mod modAnim">
        <pc:chgData name="Ruth Crosby-Stewart" userId="cd46f3ec-076c-43b9-b3d1-321ee287d04d" providerId="ADAL" clId="{7F1A04F6-243E-45A9-9269-02082B59FD95}" dt="2024-02-07T10:21:24.220" v="1012" actId="313"/>
        <pc:sldMkLst>
          <pc:docMk/>
          <pc:sldMk cId="1731910163" sldId="510"/>
        </pc:sldMkLst>
        <pc:spChg chg="add mod">
          <ac:chgData name="Ruth Crosby-Stewart" userId="cd46f3ec-076c-43b9-b3d1-321ee287d04d" providerId="ADAL" clId="{7F1A04F6-243E-45A9-9269-02082B59FD95}" dt="2024-02-07T10:21:24.220" v="1012" actId="313"/>
          <ac:spMkLst>
            <pc:docMk/>
            <pc:sldMk cId="1731910163" sldId="510"/>
            <ac:spMk id="2" creationId="{645E1A1A-B024-6742-D3E9-42675A7A1C26}"/>
          </ac:spMkLst>
        </pc:spChg>
      </pc:sldChg>
      <pc:sldChg chg="modSp mod">
        <pc:chgData name="Ruth Crosby-Stewart" userId="cd46f3ec-076c-43b9-b3d1-321ee287d04d" providerId="ADAL" clId="{7F1A04F6-243E-45A9-9269-02082B59FD95}" dt="2024-02-07T10:23:30.903" v="1354" actId="27636"/>
        <pc:sldMkLst>
          <pc:docMk/>
          <pc:sldMk cId="2587970030" sldId="511"/>
        </pc:sldMkLst>
        <pc:spChg chg="mod">
          <ac:chgData name="Ruth Crosby-Stewart" userId="cd46f3ec-076c-43b9-b3d1-321ee287d04d" providerId="ADAL" clId="{7F1A04F6-243E-45A9-9269-02082B59FD95}" dt="2024-02-07T10:23:30.903" v="1354" actId="27636"/>
          <ac:spMkLst>
            <pc:docMk/>
            <pc:sldMk cId="2587970030" sldId="511"/>
            <ac:spMk id="3" creationId="{2AAC4D98-2409-B8A4-9CC1-4F9D7A97E29A}"/>
          </ac:spMkLst>
        </pc:spChg>
        <pc:spChg chg="mod">
          <ac:chgData name="Ruth Crosby-Stewart" userId="cd46f3ec-076c-43b9-b3d1-321ee287d04d" providerId="ADAL" clId="{7F1A04F6-243E-45A9-9269-02082B59FD95}" dt="2024-02-07T10:22:10.905" v="1042" actId="1076"/>
          <ac:spMkLst>
            <pc:docMk/>
            <pc:sldMk cId="2587970030" sldId="511"/>
            <ac:spMk id="4" creationId="{66B17A07-E1B5-EF0B-238E-D8C21A148E0A}"/>
          </ac:spMkLst>
        </pc:spChg>
      </pc:sldChg>
      <pc:sldChg chg="modSp add del mod">
        <pc:chgData name="Ruth Crosby-Stewart" userId="cd46f3ec-076c-43b9-b3d1-321ee287d04d" providerId="ADAL" clId="{7F1A04F6-243E-45A9-9269-02082B59FD95}" dt="2024-02-07T10:26:16.470" v="1394" actId="47"/>
        <pc:sldMkLst>
          <pc:docMk/>
          <pc:sldMk cId="3707392341" sldId="512"/>
        </pc:sldMkLst>
        <pc:spChg chg="mod">
          <ac:chgData name="Ruth Crosby-Stewart" userId="cd46f3ec-076c-43b9-b3d1-321ee287d04d" providerId="ADAL" clId="{7F1A04F6-243E-45A9-9269-02082B59FD95}" dt="2024-02-07T10:24:03.998" v="1380" actId="20577"/>
          <ac:spMkLst>
            <pc:docMk/>
            <pc:sldMk cId="3707392341" sldId="512"/>
            <ac:spMk id="3" creationId="{2AAC4D98-2409-B8A4-9CC1-4F9D7A97E29A}"/>
          </ac:spMkLst>
        </pc:spChg>
        <pc:spChg chg="mod">
          <ac:chgData name="Ruth Crosby-Stewart" userId="cd46f3ec-076c-43b9-b3d1-321ee287d04d" providerId="ADAL" clId="{7F1A04F6-243E-45A9-9269-02082B59FD95}" dt="2024-02-07T10:24:00.651" v="1379" actId="1076"/>
          <ac:spMkLst>
            <pc:docMk/>
            <pc:sldMk cId="3707392341" sldId="512"/>
            <ac:spMk id="4" creationId="{66B17A07-E1B5-EF0B-238E-D8C21A148E0A}"/>
          </ac:spMkLst>
        </pc:spChg>
      </pc:sldChg>
      <pc:sldChg chg="addSp modSp mod">
        <pc:chgData name="Ruth Crosby-Stewart" userId="cd46f3ec-076c-43b9-b3d1-321ee287d04d" providerId="ADAL" clId="{7F1A04F6-243E-45A9-9269-02082B59FD95}" dt="2024-02-07T10:26:11.713" v="1393" actId="1076"/>
        <pc:sldMkLst>
          <pc:docMk/>
          <pc:sldMk cId="2245005593" sldId="513"/>
        </pc:sldMkLst>
        <pc:spChg chg="add mod">
          <ac:chgData name="Ruth Crosby-Stewart" userId="cd46f3ec-076c-43b9-b3d1-321ee287d04d" providerId="ADAL" clId="{7F1A04F6-243E-45A9-9269-02082B59FD95}" dt="2024-02-07T10:25:56.471" v="1385" actId="1076"/>
          <ac:spMkLst>
            <pc:docMk/>
            <pc:sldMk cId="2245005593" sldId="513"/>
            <ac:spMk id="2" creationId="{48599DC6-B783-FDBB-7EE9-9EA05325EAB2}"/>
          </ac:spMkLst>
        </pc:spChg>
        <pc:spChg chg="mod">
          <ac:chgData name="Ruth Crosby-Stewart" userId="cd46f3ec-076c-43b9-b3d1-321ee287d04d" providerId="ADAL" clId="{7F1A04F6-243E-45A9-9269-02082B59FD95}" dt="2024-02-07T10:25:33.402" v="1382" actId="1076"/>
          <ac:spMkLst>
            <pc:docMk/>
            <pc:sldMk cId="2245005593" sldId="513"/>
            <ac:spMk id="3" creationId="{2AAC4D98-2409-B8A4-9CC1-4F9D7A97E29A}"/>
          </ac:spMkLst>
        </pc:spChg>
        <pc:spChg chg="mod">
          <ac:chgData name="Ruth Crosby-Stewart" userId="cd46f3ec-076c-43b9-b3d1-321ee287d04d" providerId="ADAL" clId="{7F1A04F6-243E-45A9-9269-02082B59FD95}" dt="2024-02-07T10:26:11.713" v="1393" actId="1076"/>
          <ac:spMkLst>
            <pc:docMk/>
            <pc:sldMk cId="2245005593" sldId="513"/>
            <ac:spMk id="4" creationId="{66B17A07-E1B5-EF0B-238E-D8C21A148E0A}"/>
          </ac:spMkLst>
        </pc:spChg>
      </pc:sldChg>
      <pc:sldChg chg="delSp modSp mod delAnim">
        <pc:chgData name="Ruth Crosby-Stewart" userId="cd46f3ec-076c-43b9-b3d1-321ee287d04d" providerId="ADAL" clId="{7F1A04F6-243E-45A9-9269-02082B59FD95}" dt="2024-02-07T10:27:20.042" v="1420" actId="1076"/>
        <pc:sldMkLst>
          <pc:docMk/>
          <pc:sldMk cId="3589022912" sldId="514"/>
        </pc:sldMkLst>
        <pc:spChg chg="del">
          <ac:chgData name="Ruth Crosby-Stewart" userId="cd46f3ec-076c-43b9-b3d1-321ee287d04d" providerId="ADAL" clId="{7F1A04F6-243E-45A9-9269-02082B59FD95}" dt="2024-02-07T10:27:11.371" v="1419" actId="478"/>
          <ac:spMkLst>
            <pc:docMk/>
            <pc:sldMk cId="3589022912" sldId="514"/>
            <ac:spMk id="3" creationId="{2AAC4D98-2409-B8A4-9CC1-4F9D7A97E29A}"/>
          </ac:spMkLst>
        </pc:spChg>
        <pc:spChg chg="mod">
          <ac:chgData name="Ruth Crosby-Stewart" userId="cd46f3ec-076c-43b9-b3d1-321ee287d04d" providerId="ADAL" clId="{7F1A04F6-243E-45A9-9269-02082B59FD95}" dt="2024-02-07T10:27:20.042" v="1420" actId="1076"/>
          <ac:spMkLst>
            <pc:docMk/>
            <pc:sldMk cId="3589022912" sldId="514"/>
            <ac:spMk id="4" creationId="{66B17A07-E1B5-EF0B-238E-D8C21A148E0A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567B1A-8066-4606-BD2C-E7C0BAF9F300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E8FC22-E4D8-4EE7-809A-97C50F338C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2493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E8FC22-E4D8-4EE7-809A-97C50F338C3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593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6E8FC22-E4D8-4EE7-809A-97C50F338C31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0190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1C007E-A49E-55FF-303B-03B5342D61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F5799F-0DCF-A8F4-3CC8-17F1CC6923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BAF39A-073D-3295-A25F-B959D114C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66CCF-BBA5-AAA9-93C5-4766A9352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E9C47E-9BFD-500E-38FE-4E783A8134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469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482844-A252-2FEC-BB8F-3BF0D6A71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E56A8-1432-F037-0B7F-0810ECDA84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4A222A-1C0A-5B5E-9FCB-287533E7A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219E27-05C7-1147-C9D1-9C2F4D5C1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6643F5-E12C-6671-8AA7-5EBCC4F9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7861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4D277-9DFC-EFF1-94E1-D6C2E67EB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472A54-3DEF-8DCF-7FD9-2229C69663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F0516A-05FE-05C0-462E-03B6277AE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16A92-688D-A7E7-DC1C-8B56545338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8469D-D82B-D131-A825-B075DD03E2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96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ADF41-89B4-997F-AF17-94BF67C90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094C5F-7266-3481-B250-9F45FF6062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DE9321-FD50-4EBE-E09B-7C8E538A38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B39E00-22E8-A517-5990-2C4C8CAE8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86698A-B854-57B4-84E9-A9FEE8C28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405F51-5B02-36BC-87C5-1EEB68E38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051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DF42F-E641-7B1F-A431-F63956DF45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497B04-95C2-D9EF-2E31-0515F4E7C7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0CC5C8-F2E8-87DF-B542-FC8D55FF94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903F01-66C1-6861-381C-DDC7D07E5CF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4A8F1C-2A12-0197-5973-209BAB5F2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6B1819E-0AF2-F2F3-3E9D-BD4BD3DF97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A39AA1-F723-6EB4-3101-19F9573B7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19C2E8-A275-FA77-B925-DB99C95CA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177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CDB1A6-E1EE-B984-929D-2F8B77F714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E838C6-2457-75DF-D588-DCB99CE476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2E7BF57-8A5B-DD0F-36FE-269770FA0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A3FBD8-909C-4BAB-0601-AA93C93AE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5545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1D5642-FBD9-6AA7-403D-AE007BC9C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62A7BC-994B-A6A9-6B76-0AD71F6A2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09D2DF0-ED41-285E-113F-E5968238C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2452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63B351-0FF7-EBC8-5AE6-C3C63BDCA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1D16AC-F5DC-8B10-3309-984F8B26E6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0B92456-2D0B-3DAF-8BAF-1E186FE01A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5FF886D-9AE9-3DCF-782A-3FCF4C17D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DF0E88-52C4-80A3-7302-0FC5C5476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0BD7F8-4766-6064-BAD5-E046E038E8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430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477968-C02E-E8E1-0A78-7E5585605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680BB66-3EAF-FCA5-0883-5D6570BB74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63A515-522E-21E4-3A05-99C0CAE94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009B3F-E46B-C9D3-BF83-02AADD7BC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D99426-6CE8-E564-734F-5D737BC0F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7C4FB2-47EE-10DF-3411-3BF28F98F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831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2F70B-5441-552A-4B5D-39CF57C8D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449DBD-6417-59BD-0DDE-BBE0D9959A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A386A-88CE-578C-6285-49E1E1A7A5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639949-430F-998D-3FEB-820DBB9A35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B15D3F-4251-C8C8-018D-8A711B9DC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859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C0C1CE-6256-668C-DB81-72ECD52DB6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9AD021B-8150-8D11-4403-DBBE0BA571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447049-9E49-566A-AA9F-8FED3CEC36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6BCF86-B109-93D4-1BCA-C8214B7B5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8611FE-9B27-7778-09C2-1A79A7C6D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9450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29FC29-CE57-DFC1-F049-BBFF2ABD7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53F7C0-117E-BCBA-F0FC-DC8430236E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D967EF-7E2C-8045-8B91-805BC4E131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04DA3-3728-49EE-B69B-2D7F50F247F3}" type="datetimeFigureOut">
              <a:rPr lang="en-GB" smtClean="0"/>
              <a:t>08/02/2024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F0B318-4475-019D-4421-75B147A9C0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059900-1E3F-F5E3-F665-B1E3D8BB74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2A21FE-8D3F-4F5E-8DC2-FF54A83CF4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3098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uth_crosby-stewart@middlesbrough.gov.u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Admin_STARS@middlesbrough.gov.uk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AF396F-4384-01D0-41D0-557A9B2C0D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9560" y="1553129"/>
            <a:ext cx="8815883" cy="2159892"/>
          </a:xfrm>
          <a:prstGeom prst="rect">
            <a:avLst/>
          </a:prstGeo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10E1195A-830A-1AE4-8EBE-300B793AE990}"/>
              </a:ext>
            </a:extLst>
          </p:cNvPr>
          <p:cNvSpPr txBox="1">
            <a:spLocks/>
          </p:cNvSpPr>
          <p:nvPr/>
        </p:nvSpPr>
        <p:spPr>
          <a:xfrm>
            <a:off x="394056" y="3874217"/>
            <a:ext cx="8749944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Sensory Teaching, Advisory and Resources Service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8063E39-39EC-2F60-C929-A0B04B3C0AA1}"/>
              </a:ext>
            </a:extLst>
          </p:cNvPr>
          <p:cNvSpPr txBox="1">
            <a:spLocks/>
          </p:cNvSpPr>
          <p:nvPr/>
        </p:nvSpPr>
        <p:spPr>
          <a:xfrm>
            <a:off x="469560" y="5360976"/>
            <a:ext cx="10515600" cy="13255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ruth_crosby-stewart@middlesbrough.gov.uk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admin_STARS@middlesbrough.gov.uk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305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 Two arrows point upwards from the word Middlesbrough.&#10;2 a series of arcs increasing in size from right to left are positioned over the words Stockton-on-Tees Borough council.&#10;3. The outline of a stag standing at the water's edge is positioned bove the words Hartlepool Borough Council. A catlike creature appears to be jumping onto the back of the stag.&#10;4. The words Redcar and Cleveland borough council encircle teh coutline of the capital letters R and C." title="Partner Local Authority logos">
            <a:extLst>
              <a:ext uri="{FF2B5EF4-FFF2-40B4-BE49-F238E27FC236}">
                <a16:creationId xmlns:a16="http://schemas.microsoft.com/office/drawing/2014/main" id="{8217B83F-079A-984F-D42E-FAFB5051A8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728" y="1344249"/>
            <a:ext cx="9947511" cy="133133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3351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E1A1A-B024-6742-D3E9-42675A7A1C26}"/>
              </a:ext>
            </a:extLst>
          </p:cNvPr>
          <p:cNvSpPr txBox="1">
            <a:spLocks/>
          </p:cNvSpPr>
          <p:nvPr/>
        </p:nvSpPr>
        <p:spPr>
          <a:xfrm>
            <a:off x="838200" y="986318"/>
            <a:ext cx="10515600" cy="40993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STARS have two experiences of LA Inspections 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● Hartlepool -  ‘light touch’</a:t>
            </a:r>
          </a:p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● Middlesbrough – ‘in depth’</a:t>
            </a:r>
          </a:p>
        </p:txBody>
      </p:sp>
    </p:spTree>
    <p:extLst>
      <p:ext uri="{BB962C8B-B14F-4D97-AF65-F5344CB8AC3E}">
        <p14:creationId xmlns:p14="http://schemas.microsoft.com/office/powerpoint/2010/main" val="1731910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AC4D98-2409-B8A4-9CC1-4F9D7A97E29A}"/>
              </a:ext>
            </a:extLst>
          </p:cNvPr>
          <p:cNvSpPr txBox="1">
            <a:spLocks/>
          </p:cNvSpPr>
          <p:nvPr/>
        </p:nvSpPr>
        <p:spPr>
          <a:xfrm>
            <a:off x="838200" y="1833740"/>
            <a:ext cx="10515600" cy="47569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STARS were sent an email requesting the presence of a 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QToD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at an interview with inspectors to discuss ‘child X.’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B17A07-E1B5-EF0B-238E-D8C21A148E0A}"/>
              </a:ext>
            </a:extLst>
          </p:cNvPr>
          <p:cNvSpPr/>
          <p:nvPr/>
        </p:nvSpPr>
        <p:spPr>
          <a:xfrm>
            <a:off x="561193" y="267522"/>
            <a:ext cx="317907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Hartlepool</a:t>
            </a:r>
          </a:p>
        </p:txBody>
      </p:sp>
    </p:spTree>
    <p:extLst>
      <p:ext uri="{BB962C8B-B14F-4D97-AF65-F5344CB8AC3E}">
        <p14:creationId xmlns:p14="http://schemas.microsoft.com/office/powerpoint/2010/main" val="2587970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AC4D98-2409-B8A4-9CC1-4F9D7A97E29A}"/>
              </a:ext>
            </a:extLst>
          </p:cNvPr>
          <p:cNvSpPr txBox="1">
            <a:spLocks/>
          </p:cNvSpPr>
          <p:nvPr/>
        </p:nvSpPr>
        <p:spPr>
          <a:xfrm>
            <a:off x="567169" y="2275528"/>
            <a:ext cx="10515600" cy="47569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Each department were directed to collate a paper folder of supporting evidence which was taken into the interview session.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Very useful: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supporting evidence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served as a prompt to ensure questions were answered as comprehensively as possible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B17A07-E1B5-EF0B-238E-D8C21A148E0A}"/>
              </a:ext>
            </a:extLst>
          </p:cNvPr>
          <p:cNvSpPr/>
          <p:nvPr/>
        </p:nvSpPr>
        <p:spPr>
          <a:xfrm>
            <a:off x="505046" y="1240624"/>
            <a:ext cx="77905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Supporting 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evidence folder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8599DC6-B783-FDBB-7EE9-9EA05325EAB2}"/>
              </a:ext>
            </a:extLst>
          </p:cNvPr>
          <p:cNvSpPr/>
          <p:nvPr/>
        </p:nvSpPr>
        <p:spPr>
          <a:xfrm>
            <a:off x="567169" y="151663"/>
            <a:ext cx="44503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Middlesbrough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45005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EAB6D-404D-C784-6F65-4D12CAC7B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194"/>
            <a:ext cx="10515600" cy="1331092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Pre-inspection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4E9844D-5A19-8F0D-B25F-9C3D8BA089FC}"/>
              </a:ext>
            </a:extLst>
          </p:cNvPr>
          <p:cNvSpPr txBox="1">
            <a:spLocks/>
          </p:cNvSpPr>
          <p:nvPr/>
        </p:nvSpPr>
        <p:spPr>
          <a:xfrm>
            <a:off x="838200" y="1119883"/>
            <a:ext cx="10185971" cy="56503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300" b="1" dirty="0">
                <a:latin typeface="Arial" panose="020B0604020202020204" pitchFamily="34" charset="0"/>
                <a:cs typeface="Arial" panose="020B0604020202020204" pitchFamily="34" charset="0"/>
              </a:rPr>
              <a:t>● </a:t>
            </a:r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LA SEF – constantly reviewed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Workstreams – Inclusion and Outreach, Inclusion and SEND Sufficiency, Workforce Development, Participation and Engagement, </a:t>
            </a:r>
            <a:r>
              <a:rPr lang="en-GB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PfA</a:t>
            </a:r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●Creation of the Outreach Inclusion service, Early Years and Secondary and Post</a:t>
            </a: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  16 provisions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Weekly virtual whole service briefings – ‘good practice’ and ‘impact’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Half-termly ‘Service-days’ – ‘the local SEND landscape development and challenges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Appointment of the Middlesbrough DSCO, Exclusions Manager and QA Officer</a:t>
            </a: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Half-termly case studies and moderation (of them)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Weekly Triage panels for outreach support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Weekly resources panels for funding, alternating Early Years &amp; Primary and Secondary and Post 16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QA process, auditing quality of EHCPs led to QA of all ‘practice’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LA had undertaken the Delivering Better Values (DBV) government initiative</a:t>
            </a:r>
          </a:p>
          <a:p>
            <a:endParaRPr lang="en-GB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200" b="1" dirty="0">
                <a:latin typeface="Arial" panose="020B0604020202020204" pitchFamily="34" charset="0"/>
                <a:cs typeface="Arial" panose="020B0604020202020204" pitchFamily="34" charset="0"/>
              </a:rPr>
              <a:t>● Mock interview panels for practitioners working face to face with service users.</a:t>
            </a:r>
            <a:endParaRPr lang="en-GB" sz="7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A82C300-8142-6F6D-C58E-208C47426E04}"/>
              </a:ext>
            </a:extLst>
          </p:cNvPr>
          <p:cNvSpPr txBox="1">
            <a:spLocks/>
          </p:cNvSpPr>
          <p:nvPr/>
        </p:nvSpPr>
        <p:spPr>
          <a:xfrm>
            <a:off x="838200" y="384174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68C6957-B146-444E-CBB4-77E186306BE3}"/>
              </a:ext>
            </a:extLst>
          </p:cNvPr>
          <p:cNvSpPr txBox="1">
            <a:spLocks/>
          </p:cNvSpPr>
          <p:nvPr/>
        </p:nvSpPr>
        <p:spPr>
          <a:xfrm>
            <a:off x="838200" y="51673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188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6B17A07-E1B5-EF0B-238E-D8C21A148E0A}"/>
              </a:ext>
            </a:extLst>
          </p:cNvPr>
          <p:cNvSpPr/>
          <p:nvPr/>
        </p:nvSpPr>
        <p:spPr>
          <a:xfrm>
            <a:off x="3610328" y="2661401"/>
            <a:ext cx="40466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 Interview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9022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4" descr="Ear wax plugs: what is it, symptoms and treatment | Top Doctors">
            <a:extLst>
              <a:ext uri="{FF2B5EF4-FFF2-40B4-BE49-F238E27FC236}">
                <a16:creationId xmlns:a16="http://schemas.microsoft.com/office/drawing/2014/main" id="{6F86ED84-258E-48B9-81EE-39A214AC671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76" r="20746" b="1"/>
          <a:stretch/>
        </p:blipFill>
        <p:spPr bwMode="auto">
          <a:xfrm flipH="1">
            <a:off x="6425483" y="557191"/>
            <a:ext cx="5668684" cy="574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uman eye - Wikipedia">
            <a:extLst>
              <a:ext uri="{FF2B5EF4-FFF2-40B4-BE49-F238E27FC236}">
                <a16:creationId xmlns:a16="http://schemas.microsoft.com/office/drawing/2014/main" id="{DD8996BF-77C1-FD75-4599-B63BA6A196D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8" r="23373"/>
          <a:stretch/>
        </p:blipFill>
        <p:spPr bwMode="auto">
          <a:xfrm>
            <a:off x="421107" y="557191"/>
            <a:ext cx="5674893" cy="5743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99521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1" name="Rectangle 3080">
            <a:extLst>
              <a:ext uri="{FF2B5EF4-FFF2-40B4-BE49-F238E27FC236}">
                <a16:creationId xmlns:a16="http://schemas.microsoft.com/office/drawing/2014/main" id="{A169D286-F4D7-4C8B-A6BD-D05384C7F1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3" name="Freeform 6">
            <a:extLst>
              <a:ext uri="{FF2B5EF4-FFF2-40B4-BE49-F238E27FC236}">
                <a16:creationId xmlns:a16="http://schemas.microsoft.com/office/drawing/2014/main" id="{39E8235E-135E-4261-8F54-2B316E493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2164" y="610728"/>
            <a:ext cx="759618" cy="5710965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85" name="Freeform 7">
            <a:extLst>
              <a:ext uri="{FF2B5EF4-FFF2-40B4-BE49-F238E27FC236}">
                <a16:creationId xmlns:a16="http://schemas.microsoft.com/office/drawing/2014/main" id="{D4ED8EC3-4D57-4620-93CE-4E6661F09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144437" y="343079"/>
            <a:ext cx="482654" cy="5521414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87" name="Freeform: Shape 3086">
            <a:extLst>
              <a:ext uri="{FF2B5EF4-FFF2-40B4-BE49-F238E27FC236}">
                <a16:creationId xmlns:a16="http://schemas.microsoft.com/office/drawing/2014/main" id="{83BCB34A-2F40-4F41-8488-A134C1C15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045" y="340424"/>
            <a:ext cx="4630139" cy="5265795"/>
          </a:xfrm>
          <a:custGeom>
            <a:avLst/>
            <a:gdLst>
              <a:gd name="connsiteX0" fmla="*/ 0 w 4630139"/>
              <a:gd name="connsiteY0" fmla="*/ 0 h 5265795"/>
              <a:gd name="connsiteX1" fmla="*/ 4630139 w 4630139"/>
              <a:gd name="connsiteY1" fmla="*/ 0 h 5265795"/>
              <a:gd name="connsiteX2" fmla="*/ 4630139 w 4630139"/>
              <a:gd name="connsiteY2" fmla="*/ 5265795 h 5265795"/>
              <a:gd name="connsiteX3" fmla="*/ 0 w 4630139"/>
              <a:gd name="connsiteY3" fmla="*/ 5265795 h 52657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30139" h="5265795">
                <a:moveTo>
                  <a:pt x="0" y="0"/>
                </a:moveTo>
                <a:lnTo>
                  <a:pt x="4630139" y="0"/>
                </a:lnTo>
                <a:lnTo>
                  <a:pt x="4630139" y="5265795"/>
                </a:lnTo>
                <a:lnTo>
                  <a:pt x="0" y="526579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6" name="Picture 4" descr="Speech banana chart showing frequencies of everyday sounds ranging from 125 - 8000kHz and from 0 decibels to 120 decibels">
            <a:extLst>
              <a:ext uri="{FF2B5EF4-FFF2-40B4-BE49-F238E27FC236}">
                <a16:creationId xmlns:a16="http://schemas.microsoft.com/office/drawing/2014/main" id="{E6219E5D-47A3-EE89-10D5-7FEBB11AC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7376" y="1153568"/>
            <a:ext cx="3343202" cy="365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9" name="Freeform: Shape 3088">
            <a:extLst>
              <a:ext uri="{FF2B5EF4-FFF2-40B4-BE49-F238E27FC236}">
                <a16:creationId xmlns:a16="http://schemas.microsoft.com/office/drawing/2014/main" id="{F78382DC-4207-465E-B379-1E16448AA2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1780" y="1071563"/>
            <a:ext cx="7290218" cy="5242298"/>
          </a:xfrm>
          <a:custGeom>
            <a:avLst/>
            <a:gdLst>
              <a:gd name="connsiteX0" fmla="*/ 0 w 7290218"/>
              <a:gd name="connsiteY0" fmla="*/ 0 h 5242298"/>
              <a:gd name="connsiteX1" fmla="*/ 7290218 w 7290218"/>
              <a:gd name="connsiteY1" fmla="*/ 0 h 5242298"/>
              <a:gd name="connsiteX2" fmla="*/ 7290218 w 7290218"/>
              <a:gd name="connsiteY2" fmla="*/ 5242298 h 5242298"/>
              <a:gd name="connsiteX3" fmla="*/ 0 w 7290218"/>
              <a:gd name="connsiteY3" fmla="*/ 5242298 h 5242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90218" h="5242298">
                <a:moveTo>
                  <a:pt x="0" y="0"/>
                </a:moveTo>
                <a:lnTo>
                  <a:pt x="7290218" y="0"/>
                </a:lnTo>
                <a:lnTo>
                  <a:pt x="7290218" y="5242298"/>
                </a:lnTo>
                <a:lnTo>
                  <a:pt x="0" y="524229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Nystagmus | Causes of involuntary eye movement | All About Vision">
            <a:extLst>
              <a:ext uri="{FF2B5EF4-FFF2-40B4-BE49-F238E27FC236}">
                <a16:creationId xmlns:a16="http://schemas.microsoft.com/office/drawing/2014/main" id="{454A67F0-DA57-41F1-395B-5F6CCB8D4B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45244" y="1719271"/>
            <a:ext cx="6020730" cy="3958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2634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B6BAC3-740C-73E8-A708-A234E0D94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035" y="273618"/>
            <a:ext cx="5271752" cy="2952181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30CB102A-EEFE-EB4B-698B-79FADB363A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156" y="4197934"/>
            <a:ext cx="3117822" cy="2338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value of online communities - Pragmatic Mom">
            <a:extLst>
              <a:ext uri="{FF2B5EF4-FFF2-40B4-BE49-F238E27FC236}">
                <a16:creationId xmlns:a16="http://schemas.microsoft.com/office/drawing/2014/main" id="{DA37474C-54CC-05BB-F932-86EC64597E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024" y="3900215"/>
            <a:ext cx="5043914" cy="2796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FE News | Research confirms executive education boosts personal,  professional and organisational life-wide learning">
            <a:extLst>
              <a:ext uri="{FF2B5EF4-FFF2-40B4-BE49-F238E27FC236}">
                <a16:creationId xmlns:a16="http://schemas.microsoft.com/office/drawing/2014/main" id="{61A2271F-8EB6-318E-D1B5-6A3B9A5FE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177" y="273618"/>
            <a:ext cx="5439896" cy="3626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8636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D48D45-964B-BEB4-2FC0-A83D4FD23A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222" y="243476"/>
            <a:ext cx="3067050" cy="1733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E91DEEE-9DF4-48A5-DF8D-CF84E4985D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988" y="3926440"/>
            <a:ext cx="2514600" cy="18954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EDF82E6-0361-54CC-BFFE-8252D5C53D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9802" y="243476"/>
            <a:ext cx="3105150" cy="17145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104D072-9FD0-C810-FE21-0166BB126F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1092" y="2190617"/>
            <a:ext cx="4167240" cy="148188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564ADCE-C901-68C9-0FC8-E0D6F86845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2430" y="2539054"/>
            <a:ext cx="3276600" cy="20383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0469B38-9564-4C11-F4CD-96C78AC1FD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02482" y="883043"/>
            <a:ext cx="3333750" cy="161925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AEBA01A-796F-1F05-FFAD-766591723A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01653" y="5361934"/>
            <a:ext cx="3887377" cy="1322676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78DBA49B-200B-C40C-70B6-DBDD5EED0D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75489" y="5198736"/>
            <a:ext cx="3333750" cy="981075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29904547-140C-4899-FF36-9473615F35A9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5741"/>
          <a:stretch/>
        </p:blipFill>
        <p:spPr>
          <a:xfrm>
            <a:off x="4736386" y="3144027"/>
            <a:ext cx="4416351" cy="175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9792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1D060F-31EF-7834-AA69-7542678C01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741"/>
          <a:stretch/>
        </p:blipFill>
        <p:spPr>
          <a:xfrm>
            <a:off x="205483" y="103624"/>
            <a:ext cx="4416351" cy="17559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53FFB8-FE74-9ABA-1C53-70C1EEA24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0615" y="3282261"/>
            <a:ext cx="4256391" cy="2694665"/>
          </a:xfrm>
          <a:prstGeom prst="rect">
            <a:avLst/>
          </a:prstGeom>
        </p:spPr>
      </p:pic>
      <p:pic>
        <p:nvPicPr>
          <p:cNvPr id="5" name="Content Placeholder 7">
            <a:extLst>
              <a:ext uri="{FF2B5EF4-FFF2-40B4-BE49-F238E27FC236}">
                <a16:creationId xmlns:a16="http://schemas.microsoft.com/office/drawing/2014/main" id="{70D082C7-97EF-904B-E057-115ABE00E4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601" t="25847" r="68076" b="8016"/>
          <a:stretch/>
        </p:blipFill>
        <p:spPr>
          <a:xfrm>
            <a:off x="1871104" y="1859622"/>
            <a:ext cx="4110504" cy="4659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64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EAB6D-404D-C784-6F65-4D12CAC7B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7722"/>
            <a:ext cx="10515600" cy="1325563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Staff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4E9844D-5A19-8F0D-B25F-9C3D8BA089FC}"/>
              </a:ext>
            </a:extLst>
          </p:cNvPr>
          <p:cNvSpPr txBox="1">
            <a:spLocks/>
          </p:cNvSpPr>
          <p:nvPr/>
        </p:nvSpPr>
        <p:spPr>
          <a:xfrm>
            <a:off x="838200" y="1561672"/>
            <a:ext cx="10185971" cy="24863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300" b="1" dirty="0">
                <a:latin typeface="Arial" panose="020B0604020202020204" pitchFamily="34" charset="0"/>
                <a:cs typeface="Arial" panose="020B0604020202020204" pitchFamily="34" charset="0"/>
              </a:rPr>
              <a:t>1.0 FTE </a:t>
            </a:r>
            <a:r>
              <a:rPr lang="en-GB" sz="6300" b="1" dirty="0" err="1">
                <a:latin typeface="Arial" panose="020B0604020202020204" pitchFamily="34" charset="0"/>
                <a:cs typeface="Arial" panose="020B0604020202020204" pitchFamily="34" charset="0"/>
              </a:rPr>
              <a:t>HoS</a:t>
            </a:r>
            <a:r>
              <a:rPr lang="en-GB" sz="6300" b="1" dirty="0">
                <a:latin typeface="Arial" panose="020B0604020202020204" pitchFamily="34" charset="0"/>
                <a:cs typeface="Arial" panose="020B0604020202020204" pitchFamily="34" charset="0"/>
              </a:rPr>
              <a:t> (QTOD(CYP) and Ed </a:t>
            </a:r>
            <a:r>
              <a:rPr lang="en-GB" sz="6300" b="1" dirty="0" err="1">
                <a:latin typeface="Arial" panose="020B0604020202020204" pitchFamily="34" charset="0"/>
                <a:cs typeface="Arial" panose="020B0604020202020204" pitchFamily="34" charset="0"/>
              </a:rPr>
              <a:t>Aud</a:t>
            </a:r>
            <a:endParaRPr lang="en-GB" sz="6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6300" b="1" dirty="0">
                <a:latin typeface="Arial" panose="020B0604020202020204" pitchFamily="34" charset="0"/>
                <a:cs typeface="Arial" panose="020B0604020202020204" pitchFamily="34" charset="0"/>
              </a:rPr>
              <a:t>8.1 FTE Qualified Teacher of </a:t>
            </a:r>
            <a:r>
              <a:rPr lang="en-GB" sz="6300" b="1" dirty="0" err="1">
                <a:latin typeface="Arial" panose="020B0604020202020204" pitchFamily="34" charset="0"/>
                <a:cs typeface="Arial" panose="020B0604020202020204" pitchFamily="34" charset="0"/>
              </a:rPr>
              <a:t>DeafCYP</a:t>
            </a:r>
            <a:endParaRPr lang="en-GB" sz="6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500" b="1" dirty="0">
                <a:latin typeface="Arial" panose="020B0604020202020204" pitchFamily="34" charset="0"/>
                <a:cs typeface="Arial" panose="020B0604020202020204" pitchFamily="34" charset="0"/>
              </a:rPr>
              <a:t>Including a Team Lead</a:t>
            </a:r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1.0 FTE Audiology Assistant</a:t>
            </a:r>
          </a:p>
          <a:p>
            <a:endParaRPr lang="en-GB" sz="9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A82C300-8142-6F6D-C58E-208C47426E04}"/>
              </a:ext>
            </a:extLst>
          </p:cNvPr>
          <p:cNvSpPr txBox="1">
            <a:spLocks/>
          </p:cNvSpPr>
          <p:nvPr/>
        </p:nvSpPr>
        <p:spPr>
          <a:xfrm>
            <a:off x="838200" y="384174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68C6957-B146-444E-CBB4-77E186306BE3}"/>
              </a:ext>
            </a:extLst>
          </p:cNvPr>
          <p:cNvSpPr txBox="1">
            <a:spLocks/>
          </p:cNvSpPr>
          <p:nvPr/>
        </p:nvSpPr>
        <p:spPr>
          <a:xfrm>
            <a:off x="838200" y="51673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14A44431-9420-9DED-67EE-7CCB4F231B64}"/>
              </a:ext>
            </a:extLst>
          </p:cNvPr>
          <p:cNvSpPr txBox="1">
            <a:spLocks/>
          </p:cNvSpPr>
          <p:nvPr/>
        </p:nvSpPr>
        <p:spPr>
          <a:xfrm>
            <a:off x="720047" y="3841749"/>
            <a:ext cx="10422276" cy="33412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6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6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6300" b="1" dirty="0">
                <a:latin typeface="Arial" panose="020B0604020202020204" pitchFamily="34" charset="0"/>
                <a:cs typeface="Arial" panose="020B0604020202020204" pitchFamily="34" charset="0"/>
              </a:rPr>
              <a:t>3.9 FTE Qualified Teacher of Visually </a:t>
            </a:r>
            <a:r>
              <a:rPr lang="en-GB" sz="6300" b="1">
                <a:latin typeface="Arial" panose="020B0604020202020204" pitchFamily="34" charset="0"/>
                <a:cs typeface="Arial" panose="020B0604020202020204" pitchFamily="34" charset="0"/>
              </a:rPr>
              <a:t>ImpairedCYP</a:t>
            </a:r>
            <a:endParaRPr lang="en-GB" sz="63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500" b="1" dirty="0">
                <a:latin typeface="Arial" panose="020B0604020202020204" pitchFamily="34" charset="0"/>
                <a:cs typeface="Arial" panose="020B0604020202020204" pitchFamily="34" charset="0"/>
              </a:rPr>
              <a:t>Including a Team Lead</a:t>
            </a:r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1.0 FTE </a:t>
            </a:r>
            <a:r>
              <a:rPr lang="en-GB" sz="5400" b="1" dirty="0" err="1">
                <a:latin typeface="Arial" panose="020B0604020202020204" pitchFamily="34" charset="0"/>
                <a:cs typeface="Arial" panose="020B0604020202020204" pitchFamily="34" charset="0"/>
              </a:rPr>
              <a:t>Habilitation</a:t>
            </a:r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 Officer</a:t>
            </a:r>
          </a:p>
          <a:p>
            <a:endParaRPr lang="en-GB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1.0 FTE Rehabilitation Tutor</a:t>
            </a:r>
          </a:p>
          <a:p>
            <a:endParaRPr lang="en-GB" sz="5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5400" b="1" dirty="0">
                <a:latin typeface="Arial" panose="020B0604020202020204" pitchFamily="34" charset="0"/>
                <a:cs typeface="Arial" panose="020B0604020202020204" pitchFamily="34" charset="0"/>
              </a:rPr>
              <a:t>1.0 Assistive Devices Tutor</a:t>
            </a:r>
          </a:p>
          <a:p>
            <a:endParaRPr lang="en-GB" sz="9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694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D5A3B34-3986-167B-71D1-536238345D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4695" y="695325"/>
            <a:ext cx="3867150" cy="546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4071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C2B31A-A56A-FB8E-2225-D399A53F9C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71193"/>
            <a:ext cx="12192000" cy="551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885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3DF7DB-2C04-7402-4FB0-6ACBD90F86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4126" y="497239"/>
            <a:ext cx="9123451" cy="611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7140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E98BEA4-3E8E-C18A-5110-A87EDDD553A5}"/>
              </a:ext>
            </a:extLst>
          </p:cNvPr>
          <p:cNvSpPr txBox="1"/>
          <p:nvPr/>
        </p:nvSpPr>
        <p:spPr>
          <a:xfrm>
            <a:off x="850187" y="792896"/>
            <a:ext cx="4903341" cy="58477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/>
            <a:r>
              <a:rPr lang="en-GB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Deaf identity</a:t>
            </a:r>
            <a:endParaRPr lang="en-GB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-Deaf history and culture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Meeting other DCYP and adults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Different perspectives</a:t>
            </a:r>
          </a:p>
          <a:p>
            <a:pPr lvl="0"/>
            <a:r>
              <a:rPr lang="en-GB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Communication, Language &amp; Literacy</a:t>
            </a:r>
            <a:endParaRPr lang="en-GB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At home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In education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With others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 Technology for communication</a:t>
            </a:r>
          </a:p>
          <a:p>
            <a:pPr lvl="0"/>
            <a:r>
              <a:rPr lang="en-GB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Understand access to sound</a:t>
            </a:r>
            <a:endParaRPr lang="en-GB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indent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-Hearing aids and 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implanted technology 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-Technology for access to sound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-Audiology</a:t>
            </a: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-Aetiology (causes) of deafness</a:t>
            </a:r>
          </a:p>
          <a:p>
            <a:pPr marL="742950" indent="-285750">
              <a:buFontTx/>
              <a:buChar char="-"/>
            </a:pPr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Knowledge of acoustics and the impact on sound</a:t>
            </a:r>
          </a:p>
          <a:p>
            <a:pPr lvl="0"/>
            <a:r>
              <a:rPr lang="en-GB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Social, Emotional, Physical &amp; Mental Health</a:t>
            </a:r>
            <a:endParaRPr lang="en-GB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/>
            <a:r>
              <a:rPr lang="en-GB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(inc. Technology &amp; staying safe)</a:t>
            </a:r>
          </a:p>
          <a:p>
            <a:pPr marL="742950" indent="-285750">
              <a:buFontTx/>
              <a:buChar char="-"/>
            </a:pPr>
            <a:endParaRPr lang="en-GB" sz="16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742950" indent="-285750">
              <a:buFontTx/>
              <a:buChar char="-"/>
            </a:pPr>
            <a:endParaRPr lang="en-GB" sz="16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ABE33C-11A9-2513-795F-15A17C0C5F8B}"/>
              </a:ext>
            </a:extLst>
          </p:cNvPr>
          <p:cNvSpPr txBox="1"/>
          <p:nvPr/>
        </p:nvSpPr>
        <p:spPr>
          <a:xfrm>
            <a:off x="5938463" y="916186"/>
            <a:ext cx="58965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Manage Change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-Moves and changes in education settings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             - Understanding their own access needs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              - Moving to adult NHS services</a:t>
            </a:r>
          </a:p>
          <a:p>
            <a:pPr lvl="0"/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Preparation for Adulthood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-Developing independence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-Careers and seeking employment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-Money management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-Independent travel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-Preparing for the world of work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-Staying safe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-Technology to support independent living, learning and work</a:t>
            </a:r>
          </a:p>
          <a:p>
            <a:pPr lvl="0"/>
            <a:r>
              <a:rPr lang="en-GB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Specialist Assessment &amp; Monitoring</a:t>
            </a:r>
            <a:endParaRPr lang="en-GB" sz="1800" b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-DCYP &amp; their families</a:t>
            </a:r>
          </a:p>
          <a:p>
            <a:pPr marL="457200"/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QToDs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912C78-38D0-D1BE-DE25-6DDAC472836B}"/>
              </a:ext>
            </a:extLst>
          </p:cNvPr>
          <p:cNvSpPr txBox="1"/>
          <p:nvPr/>
        </p:nvSpPr>
        <p:spPr>
          <a:xfrm>
            <a:off x="339047" y="308225"/>
            <a:ext cx="11558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Ingra"/>
              </a:rPr>
              <a:t>Curriculum Framework for Children and Young People with Deafness</a:t>
            </a:r>
          </a:p>
        </p:txBody>
      </p:sp>
    </p:spTree>
    <p:extLst>
      <p:ext uri="{BB962C8B-B14F-4D97-AF65-F5344CB8AC3E}">
        <p14:creationId xmlns:p14="http://schemas.microsoft.com/office/powerpoint/2010/main" val="26904369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B7D973-DCA7-891E-F12B-42649CF01A8A}"/>
              </a:ext>
            </a:extLst>
          </p:cNvPr>
          <p:cNvSpPr txBox="1"/>
          <p:nvPr/>
        </p:nvSpPr>
        <p:spPr>
          <a:xfrm>
            <a:off x="184935" y="156302"/>
            <a:ext cx="11558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b="1" i="0" dirty="0">
                <a:solidFill>
                  <a:srgbClr val="111111"/>
                </a:solidFill>
                <a:effectLst/>
                <a:latin typeface="Ingra"/>
              </a:rPr>
              <a:t>Curriculum Framework for Children and Young People with Vision Impairment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C93655-1529-5189-E959-0E09AB0984B3}"/>
              </a:ext>
            </a:extLst>
          </p:cNvPr>
          <p:cNvSpPr txBox="1"/>
          <p:nvPr/>
        </p:nvSpPr>
        <p:spPr>
          <a:xfrm>
            <a:off x="184935" y="720469"/>
            <a:ext cx="6097712" cy="59093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Facilitating an Inclusive World Recognising the role of educators</a:t>
            </a:r>
          </a:p>
          <a:p>
            <a:r>
              <a:rPr lang="en-GB" dirty="0"/>
              <a:t>(including specialist practitioners) and parents/carers as facilitators and advocates for children and young people with vision impairment in education and society.</a:t>
            </a:r>
          </a:p>
          <a:p>
            <a:r>
              <a:rPr lang="en-GB" b="1" dirty="0"/>
              <a:t>Sensory Development </a:t>
            </a:r>
          </a:p>
          <a:p>
            <a:r>
              <a:rPr lang="en-GB" dirty="0"/>
              <a:t>Working with the children and young people to maximise use and development of the senses. </a:t>
            </a:r>
          </a:p>
          <a:p>
            <a:r>
              <a:rPr lang="en-GB" b="1" dirty="0"/>
              <a:t>Communication</a:t>
            </a:r>
            <a:r>
              <a:rPr lang="en-GB" dirty="0"/>
              <a:t> </a:t>
            </a:r>
          </a:p>
          <a:p>
            <a:r>
              <a:rPr lang="en-GB" dirty="0"/>
              <a:t>Working with children and young people to develop their social communication skills. </a:t>
            </a:r>
          </a:p>
          <a:p>
            <a:r>
              <a:rPr lang="en-GB" b="1" dirty="0"/>
              <a:t>Literacy </a:t>
            </a:r>
          </a:p>
          <a:p>
            <a:r>
              <a:rPr lang="en-GB" dirty="0"/>
              <a:t>Working with children and young people to develop literacy skills. </a:t>
            </a:r>
          </a:p>
          <a:p>
            <a:r>
              <a:rPr lang="en-GB" b="1" dirty="0" err="1"/>
              <a:t>Habilitation</a:t>
            </a:r>
            <a:r>
              <a:rPr lang="en-GB" b="1" dirty="0"/>
              <a:t>: Orientation and Mobility </a:t>
            </a:r>
          </a:p>
          <a:p>
            <a:r>
              <a:rPr lang="en-GB" dirty="0"/>
              <a:t>Supporting children and young people to be able to move safely through their world as independently as possible. </a:t>
            </a:r>
          </a:p>
          <a:p>
            <a:r>
              <a:rPr lang="en-GB" b="1" dirty="0"/>
              <a:t> </a:t>
            </a:r>
            <a:r>
              <a:rPr lang="en-GB" b="1" dirty="0" err="1"/>
              <a:t>Habilitation</a:t>
            </a:r>
            <a:r>
              <a:rPr lang="en-GB" b="1" dirty="0"/>
              <a:t>: Independent Living Skills</a:t>
            </a:r>
          </a:p>
          <a:p>
            <a:r>
              <a:rPr lang="en-GB" b="1" dirty="0"/>
              <a:t> </a:t>
            </a:r>
            <a:r>
              <a:rPr lang="en-GB" dirty="0"/>
              <a:t>Supporting children and young people to develop the day-to-day skills they need in order to live as independent a life as possible.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7E8040A-E0C2-9668-E82E-EBA2B9598895}"/>
              </a:ext>
            </a:extLst>
          </p:cNvPr>
          <p:cNvSpPr txBox="1"/>
          <p:nvPr/>
        </p:nvSpPr>
        <p:spPr>
          <a:xfrm>
            <a:off x="6426485" y="720469"/>
            <a:ext cx="5765515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Accessing Information</a:t>
            </a:r>
          </a:p>
          <a:p>
            <a:r>
              <a:rPr lang="en-GB" b="1" dirty="0"/>
              <a:t> </a:t>
            </a:r>
            <a:r>
              <a:rPr lang="en-GB" dirty="0"/>
              <a:t>Teaching of methods children and young people can use to access, produce and manage information independently. </a:t>
            </a:r>
          </a:p>
          <a:p>
            <a:r>
              <a:rPr lang="en-GB" b="1" dirty="0"/>
              <a:t>Technology </a:t>
            </a:r>
            <a:r>
              <a:rPr lang="en-GB" dirty="0"/>
              <a:t>Providing training and opportunity for children </a:t>
            </a:r>
          </a:p>
          <a:p>
            <a:r>
              <a:rPr lang="en-GB" dirty="0"/>
              <a:t>and young people to use technology with as much </a:t>
            </a:r>
          </a:p>
          <a:p>
            <a:r>
              <a:rPr lang="en-GB" dirty="0"/>
              <a:t>independence as possible. </a:t>
            </a:r>
          </a:p>
          <a:p>
            <a:r>
              <a:rPr lang="en-GB" b="1" dirty="0"/>
              <a:t>Health: Social, Emotional, Mental &amp; Physical Wellbeing </a:t>
            </a:r>
          </a:p>
          <a:p>
            <a:r>
              <a:rPr lang="en-GB" dirty="0"/>
              <a:t>Providing targeted teaching and support to facilitate the development of the mental, emotional, social and physical wellbeing of children and young people. </a:t>
            </a:r>
          </a:p>
          <a:p>
            <a:r>
              <a:rPr lang="en-GB" b="1" dirty="0"/>
              <a:t>Social, Sports and Leisure </a:t>
            </a:r>
          </a:p>
          <a:p>
            <a:r>
              <a:rPr lang="en-GB" dirty="0"/>
              <a:t>Supporting children and young people to have opportunities</a:t>
            </a:r>
          </a:p>
          <a:p>
            <a:r>
              <a:rPr lang="en-GB" dirty="0"/>
              <a:t> to participate in social, sports and leisure. </a:t>
            </a:r>
          </a:p>
          <a:p>
            <a:r>
              <a:rPr lang="en-GB" b="1" dirty="0"/>
              <a:t>Preparing for Adulthood </a:t>
            </a:r>
          </a:p>
          <a:p>
            <a:r>
              <a:rPr lang="en-GB" dirty="0"/>
              <a:t>Supporting children and young people to prepare for their </a:t>
            </a:r>
          </a:p>
          <a:p>
            <a:r>
              <a:rPr lang="en-GB" dirty="0"/>
              <a:t>lives after compulsory education and make decisions for </a:t>
            </a:r>
          </a:p>
          <a:p>
            <a:r>
              <a:rPr lang="en-GB" dirty="0"/>
              <a:t>their future</a:t>
            </a:r>
          </a:p>
        </p:txBody>
      </p:sp>
    </p:spTree>
    <p:extLst>
      <p:ext uri="{BB962C8B-B14F-4D97-AF65-F5344CB8AC3E}">
        <p14:creationId xmlns:p14="http://schemas.microsoft.com/office/powerpoint/2010/main" val="24211691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AC4D98-2409-B8A4-9CC1-4F9D7A97E29A}"/>
              </a:ext>
            </a:extLst>
          </p:cNvPr>
          <p:cNvSpPr txBox="1">
            <a:spLocks/>
          </p:cNvSpPr>
          <p:nvPr/>
        </p:nvSpPr>
        <p:spPr>
          <a:xfrm>
            <a:off x="838200" y="1833740"/>
            <a:ext cx="10515600" cy="47569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Each department were directed to collate a paper folder of supporting evidence which was taken into the interview session.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Very useful: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supporting evidence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served as a prompt to ensure questions were answered as comprehensively as possible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B17A07-E1B5-EF0B-238E-D8C21A148E0A}"/>
              </a:ext>
            </a:extLst>
          </p:cNvPr>
          <p:cNvSpPr/>
          <p:nvPr/>
        </p:nvSpPr>
        <p:spPr>
          <a:xfrm>
            <a:off x="443879" y="277796"/>
            <a:ext cx="59616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Supporting </a:t>
            </a:r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evidence</a:t>
            </a:r>
          </a:p>
        </p:txBody>
      </p:sp>
    </p:spTree>
    <p:extLst>
      <p:ext uri="{BB962C8B-B14F-4D97-AF65-F5344CB8AC3E}">
        <p14:creationId xmlns:p14="http://schemas.microsoft.com/office/powerpoint/2010/main" val="1140435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AC4D98-2409-B8A4-9CC1-4F9D7A97E29A}"/>
              </a:ext>
            </a:extLst>
          </p:cNvPr>
          <p:cNvSpPr txBox="1">
            <a:spLocks/>
          </p:cNvSpPr>
          <p:nvPr/>
        </p:nvSpPr>
        <p:spPr>
          <a:xfrm>
            <a:off x="838200" y="1833740"/>
            <a:ext cx="10515600" cy="47569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STARS Position Statement and Action Plan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Staffing levels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Caseload data – including number of EHCP and</a:t>
            </a: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  SEN Support Plans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Numbers of CYP in specialist SI provision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B17A07-E1B5-EF0B-238E-D8C21A148E0A}"/>
              </a:ext>
            </a:extLst>
          </p:cNvPr>
          <p:cNvSpPr/>
          <p:nvPr/>
        </p:nvSpPr>
        <p:spPr>
          <a:xfrm>
            <a:off x="281130" y="267325"/>
            <a:ext cx="55268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STARS Introduction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7097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AC4D98-2409-B8A4-9CC1-4F9D7A97E29A}"/>
              </a:ext>
            </a:extLst>
          </p:cNvPr>
          <p:cNvSpPr txBox="1">
            <a:spLocks/>
          </p:cNvSpPr>
          <p:nvPr/>
        </p:nvSpPr>
        <p:spPr>
          <a:xfrm>
            <a:off x="540250" y="1576886"/>
            <a:ext cx="10515600" cy="47569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NATSip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Quality Standards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New referral KPIs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6B17A07-E1B5-EF0B-238E-D8C21A148E0A}"/>
              </a:ext>
            </a:extLst>
          </p:cNvPr>
          <p:cNvSpPr/>
          <p:nvPr/>
        </p:nvSpPr>
        <p:spPr>
          <a:xfrm>
            <a:off x="146925" y="267325"/>
            <a:ext cx="98844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Early Intervention and Assessment</a:t>
            </a:r>
          </a:p>
        </p:txBody>
      </p:sp>
    </p:spTree>
    <p:extLst>
      <p:ext uri="{BB962C8B-B14F-4D97-AF65-F5344CB8AC3E}">
        <p14:creationId xmlns:p14="http://schemas.microsoft.com/office/powerpoint/2010/main" val="3795123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AC4D98-2409-B8A4-9CC1-4F9D7A97E29A}"/>
              </a:ext>
            </a:extLst>
          </p:cNvPr>
          <p:cNvSpPr txBox="1">
            <a:spLocks/>
          </p:cNvSpPr>
          <p:nvPr/>
        </p:nvSpPr>
        <p:spPr>
          <a:xfrm>
            <a:off x="807378" y="2100869"/>
            <a:ext cx="10268164" cy="3519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NATSiP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Standards, Audit and Action Plan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Eligibility Criteria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Evidence of QA – Supervision, moderation and QA process of Live Journal records (and plans to extend the process)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BBB22F-F64A-1F98-1A62-510D8480C385}"/>
              </a:ext>
            </a:extLst>
          </p:cNvPr>
          <p:cNvSpPr/>
          <p:nvPr/>
        </p:nvSpPr>
        <p:spPr>
          <a:xfrm>
            <a:off x="332627" y="183039"/>
            <a:ext cx="57633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Quality Assurance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0708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AC4D98-2409-B8A4-9CC1-4F9D7A97E29A}"/>
              </a:ext>
            </a:extLst>
          </p:cNvPr>
          <p:cNvSpPr txBox="1">
            <a:spLocks/>
          </p:cNvSpPr>
          <p:nvPr/>
        </p:nvSpPr>
        <p:spPr>
          <a:xfrm>
            <a:off x="807378" y="2100869"/>
            <a:ext cx="10268164" cy="3519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In addition to SEND panels (referenced earlier)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Half-termly MDT, audiology, CI, SALT, STARS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Joint visits, HV, </a:t>
            </a:r>
            <a:r>
              <a:rPr lang="en-GB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Occ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Th, SALT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CBBB22F-F64A-1F98-1A62-510D8480C385}"/>
              </a:ext>
            </a:extLst>
          </p:cNvPr>
          <p:cNvSpPr/>
          <p:nvPr/>
        </p:nvSpPr>
        <p:spPr>
          <a:xfrm>
            <a:off x="96708" y="234409"/>
            <a:ext cx="78790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Multi-disciplinary working</a:t>
            </a:r>
            <a:endParaRPr lang="en-GB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943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B643C-77B5-0DA4-C42D-60D642E7FD65}"/>
              </a:ext>
            </a:extLst>
          </p:cNvPr>
          <p:cNvSpPr txBox="1">
            <a:spLocks/>
          </p:cNvSpPr>
          <p:nvPr/>
        </p:nvSpPr>
        <p:spPr>
          <a:xfrm>
            <a:off x="807378" y="1171254"/>
            <a:ext cx="10268164" cy="558914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● Results of previous electronic surveys and incidental feedback (recorded in an excel document)</a:t>
            </a:r>
          </a:p>
          <a:p>
            <a:endParaRPr lang="en-GB" sz="7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● Introduction of parental engagement app (up to over 250 users)</a:t>
            </a:r>
          </a:p>
          <a:p>
            <a:endParaRPr lang="en-GB" sz="7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● Social media, Facebook Page is most popular, Tik Tok, X, </a:t>
            </a:r>
          </a:p>
          <a:p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    What’s App for </a:t>
            </a:r>
            <a:r>
              <a:rPr lang="en-GB" sz="7000" b="1" dirty="0" err="1">
                <a:latin typeface="Arial" panose="020B0604020202020204" pitchFamily="34" charset="0"/>
                <a:cs typeface="Arial" panose="020B0604020202020204" pitchFamily="34" charset="0"/>
              </a:rPr>
              <a:t>AllSTARS</a:t>
            </a:r>
            <a:endParaRPr lang="en-GB" sz="7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7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● STARS Extra-curricular offer, all age groups, </a:t>
            </a:r>
            <a:r>
              <a:rPr lang="en-GB" sz="7000" b="1" dirty="0" err="1">
                <a:latin typeface="Arial" panose="020B0604020202020204" pitchFamily="34" charset="0"/>
                <a:cs typeface="Arial" panose="020B0604020202020204" pitchFamily="34" charset="0"/>
              </a:rPr>
              <a:t>TinySTARS</a:t>
            </a: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, Mini-STARS, </a:t>
            </a:r>
            <a:r>
              <a:rPr lang="en-GB" sz="7000" b="1" dirty="0" err="1">
                <a:latin typeface="Arial" panose="020B0604020202020204" pitchFamily="34" charset="0"/>
                <a:cs typeface="Arial" panose="020B0604020202020204" pitchFamily="34" charset="0"/>
              </a:rPr>
              <a:t>SuperSTARS</a:t>
            </a: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sz="7000" b="1" dirty="0" err="1">
                <a:latin typeface="Arial" panose="020B0604020202020204" pitchFamily="34" charset="0"/>
                <a:cs typeface="Arial" panose="020B0604020202020204" pitchFamily="34" charset="0"/>
              </a:rPr>
              <a:t>AllSTARS</a:t>
            </a:r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, annual residential, newsletters and feedback</a:t>
            </a:r>
          </a:p>
          <a:p>
            <a:endParaRPr lang="en-GB" sz="7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● STARS Youth Voice</a:t>
            </a:r>
          </a:p>
          <a:p>
            <a:endParaRPr lang="en-GB" sz="7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7000" b="1" dirty="0">
                <a:latin typeface="Arial" panose="020B0604020202020204" pitchFamily="34" charset="0"/>
                <a:cs typeface="Arial" panose="020B0604020202020204" pitchFamily="34" charset="0"/>
              </a:rPr>
              <a:t>● Whole Family Events x 3 per year, videos, newsletters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CD378F7-F51B-72ED-13C3-CE944830D340}"/>
              </a:ext>
            </a:extLst>
          </p:cNvPr>
          <p:cNvSpPr/>
          <p:nvPr/>
        </p:nvSpPr>
        <p:spPr>
          <a:xfrm>
            <a:off x="88039" y="170195"/>
            <a:ext cx="94564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Participation and Engagement</a:t>
            </a:r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593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B643C-77B5-0DA4-C42D-60D642E7FD65}"/>
              </a:ext>
            </a:extLst>
          </p:cNvPr>
          <p:cNvSpPr txBox="1">
            <a:spLocks/>
          </p:cNvSpPr>
          <p:nvPr/>
        </p:nvSpPr>
        <p:spPr>
          <a:xfrm>
            <a:off x="807378" y="2100869"/>
            <a:ext cx="10268164" cy="3519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</a:t>
            </a:r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SI specialist curriculum/skills and development</a:t>
            </a: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   programmes (HI/VI/MSI)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Transition booklets N- R, KS2-3, KS4-5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Evidence of QA – records detailing </a:t>
            </a:r>
            <a:r>
              <a:rPr lang="en-GB" sz="3500" b="1" dirty="0" err="1">
                <a:latin typeface="Arial" panose="020B0604020202020204" pitchFamily="34" charset="0"/>
                <a:cs typeface="Arial" panose="020B0604020202020204" pitchFamily="34" charset="0"/>
              </a:rPr>
              <a:t>PfA</a:t>
            </a:r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 outcomes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Assistive devices (for the home) leaflet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CD378F7-F51B-72ED-13C3-CE944830D340}"/>
              </a:ext>
            </a:extLst>
          </p:cNvPr>
          <p:cNvSpPr/>
          <p:nvPr/>
        </p:nvSpPr>
        <p:spPr>
          <a:xfrm>
            <a:off x="255753" y="170195"/>
            <a:ext cx="71483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Planning for Adulthood</a:t>
            </a:r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0679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B643C-77B5-0DA4-C42D-60D642E7FD65}"/>
              </a:ext>
            </a:extLst>
          </p:cNvPr>
          <p:cNvSpPr txBox="1">
            <a:spLocks/>
          </p:cNvSpPr>
          <p:nvPr/>
        </p:nvSpPr>
        <p:spPr>
          <a:xfrm>
            <a:off x="807378" y="1643866"/>
            <a:ext cx="10268164" cy="4613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</a:t>
            </a:r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STARS Training offer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STARS IAG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Evidence of STARS supporting other specialist areas, re room acoustics and lighting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Training and networking undertaken by the entire team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Accessibility Strategy, Middlesbrough Audit tool and Action Plan Template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Presentation (x2) to NHS, trainee paediatricians</a:t>
            </a: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Attendance at </a:t>
            </a:r>
            <a:r>
              <a:rPr lang="en-GB" sz="3200" b="1">
                <a:latin typeface="Arial" panose="020B0604020202020204" pitchFamily="34" charset="0"/>
                <a:cs typeface="Arial" panose="020B0604020202020204" pitchFamily="34" charset="0"/>
              </a:rPr>
              <a:t>SENDCo Forums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CD378F7-F51B-72ED-13C3-CE944830D340}"/>
              </a:ext>
            </a:extLst>
          </p:cNvPr>
          <p:cNvSpPr/>
          <p:nvPr/>
        </p:nvSpPr>
        <p:spPr>
          <a:xfrm>
            <a:off x="31300" y="170195"/>
            <a:ext cx="75972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Workforce Development</a:t>
            </a:r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24763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AB643C-77B5-0DA4-C42D-60D642E7FD65}"/>
              </a:ext>
            </a:extLst>
          </p:cNvPr>
          <p:cNvSpPr txBox="1">
            <a:spLocks/>
          </p:cNvSpPr>
          <p:nvPr/>
        </p:nvSpPr>
        <p:spPr>
          <a:xfrm>
            <a:off x="807378" y="1643866"/>
            <a:ext cx="10268164" cy="4613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● </a:t>
            </a:r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K mainstream sign user to specialist SI provision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T mainstream sign user opting not to attend SI specialist provision</a:t>
            </a:r>
          </a:p>
          <a:p>
            <a:endParaRPr lang="en-GB" sz="35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500" b="1" dirty="0">
                <a:latin typeface="Arial" panose="020B0604020202020204" pitchFamily="34" charset="0"/>
                <a:cs typeface="Arial" panose="020B0604020202020204" pitchFamily="34" charset="0"/>
              </a:rPr>
              <a:t>● MDT – successful MDT approach to the acceptance of a safer referral </a:t>
            </a:r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CD378F7-F51B-72ED-13C3-CE944830D340}"/>
              </a:ext>
            </a:extLst>
          </p:cNvPr>
          <p:cNvSpPr/>
          <p:nvPr/>
        </p:nvSpPr>
        <p:spPr>
          <a:xfrm>
            <a:off x="179319" y="139373"/>
            <a:ext cx="43011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Case Studies</a:t>
            </a:r>
            <a:endParaRPr lang="en-GB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28207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9EAB6D-404D-C784-6F65-4D12CAC7B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6007" y="-297657"/>
            <a:ext cx="10515600" cy="1325563"/>
          </a:xfrm>
        </p:spPr>
        <p:txBody>
          <a:bodyPr/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Trends/areas of development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4E9844D-5A19-8F0D-B25F-9C3D8BA089FC}"/>
              </a:ext>
            </a:extLst>
          </p:cNvPr>
          <p:cNvSpPr txBox="1">
            <a:spLocks/>
          </p:cNvSpPr>
          <p:nvPr/>
        </p:nvSpPr>
        <p:spPr>
          <a:xfrm>
            <a:off x="767138" y="1448460"/>
            <a:ext cx="10515600" cy="54095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increased new referrals – increased awareness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STARS Early Years provision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SEND and Alternative Provision Improvement Plan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increased levels of SEMH 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increased Autism and SI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increased Social Care involvement with families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Eastern Europeans and International cohorts with genetic SI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BSL offer locally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Post 16 + Provision – cost efficient support models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inefficient communication and data sharing</a:t>
            </a: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NHS wait times for ENT </a:t>
            </a:r>
            <a:r>
              <a:rPr lang="en-GB" sz="9600" b="1">
                <a:latin typeface="Arial" panose="020B0604020202020204" pitchFamily="34" charset="0"/>
                <a:cs typeface="Arial" panose="020B0604020202020204" pitchFamily="34" charset="0"/>
              </a:rPr>
              <a:t>and Ophthalmology</a:t>
            </a:r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9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9600" b="1" dirty="0">
                <a:latin typeface="Arial" panose="020B0604020202020204" pitchFamily="34" charset="0"/>
                <a:cs typeface="Arial" panose="020B0604020202020204" pitchFamily="34" charset="0"/>
              </a:rPr>
              <a:t>▪ cross-border agreements</a:t>
            </a:r>
          </a:p>
          <a:p>
            <a:r>
              <a:rPr lang="en-GB" sz="63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63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9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5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A82C300-8142-6F6D-C58E-208C47426E04}"/>
              </a:ext>
            </a:extLst>
          </p:cNvPr>
          <p:cNvSpPr txBox="1">
            <a:spLocks/>
          </p:cNvSpPr>
          <p:nvPr/>
        </p:nvSpPr>
        <p:spPr>
          <a:xfrm>
            <a:off x="838200" y="384174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68C6957-B146-444E-CBB4-77E186306BE3}"/>
              </a:ext>
            </a:extLst>
          </p:cNvPr>
          <p:cNvSpPr txBox="1">
            <a:spLocks/>
          </p:cNvSpPr>
          <p:nvPr/>
        </p:nvSpPr>
        <p:spPr>
          <a:xfrm>
            <a:off x="838200" y="516731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36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hat is a good question? | Dragonfly Training">
            <a:extLst>
              <a:ext uri="{FF2B5EF4-FFF2-40B4-BE49-F238E27FC236}">
                <a16:creationId xmlns:a16="http://schemas.microsoft.com/office/drawing/2014/main" id="{B6DB2E5B-6644-FD18-B971-13F2CB621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880" y="914718"/>
            <a:ext cx="5409883" cy="5409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298175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LIDO_APP_VERSION" val="1.5.3.3511"/>
  <p:tag name="SLIDO_PRESENTATION_ID" val="00000000-0000-0000-0000-000000000000"/>
  <p:tag name="SLIDO_EVENT_UUID" val="e3223205-7ea4-49ce-b365-0ca69df9e84d"/>
  <p:tag name="SLIDO_EVENT_SECTION_UUID" val="36c92b74-020b-41c8-86c4-d0c65ba1895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metadata xmlns="http://www.objective.com/ecm/document/metadata/84F7C57E3AA541C38B52C375C53F6C39" version="1.0.0">
  <systemFields>
    <field name="Objective-Id">
      <value order="0">A5989673</value>
    </field>
    <field name="Objective-Title">
      <value order="0">2023.11 Improving Room Acoustics for All Learners Virtual Schools</value>
    </field>
    <field name="Objective-Description">
      <value order="0"/>
    </field>
    <field name="Objective-CreationStamp">
      <value order="0">2023-07-18T17:54:26Z</value>
    </field>
    <field name="Objective-IsApproved">
      <value order="0">false</value>
    </field>
    <field name="Objective-IsPublished">
      <value order="0">false</value>
    </field>
    <field name="Objective-DatePublished">
      <value order="0"/>
    </field>
    <field name="Objective-ModificationStamp">
      <value order="0">2023-11-23T14:29:53Z</value>
    </field>
    <field name="Objective-Owner">
      <value order="0">Ruth Crosby-Stewart</value>
    </field>
    <field name="Objective-Path">
      <value order="0">Middlesbrough Global Folder:Children and Families Services:Supporting disabilities:2STARS - Sensory Teaching Advisory and Resource Service:Training Non-School Staff</value>
    </field>
    <field name="Objective-Parent">
      <value order="0">Training Non-School Staff</value>
    </field>
    <field name="Objective-State">
      <value order="0">Being Edited</value>
    </field>
    <field name="Objective-VersionId">
      <value order="0">vA10600513</value>
    </field>
    <field name="Objective-Version">
      <value order="0">3.1</value>
    </field>
    <field name="Objective-VersionNumber">
      <value order="0">5</value>
    </field>
    <field name="Objective-VersionComment">
      <value order="0"/>
    </field>
    <field name="Objective-FileNumber">
      <value order="0"/>
    </field>
    <field name="Objective-Classification">
      <value order="0">Restricted</value>
    </field>
    <field name="Objective-Caveats">
      <value order="0">MBC Staff Caveat</value>
    </field>
  </systemFields>
  <catalogues>
    <catalogue name="Document Type Catalogue" type="type" ori="id:cA7">
      <field name="Objective-Connect Creator">
        <value order="0"/>
      </field>
    </catalogue>
  </catalogues>
</metadata>
</file>

<file path=customXml/itemProps1.xml><?xml version="1.0" encoding="utf-8"?>
<ds:datastoreItem xmlns:ds="http://schemas.openxmlformats.org/officeDocument/2006/customXml" ds:itemID="{5745109E-2DDF-40CB-AC2B-FF9B10C90820}">
  <ds:schemaRefs>
    <ds:schemaRef ds:uri="http://www.objective.com/ecm/document/metadata/84F7C57E3AA541C38B52C375C53F6C39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29447</TotalTime>
  <Words>1232</Words>
  <Application>Microsoft Office PowerPoint</Application>
  <PresentationFormat>Widescreen</PresentationFormat>
  <Paragraphs>280</Paragraphs>
  <Slides>29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4" baseType="lpstr">
      <vt:lpstr>Arial</vt:lpstr>
      <vt:lpstr>Calibri</vt:lpstr>
      <vt:lpstr>Calibri Light</vt:lpstr>
      <vt:lpstr>Ingra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Pre-inspection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Staff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Trends/areas of development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Psychoacoustics</dc:title>
  <dc:creator>Ruth Crosby-Stewart</dc:creator>
  <cp:lastModifiedBy>Lindsey Rousseau</cp:lastModifiedBy>
  <cp:revision>12</cp:revision>
  <dcterms:created xsi:type="dcterms:W3CDTF">2023-04-10T12:24:46Z</dcterms:created>
  <dcterms:modified xsi:type="dcterms:W3CDTF">2024-02-08T15:16:34Z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lidoAppVersion">
    <vt:lpwstr>1.5.3.3511</vt:lpwstr>
  </property>
  <property fmtid="{D5CDD505-2E9C-101B-9397-08002B2CF9AE}" pid="3" name="Objective-Id">
    <vt:lpwstr>A5989673</vt:lpwstr>
  </property>
  <property fmtid="{D5CDD505-2E9C-101B-9397-08002B2CF9AE}" pid="4" name="Objective-Title">
    <vt:lpwstr>2023.11 Improving Room Acoustics for All Learners Virtual Schools</vt:lpwstr>
  </property>
  <property fmtid="{D5CDD505-2E9C-101B-9397-08002B2CF9AE}" pid="5" name="Objective-Description">
    <vt:lpwstr/>
  </property>
  <property fmtid="{D5CDD505-2E9C-101B-9397-08002B2CF9AE}" pid="6" name="Objective-CreationStamp">
    <vt:filetime>2023-11-21T14:52:54Z</vt:filetime>
  </property>
  <property fmtid="{D5CDD505-2E9C-101B-9397-08002B2CF9AE}" pid="7" name="Objective-IsApproved">
    <vt:bool>false</vt:bool>
  </property>
  <property fmtid="{D5CDD505-2E9C-101B-9397-08002B2CF9AE}" pid="8" name="Objective-IsPublished">
    <vt:bool>false</vt:bool>
  </property>
  <property fmtid="{D5CDD505-2E9C-101B-9397-08002B2CF9AE}" pid="9" name="Objective-DatePublished">
    <vt:lpwstr/>
  </property>
  <property fmtid="{D5CDD505-2E9C-101B-9397-08002B2CF9AE}" pid="10" name="Objective-ModificationStamp">
    <vt:filetime>2023-11-23T14:29:53Z</vt:filetime>
  </property>
  <property fmtid="{D5CDD505-2E9C-101B-9397-08002B2CF9AE}" pid="11" name="Objective-Owner">
    <vt:lpwstr>Ruth Crosby-Stewart</vt:lpwstr>
  </property>
  <property fmtid="{D5CDD505-2E9C-101B-9397-08002B2CF9AE}" pid="12" name="Objective-Path">
    <vt:lpwstr>Middlesbrough Global Folder:Children and Families Services:Supporting disabilities:2STARS - Sensory Teaching Advisory and Resource Service:Training Non-School Staff:</vt:lpwstr>
  </property>
  <property fmtid="{D5CDD505-2E9C-101B-9397-08002B2CF9AE}" pid="13" name="Objective-Parent">
    <vt:lpwstr>Training Non-School Staff</vt:lpwstr>
  </property>
  <property fmtid="{D5CDD505-2E9C-101B-9397-08002B2CF9AE}" pid="14" name="Objective-State">
    <vt:lpwstr>Being Edited</vt:lpwstr>
  </property>
  <property fmtid="{D5CDD505-2E9C-101B-9397-08002B2CF9AE}" pid="15" name="Objective-VersionId">
    <vt:lpwstr>vA10600513</vt:lpwstr>
  </property>
  <property fmtid="{D5CDD505-2E9C-101B-9397-08002B2CF9AE}" pid="16" name="Objective-Version">
    <vt:lpwstr>3.1</vt:lpwstr>
  </property>
  <property fmtid="{D5CDD505-2E9C-101B-9397-08002B2CF9AE}" pid="17" name="Objective-VersionNumber">
    <vt:r8>5</vt:r8>
  </property>
  <property fmtid="{D5CDD505-2E9C-101B-9397-08002B2CF9AE}" pid="18" name="Objective-VersionComment">
    <vt:lpwstr/>
  </property>
  <property fmtid="{D5CDD505-2E9C-101B-9397-08002B2CF9AE}" pid="19" name="Objective-FileNumber">
    <vt:lpwstr/>
  </property>
  <property fmtid="{D5CDD505-2E9C-101B-9397-08002B2CF9AE}" pid="20" name="Objective-Classification">
    <vt:lpwstr>[Inherited - Restricted]</vt:lpwstr>
  </property>
  <property fmtid="{D5CDD505-2E9C-101B-9397-08002B2CF9AE}" pid="21" name="Objective-Caveats">
    <vt:lpwstr>Caveats: MBC Staff Caveat; </vt:lpwstr>
  </property>
  <property fmtid="{D5CDD505-2E9C-101B-9397-08002B2CF9AE}" pid="22" name="Objective-Connect Creator">
    <vt:lpwstr/>
  </property>
  <property fmtid="{D5CDD505-2E9C-101B-9397-08002B2CF9AE}" pid="23" name="Objective-Comment">
    <vt:lpwstr/>
  </property>
</Properties>
</file>