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83898" autoAdjust="0"/>
  </p:normalViewPr>
  <p:slideViewPr>
    <p:cSldViewPr>
      <p:cViewPr varScale="1">
        <p:scale>
          <a:sx n="72" d="100"/>
          <a:sy n="72" d="100"/>
        </p:scale>
        <p:origin x="227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4A796E9-0A15-17D6-926E-DEFA6DCADD1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18D0D739-16A5-773D-CA8A-F7C3EFC57D5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51948E9B-FBF6-9046-C8C6-C0C620602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518477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Freeform 8">
            <a:extLst>
              <a:ext uri="{FF2B5EF4-FFF2-40B4-BE49-F238E27FC236}">
                <a16:creationId xmlns:a16="http://schemas.microsoft.com/office/drawing/2014/main" id="{008F6EA6-5C20-DDCC-654D-EB77334EBF84}"/>
              </a:ext>
            </a:extLst>
          </p:cNvPr>
          <p:cNvSpPr>
            <a:spLocks/>
          </p:cNvSpPr>
          <p:nvPr/>
        </p:nvSpPr>
        <p:spPr bwMode="auto">
          <a:xfrm>
            <a:off x="-7938" y="6157913"/>
            <a:ext cx="9161463" cy="714375"/>
          </a:xfrm>
          <a:custGeom>
            <a:avLst/>
            <a:gdLst>
              <a:gd name="T0" fmla="*/ 0 w 5771"/>
              <a:gd name="T1" fmla="*/ 183 h 450"/>
              <a:gd name="T2" fmla="*/ 0 w 5771"/>
              <a:gd name="T3" fmla="*/ 442 h 450"/>
              <a:gd name="T4" fmla="*/ 5771 w 5771"/>
              <a:gd name="T5" fmla="*/ 450 h 450"/>
              <a:gd name="T6" fmla="*/ 5768 w 5771"/>
              <a:gd name="T7" fmla="*/ 0 h 450"/>
              <a:gd name="T8" fmla="*/ 0 w 5771"/>
              <a:gd name="T9" fmla="*/ 183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23102-98BC-3714-C67A-6063FF1DE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77E37-3CC1-EFC2-B37D-5E8A4D86A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968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AF6FE-1776-BDE3-8041-201938D40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039AAC-FE32-5CF4-9C02-DB89EC48A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983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AD117-E871-0677-AB92-5EB295C88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D0F5F-A702-159D-3B5E-4990DB149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0D03EB-75E1-F79F-96E2-7732002366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39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21B2F-AF98-649F-F84E-13FC7ECB0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1FC13B-6368-66C3-A84B-10401F4FA4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4B7D94-85D1-C827-A954-2B43A3D6AD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601293-D805-E3F5-18CD-ED09D1479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10BFC0-3BE2-DC20-6165-025A488798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8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7FDDF-FF8D-36ED-39CC-08F2E3F43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440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86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A0019-4474-D7D2-064B-B9FFF1BDF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53176-7A71-E1D3-922F-B65152B36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BF58CA-E374-A488-8DA9-E138D14C7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3989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4862B-A924-A8E0-16EB-30D13275A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62C96A-F8CD-5F5F-42B4-F7D0EBC7A4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0F3A13-A3C3-0571-3708-E0FB8817B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0627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4D91F-C0D7-E492-C682-9344307FD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5E2173-4D9E-3037-5DFF-0D830F0B39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783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B7C4DF-04F9-AA91-DACC-53989AB4A2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7610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ADB50-A2D6-13B2-BF2A-191573465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7610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9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F37F375-E3DC-77C0-07BA-6B19A523D0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B182453-4D6F-DECB-4C91-7675D1881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4A983DD1-0894-465C-9E1C-338CC0B48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115050"/>
            <a:ext cx="1546225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Freeform 8">
            <a:extLst>
              <a:ext uri="{FF2B5EF4-FFF2-40B4-BE49-F238E27FC236}">
                <a16:creationId xmlns:a16="http://schemas.microsoft.com/office/drawing/2014/main" id="{BA60306C-68E9-744D-24B3-7CD0EAF9FEE2}"/>
              </a:ext>
            </a:extLst>
          </p:cNvPr>
          <p:cNvSpPr>
            <a:spLocks/>
          </p:cNvSpPr>
          <p:nvPr/>
        </p:nvSpPr>
        <p:spPr bwMode="auto">
          <a:xfrm>
            <a:off x="-4763" y="6400800"/>
            <a:ext cx="9148763" cy="484188"/>
          </a:xfrm>
          <a:custGeom>
            <a:avLst/>
            <a:gdLst>
              <a:gd name="T0" fmla="*/ 0 w 5763"/>
              <a:gd name="T1" fmla="*/ 211 h 305"/>
              <a:gd name="T2" fmla="*/ 0 w 5763"/>
              <a:gd name="T3" fmla="*/ 305 h 305"/>
              <a:gd name="T4" fmla="*/ 5763 w 5763"/>
              <a:gd name="T5" fmla="*/ 300 h 305"/>
              <a:gd name="T6" fmla="*/ 5763 w 5763"/>
              <a:gd name="T7" fmla="*/ 0 h 305"/>
              <a:gd name="T8" fmla="*/ 0 w 5763"/>
              <a:gd name="T9" fmla="*/ 21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64E8086D-BF46-4A9D-D5F3-2D9CD062775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04864"/>
            <a:ext cx="7772400" cy="2232248"/>
          </a:xfrm>
        </p:spPr>
        <p:txBody>
          <a:bodyPr/>
          <a:lstStyle/>
          <a:p>
            <a:br>
              <a:rPr lang="en-US" altLang="en-US" dirty="0"/>
            </a:br>
            <a:r>
              <a:rPr lang="en-US" sz="4000" dirty="0">
                <a:solidFill>
                  <a:srgbClr val="333333"/>
                </a:solidFill>
                <a:latin typeface="Helvetica Neue"/>
              </a:rPr>
              <a:t>I</a:t>
            </a:r>
            <a:r>
              <a:rPr lang="en-US" sz="4000" i="0" dirty="0">
                <a:solidFill>
                  <a:srgbClr val="333333"/>
                </a:solidFill>
                <a:effectLst/>
                <a:latin typeface="Helvetica Neue"/>
              </a:rPr>
              <a:t>mplications and opportunities for specialist sensory impairment provision</a:t>
            </a:r>
            <a:br>
              <a:rPr lang="en-GB" sz="4400" dirty="0"/>
            </a:br>
            <a:endParaRPr lang="en-US" altLang="en-US" dirty="0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34857D9F-24A0-CBFD-C059-AE074A7AE8E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5085184"/>
            <a:ext cx="6400800" cy="1368152"/>
          </a:xfrm>
        </p:spPr>
        <p:txBody>
          <a:bodyPr/>
          <a:lstStyle/>
          <a:p>
            <a:r>
              <a:rPr lang="en-US" altLang="en-US" sz="2800" dirty="0"/>
              <a:t>Brian Lamb</a:t>
            </a:r>
          </a:p>
          <a:p>
            <a:r>
              <a:rPr lang="en-US" altLang="en-US" sz="2800" dirty="0" err="1"/>
              <a:t>NatSIP</a:t>
            </a:r>
            <a:r>
              <a:rPr lang="en-US" altLang="en-US" sz="2800" dirty="0"/>
              <a:t> Policy Advisor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E7ECA-E4F8-7BC0-5149-443C278A3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Themes from Today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902DE-B738-326F-EB95-BC6E6FD988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Improvement Plan</a:t>
            </a:r>
          </a:p>
          <a:p>
            <a:r>
              <a:rPr lang="en-GB" dirty="0"/>
              <a:t>National and Practitioner Standards-NatSIP’s role in Sensory Impairment standards</a:t>
            </a:r>
          </a:p>
          <a:p>
            <a:r>
              <a:rPr lang="en-GB" dirty="0"/>
              <a:t>Mediation </a:t>
            </a:r>
          </a:p>
          <a:p>
            <a:r>
              <a:rPr lang="en-GB" dirty="0"/>
              <a:t>Local Partnerships and Inclusion dashboard</a:t>
            </a:r>
          </a:p>
          <a:p>
            <a:r>
              <a:rPr lang="en-GB" dirty="0"/>
              <a:t>Role of Equality Act-NatSIP/Guide Dogs guidance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SEND Area Inspections</a:t>
            </a:r>
          </a:p>
          <a:p>
            <a:r>
              <a:rPr lang="en-GB" dirty="0"/>
              <a:t>How do services feature-or not feature? How should they?</a:t>
            </a:r>
          </a:p>
          <a:p>
            <a:r>
              <a:rPr lang="en-GB" dirty="0"/>
              <a:t>Speech Therapy</a:t>
            </a:r>
          </a:p>
          <a:p>
            <a:r>
              <a:rPr lang="en-GB" dirty="0"/>
              <a:t>Specialist provision</a:t>
            </a:r>
          </a:p>
          <a:p>
            <a:r>
              <a:rPr lang="en-GB" dirty="0"/>
              <a:t>Links to health services/audiology and ophthalmology issues</a:t>
            </a:r>
          </a:p>
          <a:p>
            <a:r>
              <a:rPr lang="en-GB" dirty="0"/>
              <a:t>Role in linking system together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936931"/>
      </p:ext>
    </p:extLst>
  </p:cSld>
  <p:clrMapOvr>
    <a:masterClrMapping/>
  </p:clrMapOvr>
</p:sld>
</file>

<file path=ppt/theme/theme1.xml><?xml version="1.0" encoding="utf-8"?>
<a:theme xmlns:a="http://schemas.openxmlformats.org/drawingml/2006/main" name="NatSIP Presentation">
  <a:themeElements>
    <a:clrScheme name="NatSIP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NatSIP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NatSIP Presentation</Template>
  <TotalTime>2565</TotalTime>
  <Words>76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Helvetica Neue</vt:lpstr>
      <vt:lpstr>NatSIP Presentation</vt:lpstr>
      <vt:lpstr> Implications and opportunities for specialist sensory impairment provision </vt:lpstr>
      <vt:lpstr>Themes from Today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Lamb</dc:creator>
  <cp:lastModifiedBy>Lindsey Rousseau</cp:lastModifiedBy>
  <cp:revision>58</cp:revision>
  <dcterms:created xsi:type="dcterms:W3CDTF">2023-09-07T13:13:03Z</dcterms:created>
  <dcterms:modified xsi:type="dcterms:W3CDTF">2024-02-08T11:22:48Z</dcterms:modified>
</cp:coreProperties>
</file>