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9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48F23C-E7FE-4FD5-8DEF-575553E0F154}" type="datetimeFigureOut">
              <a:rPr lang="en-GB" smtClean="0"/>
              <a:t>19/10/2023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2D41F7-DACD-4B53-BA85-6BA9D2454D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2848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96CC6C-8BCB-4B00-87E4-6905247C16B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3421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0868" y="369345"/>
            <a:ext cx="7389705" cy="104829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latin typeface="Arial"/>
                <a:cs typeface="Arial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5627" y="1513285"/>
            <a:ext cx="11046773" cy="3833415"/>
          </a:xfrm>
        </p:spPr>
        <p:txBody>
          <a:bodyPr/>
          <a:lstStyle>
            <a:lvl1pPr>
              <a:defRPr sz="2600"/>
            </a:lvl1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82B7C-B2E5-254A-A994-CA5860A3911E}" type="datetimeFigureOut">
              <a:rPr lang="en-US" smtClean="0"/>
              <a:t>10/19/2023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789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16819" y="361951"/>
            <a:ext cx="7550619" cy="1339849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875" y="3886200"/>
            <a:ext cx="10819725" cy="1187450"/>
          </a:xfrm>
        </p:spPr>
        <p:txBody>
          <a:bodyPr>
            <a:normAutofit/>
          </a:bodyPr>
          <a:lstStyle>
            <a:lvl1pPr marL="0" indent="0" algn="l">
              <a:buNone/>
              <a:defRPr sz="26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82B7C-B2E5-254A-A994-CA5860A3911E}" type="datetimeFigureOut">
              <a:rPr lang="en-US" smtClean="0"/>
              <a:t>10/19/2023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163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RE180809 RNIB_Brand_PPT template v02.pdf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6821" y="369345"/>
            <a:ext cx="8336780" cy="4799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182B7C-B2E5-254A-A994-CA5860A3911E}" type="datetimeFigureOut">
              <a:rPr lang="en-US" smtClean="0"/>
              <a:t>10/19/2023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0076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3000" b="1" i="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93FB5-0095-4D88-AD18-572977BDB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0867" y="369345"/>
            <a:ext cx="8644009" cy="1186917"/>
          </a:xfrm>
        </p:spPr>
        <p:txBody>
          <a:bodyPr/>
          <a:lstStyle/>
          <a:p>
            <a:r>
              <a:rPr lang="en-GB" sz="3600" dirty="0"/>
              <a:t>Legislation to support conversations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726013-B629-6E1C-A3A2-E7884EFA453E}"/>
              </a:ext>
            </a:extLst>
          </p:cNvPr>
          <p:cNvSpPr txBox="1"/>
          <p:nvPr/>
        </p:nvSpPr>
        <p:spPr>
          <a:xfrm>
            <a:off x="1430868" y="1762308"/>
            <a:ext cx="7389705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3200" b="1" dirty="0"/>
              <a:t>Routines, policies, systems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EdTech (IT and AT)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Delivery of the curriculum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Extracurricular activities</a:t>
            </a:r>
          </a:p>
          <a:p>
            <a:endParaRPr lang="en-GB" sz="3200" dirty="0"/>
          </a:p>
          <a:p>
            <a:pPr marL="0" indent="0">
              <a:buNone/>
            </a:pPr>
            <a:r>
              <a:rPr lang="en-GB" sz="3200" b="1" dirty="0"/>
              <a:t>Provision of equipment/support</a:t>
            </a:r>
          </a:p>
        </p:txBody>
      </p:sp>
    </p:spTree>
    <p:extLst>
      <p:ext uri="{BB962C8B-B14F-4D97-AF65-F5344CB8AC3E}">
        <p14:creationId xmlns:p14="http://schemas.microsoft.com/office/powerpoint/2010/main" val="25729818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27</Words>
  <Application>Microsoft Office PowerPoint</Application>
  <PresentationFormat>Widescreen</PresentationFormat>
  <Paragraphs>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Legislation to support conversations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What’s reasonable?</dc:title>
  <dc:creator>Jane Sharp</dc:creator>
  <cp:lastModifiedBy>Lindsey Rousseau</cp:lastModifiedBy>
  <cp:revision>2</cp:revision>
  <dcterms:created xsi:type="dcterms:W3CDTF">2023-10-19T08:03:34Z</dcterms:created>
  <dcterms:modified xsi:type="dcterms:W3CDTF">2023-10-19T10:44:50Z</dcterms:modified>
</cp:coreProperties>
</file>