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13"/>
  </p:notesMasterIdLst>
  <p:handoutMasterIdLst>
    <p:handoutMasterId r:id="rId14"/>
  </p:handoutMasterIdLst>
  <p:sldIdLst>
    <p:sldId id="295" r:id="rId2"/>
    <p:sldId id="310" r:id="rId3"/>
    <p:sldId id="311" r:id="rId4"/>
    <p:sldId id="299" r:id="rId5"/>
    <p:sldId id="305" r:id="rId6"/>
    <p:sldId id="306" r:id="rId7"/>
    <p:sldId id="304" r:id="rId8"/>
    <p:sldId id="307" r:id="rId9"/>
    <p:sldId id="308" r:id="rId10"/>
    <p:sldId id="309" r:id="rId11"/>
    <p:sldId id="312" r:id="rId12"/>
  </p:sldIdLst>
  <p:sldSz cx="12195175" cy="6859588"/>
  <p:notesSz cx="6888163" cy="10021888"/>
  <p:defaultTextStyle>
    <a:defPPr>
      <a:defRPr lang="en-US"/>
    </a:defPPr>
    <a:lvl1pPr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1pPr>
    <a:lvl2pPr marL="610042"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2pPr>
    <a:lvl3pPr marL="1220084"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3pPr>
    <a:lvl4pPr marL="1830126"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4pPr>
    <a:lvl5pPr marL="2440168"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5pPr>
    <a:lvl6pPr marL="3050210"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6pPr>
    <a:lvl7pPr marL="3660252"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7pPr>
    <a:lvl8pPr marL="4270294"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8pPr>
    <a:lvl9pPr marL="4880336"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9pPr>
  </p:defaultTextStyle>
  <p:extLst>
    <p:ext uri="{EFAFB233-063F-42B5-8137-9DF3F51BA10A}">
      <p15:sldGuideLst xmlns:p15="http://schemas.microsoft.com/office/powerpoint/2012/main">
        <p15:guide id="1" orient="horz" pos="1435" userDrawn="1">
          <p15:clr>
            <a:srgbClr val="A4A3A4"/>
          </p15:clr>
        </p15:guide>
        <p15:guide id="2"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027B"/>
    <a:srgbClr val="C6007E"/>
    <a:srgbClr val="0092BC"/>
    <a:srgbClr val="468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45" autoAdjust="0"/>
    <p:restoredTop sz="90884" autoAdjust="0"/>
  </p:normalViewPr>
  <p:slideViewPr>
    <p:cSldViewPr>
      <p:cViewPr varScale="1">
        <p:scale>
          <a:sx n="78" d="100"/>
          <a:sy n="78" d="100"/>
        </p:scale>
        <p:origin x="538" y="62"/>
      </p:cViewPr>
      <p:guideLst>
        <p:guide orient="horz" pos="1435"/>
        <p:guide pos="272"/>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94"/>
          </a:xfrm>
          <a:prstGeom prst="rect">
            <a:avLst/>
          </a:prstGeom>
        </p:spPr>
        <p:txBody>
          <a:bodyPr vert="horz" lIns="92016" tIns="46008" rIns="92016" bIns="46008" rtlCol="0"/>
          <a:lstStyle>
            <a:lvl1pPr algn="l">
              <a:defRPr sz="1200"/>
            </a:lvl1pPr>
          </a:lstStyle>
          <a:p>
            <a:endParaRPr lang="en-US"/>
          </a:p>
        </p:txBody>
      </p:sp>
      <p:sp>
        <p:nvSpPr>
          <p:cNvPr id="3" name="Date Placeholder 2"/>
          <p:cNvSpPr>
            <a:spLocks noGrp="1"/>
          </p:cNvSpPr>
          <p:nvPr>
            <p:ph type="dt" sz="quarter" idx="1"/>
          </p:nvPr>
        </p:nvSpPr>
        <p:spPr>
          <a:xfrm>
            <a:off x="3901698" y="0"/>
            <a:ext cx="2984871" cy="501094"/>
          </a:xfrm>
          <a:prstGeom prst="rect">
            <a:avLst/>
          </a:prstGeom>
        </p:spPr>
        <p:txBody>
          <a:bodyPr vert="horz" lIns="92016" tIns="46008" rIns="92016" bIns="46008" rtlCol="0"/>
          <a:lstStyle>
            <a:lvl1pPr algn="r">
              <a:defRPr sz="1200"/>
            </a:lvl1pPr>
          </a:lstStyle>
          <a:p>
            <a:fld id="{8F84A415-ED1C-E04D-B7C7-85A00DC614DF}" type="datetimeFigureOut">
              <a:rPr lang="en-US" smtClean="0"/>
              <a:pPr/>
              <a:t>4/18/2023</a:t>
            </a:fld>
            <a:endParaRPr lang="en-US"/>
          </a:p>
        </p:txBody>
      </p:sp>
      <p:sp>
        <p:nvSpPr>
          <p:cNvPr id="4" name="Footer Placeholder 3"/>
          <p:cNvSpPr>
            <a:spLocks noGrp="1"/>
          </p:cNvSpPr>
          <p:nvPr>
            <p:ph type="ftr" sz="quarter" idx="2"/>
          </p:nvPr>
        </p:nvSpPr>
        <p:spPr>
          <a:xfrm>
            <a:off x="0" y="9519055"/>
            <a:ext cx="2984871" cy="501094"/>
          </a:xfrm>
          <a:prstGeom prst="rect">
            <a:avLst/>
          </a:prstGeom>
        </p:spPr>
        <p:txBody>
          <a:bodyPr vert="horz" lIns="92016" tIns="46008" rIns="92016" bIns="46008" rtlCol="0" anchor="b"/>
          <a:lstStyle>
            <a:lvl1pPr algn="l">
              <a:defRPr sz="1200"/>
            </a:lvl1pPr>
          </a:lstStyle>
          <a:p>
            <a:endParaRPr lang="en-US"/>
          </a:p>
        </p:txBody>
      </p:sp>
      <p:sp>
        <p:nvSpPr>
          <p:cNvPr id="5" name="Slide Number Placeholder 4"/>
          <p:cNvSpPr>
            <a:spLocks noGrp="1"/>
          </p:cNvSpPr>
          <p:nvPr>
            <p:ph type="sldNum" sz="quarter" idx="3"/>
          </p:nvPr>
        </p:nvSpPr>
        <p:spPr>
          <a:xfrm>
            <a:off x="3901698" y="9519055"/>
            <a:ext cx="2984871" cy="501094"/>
          </a:xfrm>
          <a:prstGeom prst="rect">
            <a:avLst/>
          </a:prstGeom>
        </p:spPr>
        <p:txBody>
          <a:bodyPr vert="horz" lIns="92016" tIns="46008" rIns="92016" bIns="46008" rtlCol="0" anchor="b"/>
          <a:lstStyle>
            <a:lvl1pPr algn="r">
              <a:defRPr sz="1200"/>
            </a:lvl1pPr>
          </a:lstStyle>
          <a:p>
            <a:fld id="{3D9FAB58-3CE0-794F-B196-A923FE5D95EF}" type="slidenum">
              <a:rPr lang="en-US" smtClean="0"/>
              <a:pPr/>
              <a:t>‹#›</a:t>
            </a:fld>
            <a:endParaRPr lang="en-US"/>
          </a:p>
        </p:txBody>
      </p:sp>
    </p:spTree>
    <p:extLst>
      <p:ext uri="{BB962C8B-B14F-4D97-AF65-F5344CB8AC3E}">
        <p14:creationId xmlns:p14="http://schemas.microsoft.com/office/powerpoint/2010/main" val="1339661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94"/>
          </a:xfrm>
          <a:prstGeom prst="rect">
            <a:avLst/>
          </a:prstGeom>
        </p:spPr>
        <p:txBody>
          <a:bodyPr vert="horz" lIns="92016" tIns="46008" rIns="92016" bIns="46008" rtlCol="0"/>
          <a:lstStyle>
            <a:lvl1pPr algn="l">
              <a:defRPr sz="1200"/>
            </a:lvl1pPr>
          </a:lstStyle>
          <a:p>
            <a:endParaRPr lang="en-US"/>
          </a:p>
        </p:txBody>
      </p:sp>
      <p:sp>
        <p:nvSpPr>
          <p:cNvPr id="3" name="Date Placeholder 2"/>
          <p:cNvSpPr>
            <a:spLocks noGrp="1"/>
          </p:cNvSpPr>
          <p:nvPr>
            <p:ph type="dt" idx="1"/>
          </p:nvPr>
        </p:nvSpPr>
        <p:spPr>
          <a:xfrm>
            <a:off x="3901698" y="0"/>
            <a:ext cx="2984871" cy="501094"/>
          </a:xfrm>
          <a:prstGeom prst="rect">
            <a:avLst/>
          </a:prstGeom>
        </p:spPr>
        <p:txBody>
          <a:bodyPr vert="horz" lIns="92016" tIns="46008" rIns="92016" bIns="46008" rtlCol="0"/>
          <a:lstStyle>
            <a:lvl1pPr algn="r">
              <a:defRPr sz="1200"/>
            </a:lvl1pPr>
          </a:lstStyle>
          <a:p>
            <a:fld id="{2B06CD65-0052-A748-ABD9-E18F4F72E200}" type="datetimeFigureOut">
              <a:rPr lang="en-US" smtClean="0"/>
              <a:pPr/>
              <a:t>4/18/2023</a:t>
            </a:fld>
            <a:endParaRPr lang="en-US"/>
          </a:p>
        </p:txBody>
      </p:sp>
      <p:sp>
        <p:nvSpPr>
          <p:cNvPr id="4" name="Slide Image Placeholder 3"/>
          <p:cNvSpPr>
            <a:spLocks noGrp="1" noRot="1" noChangeAspect="1"/>
          </p:cNvSpPr>
          <p:nvPr>
            <p:ph type="sldImg" idx="2"/>
          </p:nvPr>
        </p:nvSpPr>
        <p:spPr>
          <a:xfrm>
            <a:off x="104775" y="752475"/>
            <a:ext cx="6678613" cy="3757613"/>
          </a:xfrm>
          <a:prstGeom prst="rect">
            <a:avLst/>
          </a:prstGeom>
          <a:noFill/>
          <a:ln w="12700">
            <a:solidFill>
              <a:prstClr val="black"/>
            </a:solidFill>
          </a:ln>
        </p:spPr>
        <p:txBody>
          <a:bodyPr vert="horz" lIns="92016" tIns="46008" rIns="92016" bIns="46008" rtlCol="0" anchor="ctr"/>
          <a:lstStyle/>
          <a:p>
            <a:endParaRPr lang="en-US"/>
          </a:p>
        </p:txBody>
      </p:sp>
      <p:sp>
        <p:nvSpPr>
          <p:cNvPr id="5" name="Notes Placeholder 4"/>
          <p:cNvSpPr>
            <a:spLocks noGrp="1"/>
          </p:cNvSpPr>
          <p:nvPr>
            <p:ph type="body" sz="quarter" idx="3"/>
          </p:nvPr>
        </p:nvSpPr>
        <p:spPr>
          <a:xfrm>
            <a:off x="688817" y="4760397"/>
            <a:ext cx="5510530" cy="4509850"/>
          </a:xfrm>
          <a:prstGeom prst="rect">
            <a:avLst/>
          </a:prstGeom>
        </p:spPr>
        <p:txBody>
          <a:bodyPr vert="horz" lIns="92016" tIns="46008" rIns="92016" bIns="46008"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9055"/>
            <a:ext cx="2984871" cy="501094"/>
          </a:xfrm>
          <a:prstGeom prst="rect">
            <a:avLst/>
          </a:prstGeom>
        </p:spPr>
        <p:txBody>
          <a:bodyPr vert="horz" lIns="92016" tIns="46008" rIns="92016" bIns="46008" rtlCol="0" anchor="b"/>
          <a:lstStyle>
            <a:lvl1pPr algn="l">
              <a:defRPr sz="1200"/>
            </a:lvl1pPr>
          </a:lstStyle>
          <a:p>
            <a:endParaRPr lang="en-US"/>
          </a:p>
        </p:txBody>
      </p:sp>
      <p:sp>
        <p:nvSpPr>
          <p:cNvPr id="7" name="Slide Number Placeholder 6"/>
          <p:cNvSpPr>
            <a:spLocks noGrp="1"/>
          </p:cNvSpPr>
          <p:nvPr>
            <p:ph type="sldNum" sz="quarter" idx="5"/>
          </p:nvPr>
        </p:nvSpPr>
        <p:spPr>
          <a:xfrm>
            <a:off x="3901698" y="9519055"/>
            <a:ext cx="2984871" cy="501094"/>
          </a:xfrm>
          <a:prstGeom prst="rect">
            <a:avLst/>
          </a:prstGeom>
        </p:spPr>
        <p:txBody>
          <a:bodyPr vert="horz" lIns="92016" tIns="46008" rIns="92016" bIns="46008" rtlCol="0" anchor="b"/>
          <a:lstStyle>
            <a:lvl1pPr algn="r">
              <a:defRPr sz="1200"/>
            </a:lvl1pPr>
          </a:lstStyle>
          <a:p>
            <a:fld id="{A6E30364-1EC5-4C4A-B73A-092E241CA3BF}" type="slidenum">
              <a:rPr lang="en-US" smtClean="0"/>
              <a:pPr/>
              <a:t>‹#›</a:t>
            </a:fld>
            <a:endParaRPr lang="en-US"/>
          </a:p>
        </p:txBody>
      </p:sp>
    </p:spTree>
    <p:extLst>
      <p:ext uri="{BB962C8B-B14F-4D97-AF65-F5344CB8AC3E}">
        <p14:creationId xmlns:p14="http://schemas.microsoft.com/office/powerpoint/2010/main" val="3031552633"/>
      </p:ext>
    </p:extLst>
  </p:cSld>
  <p:clrMap bg1="lt1" tx1="dk1" bg2="lt2" tx2="dk2" accent1="accent1" accent2="accent2" accent3="accent3" accent4="accent4" accent5="accent5" accent6="accent6" hlink="hlink" folHlink="folHlink"/>
  <p:notesStyle>
    <a:lvl1pPr marL="0" algn="l" defTabSz="610042" rtl="0" eaLnBrk="1" latinLnBrk="0" hangingPunct="1">
      <a:defRPr sz="1600" kern="1200">
        <a:solidFill>
          <a:schemeClr val="tx1"/>
        </a:solidFill>
        <a:latin typeface="+mn-lt"/>
        <a:ea typeface="+mn-ea"/>
        <a:cs typeface="+mn-cs"/>
      </a:defRPr>
    </a:lvl1pPr>
    <a:lvl2pPr marL="610042" algn="l" defTabSz="610042" rtl="0" eaLnBrk="1" latinLnBrk="0" hangingPunct="1">
      <a:defRPr sz="1600" kern="1200">
        <a:solidFill>
          <a:schemeClr val="tx1"/>
        </a:solidFill>
        <a:latin typeface="+mn-lt"/>
        <a:ea typeface="+mn-ea"/>
        <a:cs typeface="+mn-cs"/>
      </a:defRPr>
    </a:lvl2pPr>
    <a:lvl3pPr marL="1220084" algn="l" defTabSz="610042" rtl="0" eaLnBrk="1" latinLnBrk="0" hangingPunct="1">
      <a:defRPr sz="1600" kern="1200">
        <a:solidFill>
          <a:schemeClr val="tx1"/>
        </a:solidFill>
        <a:latin typeface="+mn-lt"/>
        <a:ea typeface="+mn-ea"/>
        <a:cs typeface="+mn-cs"/>
      </a:defRPr>
    </a:lvl3pPr>
    <a:lvl4pPr marL="1830126" algn="l" defTabSz="610042" rtl="0" eaLnBrk="1" latinLnBrk="0" hangingPunct="1">
      <a:defRPr sz="1600" kern="1200">
        <a:solidFill>
          <a:schemeClr val="tx1"/>
        </a:solidFill>
        <a:latin typeface="+mn-lt"/>
        <a:ea typeface="+mn-ea"/>
        <a:cs typeface="+mn-cs"/>
      </a:defRPr>
    </a:lvl4pPr>
    <a:lvl5pPr marL="2440168" algn="l" defTabSz="610042" rtl="0" eaLnBrk="1" latinLnBrk="0" hangingPunct="1">
      <a:defRPr sz="1600" kern="1200">
        <a:solidFill>
          <a:schemeClr val="tx1"/>
        </a:solidFill>
        <a:latin typeface="+mn-lt"/>
        <a:ea typeface="+mn-ea"/>
        <a:cs typeface="+mn-cs"/>
      </a:defRPr>
    </a:lvl5pPr>
    <a:lvl6pPr marL="3050210" algn="l" defTabSz="610042" rtl="0" eaLnBrk="1" latinLnBrk="0" hangingPunct="1">
      <a:defRPr sz="1600" kern="1200">
        <a:solidFill>
          <a:schemeClr val="tx1"/>
        </a:solidFill>
        <a:latin typeface="+mn-lt"/>
        <a:ea typeface="+mn-ea"/>
        <a:cs typeface="+mn-cs"/>
      </a:defRPr>
    </a:lvl6pPr>
    <a:lvl7pPr marL="3660252" algn="l" defTabSz="610042" rtl="0" eaLnBrk="1" latinLnBrk="0" hangingPunct="1">
      <a:defRPr sz="1600" kern="1200">
        <a:solidFill>
          <a:schemeClr val="tx1"/>
        </a:solidFill>
        <a:latin typeface="+mn-lt"/>
        <a:ea typeface="+mn-ea"/>
        <a:cs typeface="+mn-cs"/>
      </a:defRPr>
    </a:lvl7pPr>
    <a:lvl8pPr marL="4270294" algn="l" defTabSz="610042" rtl="0" eaLnBrk="1" latinLnBrk="0" hangingPunct="1">
      <a:defRPr sz="1600" kern="1200">
        <a:solidFill>
          <a:schemeClr val="tx1"/>
        </a:solidFill>
        <a:latin typeface="+mn-lt"/>
        <a:ea typeface="+mn-ea"/>
        <a:cs typeface="+mn-cs"/>
      </a:defRPr>
    </a:lvl8pPr>
    <a:lvl9pPr marL="4880336" algn="l" defTabSz="610042"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499433A-E067-4B54-A634-15F140E10212}" type="slidenum">
              <a:rPr lang="en-GB" smtClean="0"/>
              <a:pPr/>
              <a:t>1</a:t>
            </a:fld>
            <a:endParaRPr lang="en-GB" dirty="0"/>
          </a:p>
        </p:txBody>
      </p:sp>
    </p:spTree>
    <p:extLst>
      <p:ext uri="{BB962C8B-B14F-4D97-AF65-F5344CB8AC3E}">
        <p14:creationId xmlns:p14="http://schemas.microsoft.com/office/powerpoint/2010/main" val="3844907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E30364-1EC5-4C4A-B73A-092E241CA3BF}" type="slidenum">
              <a:rPr lang="en-US" smtClean="0"/>
              <a:pPr/>
              <a:t>11</a:t>
            </a:fld>
            <a:endParaRPr lang="en-US"/>
          </a:p>
        </p:txBody>
      </p:sp>
    </p:spTree>
    <p:extLst>
      <p:ext uri="{BB962C8B-B14F-4D97-AF65-F5344CB8AC3E}">
        <p14:creationId xmlns:p14="http://schemas.microsoft.com/office/powerpoint/2010/main" val="3992654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09755" y="3469169"/>
            <a:ext cx="4320480" cy="1656184"/>
          </a:xfrm>
        </p:spPr>
        <p:txBody>
          <a:bodyPr/>
          <a:lstStyle>
            <a:lvl1pPr>
              <a:defRPr sz="4800" b="1"/>
            </a:lvl1pPr>
          </a:lstStyle>
          <a:p>
            <a:r>
              <a:rPr lang="en-US"/>
              <a:t>Click to edit Master title style</a:t>
            </a:r>
            <a:endParaRPr lang="en-US" dirty="0"/>
          </a:p>
        </p:txBody>
      </p:sp>
      <p:sp>
        <p:nvSpPr>
          <p:cNvPr id="3" name="Subtitle 2"/>
          <p:cNvSpPr>
            <a:spLocks noGrp="1"/>
          </p:cNvSpPr>
          <p:nvPr>
            <p:ph type="subTitle" idx="1"/>
          </p:nvPr>
        </p:nvSpPr>
        <p:spPr>
          <a:xfrm>
            <a:off x="7609755" y="5269369"/>
            <a:ext cx="4320480" cy="1256769"/>
          </a:xfrm>
        </p:spPr>
        <p:txBody>
          <a:bodyPr/>
          <a:lstStyle>
            <a:lvl1pPr marL="0" indent="0" algn="l">
              <a:buNone/>
              <a:defRPr>
                <a:solidFill>
                  <a:schemeClr val="accent3"/>
                </a:solidFill>
              </a:defRPr>
            </a:lvl1pPr>
            <a:lvl2pPr marL="610042" indent="0" algn="ctr">
              <a:buNone/>
              <a:defRPr/>
            </a:lvl2pPr>
            <a:lvl3pPr marL="1220084" indent="0" algn="ctr">
              <a:buNone/>
              <a:defRPr/>
            </a:lvl3pPr>
            <a:lvl4pPr marL="1830126" indent="0" algn="ctr">
              <a:buNone/>
              <a:defRPr/>
            </a:lvl4pPr>
            <a:lvl5pPr marL="2440168" indent="0" algn="ctr">
              <a:buNone/>
              <a:defRPr/>
            </a:lvl5pPr>
            <a:lvl6pPr marL="3050210" indent="0" algn="ctr">
              <a:buNone/>
              <a:defRPr/>
            </a:lvl6pPr>
            <a:lvl7pPr marL="3660252" indent="0" algn="ctr">
              <a:buNone/>
              <a:defRPr/>
            </a:lvl7pPr>
            <a:lvl8pPr marL="4270294" indent="0" algn="ctr">
              <a:buNone/>
              <a:defRPr/>
            </a:lvl8pPr>
            <a:lvl9pPr marL="4880336" indent="0" algn="ctr">
              <a:buNone/>
              <a:defRPr/>
            </a:lvl9pPr>
          </a:lstStyle>
          <a:p>
            <a:r>
              <a:rPr lang="en-US"/>
              <a:t>Click to edit Master subtitle style</a:t>
            </a:r>
            <a:endParaRPr lang="en-US" dirty="0"/>
          </a:p>
        </p:txBody>
      </p:sp>
      <p:sp>
        <p:nvSpPr>
          <p:cNvPr id="11" name="Picture Placeholder 10"/>
          <p:cNvSpPr>
            <a:spLocks noGrp="1" noChangeAspect="1"/>
          </p:cNvSpPr>
          <p:nvPr>
            <p:ph type="pic" sz="quarter" idx="11"/>
          </p:nvPr>
        </p:nvSpPr>
        <p:spPr>
          <a:xfrm>
            <a:off x="-360000" y="-170206"/>
            <a:ext cx="7200000" cy="7200000"/>
          </a:xfrm>
          <a:prstGeom prst="ellipse">
            <a:avLst/>
          </a:prstGeom>
          <a:solidFill>
            <a:schemeClr val="accent6">
              <a:lumMod val="20000"/>
              <a:lumOff val="80000"/>
            </a:schemeClr>
          </a:solidFill>
          <a:ln w="38100">
            <a:solidFill>
              <a:schemeClr val="bg2"/>
            </a:solidFill>
          </a:ln>
        </p:spPr>
        <p:txBody>
          <a:bodyPr/>
          <a:lstStyle/>
          <a:p>
            <a:r>
              <a:rPr lang="en-US"/>
              <a:t>Click icon to add picture</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a:t>Click to edit Master title style</a:t>
            </a:r>
            <a:endParaRPr lang="en-US" dirty="0"/>
          </a:p>
        </p:txBody>
      </p:sp>
      <p:sp>
        <p:nvSpPr>
          <p:cNvPr id="3" name="Content Placeholder 2"/>
          <p:cNvSpPr>
            <a:spLocks noGrp="1"/>
          </p:cNvSpPr>
          <p:nvPr>
            <p:ph idx="1"/>
          </p:nvPr>
        </p:nvSpPr>
        <p:spPr>
          <a:xfrm>
            <a:off x="914639" y="1977741"/>
            <a:ext cx="10365899" cy="43323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a:t>Click to edit Master text styles</a:t>
            </a:r>
          </a:p>
        </p:txBody>
      </p:sp>
    </p:spTree>
    <p:extLst>
      <p:ext uri="{BB962C8B-B14F-4D97-AF65-F5344CB8AC3E}">
        <p14:creationId xmlns:p14="http://schemas.microsoft.com/office/powerpoint/2010/main" val="377948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4639" y="1485576"/>
            <a:ext cx="5081323" cy="4824000"/>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4639" y="1977741"/>
            <a:ext cx="5081323" cy="4331836"/>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a:t>Click to edit Master text styles</a:t>
            </a:r>
          </a:p>
        </p:txBody>
      </p:sp>
    </p:spTree>
    <p:extLst>
      <p:ext uri="{BB962C8B-B14F-4D97-AF65-F5344CB8AC3E}">
        <p14:creationId xmlns:p14="http://schemas.microsoft.com/office/powerpoint/2010/main" val="3397568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 size picture, Grap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1867214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ull size picture, whit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a:t>Click to edit Master title style</a:t>
            </a:r>
            <a:endParaRPr lang="en-GB" dirty="0"/>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54904" y="0"/>
            <a:ext cx="2339995" cy="1902927"/>
          </a:xfrm>
          <a:prstGeom prst="rect">
            <a:avLst/>
          </a:prstGeom>
        </p:spPr>
      </p:pic>
    </p:spTree>
    <p:extLst>
      <p:ext uri="{BB962C8B-B14F-4D97-AF65-F5344CB8AC3E}">
        <p14:creationId xmlns:p14="http://schemas.microsoft.com/office/powerpoint/2010/main" val="199613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Quotation">
    <p:bg>
      <p:bgPr>
        <a:solidFill>
          <a:schemeClr val="bg2"/>
        </a:solid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3770" y="0"/>
            <a:ext cx="2339995" cy="1902927"/>
          </a:xfrm>
          <a:prstGeom prst="rect">
            <a:avLst/>
          </a:prstGeom>
        </p:spPr>
      </p:pic>
      <p:sp>
        <p:nvSpPr>
          <p:cNvPr id="7" name="Text Placeholder 6"/>
          <p:cNvSpPr>
            <a:spLocks noGrp="1"/>
          </p:cNvSpPr>
          <p:nvPr>
            <p:ph type="body" sz="quarter" idx="10" hasCustomPrompt="1"/>
          </p:nvPr>
        </p:nvSpPr>
        <p:spPr>
          <a:xfrm>
            <a:off x="3217068" y="2493963"/>
            <a:ext cx="5761038" cy="1583903"/>
          </a:xfrm>
        </p:spPr>
        <p:txBody>
          <a:bodyPr/>
          <a:lstStyle>
            <a:lvl1pPr marL="0" indent="0" algn="ctr">
              <a:buNone/>
              <a:defRPr sz="4800" b="1">
                <a:solidFill>
                  <a:schemeClr val="bg1"/>
                </a:solidFill>
              </a:defRPr>
            </a:lvl1pPr>
          </a:lstStyle>
          <a:p>
            <a:pPr lvl="0"/>
            <a:r>
              <a:rPr lang="en-US" dirty="0"/>
              <a:t>“Insert quote</a:t>
            </a:r>
            <a:br>
              <a:rPr lang="en-US" dirty="0"/>
            </a:br>
            <a:r>
              <a:rPr lang="en-US" dirty="0"/>
              <a:t>here”</a:t>
            </a:r>
          </a:p>
        </p:txBody>
      </p:sp>
      <p:sp>
        <p:nvSpPr>
          <p:cNvPr id="9" name="Text Placeholder 8"/>
          <p:cNvSpPr>
            <a:spLocks noGrp="1"/>
          </p:cNvSpPr>
          <p:nvPr>
            <p:ph type="body" sz="quarter" idx="11" hasCustomPrompt="1"/>
          </p:nvPr>
        </p:nvSpPr>
        <p:spPr>
          <a:xfrm>
            <a:off x="5737547" y="4221882"/>
            <a:ext cx="5472112" cy="864096"/>
          </a:xfrm>
        </p:spPr>
        <p:txBody>
          <a:bodyPr/>
          <a:lstStyle>
            <a:lvl1pPr marL="0" indent="0">
              <a:buNone/>
              <a:defRPr sz="4400" b="1">
                <a:solidFill>
                  <a:schemeClr val="accent3"/>
                </a:solidFill>
              </a:defRPr>
            </a:lvl1pPr>
          </a:lstStyle>
          <a:p>
            <a:pPr lvl="0"/>
            <a:r>
              <a:rPr lang="en-US" dirty="0"/>
              <a:t>Quoted by</a:t>
            </a:r>
          </a:p>
        </p:txBody>
      </p:sp>
    </p:spTree>
    <p:extLst>
      <p:ext uri="{BB962C8B-B14F-4D97-AF65-F5344CB8AC3E}">
        <p14:creationId xmlns:p14="http://schemas.microsoft.com/office/powerpoint/2010/main" val="35985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640" y="609743"/>
            <a:ext cx="9071380" cy="720000"/>
          </a:xfrm>
          <a:prstGeom prst="rect">
            <a:avLst/>
          </a:prstGeom>
          <a:noFill/>
          <a:ln w="9525">
            <a:noFill/>
            <a:miter lim="800000"/>
            <a:headEnd/>
            <a:tailEnd/>
          </a:ln>
        </p:spPr>
        <p:txBody>
          <a:bodyPr vert="horz" wrap="square" lIns="122008" tIns="61004" rIns="122008" bIns="61004" numCol="1" anchor="ctr" anchorCtr="0" compatLnSpc="1">
            <a:prstTxWarp prst="textNoShape">
              <a:avLst/>
            </a:prstTxWarp>
          </a:bodyPr>
          <a:lstStyle/>
          <a:p>
            <a:pPr lvl="0"/>
            <a:r>
              <a:rPr lang="en-US"/>
              <a:t>Click to edit Master title style</a:t>
            </a:r>
            <a:endParaRPr lang="en-US" dirty="0"/>
          </a:p>
        </p:txBody>
      </p:sp>
      <p:sp>
        <p:nvSpPr>
          <p:cNvPr id="1027" name="Rectangle 3"/>
          <p:cNvSpPr>
            <a:spLocks noGrp="1" noChangeArrowheads="1"/>
          </p:cNvSpPr>
          <p:nvPr>
            <p:ph type="body" idx="1"/>
          </p:nvPr>
        </p:nvSpPr>
        <p:spPr bwMode="auto">
          <a:xfrm>
            <a:off x="914639" y="1485578"/>
            <a:ext cx="10365899" cy="4824536"/>
          </a:xfrm>
          <a:prstGeom prst="rect">
            <a:avLst/>
          </a:prstGeom>
          <a:noFill/>
          <a:ln w="9525">
            <a:noFill/>
            <a:miter lim="800000"/>
            <a:headEnd/>
            <a:tailEnd/>
          </a:ln>
        </p:spPr>
        <p:txBody>
          <a:bodyPr vert="horz" wrap="square" lIns="122008" tIns="61004" rIns="122008" bIns="6100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8" name="Picture 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854902" y="0"/>
            <a:ext cx="2340000" cy="1902927"/>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4" r:id="rId4"/>
    <p:sldLayoutId id="2147483669" r:id="rId5"/>
    <p:sldLayoutId id="2147483670" r:id="rId6"/>
    <p:sldLayoutId id="2147483671" r:id="rId7"/>
    <p:sldLayoutId id="2147483672" r:id="rId8"/>
    <p:sldLayoutId id="2147483666" r:id="rId9"/>
    <p:sldLayoutId id="2147483667" r:id="rId10"/>
  </p:sldLayoutIdLst>
  <p:txStyles>
    <p:titleStyle>
      <a:lvl1pPr algn="l" rtl="0" eaLnBrk="1" fontAlgn="base" hangingPunct="1">
        <a:spcBef>
          <a:spcPct val="0"/>
        </a:spcBef>
        <a:spcAft>
          <a:spcPct val="0"/>
        </a:spcAft>
        <a:defRPr sz="4400" b="1">
          <a:solidFill>
            <a:schemeClr val="bg2"/>
          </a:solidFill>
          <a:latin typeface="+mj-lt"/>
          <a:ea typeface="+mj-ea"/>
          <a:cs typeface="+mj-cs"/>
        </a:defRPr>
      </a:lvl1pPr>
      <a:lvl2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5pPr>
      <a:lvl6pPr marL="610042"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6pPr>
      <a:lvl7pPr marL="1220084"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7pPr>
      <a:lvl8pPr marL="1830126"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8pPr>
      <a:lvl9pPr marL="2440168"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9pPr>
    </p:titleStyle>
    <p:bodyStyle>
      <a:lvl1pPr marL="357188" indent="-357188" algn="l" rtl="0" eaLnBrk="1" fontAlgn="base" hangingPunct="1">
        <a:spcBef>
          <a:spcPct val="20000"/>
        </a:spcBef>
        <a:spcAft>
          <a:spcPct val="0"/>
        </a:spcAft>
        <a:buClr>
          <a:schemeClr val="bg2"/>
        </a:buClr>
        <a:buFont typeface="Arial" panose="020B0604020202020204" pitchFamily="34" charset="0"/>
        <a:buChar char="•"/>
        <a:defRPr sz="3200" b="0">
          <a:solidFill>
            <a:schemeClr val="tx1"/>
          </a:solidFill>
          <a:latin typeface="+mn-lt"/>
          <a:ea typeface="+mn-ea"/>
          <a:cs typeface="+mn-cs"/>
        </a:defRPr>
      </a:lvl1pPr>
      <a:lvl2pPr marL="0" indent="0" algn="l" rtl="0" eaLnBrk="1" fontAlgn="base" hangingPunct="1">
        <a:spcBef>
          <a:spcPct val="20000"/>
        </a:spcBef>
        <a:spcAft>
          <a:spcPct val="0"/>
        </a:spcAft>
        <a:buClr>
          <a:schemeClr val="bg2"/>
        </a:buClr>
        <a:buFont typeface="Arial" panose="020B0604020202020204" pitchFamily="34" charset="0"/>
        <a:buNone/>
        <a:defRPr sz="3200">
          <a:solidFill>
            <a:schemeClr val="tx1"/>
          </a:solidFill>
          <a:latin typeface="+mn-lt"/>
          <a:ea typeface="+mn-ea"/>
        </a:defRPr>
      </a:lvl2pPr>
      <a:lvl3pPr marL="0" indent="0" algn="l" rtl="0" eaLnBrk="1" fontAlgn="base" hangingPunct="1">
        <a:spcBef>
          <a:spcPct val="20000"/>
        </a:spcBef>
        <a:spcAft>
          <a:spcPct val="0"/>
        </a:spcAft>
        <a:buNone/>
        <a:defRPr sz="3200">
          <a:solidFill>
            <a:schemeClr val="tx1"/>
          </a:solidFill>
          <a:latin typeface="+mn-lt"/>
          <a:ea typeface="+mn-ea"/>
        </a:defRPr>
      </a:lvl3pPr>
      <a:lvl4pPr marL="0" indent="0" algn="l" rtl="0" eaLnBrk="1" fontAlgn="base" hangingPunct="1">
        <a:spcBef>
          <a:spcPct val="20000"/>
        </a:spcBef>
        <a:spcAft>
          <a:spcPct val="0"/>
        </a:spcAft>
        <a:buNone/>
        <a:defRPr sz="3200">
          <a:solidFill>
            <a:schemeClr val="tx1"/>
          </a:solidFill>
          <a:latin typeface="+mn-lt"/>
          <a:ea typeface="+mn-ea"/>
        </a:defRPr>
      </a:lvl4pPr>
      <a:lvl5pPr marL="0" indent="0" algn="l" rtl="0" eaLnBrk="1" fontAlgn="base" hangingPunct="1">
        <a:spcBef>
          <a:spcPct val="20000"/>
        </a:spcBef>
        <a:spcAft>
          <a:spcPct val="0"/>
        </a:spcAft>
        <a:buNone/>
        <a:defRPr sz="3200">
          <a:solidFill>
            <a:schemeClr val="tx1"/>
          </a:solidFill>
          <a:latin typeface="+mn-lt"/>
          <a:ea typeface="+mn-ea"/>
        </a:defRPr>
      </a:lvl5pPr>
      <a:lvl6pPr marL="3355231" indent="-305021" algn="l" rtl="0" eaLnBrk="1" fontAlgn="base" hangingPunct="1">
        <a:spcBef>
          <a:spcPct val="20000"/>
        </a:spcBef>
        <a:spcAft>
          <a:spcPct val="0"/>
        </a:spcAft>
        <a:buChar char="»"/>
        <a:defRPr sz="2700">
          <a:solidFill>
            <a:schemeClr val="tx1"/>
          </a:solidFill>
          <a:latin typeface="+mn-lt"/>
          <a:ea typeface="+mn-ea"/>
        </a:defRPr>
      </a:lvl6pPr>
      <a:lvl7pPr marL="3965273" indent="-305021" algn="l" rtl="0" eaLnBrk="1" fontAlgn="base" hangingPunct="1">
        <a:spcBef>
          <a:spcPct val="20000"/>
        </a:spcBef>
        <a:spcAft>
          <a:spcPct val="0"/>
        </a:spcAft>
        <a:buChar char="»"/>
        <a:defRPr sz="2700">
          <a:solidFill>
            <a:schemeClr val="tx1"/>
          </a:solidFill>
          <a:latin typeface="+mn-lt"/>
          <a:ea typeface="+mn-ea"/>
        </a:defRPr>
      </a:lvl7pPr>
      <a:lvl8pPr marL="4575315" indent="-305021" algn="l" rtl="0" eaLnBrk="1" fontAlgn="base" hangingPunct="1">
        <a:spcBef>
          <a:spcPct val="20000"/>
        </a:spcBef>
        <a:spcAft>
          <a:spcPct val="0"/>
        </a:spcAft>
        <a:buChar char="»"/>
        <a:defRPr sz="2700">
          <a:solidFill>
            <a:schemeClr val="tx1"/>
          </a:solidFill>
          <a:latin typeface="+mn-lt"/>
          <a:ea typeface="+mn-ea"/>
        </a:defRPr>
      </a:lvl8pPr>
      <a:lvl9pPr marL="5185357" indent="-305021" algn="l" rtl="0" eaLnBrk="1" fontAlgn="base" hangingPunct="1">
        <a:spcBef>
          <a:spcPct val="20000"/>
        </a:spcBef>
        <a:spcAft>
          <a:spcPct val="0"/>
        </a:spcAft>
        <a:buChar char="»"/>
        <a:defRPr sz="2700">
          <a:solidFill>
            <a:schemeClr val="tx1"/>
          </a:solidFill>
          <a:latin typeface="+mn-lt"/>
          <a:ea typeface="+mn-ea"/>
        </a:defRPr>
      </a:lvl9pPr>
    </p:bodyStyle>
    <p:otherStyle>
      <a:defPPr>
        <a:defRPr lang="en-US"/>
      </a:defPPr>
      <a:lvl1pPr marL="0" algn="l" defTabSz="610042" rtl="0" eaLnBrk="1" latinLnBrk="0" hangingPunct="1">
        <a:defRPr sz="2400" kern="1200">
          <a:solidFill>
            <a:schemeClr val="tx1"/>
          </a:solidFill>
          <a:latin typeface="+mn-lt"/>
          <a:ea typeface="+mn-ea"/>
          <a:cs typeface="+mn-cs"/>
        </a:defRPr>
      </a:lvl1pPr>
      <a:lvl2pPr marL="610042" algn="l" defTabSz="610042" rtl="0" eaLnBrk="1" latinLnBrk="0" hangingPunct="1">
        <a:defRPr sz="2400" kern="1200">
          <a:solidFill>
            <a:schemeClr val="tx1"/>
          </a:solidFill>
          <a:latin typeface="+mn-lt"/>
          <a:ea typeface="+mn-ea"/>
          <a:cs typeface="+mn-cs"/>
        </a:defRPr>
      </a:lvl2pPr>
      <a:lvl3pPr marL="1220084" algn="l" defTabSz="610042" rtl="0" eaLnBrk="1" latinLnBrk="0" hangingPunct="1">
        <a:defRPr sz="2400" kern="1200">
          <a:solidFill>
            <a:schemeClr val="tx1"/>
          </a:solidFill>
          <a:latin typeface="+mn-lt"/>
          <a:ea typeface="+mn-ea"/>
          <a:cs typeface="+mn-cs"/>
        </a:defRPr>
      </a:lvl3pPr>
      <a:lvl4pPr marL="1830126" algn="l" defTabSz="610042" rtl="0" eaLnBrk="1" latinLnBrk="0" hangingPunct="1">
        <a:defRPr sz="2400" kern="1200">
          <a:solidFill>
            <a:schemeClr val="tx1"/>
          </a:solidFill>
          <a:latin typeface="+mn-lt"/>
          <a:ea typeface="+mn-ea"/>
          <a:cs typeface="+mn-cs"/>
        </a:defRPr>
      </a:lvl4pPr>
      <a:lvl5pPr marL="2440168" algn="l" defTabSz="610042" rtl="0" eaLnBrk="1" latinLnBrk="0" hangingPunct="1">
        <a:defRPr sz="2400" kern="1200">
          <a:solidFill>
            <a:schemeClr val="tx1"/>
          </a:solidFill>
          <a:latin typeface="+mn-lt"/>
          <a:ea typeface="+mn-ea"/>
          <a:cs typeface="+mn-cs"/>
        </a:defRPr>
      </a:lvl5pPr>
      <a:lvl6pPr marL="3050210" algn="l" defTabSz="610042" rtl="0" eaLnBrk="1" latinLnBrk="0" hangingPunct="1">
        <a:defRPr sz="2400" kern="1200">
          <a:solidFill>
            <a:schemeClr val="tx1"/>
          </a:solidFill>
          <a:latin typeface="+mn-lt"/>
          <a:ea typeface="+mn-ea"/>
          <a:cs typeface="+mn-cs"/>
        </a:defRPr>
      </a:lvl6pPr>
      <a:lvl7pPr marL="3660252" algn="l" defTabSz="610042" rtl="0" eaLnBrk="1" latinLnBrk="0" hangingPunct="1">
        <a:defRPr sz="2400" kern="1200">
          <a:solidFill>
            <a:schemeClr val="tx1"/>
          </a:solidFill>
          <a:latin typeface="+mn-lt"/>
          <a:ea typeface="+mn-ea"/>
          <a:cs typeface="+mn-cs"/>
        </a:defRPr>
      </a:lvl7pPr>
      <a:lvl8pPr marL="4270294" algn="l" defTabSz="610042" rtl="0" eaLnBrk="1" latinLnBrk="0" hangingPunct="1">
        <a:defRPr sz="2400" kern="1200">
          <a:solidFill>
            <a:schemeClr val="tx1"/>
          </a:solidFill>
          <a:latin typeface="+mn-lt"/>
          <a:ea typeface="+mn-ea"/>
          <a:cs typeface="+mn-cs"/>
        </a:defRPr>
      </a:lvl8pPr>
      <a:lvl9pPr marL="4880336" algn="l" defTabSz="610042"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478911" y="2426803"/>
            <a:ext cx="5711826" cy="4432784"/>
          </a:xfrm>
          <a:custGeom>
            <a:avLst/>
            <a:gdLst/>
            <a:ahLst/>
            <a:cxnLst/>
            <a:rect l="l" t="t" r="r" b="b"/>
            <a:pathLst>
              <a:path w="4282754" h="4431758">
                <a:moveTo>
                  <a:pt x="1790091" y="3210106"/>
                </a:moveTo>
                <a:lnTo>
                  <a:pt x="1735502" y="3211216"/>
                </a:lnTo>
                <a:lnTo>
                  <a:pt x="1682973" y="3213837"/>
                </a:lnTo>
                <a:lnTo>
                  <a:pt x="1632529" y="3218206"/>
                </a:lnTo>
                <a:lnTo>
                  <a:pt x="1584110" y="3224580"/>
                </a:lnTo>
                <a:lnTo>
                  <a:pt x="1538002" y="3233148"/>
                </a:lnTo>
                <a:lnTo>
                  <a:pt x="1493971" y="3244197"/>
                </a:lnTo>
                <a:lnTo>
                  <a:pt x="1452129" y="3257950"/>
                </a:lnTo>
                <a:lnTo>
                  <a:pt x="1412503" y="3274645"/>
                </a:lnTo>
                <a:lnTo>
                  <a:pt x="1375118" y="3294522"/>
                </a:lnTo>
                <a:lnTo>
                  <a:pt x="1340000" y="3317818"/>
                </a:lnTo>
                <a:lnTo>
                  <a:pt x="1307176" y="3344772"/>
                </a:lnTo>
                <a:lnTo>
                  <a:pt x="1276671" y="3375623"/>
                </a:lnTo>
                <a:lnTo>
                  <a:pt x="1248511" y="3410610"/>
                </a:lnTo>
                <a:lnTo>
                  <a:pt x="1222497" y="3452542"/>
                </a:lnTo>
                <a:lnTo>
                  <a:pt x="1198358" y="3503472"/>
                </a:lnTo>
                <a:lnTo>
                  <a:pt x="1176011" y="3562495"/>
                </a:lnTo>
                <a:lnTo>
                  <a:pt x="1155371" y="3628709"/>
                </a:lnTo>
                <a:lnTo>
                  <a:pt x="1136357" y="3701209"/>
                </a:lnTo>
                <a:lnTo>
                  <a:pt x="1118886" y="3779092"/>
                </a:lnTo>
                <a:lnTo>
                  <a:pt x="1102873" y="3861453"/>
                </a:lnTo>
                <a:lnTo>
                  <a:pt x="1088237" y="3947390"/>
                </a:lnTo>
                <a:lnTo>
                  <a:pt x="1074894" y="4035998"/>
                </a:lnTo>
                <a:lnTo>
                  <a:pt x="1062761" y="4126374"/>
                </a:lnTo>
                <a:lnTo>
                  <a:pt x="1051755" y="4217614"/>
                </a:lnTo>
                <a:lnTo>
                  <a:pt x="1041793" y="4308814"/>
                </a:lnTo>
                <a:lnTo>
                  <a:pt x="1032791" y="4399071"/>
                </a:lnTo>
                <a:lnTo>
                  <a:pt x="1029788" y="4431758"/>
                </a:lnTo>
                <a:lnTo>
                  <a:pt x="2074611" y="4431758"/>
                </a:lnTo>
                <a:lnTo>
                  <a:pt x="2111665" y="4409807"/>
                </a:lnTo>
                <a:lnTo>
                  <a:pt x="2174741" y="4369319"/>
                </a:lnTo>
                <a:lnTo>
                  <a:pt x="2231337" y="4329229"/>
                </a:lnTo>
                <a:lnTo>
                  <a:pt x="2280566" y="4289735"/>
                </a:lnTo>
                <a:lnTo>
                  <a:pt x="2321544" y="4251038"/>
                </a:lnTo>
                <a:lnTo>
                  <a:pt x="2353386" y="4213339"/>
                </a:lnTo>
                <a:lnTo>
                  <a:pt x="2377957" y="4175747"/>
                </a:lnTo>
                <a:lnTo>
                  <a:pt x="2397871" y="4137202"/>
                </a:lnTo>
                <a:lnTo>
                  <a:pt x="2413362" y="4097655"/>
                </a:lnTo>
                <a:lnTo>
                  <a:pt x="2424665" y="4057058"/>
                </a:lnTo>
                <a:lnTo>
                  <a:pt x="2432016" y="4015361"/>
                </a:lnTo>
                <a:lnTo>
                  <a:pt x="2435649" y="3972516"/>
                </a:lnTo>
                <a:lnTo>
                  <a:pt x="2435798" y="3928472"/>
                </a:lnTo>
                <a:lnTo>
                  <a:pt x="2432700" y="3883181"/>
                </a:lnTo>
                <a:lnTo>
                  <a:pt x="2426589" y="3836595"/>
                </a:lnTo>
                <a:lnTo>
                  <a:pt x="2417700" y="3788664"/>
                </a:lnTo>
                <a:lnTo>
                  <a:pt x="2406268" y="3739338"/>
                </a:lnTo>
                <a:lnTo>
                  <a:pt x="2392528" y="3688569"/>
                </a:lnTo>
                <a:lnTo>
                  <a:pt x="2376714" y="3636308"/>
                </a:lnTo>
                <a:lnTo>
                  <a:pt x="2359062" y="3582506"/>
                </a:lnTo>
                <a:lnTo>
                  <a:pt x="2339807" y="3527114"/>
                </a:lnTo>
                <a:lnTo>
                  <a:pt x="2319184" y="3470082"/>
                </a:lnTo>
                <a:lnTo>
                  <a:pt x="2297427" y="3411362"/>
                </a:lnTo>
                <a:lnTo>
                  <a:pt x="2251454" y="3288660"/>
                </a:lnTo>
                <a:lnTo>
                  <a:pt x="2227707" y="3224580"/>
                </a:lnTo>
                <a:lnTo>
                  <a:pt x="1905345" y="3211462"/>
                </a:lnTo>
                <a:lnTo>
                  <a:pt x="1846714" y="3210267"/>
                </a:lnTo>
                <a:lnTo>
                  <a:pt x="1790091" y="3210106"/>
                </a:lnTo>
              </a:path>
              <a:path w="4282754" h="4431758">
                <a:moveTo>
                  <a:pt x="3392028" y="3210134"/>
                </a:moveTo>
                <a:lnTo>
                  <a:pt x="3335405" y="3210295"/>
                </a:lnTo>
                <a:lnTo>
                  <a:pt x="3276775" y="3211489"/>
                </a:lnTo>
                <a:lnTo>
                  <a:pt x="2954413" y="3224606"/>
                </a:lnTo>
                <a:lnTo>
                  <a:pt x="2930666" y="3288685"/>
                </a:lnTo>
                <a:lnTo>
                  <a:pt x="2884693" y="3411387"/>
                </a:lnTo>
                <a:lnTo>
                  <a:pt x="2862936" y="3470107"/>
                </a:lnTo>
                <a:lnTo>
                  <a:pt x="2842312" y="3527139"/>
                </a:lnTo>
                <a:lnTo>
                  <a:pt x="2823057" y="3582532"/>
                </a:lnTo>
                <a:lnTo>
                  <a:pt x="2805406" y="3636334"/>
                </a:lnTo>
                <a:lnTo>
                  <a:pt x="2789592" y="3688595"/>
                </a:lnTo>
                <a:lnTo>
                  <a:pt x="2775852" y="3739364"/>
                </a:lnTo>
                <a:lnTo>
                  <a:pt x="2764420" y="3788690"/>
                </a:lnTo>
                <a:lnTo>
                  <a:pt x="2755530" y="3836623"/>
                </a:lnTo>
                <a:lnTo>
                  <a:pt x="2749419" y="3883210"/>
                </a:lnTo>
                <a:lnTo>
                  <a:pt x="2746321" y="3928501"/>
                </a:lnTo>
                <a:lnTo>
                  <a:pt x="2746471" y="3972545"/>
                </a:lnTo>
                <a:lnTo>
                  <a:pt x="2750104" y="4015392"/>
                </a:lnTo>
                <a:lnTo>
                  <a:pt x="2757454" y="4057090"/>
                </a:lnTo>
                <a:lnTo>
                  <a:pt x="2768758" y="4097689"/>
                </a:lnTo>
                <a:lnTo>
                  <a:pt x="2784249" y="4137236"/>
                </a:lnTo>
                <a:lnTo>
                  <a:pt x="2804163" y="4175783"/>
                </a:lnTo>
                <a:lnTo>
                  <a:pt x="2828734" y="4213377"/>
                </a:lnTo>
                <a:lnTo>
                  <a:pt x="2860576" y="4251075"/>
                </a:lnTo>
                <a:lnTo>
                  <a:pt x="2901554" y="4289770"/>
                </a:lnTo>
                <a:lnTo>
                  <a:pt x="2950783" y="4329262"/>
                </a:lnTo>
                <a:lnTo>
                  <a:pt x="3007379" y="4369351"/>
                </a:lnTo>
                <a:lnTo>
                  <a:pt x="3070455" y="4409838"/>
                </a:lnTo>
                <a:lnTo>
                  <a:pt x="3107457" y="4431758"/>
                </a:lnTo>
                <a:lnTo>
                  <a:pt x="4152333" y="4431758"/>
                </a:lnTo>
                <a:lnTo>
                  <a:pt x="4149332" y="4399100"/>
                </a:lnTo>
                <a:lnTo>
                  <a:pt x="4140330" y="4308842"/>
                </a:lnTo>
                <a:lnTo>
                  <a:pt x="4130367" y="4217641"/>
                </a:lnTo>
                <a:lnTo>
                  <a:pt x="4119360" y="4126401"/>
                </a:lnTo>
                <a:lnTo>
                  <a:pt x="4107227" y="4036025"/>
                </a:lnTo>
                <a:lnTo>
                  <a:pt x="4093883" y="3947416"/>
                </a:lnTo>
                <a:lnTo>
                  <a:pt x="4079247" y="3861479"/>
                </a:lnTo>
                <a:lnTo>
                  <a:pt x="4063234" y="3779117"/>
                </a:lnTo>
                <a:lnTo>
                  <a:pt x="4045762" y="3701235"/>
                </a:lnTo>
                <a:lnTo>
                  <a:pt x="4026748" y="3628735"/>
                </a:lnTo>
                <a:lnTo>
                  <a:pt x="4006109" y="3562521"/>
                </a:lnTo>
                <a:lnTo>
                  <a:pt x="3983761" y="3503497"/>
                </a:lnTo>
                <a:lnTo>
                  <a:pt x="3959622" y="3452568"/>
                </a:lnTo>
                <a:lnTo>
                  <a:pt x="3933609" y="3410635"/>
                </a:lnTo>
                <a:lnTo>
                  <a:pt x="3905449" y="3375650"/>
                </a:lnTo>
                <a:lnTo>
                  <a:pt x="3874944" y="3344800"/>
                </a:lnTo>
                <a:lnTo>
                  <a:pt x="3842119" y="3317847"/>
                </a:lnTo>
                <a:lnTo>
                  <a:pt x="3807002" y="3294552"/>
                </a:lnTo>
                <a:lnTo>
                  <a:pt x="3769617" y="3274676"/>
                </a:lnTo>
                <a:lnTo>
                  <a:pt x="3729991" y="3257981"/>
                </a:lnTo>
                <a:lnTo>
                  <a:pt x="3688149" y="3244228"/>
                </a:lnTo>
                <a:lnTo>
                  <a:pt x="3644118" y="3233179"/>
                </a:lnTo>
                <a:lnTo>
                  <a:pt x="3597923" y="3224595"/>
                </a:lnTo>
                <a:lnTo>
                  <a:pt x="3549591" y="3218237"/>
                </a:lnTo>
                <a:lnTo>
                  <a:pt x="3499147" y="3213866"/>
                </a:lnTo>
                <a:lnTo>
                  <a:pt x="3446617" y="3211245"/>
                </a:lnTo>
                <a:lnTo>
                  <a:pt x="3392028" y="3210134"/>
                </a:lnTo>
              </a:path>
              <a:path w="4282754" h="4431758">
                <a:moveTo>
                  <a:pt x="1356773" y="1637583"/>
                </a:moveTo>
                <a:lnTo>
                  <a:pt x="1287421" y="1638416"/>
                </a:lnTo>
                <a:lnTo>
                  <a:pt x="1212594" y="1642737"/>
                </a:lnTo>
                <a:lnTo>
                  <a:pt x="1133124" y="1650189"/>
                </a:lnTo>
                <a:lnTo>
                  <a:pt x="1049845" y="1660412"/>
                </a:lnTo>
                <a:lnTo>
                  <a:pt x="963591" y="1673049"/>
                </a:lnTo>
                <a:lnTo>
                  <a:pt x="875197" y="1687741"/>
                </a:lnTo>
                <a:lnTo>
                  <a:pt x="785495" y="1704130"/>
                </a:lnTo>
                <a:lnTo>
                  <a:pt x="695319" y="1721858"/>
                </a:lnTo>
                <a:lnTo>
                  <a:pt x="605503" y="1740567"/>
                </a:lnTo>
                <a:lnTo>
                  <a:pt x="430288" y="1779493"/>
                </a:lnTo>
                <a:lnTo>
                  <a:pt x="0" y="1882546"/>
                </a:lnTo>
                <a:lnTo>
                  <a:pt x="231259" y="2153828"/>
                </a:lnTo>
                <a:lnTo>
                  <a:pt x="287538" y="2218819"/>
                </a:lnTo>
                <a:lnTo>
                  <a:pt x="346076" y="2285569"/>
                </a:lnTo>
                <a:lnTo>
                  <a:pt x="406411" y="2353297"/>
                </a:lnTo>
                <a:lnTo>
                  <a:pt x="468078" y="2421224"/>
                </a:lnTo>
                <a:lnTo>
                  <a:pt x="530612" y="2488569"/>
                </a:lnTo>
                <a:lnTo>
                  <a:pt x="593550" y="2554553"/>
                </a:lnTo>
                <a:lnTo>
                  <a:pt x="656428" y="2618396"/>
                </a:lnTo>
                <a:lnTo>
                  <a:pt x="718782" y="2679317"/>
                </a:lnTo>
                <a:lnTo>
                  <a:pt x="780148" y="2736537"/>
                </a:lnTo>
                <a:lnTo>
                  <a:pt x="840062" y="2789275"/>
                </a:lnTo>
                <a:lnTo>
                  <a:pt x="898059" y="2836753"/>
                </a:lnTo>
                <a:lnTo>
                  <a:pt x="953677" y="2878189"/>
                </a:lnTo>
                <a:lnTo>
                  <a:pt x="1006451" y="2912804"/>
                </a:lnTo>
                <a:lnTo>
                  <a:pt x="1055916" y="2939819"/>
                </a:lnTo>
                <a:lnTo>
                  <a:pt x="1101610" y="2958452"/>
                </a:lnTo>
                <a:lnTo>
                  <a:pt x="1144955" y="2970205"/>
                </a:lnTo>
                <a:lnTo>
                  <a:pt x="1187767" y="2977234"/>
                </a:lnTo>
                <a:lnTo>
                  <a:pt x="1230164" y="2979746"/>
                </a:lnTo>
                <a:lnTo>
                  <a:pt x="1272267" y="2977952"/>
                </a:lnTo>
                <a:lnTo>
                  <a:pt x="1314195" y="2972057"/>
                </a:lnTo>
                <a:lnTo>
                  <a:pt x="1356066" y="2962272"/>
                </a:lnTo>
                <a:lnTo>
                  <a:pt x="1398000" y="2948805"/>
                </a:lnTo>
                <a:lnTo>
                  <a:pt x="1440116" y="2931863"/>
                </a:lnTo>
                <a:lnTo>
                  <a:pt x="1482534" y="2911655"/>
                </a:lnTo>
                <a:lnTo>
                  <a:pt x="1525373" y="2888389"/>
                </a:lnTo>
                <a:lnTo>
                  <a:pt x="1568751" y="2862274"/>
                </a:lnTo>
                <a:lnTo>
                  <a:pt x="1612789" y="2833518"/>
                </a:lnTo>
                <a:lnTo>
                  <a:pt x="1657605" y="2802330"/>
                </a:lnTo>
                <a:lnTo>
                  <a:pt x="1703319" y="2768917"/>
                </a:lnTo>
                <a:lnTo>
                  <a:pt x="1750050" y="2733488"/>
                </a:lnTo>
                <a:lnTo>
                  <a:pt x="1797917" y="2696251"/>
                </a:lnTo>
                <a:lnTo>
                  <a:pt x="2003132" y="2533396"/>
                </a:lnTo>
                <a:lnTo>
                  <a:pt x="1984678" y="2467596"/>
                </a:lnTo>
                <a:lnTo>
                  <a:pt x="1949748" y="2341306"/>
                </a:lnTo>
                <a:lnTo>
                  <a:pt x="1932834" y="2281012"/>
                </a:lnTo>
                <a:lnTo>
                  <a:pt x="1915996" y="2222750"/>
                </a:lnTo>
                <a:lnTo>
                  <a:pt x="1899015" y="2166618"/>
                </a:lnTo>
                <a:lnTo>
                  <a:pt x="1881672" y="2112716"/>
                </a:lnTo>
                <a:lnTo>
                  <a:pt x="1863748" y="2061141"/>
                </a:lnTo>
                <a:lnTo>
                  <a:pt x="1845023" y="2011991"/>
                </a:lnTo>
                <a:lnTo>
                  <a:pt x="1825280" y="1965366"/>
                </a:lnTo>
                <a:lnTo>
                  <a:pt x="1804299" y="1921363"/>
                </a:lnTo>
                <a:lnTo>
                  <a:pt x="1781860" y="1880081"/>
                </a:lnTo>
                <a:lnTo>
                  <a:pt x="1757746" y="1841619"/>
                </a:lnTo>
                <a:lnTo>
                  <a:pt x="1731737" y="1806075"/>
                </a:lnTo>
                <a:lnTo>
                  <a:pt x="1703615" y="1773547"/>
                </a:lnTo>
                <a:lnTo>
                  <a:pt x="1673159" y="1744134"/>
                </a:lnTo>
                <a:lnTo>
                  <a:pt x="1640152" y="1717934"/>
                </a:lnTo>
                <a:lnTo>
                  <a:pt x="1604374" y="1695045"/>
                </a:lnTo>
                <a:lnTo>
                  <a:pt x="1565607" y="1675567"/>
                </a:lnTo>
                <a:lnTo>
                  <a:pt x="1523631" y="1659597"/>
                </a:lnTo>
                <a:lnTo>
                  <a:pt x="1475711" y="1647816"/>
                </a:lnTo>
                <a:lnTo>
                  <a:pt x="1419814" y="1640597"/>
                </a:lnTo>
                <a:lnTo>
                  <a:pt x="1356773" y="1637583"/>
                </a:lnTo>
              </a:path>
              <a:path w="4282754" h="4431758">
                <a:moveTo>
                  <a:pt x="3825343" y="1637583"/>
                </a:moveTo>
                <a:lnTo>
                  <a:pt x="3762303" y="1640597"/>
                </a:lnTo>
                <a:lnTo>
                  <a:pt x="3706407" y="1647816"/>
                </a:lnTo>
                <a:lnTo>
                  <a:pt x="3658489" y="1659597"/>
                </a:lnTo>
                <a:lnTo>
                  <a:pt x="3616513" y="1675567"/>
                </a:lnTo>
                <a:lnTo>
                  <a:pt x="3577745" y="1695045"/>
                </a:lnTo>
                <a:lnTo>
                  <a:pt x="3541967" y="1717934"/>
                </a:lnTo>
                <a:lnTo>
                  <a:pt x="3508959" y="1744134"/>
                </a:lnTo>
                <a:lnTo>
                  <a:pt x="3478503" y="1773547"/>
                </a:lnTo>
                <a:lnTo>
                  <a:pt x="3450380" y="1806075"/>
                </a:lnTo>
                <a:lnTo>
                  <a:pt x="3424370" y="1841619"/>
                </a:lnTo>
                <a:lnTo>
                  <a:pt x="3400255" y="1880081"/>
                </a:lnTo>
                <a:lnTo>
                  <a:pt x="3377816" y="1921363"/>
                </a:lnTo>
                <a:lnTo>
                  <a:pt x="3356833" y="1965366"/>
                </a:lnTo>
                <a:lnTo>
                  <a:pt x="3337089" y="2011991"/>
                </a:lnTo>
                <a:lnTo>
                  <a:pt x="3318364" y="2061141"/>
                </a:lnTo>
                <a:lnTo>
                  <a:pt x="3300439" y="2112716"/>
                </a:lnTo>
                <a:lnTo>
                  <a:pt x="3283094" y="2166618"/>
                </a:lnTo>
                <a:lnTo>
                  <a:pt x="3266113" y="2222750"/>
                </a:lnTo>
                <a:lnTo>
                  <a:pt x="3249274" y="2281012"/>
                </a:lnTo>
                <a:lnTo>
                  <a:pt x="3232360" y="2341306"/>
                </a:lnTo>
                <a:lnTo>
                  <a:pt x="3197429" y="2467596"/>
                </a:lnTo>
                <a:lnTo>
                  <a:pt x="3178975" y="2533396"/>
                </a:lnTo>
                <a:lnTo>
                  <a:pt x="3384190" y="2696251"/>
                </a:lnTo>
                <a:lnTo>
                  <a:pt x="3432057" y="2733488"/>
                </a:lnTo>
                <a:lnTo>
                  <a:pt x="3478788" y="2768917"/>
                </a:lnTo>
                <a:lnTo>
                  <a:pt x="3524502" y="2802330"/>
                </a:lnTo>
                <a:lnTo>
                  <a:pt x="3569319" y="2833518"/>
                </a:lnTo>
                <a:lnTo>
                  <a:pt x="3613357" y="2862274"/>
                </a:lnTo>
                <a:lnTo>
                  <a:pt x="3656736" y="2888389"/>
                </a:lnTo>
                <a:lnTo>
                  <a:pt x="3699575" y="2911655"/>
                </a:lnTo>
                <a:lnTo>
                  <a:pt x="3741994" y="2931863"/>
                </a:lnTo>
                <a:lnTo>
                  <a:pt x="3784111" y="2948805"/>
                </a:lnTo>
                <a:lnTo>
                  <a:pt x="3826046" y="2962272"/>
                </a:lnTo>
                <a:lnTo>
                  <a:pt x="3867918" y="2972057"/>
                </a:lnTo>
                <a:lnTo>
                  <a:pt x="3909846" y="2977952"/>
                </a:lnTo>
                <a:lnTo>
                  <a:pt x="3951951" y="2979746"/>
                </a:lnTo>
                <a:lnTo>
                  <a:pt x="3994350" y="2977234"/>
                </a:lnTo>
                <a:lnTo>
                  <a:pt x="4037163" y="2970205"/>
                </a:lnTo>
                <a:lnTo>
                  <a:pt x="4080510" y="2958452"/>
                </a:lnTo>
                <a:lnTo>
                  <a:pt x="4126203" y="2939819"/>
                </a:lnTo>
                <a:lnTo>
                  <a:pt x="4175669" y="2912804"/>
                </a:lnTo>
                <a:lnTo>
                  <a:pt x="4228442" y="2878189"/>
                </a:lnTo>
                <a:lnTo>
                  <a:pt x="4282754" y="2837725"/>
                </a:lnTo>
                <a:lnTo>
                  <a:pt x="4282754" y="1683725"/>
                </a:lnTo>
                <a:lnTo>
                  <a:pt x="4218522" y="1673049"/>
                </a:lnTo>
                <a:lnTo>
                  <a:pt x="4132268" y="1660412"/>
                </a:lnTo>
                <a:lnTo>
                  <a:pt x="4048990" y="1650189"/>
                </a:lnTo>
                <a:lnTo>
                  <a:pt x="3969520" y="1642737"/>
                </a:lnTo>
                <a:lnTo>
                  <a:pt x="3894693" y="1638416"/>
                </a:lnTo>
                <a:lnTo>
                  <a:pt x="3825343" y="1637583"/>
                </a:lnTo>
              </a:path>
              <a:path w="4282754" h="4431758">
                <a:moveTo>
                  <a:pt x="2591079" y="0"/>
                </a:moveTo>
                <a:lnTo>
                  <a:pt x="2447378" y="233546"/>
                </a:lnTo>
                <a:lnTo>
                  <a:pt x="2404530" y="303780"/>
                </a:lnTo>
                <a:lnTo>
                  <a:pt x="2360110" y="377389"/>
                </a:lnTo>
                <a:lnTo>
                  <a:pt x="2314715" y="453690"/>
                </a:lnTo>
                <a:lnTo>
                  <a:pt x="2268945" y="532001"/>
                </a:lnTo>
                <a:lnTo>
                  <a:pt x="2223398" y="611640"/>
                </a:lnTo>
                <a:lnTo>
                  <a:pt x="2178672" y="691924"/>
                </a:lnTo>
                <a:lnTo>
                  <a:pt x="2135365" y="772172"/>
                </a:lnTo>
                <a:lnTo>
                  <a:pt x="2094077" y="851700"/>
                </a:lnTo>
                <a:lnTo>
                  <a:pt x="2055405" y="929827"/>
                </a:lnTo>
                <a:lnTo>
                  <a:pt x="2019948" y="1005871"/>
                </a:lnTo>
                <a:lnTo>
                  <a:pt x="1988304" y="1079149"/>
                </a:lnTo>
                <a:lnTo>
                  <a:pt x="1961071" y="1148978"/>
                </a:lnTo>
                <a:lnTo>
                  <a:pt x="1938849" y="1214678"/>
                </a:lnTo>
                <a:lnTo>
                  <a:pt x="1922235" y="1275565"/>
                </a:lnTo>
                <a:lnTo>
                  <a:pt x="1911827" y="1330957"/>
                </a:lnTo>
                <a:lnTo>
                  <a:pt x="1908225" y="1380172"/>
                </a:lnTo>
                <a:lnTo>
                  <a:pt x="1910443" y="1425028"/>
                </a:lnTo>
                <a:lnTo>
                  <a:pt x="1916989" y="1467918"/>
                </a:lnTo>
                <a:lnTo>
                  <a:pt x="1927702" y="1509017"/>
                </a:lnTo>
                <a:lnTo>
                  <a:pt x="1942420" y="1548506"/>
                </a:lnTo>
                <a:lnTo>
                  <a:pt x="1960982" y="1586561"/>
                </a:lnTo>
                <a:lnTo>
                  <a:pt x="1983228" y="1623360"/>
                </a:lnTo>
                <a:lnTo>
                  <a:pt x="2008995" y="1659080"/>
                </a:lnTo>
                <a:lnTo>
                  <a:pt x="2038123" y="1693901"/>
                </a:lnTo>
                <a:lnTo>
                  <a:pt x="2070450" y="1727998"/>
                </a:lnTo>
                <a:lnTo>
                  <a:pt x="2105815" y="1761551"/>
                </a:lnTo>
                <a:lnTo>
                  <a:pt x="2144057" y="1794737"/>
                </a:lnTo>
                <a:lnTo>
                  <a:pt x="2185014" y="1827734"/>
                </a:lnTo>
                <a:lnTo>
                  <a:pt x="2228526" y="1860720"/>
                </a:lnTo>
                <a:lnTo>
                  <a:pt x="2274430" y="1893871"/>
                </a:lnTo>
                <a:lnTo>
                  <a:pt x="2322566" y="1927367"/>
                </a:lnTo>
                <a:lnTo>
                  <a:pt x="2372773" y="1961385"/>
                </a:lnTo>
                <a:lnTo>
                  <a:pt x="2591079" y="2106231"/>
                </a:lnTo>
                <a:lnTo>
                  <a:pt x="2809385" y="1961385"/>
                </a:lnTo>
                <a:lnTo>
                  <a:pt x="2859591" y="1927367"/>
                </a:lnTo>
                <a:lnTo>
                  <a:pt x="2907728" y="1893871"/>
                </a:lnTo>
                <a:lnTo>
                  <a:pt x="2953632" y="1860720"/>
                </a:lnTo>
                <a:lnTo>
                  <a:pt x="2997144" y="1827734"/>
                </a:lnTo>
                <a:lnTo>
                  <a:pt x="3038101" y="1794737"/>
                </a:lnTo>
                <a:lnTo>
                  <a:pt x="3076343" y="1761551"/>
                </a:lnTo>
                <a:lnTo>
                  <a:pt x="3111708" y="1727998"/>
                </a:lnTo>
                <a:lnTo>
                  <a:pt x="3144035" y="1693901"/>
                </a:lnTo>
                <a:lnTo>
                  <a:pt x="3173163" y="1659080"/>
                </a:lnTo>
                <a:lnTo>
                  <a:pt x="3198930" y="1623360"/>
                </a:lnTo>
                <a:lnTo>
                  <a:pt x="3221176" y="1586561"/>
                </a:lnTo>
                <a:lnTo>
                  <a:pt x="3239738" y="1548506"/>
                </a:lnTo>
                <a:lnTo>
                  <a:pt x="3254456" y="1509017"/>
                </a:lnTo>
                <a:lnTo>
                  <a:pt x="3265169" y="1467918"/>
                </a:lnTo>
                <a:lnTo>
                  <a:pt x="3271715" y="1425028"/>
                </a:lnTo>
                <a:lnTo>
                  <a:pt x="3273933" y="1380172"/>
                </a:lnTo>
                <a:lnTo>
                  <a:pt x="3270330" y="1330957"/>
                </a:lnTo>
                <a:lnTo>
                  <a:pt x="3259923" y="1275565"/>
                </a:lnTo>
                <a:lnTo>
                  <a:pt x="3243309" y="1214678"/>
                </a:lnTo>
                <a:lnTo>
                  <a:pt x="3221087" y="1148978"/>
                </a:lnTo>
                <a:lnTo>
                  <a:pt x="3193854" y="1079149"/>
                </a:lnTo>
                <a:lnTo>
                  <a:pt x="3162210" y="1005871"/>
                </a:lnTo>
                <a:lnTo>
                  <a:pt x="3126753" y="929827"/>
                </a:lnTo>
                <a:lnTo>
                  <a:pt x="3088081" y="851700"/>
                </a:lnTo>
                <a:lnTo>
                  <a:pt x="3046792" y="772172"/>
                </a:lnTo>
                <a:lnTo>
                  <a:pt x="3003486" y="691924"/>
                </a:lnTo>
                <a:lnTo>
                  <a:pt x="2958760" y="611640"/>
                </a:lnTo>
                <a:lnTo>
                  <a:pt x="2913213" y="532001"/>
                </a:lnTo>
                <a:lnTo>
                  <a:pt x="2867443" y="453690"/>
                </a:lnTo>
                <a:lnTo>
                  <a:pt x="2822048" y="377389"/>
                </a:lnTo>
                <a:lnTo>
                  <a:pt x="2777628" y="303780"/>
                </a:lnTo>
                <a:lnTo>
                  <a:pt x="2734780" y="233546"/>
                </a:lnTo>
                <a:lnTo>
                  <a:pt x="2591079" y="0"/>
                </a:lnTo>
              </a:path>
            </a:pathLst>
          </a:custGeom>
          <a:solidFill>
            <a:srgbClr val="FFFFFF"/>
          </a:solidFill>
        </p:spPr>
        <p:txBody>
          <a:bodyPr wrap="square" lIns="0" tIns="0" rIns="0" bIns="0" rtlCol="0">
            <a:noAutofit/>
          </a:bodyPr>
          <a:lstStyle/>
          <a:p>
            <a:endParaRPr dirty="0"/>
          </a:p>
        </p:txBody>
      </p:sp>
      <p:sp>
        <p:nvSpPr>
          <p:cNvPr id="5" name="object 5"/>
          <p:cNvSpPr txBox="1"/>
          <p:nvPr/>
        </p:nvSpPr>
        <p:spPr>
          <a:xfrm>
            <a:off x="768995" y="2061641"/>
            <a:ext cx="6480720" cy="3096345"/>
          </a:xfrm>
          <a:prstGeom prst="rect">
            <a:avLst/>
          </a:prstGeom>
        </p:spPr>
        <p:txBody>
          <a:bodyPr vert="horz" wrap="square" lIns="0" tIns="0" rIns="0" bIns="0" rtlCol="0">
            <a:noAutofit/>
          </a:bodyPr>
          <a:lstStyle/>
          <a:p>
            <a:r>
              <a:rPr lang="en-GB" sz="3600" b="1" dirty="0">
                <a:solidFill>
                  <a:schemeClr val="bg2"/>
                </a:solidFill>
                <a:latin typeface="Arial"/>
                <a:cs typeface="Arial"/>
              </a:rPr>
              <a:t>Sensory Trailblazer Update April 2023 </a:t>
            </a:r>
          </a:p>
          <a:p>
            <a:endParaRPr lang="en-GB" sz="3600" b="1" dirty="0">
              <a:solidFill>
                <a:schemeClr val="bg2"/>
              </a:solidFill>
              <a:latin typeface="Arial"/>
              <a:cs typeface="Arial"/>
            </a:endParaRPr>
          </a:p>
          <a:p>
            <a:endParaRPr lang="en-GB" sz="2900" dirty="0">
              <a:solidFill>
                <a:srgbClr val="FFFFFF"/>
              </a:solidFill>
              <a:latin typeface="Arial"/>
              <a:cs typeface="Arial"/>
            </a:endParaRPr>
          </a:p>
        </p:txBody>
      </p:sp>
      <p:sp>
        <p:nvSpPr>
          <p:cNvPr id="7" name="object 7"/>
          <p:cNvSpPr txBox="1"/>
          <p:nvPr/>
        </p:nvSpPr>
        <p:spPr>
          <a:xfrm>
            <a:off x="9982717" y="619877"/>
            <a:ext cx="1127207" cy="224842"/>
          </a:xfrm>
          <a:prstGeom prst="rect">
            <a:avLst/>
          </a:prstGeom>
        </p:spPr>
        <p:txBody>
          <a:bodyPr vert="horz" wrap="square" lIns="0" tIns="0" rIns="0" bIns="0" rtlCol="0">
            <a:noAutofit/>
          </a:bodyPr>
          <a:lstStyle/>
          <a:p>
            <a:pPr marL="15122"/>
            <a:endParaRPr sz="1700" dirty="0">
              <a:latin typeface="Arial"/>
              <a:cs typeface="Arial"/>
            </a:endParaRPr>
          </a:p>
        </p:txBody>
      </p:sp>
      <p:pic>
        <p:nvPicPr>
          <p:cNvPr id="1027" name="Picture 3"/>
          <p:cNvPicPr>
            <a:picLocks noChangeAspect="1" noChangeArrowheads="1"/>
          </p:cNvPicPr>
          <p:nvPr/>
        </p:nvPicPr>
        <p:blipFill>
          <a:blip r:embed="rId3"/>
          <a:srcRect l="24412" t="23800" r="55507" b="51000"/>
          <a:stretch>
            <a:fillRect/>
          </a:stretch>
        </p:blipFill>
        <p:spPr bwMode="auto">
          <a:xfrm>
            <a:off x="7105699" y="2493690"/>
            <a:ext cx="3672408" cy="2592288"/>
          </a:xfrm>
          <a:prstGeom prst="rect">
            <a:avLst/>
          </a:prstGeom>
          <a:noFill/>
          <a:ln w="9525">
            <a:noFill/>
            <a:miter lim="800000"/>
            <a:headEnd/>
            <a:tailEnd/>
          </a:ln>
        </p:spPr>
      </p:pic>
      <p:pic>
        <p:nvPicPr>
          <p:cNvPr id="1028" name="Picture 4"/>
          <p:cNvPicPr>
            <a:picLocks noChangeAspect="1" noChangeArrowheads="1"/>
          </p:cNvPicPr>
          <p:nvPr/>
        </p:nvPicPr>
        <p:blipFill>
          <a:blip r:embed="rId4"/>
          <a:srcRect l="29484" t="30541" r="29658" b="30259"/>
          <a:stretch>
            <a:fillRect/>
          </a:stretch>
        </p:blipFill>
        <p:spPr bwMode="auto">
          <a:xfrm>
            <a:off x="2281163" y="4293890"/>
            <a:ext cx="3960440" cy="2137380"/>
          </a:xfrm>
          <a:prstGeom prst="rect">
            <a:avLst/>
          </a:prstGeom>
          <a:noFill/>
          <a:ln w="9525">
            <a:noFill/>
            <a:miter lim="800000"/>
            <a:headEnd/>
            <a:tailEnd/>
          </a:ln>
        </p:spPr>
      </p:pic>
      <p:pic>
        <p:nvPicPr>
          <p:cNvPr id="1029" name="Picture 5"/>
          <p:cNvPicPr>
            <a:picLocks noChangeAspect="1" noChangeArrowheads="1"/>
          </p:cNvPicPr>
          <p:nvPr/>
        </p:nvPicPr>
        <p:blipFill>
          <a:blip r:embed="rId5"/>
          <a:srcRect l="58274" t="51799" r="26764" b="30001"/>
          <a:stretch>
            <a:fillRect/>
          </a:stretch>
        </p:blipFill>
        <p:spPr bwMode="auto">
          <a:xfrm>
            <a:off x="5377507" y="189434"/>
            <a:ext cx="2736304" cy="1872208"/>
          </a:xfrm>
          <a:prstGeom prst="rect">
            <a:avLst/>
          </a:prstGeom>
          <a:noFill/>
          <a:ln w="9525">
            <a:noFill/>
            <a:miter lim="800000"/>
            <a:headEnd/>
            <a:tailEnd/>
          </a:ln>
        </p:spPr>
      </p:pic>
      <p:pic>
        <p:nvPicPr>
          <p:cNvPr id="8" name="Picture 7" descr="logomaster"/>
          <p:cNvPicPr/>
          <p:nvPr/>
        </p:nvPicPr>
        <p:blipFill>
          <a:blip r:embed="rId6">
            <a:extLst>
              <a:ext uri="{28A0092B-C50C-407E-A947-70E740481C1C}">
                <a14:useLocalDpi xmlns:a14="http://schemas.microsoft.com/office/drawing/2010/main" val="0"/>
              </a:ext>
            </a:extLst>
          </a:blip>
          <a:srcRect/>
          <a:stretch>
            <a:fillRect/>
          </a:stretch>
        </p:blipFill>
        <p:spPr bwMode="auto">
          <a:xfrm>
            <a:off x="768995" y="477466"/>
            <a:ext cx="1944216" cy="720080"/>
          </a:xfrm>
          <a:prstGeom prst="rect">
            <a:avLst/>
          </a:prstGeom>
          <a:noFill/>
          <a:ln>
            <a:noFill/>
          </a:ln>
        </p:spPr>
      </p:pic>
      <p:sp>
        <p:nvSpPr>
          <p:cNvPr id="2" name="TextBox 1">
            <a:extLst>
              <a:ext uri="{FF2B5EF4-FFF2-40B4-BE49-F238E27FC236}">
                <a16:creationId xmlns:a16="http://schemas.microsoft.com/office/drawing/2014/main" id="{81CF08CF-DAF0-46B6-8862-F005E09FF306}"/>
              </a:ext>
            </a:extLst>
          </p:cNvPr>
          <p:cNvSpPr txBox="1"/>
          <p:nvPr/>
        </p:nvSpPr>
        <p:spPr>
          <a:xfrm>
            <a:off x="6673651" y="5157986"/>
            <a:ext cx="5328592" cy="1323439"/>
          </a:xfrm>
          <a:prstGeom prst="rect">
            <a:avLst/>
          </a:prstGeom>
          <a:noFill/>
        </p:spPr>
        <p:txBody>
          <a:bodyPr wrap="square" rtlCol="0">
            <a:spAutoFit/>
          </a:bodyPr>
          <a:lstStyle/>
          <a:p>
            <a:r>
              <a:rPr lang="en-GB" sz="2000" dirty="0"/>
              <a:t>Rory McDonnell, Team Leader, Royal Greenwich Sensory Service</a:t>
            </a:r>
          </a:p>
          <a:p>
            <a:endParaRPr lang="en-GB" sz="2000" dirty="0"/>
          </a:p>
          <a:p>
            <a:r>
              <a:rPr lang="en-GB" sz="2000" dirty="0"/>
              <a:t>Tina Wakefield, Education Consultant, NDCS</a:t>
            </a:r>
          </a:p>
        </p:txBody>
      </p:sp>
      <p:pic>
        <p:nvPicPr>
          <p:cNvPr id="6" name="Picture 4" descr="Case Study Royal Borough of Greenwich | W G Wigginton">
            <a:extLst>
              <a:ext uri="{FF2B5EF4-FFF2-40B4-BE49-F238E27FC236}">
                <a16:creationId xmlns:a16="http://schemas.microsoft.com/office/drawing/2014/main" id="{BA645B41-AD91-493D-A81A-912D6FBAC5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45259" y="265764"/>
            <a:ext cx="1827023" cy="93178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275D2-D769-AC00-AFFB-AD9CB76F9319}"/>
              </a:ext>
            </a:extLst>
          </p:cNvPr>
          <p:cNvSpPr>
            <a:spLocks noGrp="1"/>
          </p:cNvSpPr>
          <p:nvPr>
            <p:ph type="title"/>
          </p:nvPr>
        </p:nvSpPr>
        <p:spPr/>
        <p:txBody>
          <a:bodyPr/>
          <a:lstStyle/>
          <a:p>
            <a:r>
              <a:rPr lang="en-US" dirty="0"/>
              <a:t>What is a trailblazer? </a:t>
            </a:r>
          </a:p>
        </p:txBody>
      </p:sp>
      <p:sp>
        <p:nvSpPr>
          <p:cNvPr id="3" name="Content Placeholder 2">
            <a:extLst>
              <a:ext uri="{FF2B5EF4-FFF2-40B4-BE49-F238E27FC236}">
                <a16:creationId xmlns:a16="http://schemas.microsoft.com/office/drawing/2014/main" id="{8A2C5050-6E3A-E0EC-7F3E-E01D2EB3EC6A}"/>
              </a:ext>
            </a:extLst>
          </p:cNvPr>
          <p:cNvSpPr>
            <a:spLocks noGrp="1"/>
          </p:cNvSpPr>
          <p:nvPr>
            <p:ph idx="1"/>
          </p:nvPr>
        </p:nvSpPr>
        <p:spPr>
          <a:xfrm>
            <a:off x="914639" y="2133650"/>
            <a:ext cx="10365899" cy="4824536"/>
          </a:xfrm>
        </p:spPr>
        <p:txBody>
          <a:bodyPr/>
          <a:lstStyle/>
          <a:p>
            <a:r>
              <a:rPr lang="en-US" dirty="0"/>
              <a:t>Trailblazer groups are responsible for developing an approved apprenticeship. </a:t>
            </a:r>
          </a:p>
          <a:p>
            <a:r>
              <a:rPr lang="en-US" dirty="0"/>
              <a:t>They promote their apprenticeship to potential users </a:t>
            </a:r>
          </a:p>
          <a:p>
            <a:r>
              <a:rPr lang="en-US" dirty="0"/>
              <a:t>They also remain active once their apprenticeship is approved for delivery, to respond to any changed requests. </a:t>
            </a:r>
          </a:p>
          <a:p>
            <a:endParaRPr lang="en-US" sz="2800" dirty="0"/>
          </a:p>
          <a:p>
            <a:endParaRPr lang="en-US" dirty="0"/>
          </a:p>
        </p:txBody>
      </p:sp>
    </p:spTree>
    <p:extLst>
      <p:ext uri="{BB962C8B-B14F-4D97-AF65-F5344CB8AC3E}">
        <p14:creationId xmlns:p14="http://schemas.microsoft.com/office/powerpoint/2010/main" val="1601786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B6FD1-3804-7759-1DA5-88F0C7581CE3}"/>
              </a:ext>
            </a:extLst>
          </p:cNvPr>
          <p:cNvSpPr>
            <a:spLocks noGrp="1"/>
          </p:cNvSpPr>
          <p:nvPr>
            <p:ph type="title"/>
          </p:nvPr>
        </p:nvSpPr>
        <p:spPr>
          <a:xfrm>
            <a:off x="914639" y="405458"/>
            <a:ext cx="8256091" cy="720000"/>
          </a:xfrm>
        </p:spPr>
        <p:txBody>
          <a:bodyPr/>
          <a:lstStyle/>
          <a:p>
            <a:r>
              <a:rPr lang="en-US" dirty="0"/>
              <a:t>Who is involved in the Sensory Teachers’ Trailblazer? </a:t>
            </a:r>
          </a:p>
        </p:txBody>
      </p:sp>
      <p:sp>
        <p:nvSpPr>
          <p:cNvPr id="3" name="Content Placeholder 2">
            <a:extLst>
              <a:ext uri="{FF2B5EF4-FFF2-40B4-BE49-F238E27FC236}">
                <a16:creationId xmlns:a16="http://schemas.microsoft.com/office/drawing/2014/main" id="{84D55DE7-CB44-E08B-CD3C-DCC8D547CD20}"/>
              </a:ext>
            </a:extLst>
          </p:cNvPr>
          <p:cNvSpPr>
            <a:spLocks noGrp="1"/>
          </p:cNvSpPr>
          <p:nvPr>
            <p:ph idx="1"/>
          </p:nvPr>
        </p:nvSpPr>
        <p:spPr>
          <a:xfrm>
            <a:off x="914639" y="2013014"/>
            <a:ext cx="10365899" cy="4824536"/>
          </a:xfrm>
        </p:spPr>
        <p:txBody>
          <a:bodyPr/>
          <a:lstStyle/>
          <a:p>
            <a:r>
              <a:rPr lang="en-US" dirty="0"/>
              <a:t>There is broad representation from across the sector. This includes representatives from: NATSIP, RNIB, VIEW, BATOD, NDCS, Birmingham University, Manchester University, Mary Hare/Hertfordshire, and employer representatives from Wandsworth, Kent, Greenwich, Milton Keynes, Gateshead, Newcastle, and others. </a:t>
            </a:r>
          </a:p>
          <a:p>
            <a:r>
              <a:rPr lang="en-US" dirty="0"/>
              <a:t>And we are very grateful to all involved! </a:t>
            </a:r>
          </a:p>
        </p:txBody>
      </p:sp>
    </p:spTree>
    <p:extLst>
      <p:ext uri="{BB962C8B-B14F-4D97-AF65-F5344CB8AC3E}">
        <p14:creationId xmlns:p14="http://schemas.microsoft.com/office/powerpoint/2010/main" val="1155832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40531" y="504037"/>
            <a:ext cx="8256091" cy="720000"/>
          </a:xfrm>
        </p:spPr>
        <p:txBody>
          <a:bodyPr/>
          <a:lstStyle/>
          <a:p>
            <a:r>
              <a:rPr lang="en-GB" dirty="0"/>
              <a:t>Recap of where we are up to…</a:t>
            </a:r>
          </a:p>
        </p:txBody>
      </p:sp>
      <p:sp>
        <p:nvSpPr>
          <p:cNvPr id="4" name="Content Placeholder 3"/>
          <p:cNvSpPr>
            <a:spLocks noGrp="1"/>
          </p:cNvSpPr>
          <p:nvPr>
            <p:ph idx="1"/>
          </p:nvPr>
        </p:nvSpPr>
        <p:spPr>
          <a:xfrm>
            <a:off x="914639" y="1329742"/>
            <a:ext cx="10365899" cy="4980372"/>
          </a:xfrm>
        </p:spPr>
        <p:txBody>
          <a:bodyPr/>
          <a:lstStyle/>
          <a:p>
            <a:r>
              <a:rPr lang="en-US" sz="2400" dirty="0"/>
              <a:t>Formed a Trailblazer Group (autumn 2019)</a:t>
            </a:r>
          </a:p>
          <a:p>
            <a:endParaRPr lang="en-US" sz="2400" dirty="0"/>
          </a:p>
          <a:p>
            <a:r>
              <a:rPr lang="en-US" sz="2400" dirty="0"/>
              <a:t>Developed an occupational proposal (submitted November 2020, approved January 2021)</a:t>
            </a:r>
          </a:p>
          <a:p>
            <a:endParaRPr lang="en-US" sz="2400" dirty="0"/>
          </a:p>
          <a:p>
            <a:r>
              <a:rPr lang="en-US" sz="2400" dirty="0"/>
              <a:t>Developed an Occupational Standard which was completed Summer 2021, submitted to the Institute for Apprenticeships and Technical Education (</a:t>
            </a:r>
            <a:r>
              <a:rPr lang="en-US" sz="2400" dirty="0" err="1"/>
              <a:t>IfATE</a:t>
            </a:r>
            <a:r>
              <a:rPr lang="en-US" sz="2400" dirty="0"/>
              <a:t>) in March 23</a:t>
            </a:r>
          </a:p>
          <a:p>
            <a:pPr marL="0" indent="0">
              <a:buNone/>
            </a:pPr>
            <a:endParaRPr lang="en-US" sz="2400" dirty="0"/>
          </a:p>
          <a:p>
            <a:r>
              <a:rPr lang="en-US" sz="2400" dirty="0"/>
              <a:t>Developed an End Point Assessment Plan (submitted to </a:t>
            </a:r>
            <a:r>
              <a:rPr lang="en-US" sz="2400" dirty="0" err="1"/>
              <a:t>IfATE</a:t>
            </a:r>
            <a:r>
              <a:rPr lang="en-US" sz="2400" dirty="0"/>
              <a:t> March 23). </a:t>
            </a:r>
          </a:p>
          <a:p>
            <a:endParaRPr lang="en-US" sz="2400" dirty="0"/>
          </a:p>
          <a:p>
            <a:r>
              <a:rPr lang="en-US" sz="2400" dirty="0"/>
              <a:t>Made a detailed funding band request (submitted to </a:t>
            </a:r>
            <a:r>
              <a:rPr lang="en-US" sz="2400" dirty="0" err="1"/>
              <a:t>IfATE</a:t>
            </a:r>
            <a:r>
              <a:rPr lang="en-US" sz="2400" dirty="0"/>
              <a:t> Feb 23)</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7AF34-2D0D-39C7-375A-BB51A759C6FF}"/>
              </a:ext>
            </a:extLst>
          </p:cNvPr>
          <p:cNvSpPr>
            <a:spLocks noGrp="1"/>
          </p:cNvSpPr>
          <p:nvPr>
            <p:ph type="title"/>
          </p:nvPr>
        </p:nvSpPr>
        <p:spPr>
          <a:xfrm>
            <a:off x="336947" y="609742"/>
            <a:ext cx="9865096" cy="720000"/>
          </a:xfrm>
        </p:spPr>
        <p:txBody>
          <a:bodyPr/>
          <a:lstStyle/>
          <a:p>
            <a:r>
              <a:rPr lang="en-US" dirty="0"/>
              <a:t>What happens next? </a:t>
            </a:r>
          </a:p>
        </p:txBody>
      </p:sp>
      <p:sp>
        <p:nvSpPr>
          <p:cNvPr id="3" name="Content Placeholder 2">
            <a:extLst>
              <a:ext uri="{FF2B5EF4-FFF2-40B4-BE49-F238E27FC236}">
                <a16:creationId xmlns:a16="http://schemas.microsoft.com/office/drawing/2014/main" id="{F18D981E-13B3-BBE6-5329-14F2EFBD6FDD}"/>
              </a:ext>
            </a:extLst>
          </p:cNvPr>
          <p:cNvSpPr>
            <a:spLocks noGrp="1"/>
          </p:cNvSpPr>
          <p:nvPr>
            <p:ph idx="1"/>
          </p:nvPr>
        </p:nvSpPr>
        <p:spPr>
          <a:xfrm>
            <a:off x="914637" y="2205658"/>
            <a:ext cx="10365899" cy="4824536"/>
          </a:xfrm>
        </p:spPr>
        <p:txBody>
          <a:bodyPr/>
          <a:lstStyle/>
          <a:p>
            <a:r>
              <a:rPr lang="en-US" sz="2800" dirty="0"/>
              <a:t>We hope to soon have approval of all the key documents</a:t>
            </a:r>
            <a:endParaRPr lang="en-US" sz="2800" b="1" dirty="0"/>
          </a:p>
          <a:p>
            <a:r>
              <a:rPr lang="en-US" sz="2800" dirty="0"/>
              <a:t>Then the apprenticeship documents will be sent to the Secretary of State for final approval. </a:t>
            </a:r>
          </a:p>
          <a:p>
            <a:r>
              <a:rPr lang="en-US" sz="2800" dirty="0"/>
              <a:t>Following this, the course providers </a:t>
            </a:r>
            <a:r>
              <a:rPr lang="en-US" sz="2800" b="0" i="0" dirty="0">
                <a:solidFill>
                  <a:srgbClr val="222222"/>
                </a:solidFill>
                <a:effectLst/>
              </a:rPr>
              <a:t>will need to go through their own new programme processes, and then</a:t>
            </a:r>
            <a:r>
              <a:rPr lang="en-US" sz="2800" b="0" i="0" dirty="0">
                <a:solidFill>
                  <a:srgbClr val="222222"/>
                </a:solidFill>
                <a:effectLst/>
                <a:latin typeface="Arial" panose="020B0604020202020204" pitchFamily="34" charset="0"/>
              </a:rPr>
              <a:t> </a:t>
            </a:r>
            <a:r>
              <a:rPr lang="en-US" sz="2800" dirty="0"/>
              <a:t>make application to </a:t>
            </a:r>
            <a:r>
              <a:rPr lang="en-US" sz="2800" dirty="0" err="1"/>
              <a:t>IfATE</a:t>
            </a:r>
            <a:r>
              <a:rPr lang="en-US" sz="2800" dirty="0"/>
              <a:t> to offer the apprenticeship. </a:t>
            </a:r>
          </a:p>
          <a:p>
            <a:r>
              <a:rPr lang="en-US" sz="2800" dirty="0"/>
              <a:t>The apprenticeships will be offered to new students</a:t>
            </a:r>
          </a:p>
          <a:p>
            <a:r>
              <a:rPr lang="en-US" sz="2800" dirty="0"/>
              <a:t>This may all take some time</a:t>
            </a:r>
            <a:r>
              <a:rPr lang="en-US" dirty="0"/>
              <a:t>!</a:t>
            </a:r>
          </a:p>
        </p:txBody>
      </p:sp>
    </p:spTree>
    <p:extLst>
      <p:ext uri="{BB962C8B-B14F-4D97-AF65-F5344CB8AC3E}">
        <p14:creationId xmlns:p14="http://schemas.microsoft.com/office/powerpoint/2010/main" val="1510989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5FFB4-5C3C-060E-928C-54F1215BC3B3}"/>
              </a:ext>
            </a:extLst>
          </p:cNvPr>
          <p:cNvSpPr>
            <a:spLocks noGrp="1"/>
          </p:cNvSpPr>
          <p:nvPr>
            <p:ph type="title"/>
          </p:nvPr>
        </p:nvSpPr>
        <p:spPr>
          <a:xfrm>
            <a:off x="914639" y="489348"/>
            <a:ext cx="8256091" cy="720000"/>
          </a:xfrm>
        </p:spPr>
        <p:txBody>
          <a:bodyPr/>
          <a:lstStyle/>
          <a:p>
            <a:r>
              <a:rPr lang="en-US" dirty="0"/>
              <a:t>What are the entry requirements for the apprenticeship? </a:t>
            </a:r>
          </a:p>
        </p:txBody>
      </p:sp>
      <p:sp>
        <p:nvSpPr>
          <p:cNvPr id="3" name="Content Placeholder 2">
            <a:extLst>
              <a:ext uri="{FF2B5EF4-FFF2-40B4-BE49-F238E27FC236}">
                <a16:creationId xmlns:a16="http://schemas.microsoft.com/office/drawing/2014/main" id="{ECA02DE6-DE60-24CE-7436-A6CEE069C994}"/>
              </a:ext>
            </a:extLst>
          </p:cNvPr>
          <p:cNvSpPr>
            <a:spLocks noGrp="1"/>
          </p:cNvSpPr>
          <p:nvPr>
            <p:ph idx="1"/>
          </p:nvPr>
        </p:nvSpPr>
        <p:spPr>
          <a:xfrm>
            <a:off x="914639" y="1629594"/>
            <a:ext cx="10365899" cy="4464496"/>
          </a:xfrm>
        </p:spPr>
        <p:txBody>
          <a:bodyPr/>
          <a:lstStyle/>
          <a:p>
            <a:pPr marL="0" indent="0">
              <a:buNone/>
            </a:pPr>
            <a:r>
              <a:rPr lang="en-US" sz="2800" dirty="0"/>
              <a:t>They are the same as the current requirements for entry to the PG Dip courses for QTOD/QTVI/QTMSI i.e.:</a:t>
            </a:r>
          </a:p>
          <a:p>
            <a:r>
              <a:rPr lang="en-US" sz="2800" dirty="0"/>
              <a:t>QTS</a:t>
            </a:r>
          </a:p>
          <a:p>
            <a:r>
              <a:rPr lang="en-US" sz="2800" dirty="0"/>
              <a:t>English and </a:t>
            </a:r>
            <a:r>
              <a:rPr lang="en-US" sz="2800" dirty="0" err="1"/>
              <a:t>Maths</a:t>
            </a:r>
            <a:r>
              <a:rPr lang="en-US" sz="2800" dirty="0"/>
              <a:t> at grade C/level 4 or equivalent</a:t>
            </a:r>
          </a:p>
          <a:p>
            <a:r>
              <a:rPr lang="en-US" sz="2800" dirty="0"/>
              <a:t>An enhanced DBS check </a:t>
            </a:r>
          </a:p>
          <a:p>
            <a:r>
              <a:rPr lang="en-US" sz="2800" dirty="0"/>
              <a:t>Preferably one year’s teaching experience</a:t>
            </a:r>
          </a:p>
          <a:p>
            <a:endParaRPr lang="en-US" sz="2800" dirty="0"/>
          </a:p>
          <a:p>
            <a:r>
              <a:rPr lang="en-US" sz="2800" dirty="0"/>
              <a:t>Plus one extra: the apprenticeship student must be supported by their employer who will work with them throughout the programme. </a:t>
            </a:r>
          </a:p>
        </p:txBody>
      </p:sp>
    </p:spTree>
    <p:extLst>
      <p:ext uri="{BB962C8B-B14F-4D97-AF65-F5344CB8AC3E}">
        <p14:creationId xmlns:p14="http://schemas.microsoft.com/office/powerpoint/2010/main" val="2452902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FD913-C8AC-0B4A-BEDE-1FBEB9307E3E}"/>
              </a:ext>
            </a:extLst>
          </p:cNvPr>
          <p:cNvSpPr>
            <a:spLocks noGrp="1"/>
          </p:cNvSpPr>
          <p:nvPr>
            <p:ph type="title"/>
          </p:nvPr>
        </p:nvSpPr>
        <p:spPr>
          <a:xfrm>
            <a:off x="913011" y="333490"/>
            <a:ext cx="8256091" cy="720000"/>
          </a:xfrm>
        </p:spPr>
        <p:txBody>
          <a:bodyPr/>
          <a:lstStyle/>
          <a:p>
            <a:r>
              <a:rPr lang="en-US" sz="3600" dirty="0"/>
              <a:t>Is the apprenticeship different from the MQ  PG Diploma for QTOD/QTVI/QTMSI? </a:t>
            </a:r>
          </a:p>
        </p:txBody>
      </p:sp>
      <p:sp>
        <p:nvSpPr>
          <p:cNvPr id="3" name="Content Placeholder 2">
            <a:extLst>
              <a:ext uri="{FF2B5EF4-FFF2-40B4-BE49-F238E27FC236}">
                <a16:creationId xmlns:a16="http://schemas.microsoft.com/office/drawing/2014/main" id="{635F36BC-1A9A-EF48-96E2-7EB1EBA15675}"/>
              </a:ext>
            </a:extLst>
          </p:cNvPr>
          <p:cNvSpPr>
            <a:spLocks noGrp="1"/>
          </p:cNvSpPr>
          <p:nvPr>
            <p:ph idx="1"/>
          </p:nvPr>
        </p:nvSpPr>
        <p:spPr>
          <a:xfrm>
            <a:off x="1057027" y="1341562"/>
            <a:ext cx="10365899" cy="4536504"/>
          </a:xfrm>
        </p:spPr>
        <p:txBody>
          <a:bodyPr/>
          <a:lstStyle/>
          <a:p>
            <a:r>
              <a:rPr lang="en-US" sz="2800" dirty="0"/>
              <a:t>There is a different funding stream, and the apprentice must be employed working with children and young people with SI,  but </a:t>
            </a:r>
            <a:r>
              <a:rPr lang="en-US" sz="2800" b="1" dirty="0"/>
              <a:t>the course is the same as the current MQ courses </a:t>
            </a:r>
            <a:r>
              <a:rPr lang="en-US" sz="2800" dirty="0"/>
              <a:t>except for one additional assessment. </a:t>
            </a:r>
          </a:p>
          <a:p>
            <a:r>
              <a:rPr lang="en-US" sz="2800" dirty="0"/>
              <a:t>Students follow the exact same course and must complete the MQ requirements. When we designed the knowledge, skills and behaviors for the apprenticeship we were allowed to use the new MQ curriculum which starts from this autumn… so that it works in synchrony with the MQ standards. </a:t>
            </a:r>
          </a:p>
          <a:p>
            <a:r>
              <a:rPr lang="en-US" sz="2800" dirty="0"/>
              <a:t>There is one additional assessment to complete at the end of the course called the End Point Assessment (EPA) . </a:t>
            </a:r>
          </a:p>
        </p:txBody>
      </p:sp>
    </p:spTree>
    <p:extLst>
      <p:ext uri="{BB962C8B-B14F-4D97-AF65-F5344CB8AC3E}">
        <p14:creationId xmlns:p14="http://schemas.microsoft.com/office/powerpoint/2010/main" val="1706537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F5633-20B0-2A79-D02B-60E5FA10CBA5}"/>
              </a:ext>
            </a:extLst>
          </p:cNvPr>
          <p:cNvSpPr>
            <a:spLocks noGrp="1"/>
          </p:cNvSpPr>
          <p:nvPr>
            <p:ph type="title"/>
          </p:nvPr>
        </p:nvSpPr>
        <p:spPr>
          <a:xfrm>
            <a:off x="914639" y="261442"/>
            <a:ext cx="8256091" cy="720000"/>
          </a:xfrm>
        </p:spPr>
        <p:txBody>
          <a:bodyPr/>
          <a:lstStyle/>
          <a:p>
            <a:r>
              <a:rPr lang="en-US" dirty="0"/>
              <a:t>Typical example:</a:t>
            </a:r>
          </a:p>
        </p:txBody>
      </p:sp>
      <p:sp>
        <p:nvSpPr>
          <p:cNvPr id="3" name="Content Placeholder 2">
            <a:extLst>
              <a:ext uri="{FF2B5EF4-FFF2-40B4-BE49-F238E27FC236}">
                <a16:creationId xmlns:a16="http://schemas.microsoft.com/office/drawing/2014/main" id="{CA5FCF1B-1EA2-E484-1C62-F63A243F7627}"/>
              </a:ext>
            </a:extLst>
          </p:cNvPr>
          <p:cNvSpPr>
            <a:spLocks noGrp="1"/>
          </p:cNvSpPr>
          <p:nvPr>
            <p:ph idx="1"/>
          </p:nvPr>
        </p:nvSpPr>
        <p:spPr>
          <a:xfrm>
            <a:off x="768995" y="1485578"/>
            <a:ext cx="10365899" cy="5256584"/>
          </a:xfrm>
        </p:spPr>
        <p:txBody>
          <a:bodyPr/>
          <a:lstStyle/>
          <a:p>
            <a:r>
              <a:rPr lang="en-US" sz="2800" dirty="0"/>
              <a:t>An employer will employ a teacher to work with children or young people with SI.</a:t>
            </a:r>
          </a:p>
          <a:p>
            <a:r>
              <a:rPr lang="en-US" sz="2800" dirty="0"/>
              <a:t>The teacher applies to one of the course providers with the support of their employer. </a:t>
            </a:r>
          </a:p>
          <a:p>
            <a:r>
              <a:rPr lang="en-US" sz="2800" dirty="0"/>
              <a:t>Typically, the teacher will undertake the course over 22 to 24 months. </a:t>
            </a:r>
          </a:p>
          <a:p>
            <a:r>
              <a:rPr lang="en-US" sz="2800" dirty="0"/>
              <a:t>The apprentice teacher will normally work for 80% of their time and study for 20% of their time. </a:t>
            </a:r>
          </a:p>
          <a:p>
            <a:r>
              <a:rPr lang="en-US" sz="2800" dirty="0"/>
              <a:t>At the end: after completing the End Point Assessment the apprentice is awarded the MQ.  At this point they are no longer an apprentice, they will be QTOD/QTVI or QTMSI. </a:t>
            </a:r>
          </a:p>
          <a:p>
            <a:endParaRPr lang="en-US" dirty="0"/>
          </a:p>
        </p:txBody>
      </p:sp>
    </p:spTree>
    <p:extLst>
      <p:ext uri="{BB962C8B-B14F-4D97-AF65-F5344CB8AC3E}">
        <p14:creationId xmlns:p14="http://schemas.microsoft.com/office/powerpoint/2010/main" val="1963522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9F5C8-5D8F-A684-DDD0-FA034FD8FA0D}"/>
              </a:ext>
            </a:extLst>
          </p:cNvPr>
          <p:cNvSpPr>
            <a:spLocks noGrp="1"/>
          </p:cNvSpPr>
          <p:nvPr>
            <p:ph type="title"/>
          </p:nvPr>
        </p:nvSpPr>
        <p:spPr/>
        <p:txBody>
          <a:bodyPr/>
          <a:lstStyle/>
          <a:p>
            <a:r>
              <a:rPr lang="en-US" dirty="0"/>
              <a:t>Funding </a:t>
            </a:r>
          </a:p>
        </p:txBody>
      </p:sp>
      <p:sp>
        <p:nvSpPr>
          <p:cNvPr id="3" name="Content Placeholder 2">
            <a:extLst>
              <a:ext uri="{FF2B5EF4-FFF2-40B4-BE49-F238E27FC236}">
                <a16:creationId xmlns:a16="http://schemas.microsoft.com/office/drawing/2014/main" id="{910F6642-0C80-262F-6DEB-3C747D1B9E61}"/>
              </a:ext>
            </a:extLst>
          </p:cNvPr>
          <p:cNvSpPr>
            <a:spLocks noGrp="1"/>
          </p:cNvSpPr>
          <p:nvPr>
            <p:ph idx="1"/>
          </p:nvPr>
        </p:nvSpPr>
        <p:spPr>
          <a:xfrm>
            <a:off x="914639" y="2205658"/>
            <a:ext cx="10365899" cy="4104456"/>
          </a:xfrm>
        </p:spPr>
        <p:txBody>
          <a:bodyPr/>
          <a:lstStyle/>
          <a:p>
            <a:r>
              <a:rPr lang="en-US" dirty="0"/>
              <a:t>Employers will be able to use apprenticeship levy funding to fund their apprentices. This should cover 90 to 100% of the cost of the course. </a:t>
            </a:r>
          </a:p>
          <a:p>
            <a:r>
              <a:rPr lang="en-US" dirty="0"/>
              <a:t>What's not included? Travel costs, teaching cover for teaching practice, costs of textbooks and resources. </a:t>
            </a:r>
          </a:p>
        </p:txBody>
      </p:sp>
    </p:spTree>
    <p:extLst>
      <p:ext uri="{BB962C8B-B14F-4D97-AF65-F5344CB8AC3E}">
        <p14:creationId xmlns:p14="http://schemas.microsoft.com/office/powerpoint/2010/main" val="887659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93F6F-FAC8-C15F-278D-C5370EAD50D8}"/>
              </a:ext>
            </a:extLst>
          </p:cNvPr>
          <p:cNvSpPr>
            <a:spLocks noGrp="1"/>
          </p:cNvSpPr>
          <p:nvPr>
            <p:ph type="title"/>
          </p:nvPr>
        </p:nvSpPr>
        <p:spPr/>
        <p:txBody>
          <a:bodyPr/>
          <a:lstStyle/>
          <a:p>
            <a:r>
              <a:rPr lang="en-US" dirty="0"/>
              <a:t>What about charity funders and self funders? </a:t>
            </a:r>
          </a:p>
        </p:txBody>
      </p:sp>
      <p:sp>
        <p:nvSpPr>
          <p:cNvPr id="3" name="Content Placeholder 2">
            <a:extLst>
              <a:ext uri="{FF2B5EF4-FFF2-40B4-BE49-F238E27FC236}">
                <a16:creationId xmlns:a16="http://schemas.microsoft.com/office/drawing/2014/main" id="{80BC387D-9080-F4FB-2211-EADF1B02A369}"/>
              </a:ext>
            </a:extLst>
          </p:cNvPr>
          <p:cNvSpPr>
            <a:spLocks noGrp="1"/>
          </p:cNvSpPr>
          <p:nvPr>
            <p:ph idx="1"/>
          </p:nvPr>
        </p:nvSpPr>
        <p:spPr>
          <a:xfrm>
            <a:off x="914639" y="2421682"/>
            <a:ext cx="10365899" cy="4176464"/>
          </a:xfrm>
        </p:spPr>
        <p:txBody>
          <a:bodyPr/>
          <a:lstStyle/>
          <a:p>
            <a:r>
              <a:rPr lang="en-US" dirty="0"/>
              <a:t>Teachers who wish to either self fund their course costs, have their course funded by a charity, </a:t>
            </a:r>
            <a:r>
              <a:rPr lang="en-US" dirty="0" err="1"/>
              <a:t>eg</a:t>
            </a:r>
            <a:r>
              <a:rPr lang="en-US" dirty="0"/>
              <a:t> BATOD/Con Powell, or use another funding stream, will not be taking the apprenticeship route. </a:t>
            </a:r>
          </a:p>
          <a:p>
            <a:r>
              <a:rPr lang="en-US" dirty="0"/>
              <a:t>They will study the same course and they still need to meet the same entry requirements, but they do not need to take the end point assessment or necessarily need to be currently working with SI children and young people. </a:t>
            </a:r>
          </a:p>
        </p:txBody>
      </p:sp>
    </p:spTree>
    <p:extLst>
      <p:ext uri="{BB962C8B-B14F-4D97-AF65-F5344CB8AC3E}">
        <p14:creationId xmlns:p14="http://schemas.microsoft.com/office/powerpoint/2010/main" val="3168254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F98A0-AD7F-8D37-8F5A-2646C0086549}"/>
              </a:ext>
            </a:extLst>
          </p:cNvPr>
          <p:cNvSpPr>
            <a:spLocks noGrp="1"/>
          </p:cNvSpPr>
          <p:nvPr>
            <p:ph type="title"/>
          </p:nvPr>
        </p:nvSpPr>
        <p:spPr/>
        <p:txBody>
          <a:bodyPr/>
          <a:lstStyle/>
          <a:p>
            <a:r>
              <a:rPr lang="en-US" dirty="0"/>
              <a:t>DfE and Charity support</a:t>
            </a:r>
          </a:p>
        </p:txBody>
      </p:sp>
      <p:sp>
        <p:nvSpPr>
          <p:cNvPr id="3" name="Content Placeholder 2">
            <a:extLst>
              <a:ext uri="{FF2B5EF4-FFF2-40B4-BE49-F238E27FC236}">
                <a16:creationId xmlns:a16="http://schemas.microsoft.com/office/drawing/2014/main" id="{7CDDFEE9-5C2D-470F-2172-1DEB0070E94C}"/>
              </a:ext>
            </a:extLst>
          </p:cNvPr>
          <p:cNvSpPr>
            <a:spLocks noGrp="1"/>
          </p:cNvSpPr>
          <p:nvPr>
            <p:ph idx="1"/>
          </p:nvPr>
        </p:nvSpPr>
        <p:spPr>
          <a:xfrm>
            <a:off x="914639" y="1485578"/>
            <a:ext cx="10365899" cy="4824536"/>
          </a:xfrm>
        </p:spPr>
        <p:txBody>
          <a:bodyPr/>
          <a:lstStyle/>
          <a:p>
            <a:r>
              <a:rPr lang="en-US" dirty="0"/>
              <a:t>The DfE and leading charities in our sector have all been very supportive of this project. </a:t>
            </a:r>
          </a:p>
          <a:p>
            <a:r>
              <a:rPr lang="en-US" dirty="0"/>
              <a:t>The DfE announced in March support for the apprenticeship as part of a range of new SEN training measures within the SEND Review.</a:t>
            </a:r>
          </a:p>
          <a:p>
            <a:r>
              <a:rPr lang="en-US" dirty="0"/>
              <a:t>The long term aim is that the apprenticeship will provide significantly improved support to employers who need to train teachers to become QTOD/QTVI/QTMSI.</a:t>
            </a:r>
          </a:p>
          <a:p>
            <a:r>
              <a:rPr lang="en-US" dirty="0"/>
              <a:t>The option for teachers who wish to train without undertaking the apprenticeship will also continue. </a:t>
            </a:r>
          </a:p>
        </p:txBody>
      </p:sp>
    </p:spTree>
    <p:extLst>
      <p:ext uri="{BB962C8B-B14F-4D97-AF65-F5344CB8AC3E}">
        <p14:creationId xmlns:p14="http://schemas.microsoft.com/office/powerpoint/2010/main" val="1882819836"/>
      </p:ext>
    </p:extLst>
  </p:cSld>
  <p:clrMapOvr>
    <a:masterClrMapping/>
  </p:clrMapOvr>
</p:sld>
</file>

<file path=ppt/theme/theme1.xml><?xml version="1.0" encoding="utf-8"?>
<a:theme xmlns:a="http://schemas.openxmlformats.org/drawingml/2006/main" name="blank">
  <a:themeElements>
    <a:clrScheme name="NDCS 2017">
      <a:dk1>
        <a:sysClr val="windowText" lastClr="000000"/>
      </a:dk1>
      <a:lt1>
        <a:sysClr val="window" lastClr="FFFFFF"/>
      </a:lt1>
      <a:dk2>
        <a:srgbClr val="720062"/>
      </a:dk2>
      <a:lt2>
        <a:srgbClr val="87027B"/>
      </a:lt2>
      <a:accent1>
        <a:srgbClr val="720062"/>
      </a:accent1>
      <a:accent2>
        <a:srgbClr val="C6007E"/>
      </a:accent2>
      <a:accent3>
        <a:srgbClr val="0092BC"/>
      </a:accent3>
      <a:accent4>
        <a:srgbClr val="EA7600"/>
      </a:accent4>
      <a:accent5>
        <a:srgbClr val="F2A900"/>
      </a:accent5>
      <a:accent6>
        <a:srgbClr val="C4D600"/>
      </a:accent6>
      <a:hlink>
        <a:srgbClr val="0000FF"/>
      </a:hlink>
      <a:folHlink>
        <a:srgbClr val="800080"/>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DCS-presentation" id="{8E4939AA-AFF7-4162-9A26-2666AD72496F}" vid="{AAE59D99-54E4-4232-8EDE-55B8B736784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215</TotalTime>
  <Words>830</Words>
  <Application>Microsoft Office PowerPoint</Application>
  <PresentationFormat>Custom</PresentationFormat>
  <Paragraphs>58</Paragraphs>
  <Slides>11</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blank</vt:lpstr>
      <vt:lpstr>PowerPoint Presentation</vt:lpstr>
      <vt:lpstr>What is a trailblazer? </vt:lpstr>
      <vt:lpstr>Who is involved in the Sensory Teachers’ Trailblazer? </vt:lpstr>
      <vt:lpstr>Recap of where we are up to…</vt:lpstr>
      <vt:lpstr>What happens next? </vt:lpstr>
      <vt:lpstr>What are the entry requirements for the apprenticeship? </vt:lpstr>
      <vt:lpstr>Is the apprenticeship different from the MQ  PG Diploma for QTOD/QTVI/QTMSI? </vt:lpstr>
      <vt:lpstr>Typical example:</vt:lpstr>
      <vt:lpstr>Funding </vt:lpstr>
      <vt:lpstr>What about charity funders and self funders? </vt:lpstr>
      <vt:lpstr>DfE and Charity support</vt:lpstr>
    </vt:vector>
  </TitlesOfParts>
  <Company>NDCS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Sian Wilson</dc:creator>
  <cp:lastModifiedBy>Lindsey Rousseau</cp:lastModifiedBy>
  <cp:revision>100</cp:revision>
  <dcterms:created xsi:type="dcterms:W3CDTF">2018-01-19T10:29:09Z</dcterms:created>
  <dcterms:modified xsi:type="dcterms:W3CDTF">2023-04-18T15:37:16Z</dcterms:modified>
</cp:coreProperties>
</file>