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2614" y="361951"/>
            <a:ext cx="5662964" cy="1339849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3406" y="3886200"/>
            <a:ext cx="8114794" cy="1187450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63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0" y="369344"/>
            <a:ext cx="5542279" cy="104829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720" y="1513284"/>
            <a:ext cx="8285080" cy="3833415"/>
          </a:xfrm>
        </p:spPr>
        <p:txBody>
          <a:bodyPr/>
          <a:lstStyle>
            <a:lvl1pPr>
              <a:defRPr sz="2600"/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78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933450"/>
          </a:xfrm>
          <a:prstGeom prst="rect">
            <a:avLst/>
          </a:prstGeom>
        </p:spPr>
        <p:txBody>
          <a:bodyPr anchor="t"/>
          <a:lstStyle>
            <a:lvl1pPr algn="l">
              <a:defRPr sz="3000" b="1" cap="none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38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2615" y="369344"/>
            <a:ext cx="5682402" cy="104829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8608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8608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970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2615" y="369344"/>
            <a:ext cx="5585212" cy="849855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55139"/>
            <a:ext cx="4040188" cy="809968"/>
          </a:xfrm>
        </p:spPr>
        <p:txBody>
          <a:bodyPr anchor="b">
            <a:noAutofit/>
          </a:bodyPr>
          <a:lstStyle>
            <a:lvl1pPr marL="0" indent="0">
              <a:buNone/>
              <a:defRPr sz="2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2449344"/>
            <a:ext cx="4040188" cy="28973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55139"/>
            <a:ext cx="4041775" cy="809968"/>
          </a:xfrm>
        </p:spPr>
        <p:txBody>
          <a:bodyPr anchor="b">
            <a:normAutofit/>
          </a:bodyPr>
          <a:lstStyle>
            <a:lvl1pPr marL="0" indent="0">
              <a:buNone/>
              <a:defRPr sz="2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5025" y="2449344"/>
            <a:ext cx="4041775" cy="28973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4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2615" y="369344"/>
            <a:ext cx="5928618" cy="104829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76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561629"/>
          </a:xfrm>
        </p:spPr>
        <p:txBody>
          <a:bodyPr>
            <a:normAutofit/>
          </a:bodyPr>
          <a:lstStyle>
            <a:lvl1pPr marL="0" indent="0">
              <a:buNone/>
              <a:defRPr sz="2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40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2614" y="369344"/>
            <a:ext cx="6038767" cy="104829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78254"/>
            <a:ext cx="8229600" cy="3490645"/>
          </a:xfrm>
        </p:spPr>
        <p:txBody>
          <a:bodyPr vert="eaVert">
            <a:normAutofit/>
          </a:bodyPr>
          <a:lstStyle>
            <a:lvl1pPr>
              <a:defRPr sz="2600"/>
            </a:lvl1pPr>
          </a:lstStyle>
          <a:p>
            <a:pPr lvl="0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17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671773"/>
            <a:ext cx="2057400" cy="4017443"/>
          </a:xfrm>
          <a:prstGeom prst="rect">
            <a:avLst/>
          </a:prstGeom>
        </p:spPr>
        <p:txBody>
          <a:bodyPr vert="eaVert"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84862" y="274638"/>
            <a:ext cx="5492137" cy="5414577"/>
          </a:xfrm>
        </p:spPr>
        <p:txBody>
          <a:bodyPr vert="eaVert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3/9/2023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61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180809 RNIB_Brand_PPT template v02.pdf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2615" y="369344"/>
            <a:ext cx="6252585" cy="4799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82B7C-B2E5-254A-A994-CA5860A3911E}" type="datetimeFigureOut">
              <a:rPr lang="en-US" smtClean="0"/>
              <a:t>3/9/2023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76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7" r:id="rId7"/>
    <p:sldLayoutId id="2147483658" r:id="rId8"/>
    <p:sldLayoutId id="214748365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000" b="1" i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Positive Partnerships - practical strategies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3406" y="4164636"/>
            <a:ext cx="8114794" cy="1594784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9600" dirty="0"/>
              <a:t>Jane Sharp </a:t>
            </a:r>
          </a:p>
          <a:p>
            <a:r>
              <a:rPr lang="en-US" sz="9600" dirty="0"/>
              <a:t>QTVI</a:t>
            </a:r>
          </a:p>
        </p:txBody>
      </p:sp>
    </p:spTree>
    <p:extLst>
      <p:ext uri="{BB962C8B-B14F-4D97-AF65-F5344CB8AC3E}">
        <p14:creationId xmlns:p14="http://schemas.microsoft.com/office/powerpoint/2010/main" val="316920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F8BAC-B4ED-E998-695C-9ADE1D76B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Effective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C2E53-1366-9FC1-29B9-EFC6D82C3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061" y="2189334"/>
            <a:ext cx="8285080" cy="2560346"/>
          </a:xfrm>
        </p:spPr>
        <p:txBody>
          <a:bodyPr/>
          <a:lstStyle/>
          <a:p>
            <a:r>
              <a:rPr lang="en-GB" dirty="0"/>
              <a:t>Improves outcomes</a:t>
            </a:r>
          </a:p>
          <a:p>
            <a:endParaRPr lang="en-GB" dirty="0"/>
          </a:p>
          <a:p>
            <a:r>
              <a:rPr lang="en-GB" dirty="0"/>
              <a:t>Demands on time influence choices of communication methods</a:t>
            </a:r>
          </a:p>
        </p:txBody>
      </p:sp>
    </p:spTree>
    <p:extLst>
      <p:ext uri="{BB962C8B-B14F-4D97-AF65-F5344CB8AC3E}">
        <p14:creationId xmlns:p14="http://schemas.microsoft.com/office/powerpoint/2010/main" val="3632243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9A8C-9E1A-6B2D-7725-050F24731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Written documentation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7B9E3-A955-BCB0-F72D-584666311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Value comes from engagement</a:t>
            </a:r>
          </a:p>
          <a:p>
            <a:endParaRPr lang="en-GB" dirty="0"/>
          </a:p>
          <a:p>
            <a:r>
              <a:rPr lang="en-GB" dirty="0"/>
              <a:t>Supplement with conversation</a:t>
            </a:r>
          </a:p>
          <a:p>
            <a:endParaRPr lang="en-GB" dirty="0"/>
          </a:p>
          <a:p>
            <a:r>
              <a:rPr lang="en-GB" dirty="0"/>
              <a:t>Provide opportunities for questions</a:t>
            </a:r>
          </a:p>
          <a:p>
            <a:endParaRPr lang="en-GB" dirty="0"/>
          </a:p>
          <a:p>
            <a:r>
              <a:rPr lang="en-GB" dirty="0"/>
              <a:t>Support for filling in pro </a:t>
            </a:r>
            <a:r>
              <a:rPr lang="en-GB" dirty="0" err="1"/>
              <a:t>formas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77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FD893-0EE7-6AED-8E71-757AA3C20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Alternatives to formal meetings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F0F5D-C799-B74F-4BEB-CA895FEF5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720" y="2426844"/>
            <a:ext cx="8285080" cy="2919855"/>
          </a:xfrm>
        </p:spPr>
        <p:txBody>
          <a:bodyPr/>
          <a:lstStyle/>
          <a:p>
            <a:r>
              <a:rPr lang="en-GB" dirty="0"/>
              <a:t>Drop-off/pick-up time</a:t>
            </a:r>
          </a:p>
          <a:p>
            <a:endParaRPr lang="en-GB" dirty="0"/>
          </a:p>
          <a:p>
            <a:r>
              <a:rPr lang="en-GB" dirty="0"/>
              <a:t>Invite in to see learner engaged in a practical task: promote collaboration between home and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9256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9B5C3-1550-46FD-4226-D030AFF54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‘New’ ways to promote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4468B-0527-4669-E537-966CC1A4D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720" y="2457179"/>
            <a:ext cx="8285080" cy="2889520"/>
          </a:xfrm>
        </p:spPr>
        <p:txBody>
          <a:bodyPr/>
          <a:lstStyle/>
          <a:p>
            <a:r>
              <a:rPr lang="en-GB" dirty="0"/>
              <a:t>Communication apps</a:t>
            </a:r>
          </a:p>
          <a:p>
            <a:endParaRPr lang="en-GB" dirty="0"/>
          </a:p>
          <a:p>
            <a:r>
              <a:rPr lang="en-GB" dirty="0"/>
              <a:t>Virtual activities</a:t>
            </a:r>
          </a:p>
        </p:txBody>
      </p:sp>
    </p:spTree>
    <p:extLst>
      <p:ext uri="{BB962C8B-B14F-4D97-AF65-F5344CB8AC3E}">
        <p14:creationId xmlns:p14="http://schemas.microsoft.com/office/powerpoint/2010/main" val="916077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D871E-D5BD-EF1B-B0A0-161A36950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651A5-4B1E-7184-38E8-45688E18E1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91859"/>
            <a:ext cx="4038600" cy="396914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Curriculum framework for children and young people with vision impairment</a:t>
            </a:r>
          </a:p>
          <a:p>
            <a:endParaRPr lang="en-GB" dirty="0"/>
          </a:p>
          <a:p>
            <a:r>
              <a:rPr lang="en-GB" dirty="0"/>
              <a:t>Shared focus for the team with the learner at the centre</a:t>
            </a:r>
          </a:p>
          <a:p>
            <a:endParaRPr lang="en-GB" dirty="0"/>
          </a:p>
          <a:p>
            <a:r>
              <a:rPr lang="en-GB" dirty="0"/>
              <a:t>Clear pathway to achieve shared aims</a:t>
            </a:r>
          </a:p>
          <a:p>
            <a:endParaRPr lang="en-GB" dirty="0"/>
          </a:p>
          <a:p>
            <a:r>
              <a:rPr lang="en-GB" dirty="0"/>
              <a:t>Facilitates an anticipatory approach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20163DA-CB61-5256-06ED-D6A17FBA304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73885" y="1491859"/>
            <a:ext cx="2942263" cy="4194290"/>
          </a:xfrm>
        </p:spPr>
      </p:pic>
    </p:spTree>
    <p:extLst>
      <p:ext uri="{BB962C8B-B14F-4D97-AF65-F5344CB8AC3E}">
        <p14:creationId xmlns:p14="http://schemas.microsoft.com/office/powerpoint/2010/main" val="2565061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0B2D3731E3C246B7BBC9E1C1F19733" ma:contentTypeVersion="18" ma:contentTypeDescription="Create a new document." ma:contentTypeScope="" ma:versionID="1564b218eece118c4fce8810fcacf704">
  <xsd:schema xmlns:xsd="http://www.w3.org/2001/XMLSchema" xmlns:xs="http://www.w3.org/2001/XMLSchema" xmlns:p="http://schemas.microsoft.com/office/2006/metadata/properties" xmlns:ns1="http://schemas.microsoft.com/sharepoint/v3" xmlns:ns2="b0e4687c-19a9-414f-90f4-5ad8fce5e918" xmlns:ns3="cc3341d6-4534-441f-8c3d-cfbdfb799495" targetNamespace="http://schemas.microsoft.com/office/2006/metadata/properties" ma:root="true" ma:fieldsID="342143faf830215059b9093be45571b1" ns1:_="" ns2:_="" ns3:_="">
    <xsd:import namespace="http://schemas.microsoft.com/sharepoint/v3"/>
    <xsd:import namespace="b0e4687c-19a9-414f-90f4-5ad8fce5e918"/>
    <xsd:import namespace="cc3341d6-4534-441f-8c3d-cfbdfb7994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Audience_x0020_"/>
                <xsd:element ref="ns2:Document_x0020_type" minOccurs="0"/>
                <xsd:element ref="ns2:Purpose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EventHashCode" minOccurs="0"/>
                <xsd:element ref="ns2:MediaServiceGenerationTim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4687c-19a9-414f-90f4-5ad8fce5e9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Audience_x0020_" ma:index="10" ma:displayName="Audience" ma:description="Who is this document for?" ma:internalName="Audience_x0020_">
      <xsd:simpleType>
        <xsd:restriction base="dms:Text">
          <xsd:maxLength value="255"/>
        </xsd:restriction>
      </xsd:simpleType>
    </xsd:element>
    <xsd:element name="Document_x0020_type" ma:index="11" nillable="true" ma:displayName="Document type" ma:description="What sort of document is this?" ma:internalName="Document_x0020_type">
      <xsd:simpleType>
        <xsd:restriction base="dms:Choice">
          <xsd:enumeration value="Training"/>
          <xsd:enumeration value="Policy information"/>
          <xsd:enumeration value="Guidance"/>
          <xsd:enumeration value="Information"/>
          <xsd:enumeration value="Procedure"/>
          <xsd:enumeration value="Research"/>
          <xsd:enumeration value="Professional standards"/>
          <xsd:enumeration value="Report/ Evaluation"/>
          <xsd:enumeration value="Forms"/>
          <xsd:enumeration value="Templates"/>
          <xsd:enumeration value="Folder"/>
        </xsd:restriction>
      </xsd:simpleType>
    </xsd:element>
    <xsd:element name="Purpose" ma:index="12" ma:displayName="Purpose" ma:description="What's the point of this document?" ma:internalName="Purpose">
      <xsd:simpleType>
        <xsd:restriction base="dms:Text">
          <xsd:maxLength value="255"/>
        </xsd:restriction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341d6-4534-441f-8c3d-cfbdfb799495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Properties xmlns="http://schemas.microsoft.com/sharepoint/v3" xsi:nil="true"/>
    <Purpose xmlns="b0e4687c-19a9-414f-90f4-5ad8fce5e918">Use this if you're giving a presentation</Purpose>
    <Document_x0020_type xmlns="b0e4687c-19a9-414f-90f4-5ad8fce5e918">Templates</Document_x0020_type>
    <_ip_UnifiedCompliancePolicyUIAction xmlns="http://schemas.microsoft.com/sharepoint/v3" xsi:nil="true"/>
    <Audience_x0020_ xmlns="b0e4687c-19a9-414f-90f4-5ad8fce5e918">All staff</Audience_x0020_>
    <SharedWithUsers xmlns="cc3341d6-4534-441f-8c3d-cfbdfb799495">
      <UserInfo>
        <DisplayName>Pav Ponnoosami</DisplayName>
        <AccountId>599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BFAE183-0EA1-40D1-B83E-3E075E0E37F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6727F9-7827-4551-84C6-3523167D3F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0e4687c-19a9-414f-90f4-5ad8fce5e918"/>
    <ds:schemaRef ds:uri="cc3341d6-4534-441f-8c3d-cfbdfb7994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2A022A-A863-4D84-A45E-22A4DB09AE1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b0e4687c-19a9-414f-90f4-5ad8fce5e918"/>
    <ds:schemaRef ds:uri="cc3341d6-4534-441f-8c3d-cfbdfb79949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109</Words>
  <Application>Microsoft Office PowerPoint</Application>
  <PresentationFormat>On-screen Show (4:3)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Arial</vt:lpstr>
      <vt:lpstr>Office Theme</vt:lpstr>
      <vt:lpstr>Positive Partnerships - practical strategies </vt:lpstr>
      <vt:lpstr>Effective communication</vt:lpstr>
      <vt:lpstr>Written documentation</vt:lpstr>
      <vt:lpstr>Alternatives to formal meetings</vt:lpstr>
      <vt:lpstr>‘New’ ways to promote engagement</vt:lpstr>
      <vt:lpstr>Planning tools</vt:lpstr>
    </vt:vector>
  </TitlesOfParts>
  <Company>RNIB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Alexandra Hoste</dc:creator>
  <cp:lastModifiedBy>Lindsey Rousseau</cp:lastModifiedBy>
  <cp:revision>24</cp:revision>
  <dcterms:created xsi:type="dcterms:W3CDTF">2018-09-07T13:47:12Z</dcterms:created>
  <dcterms:modified xsi:type="dcterms:W3CDTF">2023-03-09T13:08:58Z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0x010100A80B2D3731E3C246B7BBC9E1C1F19733</vt:lpwstr>
  </property>
  <property fmtid="{D5CDD505-2E9C-101B-9397-08002B2CF9AE}" pid="3" name="Audience">
    <vt:lpwstr>All staff</vt:lpwstr>
  </property>
</Properties>
</file>