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428" r:id="rId4"/>
    <p:sldId id="317" r:id="rId5"/>
    <p:sldId id="427" r:id="rId6"/>
    <p:sldId id="423" r:id="rId7"/>
    <p:sldId id="315" r:id="rId8"/>
    <p:sldId id="271" r:id="rId9"/>
    <p:sldId id="426" r:id="rId10"/>
    <p:sldId id="310" r:id="rId11"/>
    <p:sldId id="402" r:id="rId12"/>
    <p:sldId id="273" r:id="rId13"/>
    <p:sldId id="258" r:id="rId14"/>
    <p:sldId id="25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6018" autoAdjust="0"/>
  </p:normalViewPr>
  <p:slideViewPr>
    <p:cSldViewPr snapToGrid="0">
      <p:cViewPr varScale="1">
        <p:scale>
          <a:sx n="65" d="100"/>
          <a:sy n="65" d="100"/>
        </p:scale>
        <p:origin x="131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6C981A-C676-4D43-B774-D445AC69A7C2}" type="doc">
      <dgm:prSet loTypeId="urn:microsoft.com/office/officeart/2005/8/layout/defaul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5D86D0F-6931-404B-BFAE-D99274C57E3B}">
      <dgm:prSet/>
      <dgm:spPr/>
      <dgm:t>
        <a:bodyPr/>
        <a:lstStyle/>
        <a:p>
          <a:r>
            <a:rPr lang="en-GB"/>
            <a:t>Difficult </a:t>
          </a:r>
          <a:endParaRPr lang="en-US"/>
        </a:p>
      </dgm:t>
    </dgm:pt>
    <dgm:pt modelId="{984CFCC4-72C3-4FCB-B503-6798D1ECA567}" type="parTrans" cxnId="{12E92D4F-BCA4-464A-AD85-13C390EC9135}">
      <dgm:prSet/>
      <dgm:spPr/>
      <dgm:t>
        <a:bodyPr/>
        <a:lstStyle/>
        <a:p>
          <a:endParaRPr lang="en-US"/>
        </a:p>
      </dgm:t>
    </dgm:pt>
    <dgm:pt modelId="{AE395D2C-97D2-4B0C-A87E-3E348435B955}" type="sibTrans" cxnId="{12E92D4F-BCA4-464A-AD85-13C390EC9135}">
      <dgm:prSet/>
      <dgm:spPr/>
      <dgm:t>
        <a:bodyPr/>
        <a:lstStyle/>
        <a:p>
          <a:endParaRPr lang="en-US"/>
        </a:p>
      </dgm:t>
    </dgm:pt>
    <dgm:pt modelId="{B3E3B18C-2DA9-4322-B26B-729A9906869A}">
      <dgm:prSet/>
      <dgm:spPr/>
      <dgm:t>
        <a:bodyPr/>
        <a:lstStyle/>
        <a:p>
          <a:r>
            <a:rPr lang="en-GB"/>
            <a:t>Challenging </a:t>
          </a:r>
          <a:endParaRPr lang="en-US"/>
        </a:p>
      </dgm:t>
    </dgm:pt>
    <dgm:pt modelId="{66393177-825E-4311-8FCB-BDB6238E246C}" type="parTrans" cxnId="{88DB7845-C84F-4AE2-B099-2506A7738A17}">
      <dgm:prSet/>
      <dgm:spPr/>
      <dgm:t>
        <a:bodyPr/>
        <a:lstStyle/>
        <a:p>
          <a:endParaRPr lang="en-US"/>
        </a:p>
      </dgm:t>
    </dgm:pt>
    <dgm:pt modelId="{AA63E077-D388-4361-9402-8177E010AFD6}" type="sibTrans" cxnId="{88DB7845-C84F-4AE2-B099-2506A7738A17}">
      <dgm:prSet/>
      <dgm:spPr/>
      <dgm:t>
        <a:bodyPr/>
        <a:lstStyle/>
        <a:p>
          <a:endParaRPr lang="en-US"/>
        </a:p>
      </dgm:t>
    </dgm:pt>
    <dgm:pt modelId="{1DE6A1EA-B13F-4448-AE6C-57CE002AE5A1}">
      <dgm:prSet/>
      <dgm:spPr/>
      <dgm:t>
        <a:bodyPr/>
        <a:lstStyle/>
        <a:p>
          <a:r>
            <a:rPr lang="en-GB"/>
            <a:t>Hard to engage </a:t>
          </a:r>
          <a:endParaRPr lang="en-US"/>
        </a:p>
      </dgm:t>
    </dgm:pt>
    <dgm:pt modelId="{DFCC02E7-3080-4B1D-AA3F-CD1FF2A068E3}" type="parTrans" cxnId="{4AA5A4A7-2497-4590-9DC2-F1EABF227AC8}">
      <dgm:prSet/>
      <dgm:spPr/>
      <dgm:t>
        <a:bodyPr/>
        <a:lstStyle/>
        <a:p>
          <a:endParaRPr lang="en-US"/>
        </a:p>
      </dgm:t>
    </dgm:pt>
    <dgm:pt modelId="{0CB97642-065F-45B6-8159-8AB5E83BFDC7}" type="sibTrans" cxnId="{4AA5A4A7-2497-4590-9DC2-F1EABF227AC8}">
      <dgm:prSet/>
      <dgm:spPr/>
      <dgm:t>
        <a:bodyPr/>
        <a:lstStyle/>
        <a:p>
          <a:endParaRPr lang="en-US"/>
        </a:p>
      </dgm:t>
    </dgm:pt>
    <dgm:pt modelId="{A93A11CF-9509-486C-80E7-E7E8C6467140}">
      <dgm:prSet/>
      <dgm:spPr/>
      <dgm:t>
        <a:bodyPr/>
        <a:lstStyle/>
        <a:p>
          <a:r>
            <a:rPr lang="en-GB"/>
            <a:t>Tricky </a:t>
          </a:r>
          <a:endParaRPr lang="en-US"/>
        </a:p>
      </dgm:t>
    </dgm:pt>
    <dgm:pt modelId="{3B0C3225-238A-46B1-9708-F990E604AD60}" type="parTrans" cxnId="{4EEF52B8-6618-46EA-9ED8-95CF5133EB26}">
      <dgm:prSet/>
      <dgm:spPr/>
      <dgm:t>
        <a:bodyPr/>
        <a:lstStyle/>
        <a:p>
          <a:endParaRPr lang="en-US"/>
        </a:p>
      </dgm:t>
    </dgm:pt>
    <dgm:pt modelId="{AD0B50C1-1193-4545-B204-C59B1539A4A4}" type="sibTrans" cxnId="{4EEF52B8-6618-46EA-9ED8-95CF5133EB26}">
      <dgm:prSet/>
      <dgm:spPr/>
      <dgm:t>
        <a:bodyPr/>
        <a:lstStyle/>
        <a:p>
          <a:endParaRPr lang="en-US"/>
        </a:p>
      </dgm:t>
    </dgm:pt>
    <dgm:pt modelId="{4384D6EE-313F-46F8-B84D-CD2F39DC45CD}">
      <dgm:prSet/>
      <dgm:spPr/>
      <dgm:t>
        <a:bodyPr/>
        <a:lstStyle/>
        <a:p>
          <a:r>
            <a:rPr lang="en-GB"/>
            <a:t>Persistent</a:t>
          </a:r>
          <a:endParaRPr lang="en-US"/>
        </a:p>
      </dgm:t>
    </dgm:pt>
    <dgm:pt modelId="{8A710971-67B8-4C6E-AD75-184E9263684D}" type="parTrans" cxnId="{68B1A413-E7E3-48CC-9F81-01506682FBFD}">
      <dgm:prSet/>
      <dgm:spPr/>
      <dgm:t>
        <a:bodyPr/>
        <a:lstStyle/>
        <a:p>
          <a:endParaRPr lang="en-US"/>
        </a:p>
      </dgm:t>
    </dgm:pt>
    <dgm:pt modelId="{34646F69-8F23-4AA4-A5CE-C4034F77AA92}" type="sibTrans" cxnId="{68B1A413-E7E3-48CC-9F81-01506682FBFD}">
      <dgm:prSet/>
      <dgm:spPr/>
      <dgm:t>
        <a:bodyPr/>
        <a:lstStyle/>
        <a:p>
          <a:endParaRPr lang="en-US"/>
        </a:p>
      </dgm:t>
    </dgm:pt>
    <dgm:pt modelId="{94A1DFA6-80C7-443E-BDA5-A217DC3CDC8F}">
      <dgm:prSet/>
      <dgm:spPr/>
      <dgm:t>
        <a:bodyPr/>
        <a:lstStyle/>
        <a:p>
          <a:r>
            <a:rPr lang="en-GB"/>
            <a:t>Constantly moaning </a:t>
          </a:r>
          <a:endParaRPr lang="en-US"/>
        </a:p>
      </dgm:t>
    </dgm:pt>
    <dgm:pt modelId="{BE8F3528-CB08-420A-8B04-0FE55ACA977E}" type="parTrans" cxnId="{BC5752D2-F37B-4AD4-B339-CFFDC4409980}">
      <dgm:prSet/>
      <dgm:spPr/>
      <dgm:t>
        <a:bodyPr/>
        <a:lstStyle/>
        <a:p>
          <a:endParaRPr lang="en-US"/>
        </a:p>
      </dgm:t>
    </dgm:pt>
    <dgm:pt modelId="{6E8AEC2A-AFFC-4B74-9140-2DAC9C9CAEE6}" type="sibTrans" cxnId="{BC5752D2-F37B-4AD4-B339-CFFDC4409980}">
      <dgm:prSet/>
      <dgm:spPr/>
      <dgm:t>
        <a:bodyPr/>
        <a:lstStyle/>
        <a:p>
          <a:endParaRPr lang="en-US"/>
        </a:p>
      </dgm:t>
    </dgm:pt>
    <dgm:pt modelId="{C10E345F-B51D-4358-A77B-A80DFE8AC02C}">
      <dgm:prSet/>
      <dgm:spPr/>
      <dgm:t>
        <a:bodyPr/>
        <a:lstStyle/>
        <a:p>
          <a:r>
            <a:rPr lang="en-GB"/>
            <a:t>Needy </a:t>
          </a:r>
          <a:endParaRPr lang="en-US"/>
        </a:p>
      </dgm:t>
    </dgm:pt>
    <dgm:pt modelId="{4CAE35ED-A60D-4F59-A230-FDACF165A959}" type="parTrans" cxnId="{70A1C37A-7B15-489D-A65B-CC496637EF65}">
      <dgm:prSet/>
      <dgm:spPr/>
      <dgm:t>
        <a:bodyPr/>
        <a:lstStyle/>
        <a:p>
          <a:endParaRPr lang="en-US"/>
        </a:p>
      </dgm:t>
    </dgm:pt>
    <dgm:pt modelId="{908D4961-E229-430E-B2F5-F8FF8B449AFD}" type="sibTrans" cxnId="{70A1C37A-7B15-489D-A65B-CC496637EF65}">
      <dgm:prSet/>
      <dgm:spPr/>
      <dgm:t>
        <a:bodyPr/>
        <a:lstStyle/>
        <a:p>
          <a:endParaRPr lang="en-US"/>
        </a:p>
      </dgm:t>
    </dgm:pt>
    <dgm:pt modelId="{4F066715-509E-4431-92B9-47BDDE440761}">
      <dgm:prSet/>
      <dgm:spPr/>
      <dgm:t>
        <a:bodyPr/>
        <a:lstStyle/>
        <a:p>
          <a:r>
            <a:rPr lang="en-GB"/>
            <a:t>They don’t know what they want </a:t>
          </a:r>
          <a:endParaRPr lang="en-US"/>
        </a:p>
      </dgm:t>
    </dgm:pt>
    <dgm:pt modelId="{69755AE1-DDE4-449B-AD72-87B1F543CD79}" type="parTrans" cxnId="{CF67CDED-8881-4DE7-8D05-C02BFE0EB0A3}">
      <dgm:prSet/>
      <dgm:spPr/>
      <dgm:t>
        <a:bodyPr/>
        <a:lstStyle/>
        <a:p>
          <a:endParaRPr lang="en-US"/>
        </a:p>
      </dgm:t>
    </dgm:pt>
    <dgm:pt modelId="{055D9AB2-4C02-4022-87E9-254494858D1C}" type="sibTrans" cxnId="{CF67CDED-8881-4DE7-8D05-C02BFE0EB0A3}">
      <dgm:prSet/>
      <dgm:spPr/>
      <dgm:t>
        <a:bodyPr/>
        <a:lstStyle/>
        <a:p>
          <a:endParaRPr lang="en-US"/>
        </a:p>
      </dgm:t>
    </dgm:pt>
    <dgm:pt modelId="{CA7854E8-D180-41D5-9F2E-F578F4C56CC4}">
      <dgm:prSet/>
      <dgm:spPr/>
      <dgm:t>
        <a:bodyPr/>
        <a:lstStyle/>
        <a:p>
          <a:r>
            <a:rPr lang="en-GB" dirty="0"/>
            <a:t>Unrealistic </a:t>
          </a:r>
          <a:endParaRPr lang="en-US" dirty="0"/>
        </a:p>
      </dgm:t>
    </dgm:pt>
    <dgm:pt modelId="{664B7C5F-D1A1-42D3-AF10-67CCAC6BE932}" type="parTrans" cxnId="{D894AF24-1274-41DF-AE9F-90C8DF6C1CB1}">
      <dgm:prSet/>
      <dgm:spPr/>
      <dgm:t>
        <a:bodyPr/>
        <a:lstStyle/>
        <a:p>
          <a:endParaRPr lang="en-US"/>
        </a:p>
      </dgm:t>
    </dgm:pt>
    <dgm:pt modelId="{ACFD413C-416D-4423-8B28-FC7EED8FB52E}" type="sibTrans" cxnId="{D894AF24-1274-41DF-AE9F-90C8DF6C1CB1}">
      <dgm:prSet/>
      <dgm:spPr/>
      <dgm:t>
        <a:bodyPr/>
        <a:lstStyle/>
        <a:p>
          <a:endParaRPr lang="en-US"/>
        </a:p>
      </dgm:t>
    </dgm:pt>
    <dgm:pt modelId="{A9993E6D-9C04-4431-9E2F-CAFF4936890C}">
      <dgm:prSet/>
      <dgm:spPr/>
      <dgm:t>
        <a:bodyPr/>
        <a:lstStyle/>
        <a:p>
          <a:r>
            <a:rPr lang="en-GB" dirty="0"/>
            <a:t>Why won’t they ….</a:t>
          </a:r>
        </a:p>
      </dgm:t>
    </dgm:pt>
    <dgm:pt modelId="{1564686F-565A-4244-81E7-118C6A3FD723}" type="parTrans" cxnId="{2B0225A0-5DFE-45CE-975A-864CCD729617}">
      <dgm:prSet/>
      <dgm:spPr/>
      <dgm:t>
        <a:bodyPr/>
        <a:lstStyle/>
        <a:p>
          <a:endParaRPr lang="en-GB"/>
        </a:p>
      </dgm:t>
    </dgm:pt>
    <dgm:pt modelId="{91C278D7-1110-411A-8583-5C7566E9977D}" type="sibTrans" cxnId="{2B0225A0-5DFE-45CE-975A-864CCD729617}">
      <dgm:prSet/>
      <dgm:spPr/>
      <dgm:t>
        <a:bodyPr/>
        <a:lstStyle/>
        <a:p>
          <a:endParaRPr lang="en-GB"/>
        </a:p>
      </dgm:t>
    </dgm:pt>
    <dgm:pt modelId="{3DE2DA04-865C-47C5-B23B-46E842B9297D}">
      <dgm:prSet/>
      <dgm:spPr/>
      <dgm:t>
        <a:bodyPr/>
        <a:lstStyle/>
        <a:p>
          <a:r>
            <a:rPr lang="en-GB" dirty="0"/>
            <a:t>Client </a:t>
          </a:r>
        </a:p>
      </dgm:t>
    </dgm:pt>
    <dgm:pt modelId="{4B054217-3C8F-4B26-B2AC-E3DC12851227}" type="parTrans" cxnId="{634566AC-AC89-4216-9F67-1CFEF81B241D}">
      <dgm:prSet/>
      <dgm:spPr/>
      <dgm:t>
        <a:bodyPr/>
        <a:lstStyle/>
        <a:p>
          <a:endParaRPr lang="en-GB"/>
        </a:p>
      </dgm:t>
    </dgm:pt>
    <dgm:pt modelId="{22826FAE-49B4-4F00-9DD2-C3832C4C651C}" type="sibTrans" cxnId="{634566AC-AC89-4216-9F67-1CFEF81B241D}">
      <dgm:prSet/>
      <dgm:spPr/>
      <dgm:t>
        <a:bodyPr/>
        <a:lstStyle/>
        <a:p>
          <a:endParaRPr lang="en-GB"/>
        </a:p>
      </dgm:t>
    </dgm:pt>
    <dgm:pt modelId="{5702138D-1068-41CE-8B55-5C397AA4BE20}">
      <dgm:prSet/>
      <dgm:spPr/>
      <dgm:t>
        <a:bodyPr/>
        <a:lstStyle/>
        <a:p>
          <a:r>
            <a:rPr lang="en-GB" dirty="0"/>
            <a:t>They just won’t listen</a:t>
          </a:r>
        </a:p>
      </dgm:t>
    </dgm:pt>
    <dgm:pt modelId="{2A496F9F-9340-41A6-B16B-1FB7F47B7B55}" type="parTrans" cxnId="{CBD3CA07-D076-4438-AE8A-3BD497678567}">
      <dgm:prSet/>
      <dgm:spPr/>
      <dgm:t>
        <a:bodyPr/>
        <a:lstStyle/>
        <a:p>
          <a:endParaRPr lang="en-GB"/>
        </a:p>
      </dgm:t>
    </dgm:pt>
    <dgm:pt modelId="{470440DF-F9DD-4491-A4B8-A2805C700C1E}" type="sibTrans" cxnId="{CBD3CA07-D076-4438-AE8A-3BD497678567}">
      <dgm:prSet/>
      <dgm:spPr/>
      <dgm:t>
        <a:bodyPr/>
        <a:lstStyle/>
        <a:p>
          <a:endParaRPr lang="en-GB"/>
        </a:p>
      </dgm:t>
    </dgm:pt>
    <dgm:pt modelId="{2D531AFC-B585-4D1F-8DC6-00DD47D71EDD}" type="pres">
      <dgm:prSet presAssocID="{C16C981A-C676-4D43-B774-D445AC69A7C2}" presName="diagram" presStyleCnt="0">
        <dgm:presLayoutVars>
          <dgm:dir/>
          <dgm:resizeHandles val="exact"/>
        </dgm:presLayoutVars>
      </dgm:prSet>
      <dgm:spPr/>
    </dgm:pt>
    <dgm:pt modelId="{FE061398-5CD1-4035-A65C-6346A14B3112}" type="pres">
      <dgm:prSet presAssocID="{B5D86D0F-6931-404B-BFAE-D99274C57E3B}" presName="node" presStyleLbl="node1" presStyleIdx="0" presStyleCnt="12">
        <dgm:presLayoutVars>
          <dgm:bulletEnabled val="1"/>
        </dgm:presLayoutVars>
      </dgm:prSet>
      <dgm:spPr/>
    </dgm:pt>
    <dgm:pt modelId="{C3059650-5EC2-4B0C-9BBA-EB46AA917902}" type="pres">
      <dgm:prSet presAssocID="{AE395D2C-97D2-4B0C-A87E-3E348435B955}" presName="sibTrans" presStyleCnt="0"/>
      <dgm:spPr/>
    </dgm:pt>
    <dgm:pt modelId="{AAA665A6-DD5E-4070-AC3D-428A5F07542F}" type="pres">
      <dgm:prSet presAssocID="{B3E3B18C-2DA9-4322-B26B-729A9906869A}" presName="node" presStyleLbl="node1" presStyleIdx="1" presStyleCnt="12">
        <dgm:presLayoutVars>
          <dgm:bulletEnabled val="1"/>
        </dgm:presLayoutVars>
      </dgm:prSet>
      <dgm:spPr/>
    </dgm:pt>
    <dgm:pt modelId="{B0129E09-9BD3-462A-8C77-3EB938CF7AE1}" type="pres">
      <dgm:prSet presAssocID="{AA63E077-D388-4361-9402-8177E010AFD6}" presName="sibTrans" presStyleCnt="0"/>
      <dgm:spPr/>
    </dgm:pt>
    <dgm:pt modelId="{8830B2FE-DDD9-48C3-89FD-8F26AA4D32B1}" type="pres">
      <dgm:prSet presAssocID="{1DE6A1EA-B13F-4448-AE6C-57CE002AE5A1}" presName="node" presStyleLbl="node1" presStyleIdx="2" presStyleCnt="12">
        <dgm:presLayoutVars>
          <dgm:bulletEnabled val="1"/>
        </dgm:presLayoutVars>
      </dgm:prSet>
      <dgm:spPr/>
    </dgm:pt>
    <dgm:pt modelId="{B97C30D6-1BEA-470B-89EB-158B6F5D1B38}" type="pres">
      <dgm:prSet presAssocID="{0CB97642-065F-45B6-8159-8AB5E83BFDC7}" presName="sibTrans" presStyleCnt="0"/>
      <dgm:spPr/>
    </dgm:pt>
    <dgm:pt modelId="{CBA0A3BF-7746-4162-98BB-ACB40D01F3C8}" type="pres">
      <dgm:prSet presAssocID="{A93A11CF-9509-486C-80E7-E7E8C6467140}" presName="node" presStyleLbl="node1" presStyleIdx="3" presStyleCnt="12">
        <dgm:presLayoutVars>
          <dgm:bulletEnabled val="1"/>
        </dgm:presLayoutVars>
      </dgm:prSet>
      <dgm:spPr/>
    </dgm:pt>
    <dgm:pt modelId="{467A5C76-0822-40F6-8A6F-780CE44272FB}" type="pres">
      <dgm:prSet presAssocID="{AD0B50C1-1193-4545-B204-C59B1539A4A4}" presName="sibTrans" presStyleCnt="0"/>
      <dgm:spPr/>
    </dgm:pt>
    <dgm:pt modelId="{B815E408-F73D-486D-AF50-1695E4190480}" type="pres">
      <dgm:prSet presAssocID="{4384D6EE-313F-46F8-B84D-CD2F39DC45CD}" presName="node" presStyleLbl="node1" presStyleIdx="4" presStyleCnt="12">
        <dgm:presLayoutVars>
          <dgm:bulletEnabled val="1"/>
        </dgm:presLayoutVars>
      </dgm:prSet>
      <dgm:spPr/>
    </dgm:pt>
    <dgm:pt modelId="{F75C6D91-7C3B-4D27-A7DD-BE3D4E0DDE86}" type="pres">
      <dgm:prSet presAssocID="{34646F69-8F23-4AA4-A5CE-C4034F77AA92}" presName="sibTrans" presStyleCnt="0"/>
      <dgm:spPr/>
    </dgm:pt>
    <dgm:pt modelId="{D1FE89F4-2C73-4575-9747-B200340A17C1}" type="pres">
      <dgm:prSet presAssocID="{94A1DFA6-80C7-443E-BDA5-A217DC3CDC8F}" presName="node" presStyleLbl="node1" presStyleIdx="5" presStyleCnt="12">
        <dgm:presLayoutVars>
          <dgm:bulletEnabled val="1"/>
        </dgm:presLayoutVars>
      </dgm:prSet>
      <dgm:spPr/>
    </dgm:pt>
    <dgm:pt modelId="{62FB96B8-670B-4CCF-9502-6BA363599CFE}" type="pres">
      <dgm:prSet presAssocID="{6E8AEC2A-AFFC-4B74-9140-2DAC9C9CAEE6}" presName="sibTrans" presStyleCnt="0"/>
      <dgm:spPr/>
    </dgm:pt>
    <dgm:pt modelId="{FB0A59F3-397D-4B12-935B-EE4484C104ED}" type="pres">
      <dgm:prSet presAssocID="{C10E345F-B51D-4358-A77B-A80DFE8AC02C}" presName="node" presStyleLbl="node1" presStyleIdx="6" presStyleCnt="12">
        <dgm:presLayoutVars>
          <dgm:bulletEnabled val="1"/>
        </dgm:presLayoutVars>
      </dgm:prSet>
      <dgm:spPr/>
    </dgm:pt>
    <dgm:pt modelId="{471AD6D1-3047-4D7B-9294-3E796CEB36AD}" type="pres">
      <dgm:prSet presAssocID="{908D4961-E229-430E-B2F5-F8FF8B449AFD}" presName="sibTrans" presStyleCnt="0"/>
      <dgm:spPr/>
    </dgm:pt>
    <dgm:pt modelId="{500F3243-958C-49D7-9FFC-D8AD2F64B7AF}" type="pres">
      <dgm:prSet presAssocID="{4F066715-509E-4431-92B9-47BDDE440761}" presName="node" presStyleLbl="node1" presStyleIdx="7" presStyleCnt="12">
        <dgm:presLayoutVars>
          <dgm:bulletEnabled val="1"/>
        </dgm:presLayoutVars>
      </dgm:prSet>
      <dgm:spPr/>
    </dgm:pt>
    <dgm:pt modelId="{BE4D71E9-4A77-4AE8-B6A8-6543B08D35F6}" type="pres">
      <dgm:prSet presAssocID="{055D9AB2-4C02-4022-87E9-254494858D1C}" presName="sibTrans" presStyleCnt="0"/>
      <dgm:spPr/>
    </dgm:pt>
    <dgm:pt modelId="{4B12845D-1E3E-4FEA-8D5F-947EC05417DC}" type="pres">
      <dgm:prSet presAssocID="{CA7854E8-D180-41D5-9F2E-F578F4C56CC4}" presName="node" presStyleLbl="node1" presStyleIdx="8" presStyleCnt="12">
        <dgm:presLayoutVars>
          <dgm:bulletEnabled val="1"/>
        </dgm:presLayoutVars>
      </dgm:prSet>
      <dgm:spPr/>
    </dgm:pt>
    <dgm:pt modelId="{A11720A2-8044-46FB-B083-93E033ABEC11}" type="pres">
      <dgm:prSet presAssocID="{ACFD413C-416D-4423-8B28-FC7EED8FB52E}" presName="sibTrans" presStyleCnt="0"/>
      <dgm:spPr/>
    </dgm:pt>
    <dgm:pt modelId="{92419F9F-8779-4044-8F5F-A937EE66DC03}" type="pres">
      <dgm:prSet presAssocID="{A9993E6D-9C04-4431-9E2F-CAFF4936890C}" presName="node" presStyleLbl="node1" presStyleIdx="9" presStyleCnt="12">
        <dgm:presLayoutVars>
          <dgm:bulletEnabled val="1"/>
        </dgm:presLayoutVars>
      </dgm:prSet>
      <dgm:spPr/>
    </dgm:pt>
    <dgm:pt modelId="{D0C50D5D-FCF9-4366-96D1-FFCE8E0E954A}" type="pres">
      <dgm:prSet presAssocID="{91C278D7-1110-411A-8583-5C7566E9977D}" presName="sibTrans" presStyleCnt="0"/>
      <dgm:spPr/>
    </dgm:pt>
    <dgm:pt modelId="{5960B3BF-2871-46A9-B3C5-15D2B8FF685E}" type="pres">
      <dgm:prSet presAssocID="{3DE2DA04-865C-47C5-B23B-46E842B9297D}" presName="node" presStyleLbl="node1" presStyleIdx="10" presStyleCnt="12">
        <dgm:presLayoutVars>
          <dgm:bulletEnabled val="1"/>
        </dgm:presLayoutVars>
      </dgm:prSet>
      <dgm:spPr/>
    </dgm:pt>
    <dgm:pt modelId="{6E5B6670-0478-4E21-A792-694D9560FECC}" type="pres">
      <dgm:prSet presAssocID="{22826FAE-49B4-4F00-9DD2-C3832C4C651C}" presName="sibTrans" presStyleCnt="0"/>
      <dgm:spPr/>
    </dgm:pt>
    <dgm:pt modelId="{B68FD00F-56BF-4B6D-BEBA-579342024F76}" type="pres">
      <dgm:prSet presAssocID="{5702138D-1068-41CE-8B55-5C397AA4BE20}" presName="node" presStyleLbl="node1" presStyleIdx="11" presStyleCnt="12">
        <dgm:presLayoutVars>
          <dgm:bulletEnabled val="1"/>
        </dgm:presLayoutVars>
      </dgm:prSet>
      <dgm:spPr/>
    </dgm:pt>
  </dgm:ptLst>
  <dgm:cxnLst>
    <dgm:cxn modelId="{CBD3CA07-D076-4438-AE8A-3BD497678567}" srcId="{C16C981A-C676-4D43-B774-D445AC69A7C2}" destId="{5702138D-1068-41CE-8B55-5C397AA4BE20}" srcOrd="11" destOrd="0" parTransId="{2A496F9F-9340-41A6-B16B-1FB7F47B7B55}" sibTransId="{470440DF-F9DD-4491-A4B8-A2805C700C1E}"/>
    <dgm:cxn modelId="{68B1A413-E7E3-48CC-9F81-01506682FBFD}" srcId="{C16C981A-C676-4D43-B774-D445AC69A7C2}" destId="{4384D6EE-313F-46F8-B84D-CD2F39DC45CD}" srcOrd="4" destOrd="0" parTransId="{8A710971-67B8-4C6E-AD75-184E9263684D}" sibTransId="{34646F69-8F23-4AA4-A5CE-C4034F77AA92}"/>
    <dgm:cxn modelId="{F63EDA14-374F-4385-9951-7EA85AAA51ED}" type="presOf" srcId="{C16C981A-C676-4D43-B774-D445AC69A7C2}" destId="{2D531AFC-B585-4D1F-8DC6-00DD47D71EDD}" srcOrd="0" destOrd="0" presId="urn:microsoft.com/office/officeart/2005/8/layout/default"/>
    <dgm:cxn modelId="{D894AF24-1274-41DF-AE9F-90C8DF6C1CB1}" srcId="{C16C981A-C676-4D43-B774-D445AC69A7C2}" destId="{CA7854E8-D180-41D5-9F2E-F578F4C56CC4}" srcOrd="8" destOrd="0" parTransId="{664B7C5F-D1A1-42D3-AF10-67CCAC6BE932}" sibTransId="{ACFD413C-416D-4423-8B28-FC7EED8FB52E}"/>
    <dgm:cxn modelId="{97ACBF37-0248-4057-83E9-F20815DFEE06}" type="presOf" srcId="{B3E3B18C-2DA9-4322-B26B-729A9906869A}" destId="{AAA665A6-DD5E-4070-AC3D-428A5F07542F}" srcOrd="0" destOrd="0" presId="urn:microsoft.com/office/officeart/2005/8/layout/default"/>
    <dgm:cxn modelId="{0811AC3E-A0A9-4225-88F3-82C04A1726CF}" type="presOf" srcId="{94A1DFA6-80C7-443E-BDA5-A217DC3CDC8F}" destId="{D1FE89F4-2C73-4575-9747-B200340A17C1}" srcOrd="0" destOrd="0" presId="urn:microsoft.com/office/officeart/2005/8/layout/default"/>
    <dgm:cxn modelId="{88DB7845-C84F-4AE2-B099-2506A7738A17}" srcId="{C16C981A-C676-4D43-B774-D445AC69A7C2}" destId="{B3E3B18C-2DA9-4322-B26B-729A9906869A}" srcOrd="1" destOrd="0" parTransId="{66393177-825E-4311-8FCB-BDB6238E246C}" sibTransId="{AA63E077-D388-4361-9402-8177E010AFD6}"/>
    <dgm:cxn modelId="{4E0C0B66-3923-418B-AE35-61A70777BC37}" type="presOf" srcId="{5702138D-1068-41CE-8B55-5C397AA4BE20}" destId="{B68FD00F-56BF-4B6D-BEBA-579342024F76}" srcOrd="0" destOrd="0" presId="urn:microsoft.com/office/officeart/2005/8/layout/default"/>
    <dgm:cxn modelId="{505D614E-8F50-40BC-ABE9-ABF45D074425}" type="presOf" srcId="{4F066715-509E-4431-92B9-47BDDE440761}" destId="{500F3243-958C-49D7-9FFC-D8AD2F64B7AF}" srcOrd="0" destOrd="0" presId="urn:microsoft.com/office/officeart/2005/8/layout/default"/>
    <dgm:cxn modelId="{12E92D4F-BCA4-464A-AD85-13C390EC9135}" srcId="{C16C981A-C676-4D43-B774-D445AC69A7C2}" destId="{B5D86D0F-6931-404B-BFAE-D99274C57E3B}" srcOrd="0" destOrd="0" parTransId="{984CFCC4-72C3-4FCB-B503-6798D1ECA567}" sibTransId="{AE395D2C-97D2-4B0C-A87E-3E348435B955}"/>
    <dgm:cxn modelId="{C306B151-65AD-4618-9576-95A4E3E60383}" type="presOf" srcId="{C10E345F-B51D-4358-A77B-A80DFE8AC02C}" destId="{FB0A59F3-397D-4B12-935B-EE4484C104ED}" srcOrd="0" destOrd="0" presId="urn:microsoft.com/office/officeart/2005/8/layout/default"/>
    <dgm:cxn modelId="{F5284B74-B88E-41D4-8383-EC1DBC7C8715}" type="presOf" srcId="{3DE2DA04-865C-47C5-B23B-46E842B9297D}" destId="{5960B3BF-2871-46A9-B3C5-15D2B8FF685E}" srcOrd="0" destOrd="0" presId="urn:microsoft.com/office/officeart/2005/8/layout/default"/>
    <dgm:cxn modelId="{14C8BC57-13EF-4544-B658-606B48058E66}" type="presOf" srcId="{A9993E6D-9C04-4431-9E2F-CAFF4936890C}" destId="{92419F9F-8779-4044-8F5F-A937EE66DC03}" srcOrd="0" destOrd="0" presId="urn:microsoft.com/office/officeart/2005/8/layout/default"/>
    <dgm:cxn modelId="{70A1C37A-7B15-489D-A65B-CC496637EF65}" srcId="{C16C981A-C676-4D43-B774-D445AC69A7C2}" destId="{C10E345F-B51D-4358-A77B-A80DFE8AC02C}" srcOrd="6" destOrd="0" parTransId="{4CAE35ED-A60D-4F59-A230-FDACF165A959}" sibTransId="{908D4961-E229-430E-B2F5-F8FF8B449AFD}"/>
    <dgm:cxn modelId="{D1283790-8F61-400F-BC56-3F0ABE9F1939}" type="presOf" srcId="{CA7854E8-D180-41D5-9F2E-F578F4C56CC4}" destId="{4B12845D-1E3E-4FEA-8D5F-947EC05417DC}" srcOrd="0" destOrd="0" presId="urn:microsoft.com/office/officeart/2005/8/layout/default"/>
    <dgm:cxn modelId="{B1C9369D-6CC8-4E69-BC7F-79FB8254E16E}" type="presOf" srcId="{B5D86D0F-6931-404B-BFAE-D99274C57E3B}" destId="{FE061398-5CD1-4035-A65C-6346A14B3112}" srcOrd="0" destOrd="0" presId="urn:microsoft.com/office/officeart/2005/8/layout/default"/>
    <dgm:cxn modelId="{2B0225A0-5DFE-45CE-975A-864CCD729617}" srcId="{C16C981A-C676-4D43-B774-D445AC69A7C2}" destId="{A9993E6D-9C04-4431-9E2F-CAFF4936890C}" srcOrd="9" destOrd="0" parTransId="{1564686F-565A-4244-81E7-118C6A3FD723}" sibTransId="{91C278D7-1110-411A-8583-5C7566E9977D}"/>
    <dgm:cxn modelId="{4AA5A4A7-2497-4590-9DC2-F1EABF227AC8}" srcId="{C16C981A-C676-4D43-B774-D445AC69A7C2}" destId="{1DE6A1EA-B13F-4448-AE6C-57CE002AE5A1}" srcOrd="2" destOrd="0" parTransId="{DFCC02E7-3080-4B1D-AA3F-CD1FF2A068E3}" sibTransId="{0CB97642-065F-45B6-8159-8AB5E83BFDC7}"/>
    <dgm:cxn modelId="{634566AC-AC89-4216-9F67-1CFEF81B241D}" srcId="{C16C981A-C676-4D43-B774-D445AC69A7C2}" destId="{3DE2DA04-865C-47C5-B23B-46E842B9297D}" srcOrd="10" destOrd="0" parTransId="{4B054217-3C8F-4B26-B2AC-E3DC12851227}" sibTransId="{22826FAE-49B4-4F00-9DD2-C3832C4C651C}"/>
    <dgm:cxn modelId="{4EEF52B8-6618-46EA-9ED8-95CF5133EB26}" srcId="{C16C981A-C676-4D43-B774-D445AC69A7C2}" destId="{A93A11CF-9509-486C-80E7-E7E8C6467140}" srcOrd="3" destOrd="0" parTransId="{3B0C3225-238A-46B1-9708-F990E604AD60}" sibTransId="{AD0B50C1-1193-4545-B204-C59B1539A4A4}"/>
    <dgm:cxn modelId="{F4636CBA-9B32-4F7D-B6BF-A068CDDA6296}" type="presOf" srcId="{1DE6A1EA-B13F-4448-AE6C-57CE002AE5A1}" destId="{8830B2FE-DDD9-48C3-89FD-8F26AA4D32B1}" srcOrd="0" destOrd="0" presId="urn:microsoft.com/office/officeart/2005/8/layout/default"/>
    <dgm:cxn modelId="{BC5752D2-F37B-4AD4-B339-CFFDC4409980}" srcId="{C16C981A-C676-4D43-B774-D445AC69A7C2}" destId="{94A1DFA6-80C7-443E-BDA5-A217DC3CDC8F}" srcOrd="5" destOrd="0" parTransId="{BE8F3528-CB08-420A-8B04-0FE55ACA977E}" sibTransId="{6E8AEC2A-AFFC-4B74-9140-2DAC9C9CAEE6}"/>
    <dgm:cxn modelId="{CD35CCD7-46BD-4A4E-92B3-1917E75F1F4E}" type="presOf" srcId="{4384D6EE-313F-46F8-B84D-CD2F39DC45CD}" destId="{B815E408-F73D-486D-AF50-1695E4190480}" srcOrd="0" destOrd="0" presId="urn:microsoft.com/office/officeart/2005/8/layout/default"/>
    <dgm:cxn modelId="{CF67CDED-8881-4DE7-8D05-C02BFE0EB0A3}" srcId="{C16C981A-C676-4D43-B774-D445AC69A7C2}" destId="{4F066715-509E-4431-92B9-47BDDE440761}" srcOrd="7" destOrd="0" parTransId="{69755AE1-DDE4-449B-AD72-87B1F543CD79}" sibTransId="{055D9AB2-4C02-4022-87E9-254494858D1C}"/>
    <dgm:cxn modelId="{3A285DF1-83A0-4193-8EB7-C6224819CC5C}" type="presOf" srcId="{A93A11CF-9509-486C-80E7-E7E8C6467140}" destId="{CBA0A3BF-7746-4162-98BB-ACB40D01F3C8}" srcOrd="0" destOrd="0" presId="urn:microsoft.com/office/officeart/2005/8/layout/default"/>
    <dgm:cxn modelId="{7D3239E1-CC42-4A0A-89EE-2A257ECC7672}" type="presParOf" srcId="{2D531AFC-B585-4D1F-8DC6-00DD47D71EDD}" destId="{FE061398-5CD1-4035-A65C-6346A14B3112}" srcOrd="0" destOrd="0" presId="urn:microsoft.com/office/officeart/2005/8/layout/default"/>
    <dgm:cxn modelId="{E4B7A6F1-BBCA-4C9B-B383-D4ACF45F337C}" type="presParOf" srcId="{2D531AFC-B585-4D1F-8DC6-00DD47D71EDD}" destId="{C3059650-5EC2-4B0C-9BBA-EB46AA917902}" srcOrd="1" destOrd="0" presId="urn:microsoft.com/office/officeart/2005/8/layout/default"/>
    <dgm:cxn modelId="{14C19FF6-E3D7-41B1-8388-3B2CBB491824}" type="presParOf" srcId="{2D531AFC-B585-4D1F-8DC6-00DD47D71EDD}" destId="{AAA665A6-DD5E-4070-AC3D-428A5F07542F}" srcOrd="2" destOrd="0" presId="urn:microsoft.com/office/officeart/2005/8/layout/default"/>
    <dgm:cxn modelId="{BFA60F88-3252-4C67-A4E5-5D0EFD5C0C5C}" type="presParOf" srcId="{2D531AFC-B585-4D1F-8DC6-00DD47D71EDD}" destId="{B0129E09-9BD3-462A-8C77-3EB938CF7AE1}" srcOrd="3" destOrd="0" presId="urn:microsoft.com/office/officeart/2005/8/layout/default"/>
    <dgm:cxn modelId="{5372B2FF-939E-4233-AA54-480BB0D97908}" type="presParOf" srcId="{2D531AFC-B585-4D1F-8DC6-00DD47D71EDD}" destId="{8830B2FE-DDD9-48C3-89FD-8F26AA4D32B1}" srcOrd="4" destOrd="0" presId="urn:microsoft.com/office/officeart/2005/8/layout/default"/>
    <dgm:cxn modelId="{C210FA60-C4B0-4C4D-A7F8-2C2D52244E34}" type="presParOf" srcId="{2D531AFC-B585-4D1F-8DC6-00DD47D71EDD}" destId="{B97C30D6-1BEA-470B-89EB-158B6F5D1B38}" srcOrd="5" destOrd="0" presId="urn:microsoft.com/office/officeart/2005/8/layout/default"/>
    <dgm:cxn modelId="{E96DD17D-B3F5-4991-95BC-7A5A90EB4F4F}" type="presParOf" srcId="{2D531AFC-B585-4D1F-8DC6-00DD47D71EDD}" destId="{CBA0A3BF-7746-4162-98BB-ACB40D01F3C8}" srcOrd="6" destOrd="0" presId="urn:microsoft.com/office/officeart/2005/8/layout/default"/>
    <dgm:cxn modelId="{D89F82CA-282B-4D64-8482-0D41A22ED50D}" type="presParOf" srcId="{2D531AFC-B585-4D1F-8DC6-00DD47D71EDD}" destId="{467A5C76-0822-40F6-8A6F-780CE44272FB}" srcOrd="7" destOrd="0" presId="urn:microsoft.com/office/officeart/2005/8/layout/default"/>
    <dgm:cxn modelId="{51F95FF2-DCF1-40B3-B508-B9D98C8CB14C}" type="presParOf" srcId="{2D531AFC-B585-4D1F-8DC6-00DD47D71EDD}" destId="{B815E408-F73D-486D-AF50-1695E4190480}" srcOrd="8" destOrd="0" presId="urn:microsoft.com/office/officeart/2005/8/layout/default"/>
    <dgm:cxn modelId="{F2E4CB38-0943-4F04-BC2D-75995B2F83B2}" type="presParOf" srcId="{2D531AFC-B585-4D1F-8DC6-00DD47D71EDD}" destId="{F75C6D91-7C3B-4D27-A7DD-BE3D4E0DDE86}" srcOrd="9" destOrd="0" presId="urn:microsoft.com/office/officeart/2005/8/layout/default"/>
    <dgm:cxn modelId="{F6491F0A-7E2A-48B3-A3FC-30F26E2FAEB0}" type="presParOf" srcId="{2D531AFC-B585-4D1F-8DC6-00DD47D71EDD}" destId="{D1FE89F4-2C73-4575-9747-B200340A17C1}" srcOrd="10" destOrd="0" presId="urn:microsoft.com/office/officeart/2005/8/layout/default"/>
    <dgm:cxn modelId="{4919EB82-973D-4DA9-93C6-97C3F589B8DD}" type="presParOf" srcId="{2D531AFC-B585-4D1F-8DC6-00DD47D71EDD}" destId="{62FB96B8-670B-4CCF-9502-6BA363599CFE}" srcOrd="11" destOrd="0" presId="urn:microsoft.com/office/officeart/2005/8/layout/default"/>
    <dgm:cxn modelId="{7AF1C8DA-F44E-4314-8184-21E040C4E2CF}" type="presParOf" srcId="{2D531AFC-B585-4D1F-8DC6-00DD47D71EDD}" destId="{FB0A59F3-397D-4B12-935B-EE4484C104ED}" srcOrd="12" destOrd="0" presId="urn:microsoft.com/office/officeart/2005/8/layout/default"/>
    <dgm:cxn modelId="{CAB408E3-C727-4790-B150-74C33A25C717}" type="presParOf" srcId="{2D531AFC-B585-4D1F-8DC6-00DD47D71EDD}" destId="{471AD6D1-3047-4D7B-9294-3E796CEB36AD}" srcOrd="13" destOrd="0" presId="urn:microsoft.com/office/officeart/2005/8/layout/default"/>
    <dgm:cxn modelId="{14A2E43B-EBA1-490D-A774-5BF543A67863}" type="presParOf" srcId="{2D531AFC-B585-4D1F-8DC6-00DD47D71EDD}" destId="{500F3243-958C-49D7-9FFC-D8AD2F64B7AF}" srcOrd="14" destOrd="0" presId="urn:microsoft.com/office/officeart/2005/8/layout/default"/>
    <dgm:cxn modelId="{86378F8D-CFCC-4EB5-874A-AC2546FC9B13}" type="presParOf" srcId="{2D531AFC-B585-4D1F-8DC6-00DD47D71EDD}" destId="{BE4D71E9-4A77-4AE8-B6A8-6543B08D35F6}" srcOrd="15" destOrd="0" presId="urn:microsoft.com/office/officeart/2005/8/layout/default"/>
    <dgm:cxn modelId="{1A01E4C0-8369-4737-94D7-3A5994B34419}" type="presParOf" srcId="{2D531AFC-B585-4D1F-8DC6-00DD47D71EDD}" destId="{4B12845D-1E3E-4FEA-8D5F-947EC05417DC}" srcOrd="16" destOrd="0" presId="urn:microsoft.com/office/officeart/2005/8/layout/default"/>
    <dgm:cxn modelId="{A2EF7741-E286-42BB-9626-F9082B2EFBE5}" type="presParOf" srcId="{2D531AFC-B585-4D1F-8DC6-00DD47D71EDD}" destId="{A11720A2-8044-46FB-B083-93E033ABEC11}" srcOrd="17" destOrd="0" presId="urn:microsoft.com/office/officeart/2005/8/layout/default"/>
    <dgm:cxn modelId="{8026CD04-5427-45C5-AE71-F8DB8A281BA8}" type="presParOf" srcId="{2D531AFC-B585-4D1F-8DC6-00DD47D71EDD}" destId="{92419F9F-8779-4044-8F5F-A937EE66DC03}" srcOrd="18" destOrd="0" presId="urn:microsoft.com/office/officeart/2005/8/layout/default"/>
    <dgm:cxn modelId="{FD0A0D37-7355-4F2A-B9EE-86EA6E14C773}" type="presParOf" srcId="{2D531AFC-B585-4D1F-8DC6-00DD47D71EDD}" destId="{D0C50D5D-FCF9-4366-96D1-FFCE8E0E954A}" srcOrd="19" destOrd="0" presId="urn:microsoft.com/office/officeart/2005/8/layout/default"/>
    <dgm:cxn modelId="{9C3676F3-D7F2-405D-A02C-6D6C043180DC}" type="presParOf" srcId="{2D531AFC-B585-4D1F-8DC6-00DD47D71EDD}" destId="{5960B3BF-2871-46A9-B3C5-15D2B8FF685E}" srcOrd="20" destOrd="0" presId="urn:microsoft.com/office/officeart/2005/8/layout/default"/>
    <dgm:cxn modelId="{58DC707F-86BE-4E3A-8B98-0175BAE3B890}" type="presParOf" srcId="{2D531AFC-B585-4D1F-8DC6-00DD47D71EDD}" destId="{6E5B6670-0478-4E21-A792-694D9560FECC}" srcOrd="21" destOrd="0" presId="urn:microsoft.com/office/officeart/2005/8/layout/default"/>
    <dgm:cxn modelId="{E9C511BE-800F-4320-8757-FFB7BFF17357}" type="presParOf" srcId="{2D531AFC-B585-4D1F-8DC6-00DD47D71EDD}" destId="{B68FD00F-56BF-4B6D-BEBA-579342024F76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29E041-CBA2-4604-B239-B963D241E1D1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3F71D4D-901A-407F-A85C-4133F730D0D0}">
      <dgm:prSet/>
      <dgm:spPr/>
      <dgm:t>
        <a:bodyPr/>
        <a:lstStyle/>
        <a:p>
          <a:r>
            <a:rPr lang="en-US"/>
            <a:t>Recognition that all families are diverse </a:t>
          </a:r>
        </a:p>
      </dgm:t>
    </dgm:pt>
    <dgm:pt modelId="{78D019C9-CD73-4893-8F6E-A485DBFF98AB}" type="parTrans" cxnId="{22C6F83D-8E21-4347-BB1A-1D8724D1878A}">
      <dgm:prSet/>
      <dgm:spPr/>
      <dgm:t>
        <a:bodyPr/>
        <a:lstStyle/>
        <a:p>
          <a:endParaRPr lang="en-US"/>
        </a:p>
      </dgm:t>
    </dgm:pt>
    <dgm:pt modelId="{A3E246DB-201E-4742-9651-B24D420D93C0}" type="sibTrans" cxnId="{22C6F83D-8E21-4347-BB1A-1D8724D1878A}">
      <dgm:prSet/>
      <dgm:spPr/>
      <dgm:t>
        <a:bodyPr/>
        <a:lstStyle/>
        <a:p>
          <a:endParaRPr lang="en-US"/>
        </a:p>
      </dgm:t>
    </dgm:pt>
    <dgm:pt modelId="{2AFF1508-567D-4698-B79B-555FACC58598}">
      <dgm:prSet/>
      <dgm:spPr/>
      <dgm:t>
        <a:bodyPr/>
        <a:lstStyle/>
        <a:p>
          <a:r>
            <a:rPr lang="en-US"/>
            <a:t>Understanding how families can differ from each other. </a:t>
          </a:r>
        </a:p>
      </dgm:t>
    </dgm:pt>
    <dgm:pt modelId="{092F161F-0F3E-46BB-BA68-006F28EE190A}" type="parTrans" cxnId="{434B64FA-119C-4381-AFA1-EBF27B7CB106}">
      <dgm:prSet/>
      <dgm:spPr/>
      <dgm:t>
        <a:bodyPr/>
        <a:lstStyle/>
        <a:p>
          <a:endParaRPr lang="en-US"/>
        </a:p>
      </dgm:t>
    </dgm:pt>
    <dgm:pt modelId="{CAA0362B-6231-40C6-9534-38120727B37E}" type="sibTrans" cxnId="{434B64FA-119C-4381-AFA1-EBF27B7CB106}">
      <dgm:prSet/>
      <dgm:spPr/>
      <dgm:t>
        <a:bodyPr/>
        <a:lstStyle/>
        <a:p>
          <a:endParaRPr lang="en-US"/>
        </a:p>
      </dgm:t>
    </dgm:pt>
    <dgm:pt modelId="{03A4894F-4177-4BED-BE54-1D8477DC0F3A}">
      <dgm:prSet/>
      <dgm:spPr/>
      <dgm:t>
        <a:bodyPr/>
        <a:lstStyle/>
        <a:p>
          <a:r>
            <a:rPr lang="en-US"/>
            <a:t>Culture and how this impacts on family systems </a:t>
          </a:r>
        </a:p>
      </dgm:t>
    </dgm:pt>
    <dgm:pt modelId="{189D9124-ADDA-4FD4-B95C-B7158288D331}" type="parTrans" cxnId="{085947A4-5563-4A1B-B294-189A066EA0F8}">
      <dgm:prSet/>
      <dgm:spPr/>
      <dgm:t>
        <a:bodyPr/>
        <a:lstStyle/>
        <a:p>
          <a:endParaRPr lang="en-US"/>
        </a:p>
      </dgm:t>
    </dgm:pt>
    <dgm:pt modelId="{FFF6BBB7-851E-44A5-A1F0-7A112BAE95E7}" type="sibTrans" cxnId="{085947A4-5563-4A1B-B294-189A066EA0F8}">
      <dgm:prSet/>
      <dgm:spPr/>
      <dgm:t>
        <a:bodyPr/>
        <a:lstStyle/>
        <a:p>
          <a:endParaRPr lang="en-US"/>
        </a:p>
      </dgm:t>
    </dgm:pt>
    <dgm:pt modelId="{F7EE68E5-B476-4748-9ADA-C66D5002BFFC}">
      <dgm:prSet/>
      <dgm:spPr/>
      <dgm:t>
        <a:bodyPr/>
        <a:lstStyle/>
        <a:p>
          <a:r>
            <a:rPr lang="en-US"/>
            <a:t>Question  -what does this look like in our interactions with parents?  </a:t>
          </a:r>
        </a:p>
      </dgm:t>
    </dgm:pt>
    <dgm:pt modelId="{2AC28926-4B59-4569-A8F8-5A25B8A0B469}" type="parTrans" cxnId="{E839BC4E-3FBA-4492-A287-1F4BA7739742}">
      <dgm:prSet/>
      <dgm:spPr/>
      <dgm:t>
        <a:bodyPr/>
        <a:lstStyle/>
        <a:p>
          <a:endParaRPr lang="en-US"/>
        </a:p>
      </dgm:t>
    </dgm:pt>
    <dgm:pt modelId="{A57C3B3B-57DA-44EA-8978-DAB30920CCDE}" type="sibTrans" cxnId="{E839BC4E-3FBA-4492-A287-1F4BA7739742}">
      <dgm:prSet/>
      <dgm:spPr/>
      <dgm:t>
        <a:bodyPr/>
        <a:lstStyle/>
        <a:p>
          <a:endParaRPr lang="en-US"/>
        </a:p>
      </dgm:t>
    </dgm:pt>
    <dgm:pt modelId="{76F36528-7768-48AF-BBE1-49979A700119}" type="pres">
      <dgm:prSet presAssocID="{0829E041-CBA2-4604-B239-B963D241E1D1}" presName="outerComposite" presStyleCnt="0">
        <dgm:presLayoutVars>
          <dgm:chMax val="5"/>
          <dgm:dir/>
          <dgm:resizeHandles val="exact"/>
        </dgm:presLayoutVars>
      </dgm:prSet>
      <dgm:spPr/>
    </dgm:pt>
    <dgm:pt modelId="{A71F9D5F-0BDA-4A30-9D3D-F5E9201206EC}" type="pres">
      <dgm:prSet presAssocID="{0829E041-CBA2-4604-B239-B963D241E1D1}" presName="dummyMaxCanvas" presStyleCnt="0">
        <dgm:presLayoutVars/>
      </dgm:prSet>
      <dgm:spPr/>
    </dgm:pt>
    <dgm:pt modelId="{99170EF8-A0BE-43DB-90E7-3516ECD772E8}" type="pres">
      <dgm:prSet presAssocID="{0829E041-CBA2-4604-B239-B963D241E1D1}" presName="FourNodes_1" presStyleLbl="node1" presStyleIdx="0" presStyleCnt="4">
        <dgm:presLayoutVars>
          <dgm:bulletEnabled val="1"/>
        </dgm:presLayoutVars>
      </dgm:prSet>
      <dgm:spPr/>
    </dgm:pt>
    <dgm:pt modelId="{0F33C4D1-E4E0-4153-83BC-8D47E9698B4C}" type="pres">
      <dgm:prSet presAssocID="{0829E041-CBA2-4604-B239-B963D241E1D1}" presName="FourNodes_2" presStyleLbl="node1" presStyleIdx="1" presStyleCnt="4">
        <dgm:presLayoutVars>
          <dgm:bulletEnabled val="1"/>
        </dgm:presLayoutVars>
      </dgm:prSet>
      <dgm:spPr/>
    </dgm:pt>
    <dgm:pt modelId="{DE68BDEF-8DB6-4F18-9C58-4787A632FE12}" type="pres">
      <dgm:prSet presAssocID="{0829E041-CBA2-4604-B239-B963D241E1D1}" presName="FourNodes_3" presStyleLbl="node1" presStyleIdx="2" presStyleCnt="4">
        <dgm:presLayoutVars>
          <dgm:bulletEnabled val="1"/>
        </dgm:presLayoutVars>
      </dgm:prSet>
      <dgm:spPr/>
    </dgm:pt>
    <dgm:pt modelId="{21DD6E20-1CEB-428C-9711-D85AD574ECAD}" type="pres">
      <dgm:prSet presAssocID="{0829E041-CBA2-4604-B239-B963D241E1D1}" presName="FourNodes_4" presStyleLbl="node1" presStyleIdx="3" presStyleCnt="4">
        <dgm:presLayoutVars>
          <dgm:bulletEnabled val="1"/>
        </dgm:presLayoutVars>
      </dgm:prSet>
      <dgm:spPr/>
    </dgm:pt>
    <dgm:pt modelId="{A2C59515-8257-4FFB-ABAC-95514EB2B0B0}" type="pres">
      <dgm:prSet presAssocID="{0829E041-CBA2-4604-B239-B963D241E1D1}" presName="FourConn_1-2" presStyleLbl="fgAccFollowNode1" presStyleIdx="0" presStyleCnt="3">
        <dgm:presLayoutVars>
          <dgm:bulletEnabled val="1"/>
        </dgm:presLayoutVars>
      </dgm:prSet>
      <dgm:spPr/>
    </dgm:pt>
    <dgm:pt modelId="{1EF449BE-CB69-4599-B9F0-001AC8679C69}" type="pres">
      <dgm:prSet presAssocID="{0829E041-CBA2-4604-B239-B963D241E1D1}" presName="FourConn_2-3" presStyleLbl="fgAccFollowNode1" presStyleIdx="1" presStyleCnt="3">
        <dgm:presLayoutVars>
          <dgm:bulletEnabled val="1"/>
        </dgm:presLayoutVars>
      </dgm:prSet>
      <dgm:spPr/>
    </dgm:pt>
    <dgm:pt modelId="{34297ECE-25E4-4BDF-9E84-5BC9D5213D36}" type="pres">
      <dgm:prSet presAssocID="{0829E041-CBA2-4604-B239-B963D241E1D1}" presName="FourConn_3-4" presStyleLbl="fgAccFollowNode1" presStyleIdx="2" presStyleCnt="3">
        <dgm:presLayoutVars>
          <dgm:bulletEnabled val="1"/>
        </dgm:presLayoutVars>
      </dgm:prSet>
      <dgm:spPr/>
    </dgm:pt>
    <dgm:pt modelId="{BC86C008-0DE2-4474-9625-68C28AB77EFF}" type="pres">
      <dgm:prSet presAssocID="{0829E041-CBA2-4604-B239-B963D241E1D1}" presName="FourNodes_1_text" presStyleLbl="node1" presStyleIdx="3" presStyleCnt="4">
        <dgm:presLayoutVars>
          <dgm:bulletEnabled val="1"/>
        </dgm:presLayoutVars>
      </dgm:prSet>
      <dgm:spPr/>
    </dgm:pt>
    <dgm:pt modelId="{35CD926F-5F4E-4F8E-B3BF-8F5BFE24633A}" type="pres">
      <dgm:prSet presAssocID="{0829E041-CBA2-4604-B239-B963D241E1D1}" presName="FourNodes_2_text" presStyleLbl="node1" presStyleIdx="3" presStyleCnt="4">
        <dgm:presLayoutVars>
          <dgm:bulletEnabled val="1"/>
        </dgm:presLayoutVars>
      </dgm:prSet>
      <dgm:spPr/>
    </dgm:pt>
    <dgm:pt modelId="{FA7D7606-B750-4F70-883F-996C81BC4224}" type="pres">
      <dgm:prSet presAssocID="{0829E041-CBA2-4604-B239-B963D241E1D1}" presName="FourNodes_3_text" presStyleLbl="node1" presStyleIdx="3" presStyleCnt="4">
        <dgm:presLayoutVars>
          <dgm:bulletEnabled val="1"/>
        </dgm:presLayoutVars>
      </dgm:prSet>
      <dgm:spPr/>
    </dgm:pt>
    <dgm:pt modelId="{F8607403-30CE-4538-99F6-5AFF7C86F722}" type="pres">
      <dgm:prSet presAssocID="{0829E041-CBA2-4604-B239-B963D241E1D1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11BF7826-B829-40C4-997F-89190451A791}" type="presOf" srcId="{2AFF1508-567D-4698-B79B-555FACC58598}" destId="{0F33C4D1-E4E0-4153-83BC-8D47E9698B4C}" srcOrd="0" destOrd="0" presId="urn:microsoft.com/office/officeart/2005/8/layout/vProcess5"/>
    <dgm:cxn modelId="{22C6F83D-8E21-4347-BB1A-1D8724D1878A}" srcId="{0829E041-CBA2-4604-B239-B963D241E1D1}" destId="{53F71D4D-901A-407F-A85C-4133F730D0D0}" srcOrd="0" destOrd="0" parTransId="{78D019C9-CD73-4893-8F6E-A485DBFF98AB}" sibTransId="{A3E246DB-201E-4742-9651-B24D420D93C0}"/>
    <dgm:cxn modelId="{956DF041-C453-499D-86BE-6CF8B311EA63}" type="presOf" srcId="{A3E246DB-201E-4742-9651-B24D420D93C0}" destId="{A2C59515-8257-4FFB-ABAC-95514EB2B0B0}" srcOrd="0" destOrd="0" presId="urn:microsoft.com/office/officeart/2005/8/layout/vProcess5"/>
    <dgm:cxn modelId="{29ECC564-340F-4DDD-AA25-A8126C3D5A15}" type="presOf" srcId="{53F71D4D-901A-407F-A85C-4133F730D0D0}" destId="{99170EF8-A0BE-43DB-90E7-3516ECD772E8}" srcOrd="0" destOrd="0" presId="urn:microsoft.com/office/officeart/2005/8/layout/vProcess5"/>
    <dgm:cxn modelId="{8A214766-AEF0-4915-9906-0EA1E4A121E3}" type="presOf" srcId="{53F71D4D-901A-407F-A85C-4133F730D0D0}" destId="{BC86C008-0DE2-4474-9625-68C28AB77EFF}" srcOrd="1" destOrd="0" presId="urn:microsoft.com/office/officeart/2005/8/layout/vProcess5"/>
    <dgm:cxn modelId="{E839BC4E-3FBA-4492-A287-1F4BA7739742}" srcId="{0829E041-CBA2-4604-B239-B963D241E1D1}" destId="{F7EE68E5-B476-4748-9ADA-C66D5002BFFC}" srcOrd="3" destOrd="0" parTransId="{2AC28926-4B59-4569-A8F8-5A25B8A0B469}" sibTransId="{A57C3B3B-57DA-44EA-8978-DAB30920CCDE}"/>
    <dgm:cxn modelId="{CFB4A46F-5A14-4611-AC22-86C87AB034AE}" type="presOf" srcId="{2AFF1508-567D-4698-B79B-555FACC58598}" destId="{35CD926F-5F4E-4F8E-B3BF-8F5BFE24633A}" srcOrd="1" destOrd="0" presId="urn:microsoft.com/office/officeart/2005/8/layout/vProcess5"/>
    <dgm:cxn modelId="{6A61C74F-B77C-455F-A510-5360C829EE22}" type="presOf" srcId="{F7EE68E5-B476-4748-9ADA-C66D5002BFFC}" destId="{21DD6E20-1CEB-428C-9711-D85AD574ECAD}" srcOrd="0" destOrd="0" presId="urn:microsoft.com/office/officeart/2005/8/layout/vProcess5"/>
    <dgm:cxn modelId="{05778A8A-C53A-43BB-84A9-DD8AF9092FCB}" type="presOf" srcId="{03A4894F-4177-4BED-BE54-1D8477DC0F3A}" destId="{DE68BDEF-8DB6-4F18-9C58-4787A632FE12}" srcOrd="0" destOrd="0" presId="urn:microsoft.com/office/officeart/2005/8/layout/vProcess5"/>
    <dgm:cxn modelId="{E1265390-C096-441E-93DF-1DFA03BA7232}" type="presOf" srcId="{03A4894F-4177-4BED-BE54-1D8477DC0F3A}" destId="{FA7D7606-B750-4F70-883F-996C81BC4224}" srcOrd="1" destOrd="0" presId="urn:microsoft.com/office/officeart/2005/8/layout/vProcess5"/>
    <dgm:cxn modelId="{085947A4-5563-4A1B-B294-189A066EA0F8}" srcId="{0829E041-CBA2-4604-B239-B963D241E1D1}" destId="{03A4894F-4177-4BED-BE54-1D8477DC0F3A}" srcOrd="2" destOrd="0" parTransId="{189D9124-ADDA-4FD4-B95C-B7158288D331}" sibTransId="{FFF6BBB7-851E-44A5-A1F0-7A112BAE95E7}"/>
    <dgm:cxn modelId="{A1BBA6A5-AE78-4FA0-9CCC-6D551999554B}" type="presOf" srcId="{F7EE68E5-B476-4748-9ADA-C66D5002BFFC}" destId="{F8607403-30CE-4538-99F6-5AFF7C86F722}" srcOrd="1" destOrd="0" presId="urn:microsoft.com/office/officeart/2005/8/layout/vProcess5"/>
    <dgm:cxn modelId="{F58C9DCA-8530-45A8-A850-99626713F8AF}" type="presOf" srcId="{CAA0362B-6231-40C6-9534-38120727B37E}" destId="{1EF449BE-CB69-4599-B9F0-001AC8679C69}" srcOrd="0" destOrd="0" presId="urn:microsoft.com/office/officeart/2005/8/layout/vProcess5"/>
    <dgm:cxn modelId="{6FA81AE8-110A-4104-848E-1D71D13614BC}" type="presOf" srcId="{FFF6BBB7-851E-44A5-A1F0-7A112BAE95E7}" destId="{34297ECE-25E4-4BDF-9E84-5BC9D5213D36}" srcOrd="0" destOrd="0" presId="urn:microsoft.com/office/officeart/2005/8/layout/vProcess5"/>
    <dgm:cxn modelId="{434B64FA-119C-4381-AFA1-EBF27B7CB106}" srcId="{0829E041-CBA2-4604-B239-B963D241E1D1}" destId="{2AFF1508-567D-4698-B79B-555FACC58598}" srcOrd="1" destOrd="0" parTransId="{092F161F-0F3E-46BB-BA68-006F28EE190A}" sibTransId="{CAA0362B-6231-40C6-9534-38120727B37E}"/>
    <dgm:cxn modelId="{90D983FE-2C16-4490-B85F-29B896F8537B}" type="presOf" srcId="{0829E041-CBA2-4604-B239-B963D241E1D1}" destId="{76F36528-7768-48AF-BBE1-49979A700119}" srcOrd="0" destOrd="0" presId="urn:microsoft.com/office/officeart/2005/8/layout/vProcess5"/>
    <dgm:cxn modelId="{563CDBE8-8510-42BD-A162-87E4896A5E7C}" type="presParOf" srcId="{76F36528-7768-48AF-BBE1-49979A700119}" destId="{A71F9D5F-0BDA-4A30-9D3D-F5E9201206EC}" srcOrd="0" destOrd="0" presId="urn:microsoft.com/office/officeart/2005/8/layout/vProcess5"/>
    <dgm:cxn modelId="{5E1BD7C1-2963-48A7-9EEA-8BD0C40C0F4A}" type="presParOf" srcId="{76F36528-7768-48AF-BBE1-49979A700119}" destId="{99170EF8-A0BE-43DB-90E7-3516ECD772E8}" srcOrd="1" destOrd="0" presId="urn:microsoft.com/office/officeart/2005/8/layout/vProcess5"/>
    <dgm:cxn modelId="{93E14786-636F-4162-BB86-BD9B1B1D93CD}" type="presParOf" srcId="{76F36528-7768-48AF-BBE1-49979A700119}" destId="{0F33C4D1-E4E0-4153-83BC-8D47E9698B4C}" srcOrd="2" destOrd="0" presId="urn:microsoft.com/office/officeart/2005/8/layout/vProcess5"/>
    <dgm:cxn modelId="{05A626FD-4D2C-4FB5-8428-404962772FCF}" type="presParOf" srcId="{76F36528-7768-48AF-BBE1-49979A700119}" destId="{DE68BDEF-8DB6-4F18-9C58-4787A632FE12}" srcOrd="3" destOrd="0" presId="urn:microsoft.com/office/officeart/2005/8/layout/vProcess5"/>
    <dgm:cxn modelId="{D0EF8A86-0809-4131-A09B-54190455AF53}" type="presParOf" srcId="{76F36528-7768-48AF-BBE1-49979A700119}" destId="{21DD6E20-1CEB-428C-9711-D85AD574ECAD}" srcOrd="4" destOrd="0" presId="urn:microsoft.com/office/officeart/2005/8/layout/vProcess5"/>
    <dgm:cxn modelId="{BE950351-D38C-423E-B299-3BE4CD57DB75}" type="presParOf" srcId="{76F36528-7768-48AF-BBE1-49979A700119}" destId="{A2C59515-8257-4FFB-ABAC-95514EB2B0B0}" srcOrd="5" destOrd="0" presId="urn:microsoft.com/office/officeart/2005/8/layout/vProcess5"/>
    <dgm:cxn modelId="{2CC5DD1A-8BB0-4773-88C5-7769946CDB83}" type="presParOf" srcId="{76F36528-7768-48AF-BBE1-49979A700119}" destId="{1EF449BE-CB69-4599-B9F0-001AC8679C69}" srcOrd="6" destOrd="0" presId="urn:microsoft.com/office/officeart/2005/8/layout/vProcess5"/>
    <dgm:cxn modelId="{23946CD0-229A-496F-AF42-73BEFB0F99A1}" type="presParOf" srcId="{76F36528-7768-48AF-BBE1-49979A700119}" destId="{34297ECE-25E4-4BDF-9E84-5BC9D5213D36}" srcOrd="7" destOrd="0" presId="urn:microsoft.com/office/officeart/2005/8/layout/vProcess5"/>
    <dgm:cxn modelId="{DAB201E5-D61D-4D3E-85D9-CF03FD33023A}" type="presParOf" srcId="{76F36528-7768-48AF-BBE1-49979A700119}" destId="{BC86C008-0DE2-4474-9625-68C28AB77EFF}" srcOrd="8" destOrd="0" presId="urn:microsoft.com/office/officeart/2005/8/layout/vProcess5"/>
    <dgm:cxn modelId="{E6050C1A-B105-409A-8FC3-39418C70D038}" type="presParOf" srcId="{76F36528-7768-48AF-BBE1-49979A700119}" destId="{35CD926F-5F4E-4F8E-B3BF-8F5BFE24633A}" srcOrd="9" destOrd="0" presId="urn:microsoft.com/office/officeart/2005/8/layout/vProcess5"/>
    <dgm:cxn modelId="{3599E527-BF1A-4C7B-A2EB-12B41A999327}" type="presParOf" srcId="{76F36528-7768-48AF-BBE1-49979A700119}" destId="{FA7D7606-B750-4F70-883F-996C81BC4224}" srcOrd="10" destOrd="0" presId="urn:microsoft.com/office/officeart/2005/8/layout/vProcess5"/>
    <dgm:cxn modelId="{840971EF-F470-426D-9649-B280E9F4EBCE}" type="presParOf" srcId="{76F36528-7768-48AF-BBE1-49979A700119}" destId="{F8607403-30CE-4538-99F6-5AFF7C86F722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237C8-31C6-47ED-9467-A8C3342A1536}" type="doc">
      <dgm:prSet loTypeId="urn:microsoft.com/office/officeart/2016/7/layout/Basic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F6DA2EB-8705-4876-8887-B2C071CCD23B}">
      <dgm:prSet/>
      <dgm:spPr/>
      <dgm:t>
        <a:bodyPr/>
        <a:lstStyle/>
        <a:p>
          <a:r>
            <a:rPr lang="en-US"/>
            <a:t>Expert Model </a:t>
          </a:r>
        </a:p>
      </dgm:t>
    </dgm:pt>
    <dgm:pt modelId="{2AB2E7AB-0011-4CF4-94E2-05A04125597C}" type="parTrans" cxnId="{D430CBA6-0F23-40EB-B4B1-58488313A1B0}">
      <dgm:prSet/>
      <dgm:spPr/>
      <dgm:t>
        <a:bodyPr/>
        <a:lstStyle/>
        <a:p>
          <a:endParaRPr lang="en-US"/>
        </a:p>
      </dgm:t>
    </dgm:pt>
    <dgm:pt modelId="{BD8D7EF2-FDFE-486B-ADBC-57B1D78A3E91}" type="sibTrans" cxnId="{D430CBA6-0F23-40EB-B4B1-58488313A1B0}">
      <dgm:prSet/>
      <dgm:spPr/>
      <dgm:t>
        <a:bodyPr/>
        <a:lstStyle/>
        <a:p>
          <a:endParaRPr lang="en-US"/>
        </a:p>
      </dgm:t>
    </dgm:pt>
    <dgm:pt modelId="{8B8E531F-8203-4DFE-A1C0-33CB9E593299}">
      <dgm:prSet/>
      <dgm:spPr/>
      <dgm:t>
        <a:bodyPr/>
        <a:lstStyle/>
        <a:p>
          <a:r>
            <a:rPr lang="en-US"/>
            <a:t>Partnership model </a:t>
          </a:r>
        </a:p>
      </dgm:t>
    </dgm:pt>
    <dgm:pt modelId="{E2695CE5-B9D8-406B-BA2C-2D286F1C1DF4}" type="parTrans" cxnId="{912FFD5F-E355-436B-8060-F2B294C06EA3}">
      <dgm:prSet/>
      <dgm:spPr/>
      <dgm:t>
        <a:bodyPr/>
        <a:lstStyle/>
        <a:p>
          <a:endParaRPr lang="en-US"/>
        </a:p>
      </dgm:t>
    </dgm:pt>
    <dgm:pt modelId="{565CC15D-8943-4F12-907B-1E1DD1BC1EB5}" type="sibTrans" cxnId="{912FFD5F-E355-436B-8060-F2B294C06EA3}">
      <dgm:prSet/>
      <dgm:spPr/>
      <dgm:t>
        <a:bodyPr/>
        <a:lstStyle/>
        <a:p>
          <a:endParaRPr lang="en-US"/>
        </a:p>
      </dgm:t>
    </dgm:pt>
    <dgm:pt modelId="{70876FE5-18B7-47E8-8399-5BF32FCEF0F2}" type="pres">
      <dgm:prSet presAssocID="{35C237C8-31C6-47ED-9467-A8C3342A1536}" presName="Name0" presStyleCnt="0">
        <dgm:presLayoutVars>
          <dgm:dir/>
          <dgm:resizeHandles val="exact"/>
        </dgm:presLayoutVars>
      </dgm:prSet>
      <dgm:spPr/>
    </dgm:pt>
    <dgm:pt modelId="{2B3DA8F4-ED1F-4A64-A4E7-2ACEC09A9DB7}" type="pres">
      <dgm:prSet presAssocID="{BF6DA2EB-8705-4876-8887-B2C071CCD23B}" presName="node" presStyleLbl="node1" presStyleIdx="0" presStyleCnt="3">
        <dgm:presLayoutVars>
          <dgm:bulletEnabled val="1"/>
        </dgm:presLayoutVars>
      </dgm:prSet>
      <dgm:spPr/>
    </dgm:pt>
    <dgm:pt modelId="{A950ABC6-3908-449E-A4F7-6DE4CD76CC56}" type="pres">
      <dgm:prSet presAssocID="{BD8D7EF2-FDFE-486B-ADBC-57B1D78A3E91}" presName="sibTransSpacerBeforeConnector" presStyleCnt="0"/>
      <dgm:spPr/>
    </dgm:pt>
    <dgm:pt modelId="{736452F1-9A71-4E14-8DDA-F27C67332043}" type="pres">
      <dgm:prSet presAssocID="{BD8D7EF2-FDFE-486B-ADBC-57B1D78A3E91}" presName="sibTrans" presStyleLbl="node1" presStyleIdx="1" presStyleCnt="3" custScaleY="18815"/>
      <dgm:spPr/>
    </dgm:pt>
    <dgm:pt modelId="{BEDA5E7F-ACD6-4E42-BCDB-928A42C8C7B5}" type="pres">
      <dgm:prSet presAssocID="{BD8D7EF2-FDFE-486B-ADBC-57B1D78A3E91}" presName="sibTransSpacerAfterConnector" presStyleCnt="0"/>
      <dgm:spPr/>
    </dgm:pt>
    <dgm:pt modelId="{750822D2-6E3B-407B-91F3-35E5382FBF16}" type="pres">
      <dgm:prSet presAssocID="{8B8E531F-8203-4DFE-A1C0-33CB9E593299}" presName="node" presStyleLbl="node1" presStyleIdx="2" presStyleCnt="3">
        <dgm:presLayoutVars>
          <dgm:bulletEnabled val="1"/>
        </dgm:presLayoutVars>
      </dgm:prSet>
      <dgm:spPr/>
    </dgm:pt>
  </dgm:ptLst>
  <dgm:cxnLst>
    <dgm:cxn modelId="{02F26923-0484-42BD-AAA4-0706BAF0300B}" type="presOf" srcId="{35C237C8-31C6-47ED-9467-A8C3342A1536}" destId="{70876FE5-18B7-47E8-8399-5BF32FCEF0F2}" srcOrd="0" destOrd="0" presId="urn:microsoft.com/office/officeart/2016/7/layout/BasicProcessNew"/>
    <dgm:cxn modelId="{97994E29-1FDF-46B9-BF47-80DD44FDAEBB}" type="presOf" srcId="{BF6DA2EB-8705-4876-8887-B2C071CCD23B}" destId="{2B3DA8F4-ED1F-4A64-A4E7-2ACEC09A9DB7}" srcOrd="0" destOrd="0" presId="urn:microsoft.com/office/officeart/2016/7/layout/BasicProcessNew"/>
    <dgm:cxn modelId="{FAFBB437-1AD0-4D95-AB2E-3A9F5F71C534}" type="presOf" srcId="{BD8D7EF2-FDFE-486B-ADBC-57B1D78A3E91}" destId="{736452F1-9A71-4E14-8DDA-F27C67332043}" srcOrd="0" destOrd="0" presId="urn:microsoft.com/office/officeart/2016/7/layout/BasicProcessNew"/>
    <dgm:cxn modelId="{912FFD5F-E355-436B-8060-F2B294C06EA3}" srcId="{35C237C8-31C6-47ED-9467-A8C3342A1536}" destId="{8B8E531F-8203-4DFE-A1C0-33CB9E593299}" srcOrd="1" destOrd="0" parTransId="{E2695CE5-B9D8-406B-BA2C-2D286F1C1DF4}" sibTransId="{565CC15D-8943-4F12-907B-1E1DD1BC1EB5}"/>
    <dgm:cxn modelId="{D430CBA6-0F23-40EB-B4B1-58488313A1B0}" srcId="{35C237C8-31C6-47ED-9467-A8C3342A1536}" destId="{BF6DA2EB-8705-4876-8887-B2C071CCD23B}" srcOrd="0" destOrd="0" parTransId="{2AB2E7AB-0011-4CF4-94E2-05A04125597C}" sibTransId="{BD8D7EF2-FDFE-486B-ADBC-57B1D78A3E91}"/>
    <dgm:cxn modelId="{941FFDAE-091D-4104-AB90-EB13B3DB4CAA}" type="presOf" srcId="{8B8E531F-8203-4DFE-A1C0-33CB9E593299}" destId="{750822D2-6E3B-407B-91F3-35E5382FBF16}" srcOrd="0" destOrd="0" presId="urn:microsoft.com/office/officeart/2016/7/layout/BasicProcessNew"/>
    <dgm:cxn modelId="{15E2AC0B-2DED-48D5-B175-310421DD889D}" type="presParOf" srcId="{70876FE5-18B7-47E8-8399-5BF32FCEF0F2}" destId="{2B3DA8F4-ED1F-4A64-A4E7-2ACEC09A9DB7}" srcOrd="0" destOrd="0" presId="urn:microsoft.com/office/officeart/2016/7/layout/BasicProcessNew"/>
    <dgm:cxn modelId="{7CE43A71-FD5F-4078-8861-1F414A3C4239}" type="presParOf" srcId="{70876FE5-18B7-47E8-8399-5BF32FCEF0F2}" destId="{A950ABC6-3908-449E-A4F7-6DE4CD76CC56}" srcOrd="1" destOrd="0" presId="urn:microsoft.com/office/officeart/2016/7/layout/BasicProcessNew"/>
    <dgm:cxn modelId="{A14BCB2E-F218-4FBF-8DBD-CF2AFC86ED91}" type="presParOf" srcId="{70876FE5-18B7-47E8-8399-5BF32FCEF0F2}" destId="{736452F1-9A71-4E14-8DDA-F27C67332043}" srcOrd="2" destOrd="0" presId="urn:microsoft.com/office/officeart/2016/7/layout/BasicProcessNew"/>
    <dgm:cxn modelId="{A3452390-A7D9-4042-B276-E9C8D6E88EAF}" type="presParOf" srcId="{70876FE5-18B7-47E8-8399-5BF32FCEF0F2}" destId="{BEDA5E7F-ACD6-4E42-BCDB-928A42C8C7B5}" srcOrd="3" destOrd="0" presId="urn:microsoft.com/office/officeart/2016/7/layout/BasicProcessNew"/>
    <dgm:cxn modelId="{79441934-8480-4F39-91ED-07B149E668E6}" type="presParOf" srcId="{70876FE5-18B7-47E8-8399-5BF32FCEF0F2}" destId="{750822D2-6E3B-407B-91F3-35E5382FBF16}" srcOrd="4" destOrd="0" presId="urn:microsoft.com/office/officeart/2016/7/layout/Basic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061398-5CD1-4035-A65C-6346A14B3112}">
      <dsp:nvSpPr>
        <dsp:cNvPr id="0" name=""/>
        <dsp:cNvSpPr/>
      </dsp:nvSpPr>
      <dsp:spPr>
        <a:xfrm>
          <a:off x="582645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Difficult </a:t>
          </a:r>
          <a:endParaRPr lang="en-US" sz="2600" kern="1200"/>
        </a:p>
      </dsp:txBody>
      <dsp:txXfrm>
        <a:off x="582645" y="1178"/>
        <a:ext cx="2174490" cy="1304694"/>
      </dsp:txXfrm>
    </dsp:sp>
    <dsp:sp modelId="{AAA665A6-DD5E-4070-AC3D-428A5F07542F}">
      <dsp:nvSpPr>
        <dsp:cNvPr id="0" name=""/>
        <dsp:cNvSpPr/>
      </dsp:nvSpPr>
      <dsp:spPr>
        <a:xfrm>
          <a:off x="2974584" y="1178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Challenging </a:t>
          </a:r>
          <a:endParaRPr lang="en-US" sz="2600" kern="1200"/>
        </a:p>
      </dsp:txBody>
      <dsp:txXfrm>
        <a:off x="2974584" y="1178"/>
        <a:ext cx="2174490" cy="1304694"/>
      </dsp:txXfrm>
    </dsp:sp>
    <dsp:sp modelId="{8830B2FE-DDD9-48C3-89FD-8F26AA4D32B1}">
      <dsp:nvSpPr>
        <dsp:cNvPr id="0" name=""/>
        <dsp:cNvSpPr/>
      </dsp:nvSpPr>
      <dsp:spPr>
        <a:xfrm>
          <a:off x="5366524" y="1178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Hard to engage </a:t>
          </a:r>
          <a:endParaRPr lang="en-US" sz="2600" kern="1200"/>
        </a:p>
      </dsp:txBody>
      <dsp:txXfrm>
        <a:off x="5366524" y="1178"/>
        <a:ext cx="2174490" cy="1304694"/>
      </dsp:txXfrm>
    </dsp:sp>
    <dsp:sp modelId="{CBA0A3BF-7746-4162-98BB-ACB40D01F3C8}">
      <dsp:nvSpPr>
        <dsp:cNvPr id="0" name=""/>
        <dsp:cNvSpPr/>
      </dsp:nvSpPr>
      <dsp:spPr>
        <a:xfrm>
          <a:off x="7758464" y="1178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Tricky </a:t>
          </a:r>
          <a:endParaRPr lang="en-US" sz="2600" kern="1200"/>
        </a:p>
      </dsp:txBody>
      <dsp:txXfrm>
        <a:off x="7758464" y="1178"/>
        <a:ext cx="2174490" cy="1304694"/>
      </dsp:txXfrm>
    </dsp:sp>
    <dsp:sp modelId="{B815E408-F73D-486D-AF50-1695E4190480}">
      <dsp:nvSpPr>
        <dsp:cNvPr id="0" name=""/>
        <dsp:cNvSpPr/>
      </dsp:nvSpPr>
      <dsp:spPr>
        <a:xfrm>
          <a:off x="582645" y="1523321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Persistent</a:t>
          </a:r>
          <a:endParaRPr lang="en-US" sz="2600" kern="1200"/>
        </a:p>
      </dsp:txBody>
      <dsp:txXfrm>
        <a:off x="582645" y="1523321"/>
        <a:ext cx="2174490" cy="1304694"/>
      </dsp:txXfrm>
    </dsp:sp>
    <dsp:sp modelId="{D1FE89F4-2C73-4575-9747-B200340A17C1}">
      <dsp:nvSpPr>
        <dsp:cNvPr id="0" name=""/>
        <dsp:cNvSpPr/>
      </dsp:nvSpPr>
      <dsp:spPr>
        <a:xfrm>
          <a:off x="2974584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Constantly moaning </a:t>
          </a:r>
          <a:endParaRPr lang="en-US" sz="2600" kern="1200"/>
        </a:p>
      </dsp:txBody>
      <dsp:txXfrm>
        <a:off x="2974584" y="1523321"/>
        <a:ext cx="2174490" cy="1304694"/>
      </dsp:txXfrm>
    </dsp:sp>
    <dsp:sp modelId="{FB0A59F3-397D-4B12-935B-EE4484C104ED}">
      <dsp:nvSpPr>
        <dsp:cNvPr id="0" name=""/>
        <dsp:cNvSpPr/>
      </dsp:nvSpPr>
      <dsp:spPr>
        <a:xfrm>
          <a:off x="5366524" y="1523321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Needy </a:t>
          </a:r>
          <a:endParaRPr lang="en-US" sz="2600" kern="1200"/>
        </a:p>
      </dsp:txBody>
      <dsp:txXfrm>
        <a:off x="5366524" y="1523321"/>
        <a:ext cx="2174490" cy="1304694"/>
      </dsp:txXfrm>
    </dsp:sp>
    <dsp:sp modelId="{500F3243-958C-49D7-9FFC-D8AD2F64B7AF}">
      <dsp:nvSpPr>
        <dsp:cNvPr id="0" name=""/>
        <dsp:cNvSpPr/>
      </dsp:nvSpPr>
      <dsp:spPr>
        <a:xfrm>
          <a:off x="7758464" y="1523321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They don’t know what they want </a:t>
          </a:r>
          <a:endParaRPr lang="en-US" sz="2600" kern="1200"/>
        </a:p>
      </dsp:txBody>
      <dsp:txXfrm>
        <a:off x="7758464" y="1523321"/>
        <a:ext cx="2174490" cy="1304694"/>
      </dsp:txXfrm>
    </dsp:sp>
    <dsp:sp modelId="{4B12845D-1E3E-4FEA-8D5F-947EC05417DC}">
      <dsp:nvSpPr>
        <dsp:cNvPr id="0" name=""/>
        <dsp:cNvSpPr/>
      </dsp:nvSpPr>
      <dsp:spPr>
        <a:xfrm>
          <a:off x="582645" y="3045465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Unrealistic </a:t>
          </a:r>
          <a:endParaRPr lang="en-US" sz="2600" kern="1200" dirty="0"/>
        </a:p>
      </dsp:txBody>
      <dsp:txXfrm>
        <a:off x="582645" y="3045465"/>
        <a:ext cx="2174490" cy="1304694"/>
      </dsp:txXfrm>
    </dsp:sp>
    <dsp:sp modelId="{92419F9F-8779-4044-8F5F-A937EE66DC03}">
      <dsp:nvSpPr>
        <dsp:cNvPr id="0" name=""/>
        <dsp:cNvSpPr/>
      </dsp:nvSpPr>
      <dsp:spPr>
        <a:xfrm>
          <a:off x="2974584" y="3045465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Why won’t they ….</a:t>
          </a:r>
        </a:p>
      </dsp:txBody>
      <dsp:txXfrm>
        <a:off x="2974584" y="3045465"/>
        <a:ext cx="2174490" cy="1304694"/>
      </dsp:txXfrm>
    </dsp:sp>
    <dsp:sp modelId="{5960B3BF-2871-46A9-B3C5-15D2B8FF685E}">
      <dsp:nvSpPr>
        <dsp:cNvPr id="0" name=""/>
        <dsp:cNvSpPr/>
      </dsp:nvSpPr>
      <dsp:spPr>
        <a:xfrm>
          <a:off x="5366524" y="3045465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Client </a:t>
          </a:r>
        </a:p>
      </dsp:txBody>
      <dsp:txXfrm>
        <a:off x="5366524" y="3045465"/>
        <a:ext cx="2174490" cy="1304694"/>
      </dsp:txXfrm>
    </dsp:sp>
    <dsp:sp modelId="{B68FD00F-56BF-4B6D-BEBA-579342024F76}">
      <dsp:nvSpPr>
        <dsp:cNvPr id="0" name=""/>
        <dsp:cNvSpPr/>
      </dsp:nvSpPr>
      <dsp:spPr>
        <a:xfrm>
          <a:off x="7758464" y="3045465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They just won’t listen</a:t>
          </a:r>
        </a:p>
      </dsp:txBody>
      <dsp:txXfrm>
        <a:off x="7758464" y="3045465"/>
        <a:ext cx="2174490" cy="13046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170EF8-A0BE-43DB-90E7-3516ECD772E8}">
      <dsp:nvSpPr>
        <dsp:cNvPr id="0" name=""/>
        <dsp:cNvSpPr/>
      </dsp:nvSpPr>
      <dsp:spPr>
        <a:xfrm>
          <a:off x="0" y="0"/>
          <a:ext cx="9125989" cy="9572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Recognition that all families are diverse </a:t>
          </a:r>
        </a:p>
      </dsp:txBody>
      <dsp:txXfrm>
        <a:off x="28038" y="28038"/>
        <a:ext cx="8012103" cy="901218"/>
      </dsp:txXfrm>
    </dsp:sp>
    <dsp:sp modelId="{0F33C4D1-E4E0-4153-83BC-8D47E9698B4C}">
      <dsp:nvSpPr>
        <dsp:cNvPr id="0" name=""/>
        <dsp:cNvSpPr/>
      </dsp:nvSpPr>
      <dsp:spPr>
        <a:xfrm>
          <a:off x="764301" y="1131347"/>
          <a:ext cx="9125989" cy="95729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Understanding how families can differ from each other. </a:t>
          </a:r>
        </a:p>
      </dsp:txBody>
      <dsp:txXfrm>
        <a:off x="792339" y="1159385"/>
        <a:ext cx="7683370" cy="901218"/>
      </dsp:txXfrm>
    </dsp:sp>
    <dsp:sp modelId="{DE68BDEF-8DB6-4F18-9C58-4787A632FE12}">
      <dsp:nvSpPr>
        <dsp:cNvPr id="0" name=""/>
        <dsp:cNvSpPr/>
      </dsp:nvSpPr>
      <dsp:spPr>
        <a:xfrm>
          <a:off x="1517195" y="2262695"/>
          <a:ext cx="9125989" cy="95729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Culture and how this impacts on family systems </a:t>
          </a:r>
        </a:p>
      </dsp:txBody>
      <dsp:txXfrm>
        <a:off x="1545233" y="2290733"/>
        <a:ext cx="7694778" cy="901218"/>
      </dsp:txXfrm>
    </dsp:sp>
    <dsp:sp modelId="{21DD6E20-1CEB-428C-9711-D85AD574ECAD}">
      <dsp:nvSpPr>
        <dsp:cNvPr id="0" name=""/>
        <dsp:cNvSpPr/>
      </dsp:nvSpPr>
      <dsp:spPr>
        <a:xfrm>
          <a:off x="2281497" y="3394043"/>
          <a:ext cx="9125989" cy="9572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Question  -what does this look like in our interactions with parents?  </a:t>
          </a:r>
        </a:p>
      </dsp:txBody>
      <dsp:txXfrm>
        <a:off x="2309535" y="3422081"/>
        <a:ext cx="7683370" cy="901218"/>
      </dsp:txXfrm>
    </dsp:sp>
    <dsp:sp modelId="{A2C59515-8257-4FFB-ABAC-95514EB2B0B0}">
      <dsp:nvSpPr>
        <dsp:cNvPr id="0" name=""/>
        <dsp:cNvSpPr/>
      </dsp:nvSpPr>
      <dsp:spPr>
        <a:xfrm>
          <a:off x="8503748" y="733200"/>
          <a:ext cx="622241" cy="62224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8643752" y="733200"/>
        <a:ext cx="342233" cy="468236"/>
      </dsp:txXfrm>
    </dsp:sp>
    <dsp:sp modelId="{1EF449BE-CB69-4599-B9F0-001AC8679C69}">
      <dsp:nvSpPr>
        <dsp:cNvPr id="0" name=""/>
        <dsp:cNvSpPr/>
      </dsp:nvSpPr>
      <dsp:spPr>
        <a:xfrm>
          <a:off x="9268049" y="1864548"/>
          <a:ext cx="622241" cy="62224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9408053" y="1864548"/>
        <a:ext cx="342233" cy="468236"/>
      </dsp:txXfrm>
    </dsp:sp>
    <dsp:sp modelId="{34297ECE-25E4-4BDF-9E84-5BC9D5213D36}">
      <dsp:nvSpPr>
        <dsp:cNvPr id="0" name=""/>
        <dsp:cNvSpPr/>
      </dsp:nvSpPr>
      <dsp:spPr>
        <a:xfrm>
          <a:off x="10020944" y="2995896"/>
          <a:ext cx="622241" cy="622241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10160948" y="2995896"/>
        <a:ext cx="342233" cy="4682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3DA8F4-ED1F-4A64-A4E7-2ACEC09A9DB7}">
      <dsp:nvSpPr>
        <dsp:cNvPr id="0" name=""/>
        <dsp:cNvSpPr/>
      </dsp:nvSpPr>
      <dsp:spPr>
        <a:xfrm>
          <a:off x="1886" y="1135831"/>
          <a:ext cx="3757166" cy="225429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Expert Model </a:t>
          </a:r>
        </a:p>
      </dsp:txBody>
      <dsp:txXfrm>
        <a:off x="1886" y="1135831"/>
        <a:ext cx="3757166" cy="2254299"/>
      </dsp:txXfrm>
    </dsp:sp>
    <dsp:sp modelId="{736452F1-9A71-4E14-8DDA-F27C67332043}">
      <dsp:nvSpPr>
        <dsp:cNvPr id="0" name=""/>
        <dsp:cNvSpPr/>
      </dsp:nvSpPr>
      <dsp:spPr>
        <a:xfrm>
          <a:off x="3833012" y="2240121"/>
          <a:ext cx="563574" cy="45720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822D2-6E3B-407B-91F3-35E5382FBF16}">
      <dsp:nvSpPr>
        <dsp:cNvPr id="0" name=""/>
        <dsp:cNvSpPr/>
      </dsp:nvSpPr>
      <dsp:spPr>
        <a:xfrm>
          <a:off x="4470547" y="1135831"/>
          <a:ext cx="3757166" cy="2254299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Partnership model </a:t>
          </a:r>
        </a:p>
      </dsp:txBody>
      <dsp:txXfrm>
        <a:off x="4470547" y="1135831"/>
        <a:ext cx="3757166" cy="22542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BasicProcessNew">
  <dgm:title val="Basic Process New"/>
  <dgm:desc val="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fact="0.15"/>
      <dgm:constr type="h" for="ch" forName="sibTrans" op="equ"/>
    </dgm:constrLst>
    <dgm:ruleLst>
      <dgm:rule type="h" for="ch" forName="sibTrans" val="6.75" fact="NaN" max="NaN"/>
      <dgm:rule type="w" for="ch" forName="sibTrans" val="8.75" fact="NaN" max="NaN"/>
    </dgm:ruleLst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lMarg" val="12"/>
          <dgm:constr type="rMarg" val="12"/>
          <dgm:constr type="tMarg" val="12"/>
          <dgm:constr type="bMarg" val="12"/>
        </dgm:constrLst>
        <dgm:ruleLst>
          <dgm:rule type="primFontSz" val="11" fact="NaN" max="NaN"/>
          <dgm:rule type="primFontSz" val="18" fact="NaN" max="NaN"/>
          <dgm:rule type="h" val="NaN" fact="1.5" max="NaN"/>
          <dgm:rule type="primFontSz" val="11" fact="NaN" max="NaN"/>
          <dgm:rule type="h" val="INF" fact="NaN" max="NaN"/>
        </dgm:ruleLst>
      </dgm:layoutNode>
      <dgm:forEach name="sibTransForEach" axis="followSib" ptType="sibTrans" cnt="1">
        <dgm:layoutNode name="sibTransSpacerBeforeConnector" styleLbl="node1">
          <dgm:alg type="sp"/>
          <dgm:shape xmlns:r="http://schemas.openxmlformats.org/officeDocument/2006/relationships" r:blip="">
            <dgm:adjLst/>
          </dgm:shape>
          <dgm:constrLst>
            <dgm:constr type="w" val="4.5"/>
          </dgm:constrLst>
          <dgm:presOf/>
          <dgm:ruleLst>
            <dgm:rule type="w" val="4.5" fact="NaN" max="NaN"/>
          </dgm:ruleLst>
        </dgm:layoutNode>
        <dgm:layoutNode name="sibTrans" styleLbl="node1">
          <dgm:alg type="sp"/>
          <dgm:shape xmlns:r="http://schemas.openxmlformats.org/officeDocument/2006/relationships" type="rightArrow" r:blip="">
            <dgm:adjLst>
              <dgm:adj idx="1" val="0.5"/>
            </dgm:adjLst>
          </dgm:shape>
          <dgm:presOf axis="self"/>
          <dgm:constrLst>
            <dgm:constr type="h" val="6.75"/>
          </dgm:constrLst>
          <dgm:ruleLst>
            <dgm:rule type="h" val="6.75" fact="NaN" max="NaN"/>
            <dgm:rule type="w" val="8.75" fact="NaN" max="NaN"/>
          </dgm:ruleLst>
        </dgm:layoutNode>
        <dgm:layoutNode name="sibTransSpacerAfterConnector">
          <dgm:alg type="sp"/>
          <dgm:shape xmlns:r="http://schemas.openxmlformats.org/officeDocument/2006/relationships" r:blip="">
            <dgm:adjLst/>
          </dgm:shape>
          <dgm:constrLst>
            <dgm:constr type="w" val="4.5"/>
          </dgm:constrLst>
          <dgm:presOf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D8D099-B6A0-4876-9396-4064984E379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E1E7E-2F40-47C0-8F9B-9BFA74004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963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6E1E7E-2F40-47C0-8F9B-9BFA74004CD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931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F1CAA-BE77-49B6-A857-35271956F7B7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430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6E1E7E-2F40-47C0-8F9B-9BFA74004CD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73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6D26B-7258-4BB3-BAEC-6413C8FCF1E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177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dirty="0">
              <a:latin typeface="Arial" pitchFamily="34" charset="0"/>
            </a:endParaRPr>
          </a:p>
        </p:txBody>
      </p:sp>
      <p:sp>
        <p:nvSpPr>
          <p:cNvPr id="40964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>
                <a:latin typeface="Arial" pitchFamily="34" charset="0"/>
              </a:rPr>
              <a:t>Working in Partnership through Early Support: Trainers’ Guide</a:t>
            </a:r>
          </a:p>
        </p:txBody>
      </p:sp>
      <p:sp>
        <p:nvSpPr>
          <p:cNvPr id="40965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>
                <a:latin typeface="Arial" pitchFamily="34" charset="0"/>
              </a:rPr>
              <a:t>Trial version: December 2005</a:t>
            </a:r>
          </a:p>
        </p:txBody>
      </p:sp>
      <p:sp>
        <p:nvSpPr>
          <p:cNvPr id="40966" name="Slide Number Placeholder 5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64D9C6-8A42-40B1-9E65-A29DFE74B857}" type="slidenum">
              <a:rPr lang="en-GB" smtClean="0">
                <a:latin typeface="Arial" pitchFamily="34" charset="0"/>
              </a:rPr>
              <a:pPr/>
              <a:t>6</a:t>
            </a:fld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385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FC833-D9BF-455E-9A7C-647525602531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799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E43948-FC02-4DF7-AA94-92B9E85CC16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604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>
                <a:latin typeface="Arial" pitchFamily="34" charset="0"/>
              </a:rPr>
              <a:t>Working in Partnership through Early Support: Trainers’ Guide</a:t>
            </a:r>
          </a:p>
        </p:txBody>
      </p:sp>
      <p:sp>
        <p:nvSpPr>
          <p:cNvPr id="3481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>
                <a:latin typeface="Arial" pitchFamily="34" charset="0"/>
              </a:rPr>
              <a:t>Trial version: December 2005</a:t>
            </a:r>
          </a:p>
        </p:txBody>
      </p:sp>
      <p:sp>
        <p:nvSpPr>
          <p:cNvPr id="3482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9E6B50-3004-46E1-8FC0-859ED3820888}" type="slidenum">
              <a:rPr lang="en-GB" smtClean="0">
                <a:latin typeface="Arial" pitchFamily="34" charset="0"/>
              </a:rPr>
              <a:pPr/>
              <a:t>9</a:t>
            </a:fld>
            <a:endParaRPr lang="en-GB">
              <a:latin typeface="Arial" pitchFamily="34" charset="0"/>
            </a:endParaRPr>
          </a:p>
        </p:txBody>
      </p:sp>
      <p:sp>
        <p:nvSpPr>
          <p:cNvPr id="348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58775" y="711200"/>
            <a:ext cx="6140450" cy="3454400"/>
          </a:xfrm>
          <a:ln/>
        </p:spPr>
      </p:sp>
      <p:sp>
        <p:nvSpPr>
          <p:cNvPr id="348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508" y="4369466"/>
            <a:ext cx="5028986" cy="4063838"/>
          </a:xfrm>
          <a:noFill/>
        </p:spPr>
        <p:txBody>
          <a:bodyPr/>
          <a:lstStyle/>
          <a:p>
            <a:pPr eaLnBrk="1" hangingPunct="1"/>
            <a:endParaRPr lang="en-GB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602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CD533-A5E9-4255-BB63-BC98577AECE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0403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Working in Partnership through Early Support: Trainers’ Guide</a:t>
            </a:r>
          </a:p>
        </p:txBody>
      </p:sp>
      <p:sp>
        <p:nvSpPr>
          <p:cNvPr id="4198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Trial version: December 2005</a:t>
            </a:r>
          </a:p>
        </p:txBody>
      </p:sp>
      <p:sp>
        <p:nvSpPr>
          <p:cNvPr id="419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431390-C64F-413E-8174-8735395BC2D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Tx/>
              <a:buChar char="•"/>
            </a:pPr>
            <a:endParaRPr lang="en-GB" sz="1400" dirty="0">
              <a:latin typeface="Arial" pitchFamily="34" charset="0"/>
            </a:endParaRPr>
          </a:p>
          <a:p>
            <a:pPr eaLnBrk="1" hangingPunct="1">
              <a:buFontTx/>
              <a:buChar char="•"/>
            </a:pPr>
            <a:endParaRPr lang="en-GB" sz="1400" b="1" u="sng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787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6E1E7E-2F40-47C0-8F9B-9BFA74004CD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21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6E1E7E-2F40-47C0-8F9B-9BFA74004CD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223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AE5AA-95B5-B2D4-090D-9E2AC4ABB0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34969A-1015-2D57-6F52-EB7F1B0ECB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7635C-6F39-BD8E-FE7F-9DCC49758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75959-CA1F-A4C9-6E21-9D4BEE947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5558D-4207-1B70-3029-042A1EB25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990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1D2B0-8969-99EA-2C24-D25F49405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A9780-1038-4052-F534-06C2F1FF0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52E0A-0A73-760E-909F-805EB3F9B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8F267-8DD5-0E1F-4B83-CD28DE512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A5398-3AD2-37AD-E8E9-7A07D3E50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14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28832-1FD6-6390-B127-AC7A8D1D9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795D3-507A-F7C9-7904-25BB9AB9C6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EF2D0-B0EE-C6D8-D7F6-FF5488437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F8265-9D32-F4A1-AA84-A15E0B763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92005-3A07-DBFA-95A0-A299A6F6E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574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20653-717E-4CCE-D4F2-7D1E7DC9B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7B0EE-84BB-FCBF-95F5-9CA9979850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552196-448A-5E6B-9BA4-573B22BB39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A2CB4D-D040-22A8-43E0-38F507FF6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BA382E-BF28-C88C-4323-9EAB9A41B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E15D03-5503-42A1-C4DB-F81D54599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29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0D51D-68D1-62B1-D721-B819035FD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C18862-6ABB-AC81-A12B-17119A0CD0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E27D80-DE8A-D7E9-5E2C-5370FF6A1B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127ECD-5046-7D57-4AF1-BF867EB11F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A6E0A9-409F-6DED-33DD-9D14BBA865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E7976A-96DC-13E8-3686-D6471B5B3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3B2DDE-6B00-78EF-299D-FA06BDF96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880FF2-0033-15B8-4F5B-2AD8A380D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065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34305-CFC2-2A57-9A92-70F5316A5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531C57-BD9D-D842-54FF-0B6203B6B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25DC64-0E21-718E-7636-4CD898879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9D8186-0FF2-5441-319C-B7988BA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028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453F73-09CD-4562-7B2B-4F6A21989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7655A5-4CEA-3F43-8CEA-C255F0004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F115CE-24B5-2A95-EA5A-8BA70F971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057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E259A-DC6E-FCE4-CC71-9C518CDCB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3DECA-3313-8919-2F3A-29AA2BAAB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151799-43E2-2437-30E2-BAE3D8FA0C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830CA-8085-3692-26CB-40DF10A4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3F763F-0AC1-A47E-A432-BF1D096C2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F1086C-8707-C23C-35F2-4413C23A9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644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6FD39-40E9-E252-D0CB-2C778E63B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99433B-2D97-7C18-48EF-9A2074D6BE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5B5F34-00F5-CD24-0FEF-AD592708D5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DF90B8-BB60-1D16-BA96-BAEEA91EA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F18685-7195-8899-E054-F619E6BB5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166C0C-E793-FA38-09EF-083BBBB0F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421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32DB4-2AF0-7F7F-B97B-1DF3A7665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9F9F36-5557-3F91-178E-C98052EA81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18D97D-A5BB-C190-C1A2-9E1113874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03FAD8-C2F2-AB56-2A75-93F726230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6F122-ED4B-6904-9D8C-1CBC5BBEB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467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8643DB-6153-05DD-1AC4-5B502C1152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CB9D8-23FE-561A-7C34-1BE2F64E92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7EB82-F160-9F81-5857-570DAB1F2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B1F74D-EB22-592B-4702-6F11BAC8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32A55F-B4DC-F3E5-F36E-4EB55F934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778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64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033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419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801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3419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0085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3028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313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911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7014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93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38B465-360C-70D2-3044-C8739DF89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F5A515-1695-FAC9-3259-EDB98AC9A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46800-41B3-FCDE-C93D-DFCE5AA7E7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16A91-B985-4936-B08A-07DC90866A2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635843-BEB7-BD27-EEA6-DE484B956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B82B54-A5A2-C922-84B4-14EE37234B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78BED-6F3F-4B10-830A-AB1C9095B4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44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49752-CCF7-4F55-A376-223EBACA8B8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884C5-E4E9-4E28-9D75-93DA05ED3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333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1B47D9-35E7-46B8-8107-E6F508D813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7" y="4152302"/>
            <a:ext cx="3197853" cy="2177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AA5C3A-8F96-67D9-1B2B-38A7FDB49E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300" y="447675"/>
            <a:ext cx="9144000" cy="1295400"/>
          </a:xfrm>
        </p:spPr>
        <p:txBody>
          <a:bodyPr>
            <a:normAutofit/>
          </a:bodyPr>
          <a:lstStyle/>
          <a:p>
            <a:r>
              <a:rPr lang="en-GB" dirty="0"/>
              <a:t>Positive Relationships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0970FD-2A75-1CE3-7974-745EE0B227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6700" y="1773238"/>
            <a:ext cx="9144000" cy="1655762"/>
          </a:xfrm>
        </p:spPr>
        <p:txBody>
          <a:bodyPr>
            <a:noAutofit/>
          </a:bodyPr>
          <a:lstStyle/>
          <a:p>
            <a:r>
              <a:rPr lang="en-GB" sz="4400" dirty="0"/>
              <a:t>Principles in practice</a:t>
            </a:r>
          </a:p>
          <a:p>
            <a:endParaRPr lang="en-GB" sz="3200" dirty="0"/>
          </a:p>
          <a:p>
            <a:r>
              <a:rPr lang="en-GB" sz="3200" dirty="0"/>
              <a:t>Head of Service / TOD </a:t>
            </a:r>
          </a:p>
          <a:p>
            <a:r>
              <a:rPr lang="en-GB" sz="3200" dirty="0"/>
              <a:t> Berkshire Sensory Consortium Service</a:t>
            </a:r>
          </a:p>
          <a:p>
            <a:r>
              <a:rPr lang="en-GB" sz="3200" dirty="0"/>
              <a:t>Jane.peters@achievingforchildren.org.uk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D2CB8-C657-AE8B-51D1-98438151CA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3100" y="548603"/>
            <a:ext cx="2235200" cy="169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482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1BC029-62DA-CCEA-DC73-9A219BB1D3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593FB5B-F0CD-6805-ED60-35D76E639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Words we use ……..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D0CB14-8346-BF9E-5585-7F5AFA2DA3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72680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41902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469969" y="1052736"/>
            <a:ext cx="1944216" cy="986140"/>
          </a:xfrm>
        </p:spPr>
        <p:txBody>
          <a:bodyPr anchor="b">
            <a:normAutofit/>
          </a:bodyPr>
          <a:lstStyle/>
          <a:p>
            <a:r>
              <a:rPr lang="en-GB" sz="3600" b="1" dirty="0"/>
              <a:t>Beliefs</a:t>
            </a:r>
            <a:r>
              <a:rPr lang="en-GB" sz="2625" dirty="0"/>
              <a:t> </a:t>
            </a:r>
          </a:p>
        </p:txBody>
      </p:sp>
      <p:pic>
        <p:nvPicPr>
          <p:cNvPr id="70" name="Graphic 69" descr="Family with two children">
            <a:extLst>
              <a:ext uri="{FF2B5EF4-FFF2-40B4-BE49-F238E27FC236}">
                <a16:creationId xmlns:a16="http://schemas.microsoft.com/office/drawing/2014/main" id="{32CB8958-BB6E-42F6-BF87-7D1A82B98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28375" y="663465"/>
            <a:ext cx="2362337" cy="2362337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A8A3C57-E753-4CBB-9869-38F043E8A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2075" y="3028182"/>
            <a:ext cx="9187850" cy="3166353"/>
          </a:xfrm>
        </p:spPr>
        <p:txBody>
          <a:bodyPr>
            <a:noAutofit/>
          </a:bodyPr>
          <a:lstStyle/>
          <a:p>
            <a:pPr>
              <a:buSzPts val="2800"/>
            </a:pPr>
            <a:r>
              <a:rPr lang="en-GB" dirty="0"/>
              <a:t>Parents are capable of communicating with their child</a:t>
            </a:r>
          </a:p>
          <a:p>
            <a:pPr lvl="0" rtl="0" eaLnBrk="1" latinLnBrk="0" hangingPunct="1"/>
            <a:r>
              <a:rPr lang="en-GB" dirty="0"/>
              <a:t>Parents have the right and responsibility to make choices</a:t>
            </a:r>
          </a:p>
          <a:p>
            <a:pPr lvl="0" rtl="0" eaLnBrk="1" latinLnBrk="0" hangingPunct="1"/>
            <a:r>
              <a:rPr lang="en-GB" dirty="0"/>
              <a:t>Children and parents will learn even when  professionals are not there to support them</a:t>
            </a:r>
          </a:p>
          <a:p>
            <a:pPr lvl="0" rtl="0" eaLnBrk="1" latinLnBrk="0" hangingPunct="1"/>
            <a:r>
              <a:rPr lang="en-GB" dirty="0"/>
              <a:t>We see every parent as an individual</a:t>
            </a:r>
          </a:p>
        </p:txBody>
      </p:sp>
    </p:spTree>
    <p:extLst>
      <p:ext uri="{BB962C8B-B14F-4D97-AF65-F5344CB8AC3E}">
        <p14:creationId xmlns:p14="http://schemas.microsoft.com/office/powerpoint/2010/main" val="3253082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5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AB9DB7-3CB1-2F0A-8A9A-30018C6B7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 dirty="0"/>
              <a:t>Two key themes </a:t>
            </a:r>
          </a:p>
        </p:txBody>
      </p:sp>
      <p:pic>
        <p:nvPicPr>
          <p:cNvPr id="5" name="Picture 4" descr="Person handing over keys">
            <a:extLst>
              <a:ext uri="{FF2B5EF4-FFF2-40B4-BE49-F238E27FC236}">
                <a16:creationId xmlns:a16="http://schemas.microsoft.com/office/drawing/2014/main" id="{718EB969-3C39-41DB-AEE7-7F51EE127E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47" r="3332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3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0BFCF-5689-8B8E-6794-1259FCFB1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GB" sz="3200" dirty="0"/>
              <a:t>Understanding diversity and uniqueness of families </a:t>
            </a:r>
          </a:p>
          <a:p>
            <a:endParaRPr lang="en-GB" sz="3200" dirty="0"/>
          </a:p>
          <a:p>
            <a:r>
              <a:rPr lang="en-GB" sz="3200" dirty="0"/>
              <a:t>Expert v partnership </a:t>
            </a:r>
          </a:p>
        </p:txBody>
      </p:sp>
    </p:spTree>
    <p:extLst>
      <p:ext uri="{BB962C8B-B14F-4D97-AF65-F5344CB8AC3E}">
        <p14:creationId xmlns:p14="http://schemas.microsoft.com/office/powerpoint/2010/main" val="1875059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77D58-7295-478D-9177-24D2EB96F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623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GB" sz="5400"/>
              <a:t>Diverse and Unique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19922F-AD68-4E94-85E8-0AA44A1B1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032938" y="-6032938"/>
            <a:ext cx="126124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65BCD62-777D-4F25-8E39-87849DE4BE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1439435"/>
              </p:ext>
            </p:extLst>
          </p:nvPr>
        </p:nvGraphicFramePr>
        <p:xfrm>
          <a:off x="344624" y="1825625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28104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http://www.grand-illusions.com/images/articles/opticalillusions/woman/mainimag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7729" y="628121"/>
            <a:ext cx="4896543" cy="62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833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2825" y="1181459"/>
            <a:ext cx="4833588" cy="4059089"/>
          </a:xfrm>
        </p:spPr>
        <p:txBody>
          <a:bodyPr>
            <a:normAutofit fontScale="62500" lnSpcReduction="20000"/>
          </a:bodyPr>
          <a:lstStyle/>
          <a:p>
            <a:pPr marL="212598" indent="-212598" algn="ctr" defTabSz="850392">
              <a:spcBef>
                <a:spcPts val="930"/>
              </a:spcBef>
              <a:buNone/>
            </a:pPr>
            <a:r>
              <a:rPr lang="en-GB" sz="4185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</a:p>
          <a:p>
            <a:pPr marL="212598" indent="-212598" algn="ctr" defTabSz="850392">
              <a:spcBef>
                <a:spcPts val="930"/>
              </a:spcBef>
              <a:buNone/>
            </a:pPr>
            <a:endParaRPr lang="en-GB" sz="5580" dirty="0"/>
          </a:p>
          <a:p>
            <a:pPr marL="212598" indent="-212598" defTabSz="850392">
              <a:spcBef>
                <a:spcPts val="930"/>
              </a:spcBef>
              <a:buNone/>
            </a:pPr>
            <a:r>
              <a:rPr lang="en-GB" sz="6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Emotion-focused or</a:t>
            </a:r>
          </a:p>
          <a:p>
            <a:pPr marL="212598" indent="-212598" defTabSz="850392">
              <a:spcBef>
                <a:spcPts val="930"/>
              </a:spcBef>
              <a:buNone/>
            </a:pPr>
            <a:r>
              <a:rPr lang="en-GB" sz="6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problem focused?</a:t>
            </a:r>
          </a:p>
          <a:p>
            <a:pPr marL="212598" indent="-212598" algn="ctr" defTabSz="850392">
              <a:spcBef>
                <a:spcPts val="930"/>
              </a:spcBef>
              <a:buNone/>
            </a:pPr>
            <a:endParaRPr lang="en-GB" sz="6000" dirty="0"/>
          </a:p>
          <a:p>
            <a:pPr marL="212598" indent="-212598" defTabSz="850392">
              <a:spcBef>
                <a:spcPts val="930"/>
              </a:spcBef>
              <a:buNone/>
            </a:pPr>
            <a:r>
              <a:rPr lang="en-GB" sz="6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When emotions are</a:t>
            </a:r>
          </a:p>
          <a:p>
            <a:pPr marL="212598" indent="-212598" defTabSz="850392">
              <a:spcBef>
                <a:spcPts val="930"/>
              </a:spcBef>
              <a:buNone/>
            </a:pPr>
            <a:r>
              <a:rPr lang="en-GB" sz="6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high</a:t>
            </a:r>
            <a:r>
              <a:rPr lang="en-GB" sz="6000" dirty="0"/>
              <a:t> </a:t>
            </a:r>
            <a:r>
              <a:rPr lang="en-GB" sz="6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then cognition is </a:t>
            </a:r>
          </a:p>
          <a:p>
            <a:pPr marL="212598" indent="-212598" defTabSz="850392">
              <a:spcBef>
                <a:spcPts val="930"/>
              </a:spcBef>
              <a:buNone/>
            </a:pPr>
            <a:r>
              <a:rPr lang="en-GB" sz="6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low</a:t>
            </a:r>
          </a:p>
          <a:p>
            <a:pPr marL="212598" indent="-212598" algn="ctr" defTabSz="850392">
              <a:spcBef>
                <a:spcPts val="930"/>
              </a:spcBef>
              <a:buNone/>
            </a:pPr>
            <a:endParaRPr lang="en-GB" sz="60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12598" indent="-212598" algn="ctr" defTabSz="850392">
              <a:spcBef>
                <a:spcPts val="930"/>
              </a:spcBef>
              <a:buNone/>
            </a:pPr>
            <a:endParaRPr lang="en-GB" sz="6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B1B2BA-FA80-0532-542B-8A75BF65CD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7082" y="2155444"/>
            <a:ext cx="4833588" cy="4059089"/>
          </a:xfrm>
        </p:spPr>
        <p:txBody>
          <a:bodyPr>
            <a:normAutofit fontScale="62500" lnSpcReduction="20000"/>
          </a:bodyPr>
          <a:lstStyle/>
          <a:p>
            <a:pPr marL="0" indent="0" defTabSz="850392">
              <a:spcBef>
                <a:spcPts val="930"/>
              </a:spcBef>
              <a:buNone/>
            </a:pPr>
            <a:endParaRPr lang="en-GB" sz="2604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12598" indent="-212598" defTabSz="850392">
              <a:spcBef>
                <a:spcPts val="930"/>
              </a:spcBef>
            </a:pPr>
            <a:endParaRPr lang="en-GB" sz="2604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31D838-9E51-321C-0A98-8C0537FA99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588" y="1181459"/>
            <a:ext cx="4495082" cy="449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965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Theoretical Model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617406F-4715-41E9-B635-5EEDAAAF656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2999656" y="5229201"/>
            <a:ext cx="604867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Davis, H. &amp; Day, C. (2010) Working in Partnership with Parents. 2</a:t>
            </a:r>
            <a:r>
              <a:rPr lang="en-GB" sz="1100" dirty="0">
                <a:solidFill>
                  <a:srgbClr val="000000"/>
                </a:solidFill>
                <a:latin typeface="Calibri" panose="020F0502020204030204" pitchFamily="34" charset="0"/>
              </a:rPr>
              <a:t>nd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Edition. Pearson: London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705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invGray"/>
        <p:txBody>
          <a:bodyPr/>
          <a:lstStyle/>
          <a:p>
            <a:pPr eaLnBrk="1" hangingPunct="1"/>
            <a:r>
              <a:rPr lang="en-GB" dirty="0"/>
              <a:t>Family Partnership model</a:t>
            </a:r>
          </a:p>
        </p:txBody>
      </p:sp>
      <p:pic>
        <p:nvPicPr>
          <p:cNvPr id="16" name="Content Placeholder 1" descr="Do you need a vendor or a partner to fill in a missing piece in your ...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040" y="3807508"/>
            <a:ext cx="3684761" cy="2775854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51585" y="1673556"/>
            <a:ext cx="4968551" cy="4473090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GB" sz="3800" dirty="0"/>
              <a:t>Partnership / co –production </a:t>
            </a:r>
          </a:p>
          <a:p>
            <a:pPr>
              <a:defRPr/>
            </a:pPr>
            <a:r>
              <a:rPr lang="en-GB" sz="3800" dirty="0"/>
              <a:t>Sharing power</a:t>
            </a:r>
          </a:p>
          <a:p>
            <a:pPr>
              <a:defRPr/>
            </a:pPr>
            <a:r>
              <a:rPr lang="en-GB" sz="3800" dirty="0"/>
              <a:t>Complementary expertise</a:t>
            </a:r>
          </a:p>
          <a:p>
            <a:pPr>
              <a:defRPr/>
            </a:pPr>
            <a:r>
              <a:rPr lang="en-GB" sz="3800" dirty="0"/>
              <a:t>Agreed aims</a:t>
            </a:r>
          </a:p>
          <a:p>
            <a:pPr>
              <a:defRPr/>
            </a:pPr>
            <a:r>
              <a:rPr lang="en-GB" sz="3800" dirty="0"/>
              <a:t>Mutual respect</a:t>
            </a:r>
          </a:p>
          <a:p>
            <a:pPr>
              <a:defRPr/>
            </a:pPr>
            <a:r>
              <a:rPr lang="en-GB" sz="3800" dirty="0"/>
              <a:t>Open communication </a:t>
            </a:r>
          </a:p>
          <a:p>
            <a:pPr>
              <a:defRPr/>
            </a:pPr>
            <a:r>
              <a:rPr lang="en-GB" sz="3800" dirty="0"/>
              <a:t>Flexibility</a:t>
            </a:r>
          </a:p>
          <a:p>
            <a:pPr>
              <a:defRPr/>
            </a:pPr>
            <a:r>
              <a:rPr lang="en-GB" sz="3800" dirty="0"/>
              <a:t>Skilled communication </a:t>
            </a:r>
          </a:p>
          <a:p>
            <a:pPr>
              <a:defRPr/>
            </a:pPr>
            <a:r>
              <a:rPr lang="en-GB" sz="3800" dirty="0"/>
              <a:t>Negotiation.</a:t>
            </a:r>
          </a:p>
          <a:p>
            <a:endParaRPr lang="en-GB" dirty="0"/>
          </a:p>
        </p:txBody>
      </p:sp>
      <p:sp>
        <p:nvSpPr>
          <p:cNvPr id="13316" name="Text Box 15"/>
          <p:cNvSpPr txBox="1">
            <a:spLocks noChangeArrowheads="1"/>
          </p:cNvSpPr>
          <p:nvPr/>
        </p:nvSpPr>
        <p:spPr bwMode="auto">
          <a:xfrm>
            <a:off x="3524250" y="1500188"/>
            <a:ext cx="471488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75">
                <a:latin typeface="Arial" pitchFamily="34" charset="0"/>
              </a:rPr>
              <a:t>7.2</a:t>
            </a:r>
          </a:p>
        </p:txBody>
      </p:sp>
    </p:spTree>
    <p:extLst>
      <p:ext uri="{BB962C8B-B14F-4D97-AF65-F5344CB8AC3E}">
        <p14:creationId xmlns:p14="http://schemas.microsoft.com/office/powerpoint/2010/main" val="57379402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 idx="4294967295"/>
          </p:nvPr>
        </p:nvSpPr>
        <p:spPr>
          <a:xfrm>
            <a:off x="921461" y="899353"/>
            <a:ext cx="10704482" cy="796983"/>
          </a:xfrm>
        </p:spPr>
        <p:txBody>
          <a:bodyPr vert="horz" lIns="68580" tIns="34290" rIns="68580" bIns="34290" rtlCol="0" anchor="b">
            <a:normAutofit/>
          </a:bodyPr>
          <a:lstStyle/>
          <a:p>
            <a:r>
              <a:rPr lang="en-US" altLang="en-US" sz="3600" dirty="0"/>
              <a:t>Important questions to ask parents about their child</a:t>
            </a:r>
          </a:p>
        </p:txBody>
      </p:sp>
      <p:pic>
        <p:nvPicPr>
          <p:cNvPr id="25605" name="Graphic 70" descr="Teacher">
            <a:extLst>
              <a:ext uri="{FF2B5EF4-FFF2-40B4-BE49-F238E27FC236}">
                <a16:creationId xmlns:a16="http://schemas.microsoft.com/office/drawing/2014/main" id="{BC0DA0A3-F71F-408B-8FBE-3CB7A302E2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286" y="2760332"/>
            <a:ext cx="2956504" cy="2956504"/>
          </a:xfrm>
          <a:prstGeom prst="rect">
            <a:avLst/>
          </a:prstGeom>
        </p:spPr>
      </p:pic>
      <p:sp>
        <p:nvSpPr>
          <p:cNvPr id="25603" name="Content Placeholder 2"/>
          <p:cNvSpPr>
            <a:spLocks noGrp="1"/>
          </p:cNvSpPr>
          <p:nvPr>
            <p:ph idx="4294967295"/>
          </p:nvPr>
        </p:nvSpPr>
        <p:spPr>
          <a:xfrm>
            <a:off x="5207860" y="1999295"/>
            <a:ext cx="5389383" cy="3090854"/>
          </a:xfrm>
        </p:spPr>
        <p:txBody>
          <a:bodyPr vert="horz" lIns="68580" tIns="34290" rIns="68580" bIns="34290" rtlCol="0">
            <a:noAutofit/>
          </a:bodyPr>
          <a:lstStyle/>
          <a:p>
            <a:pPr marL="0"/>
            <a:r>
              <a:rPr lang="en-US" altLang="en-US" sz="2400" b="1" dirty="0"/>
              <a:t>What</a:t>
            </a:r>
            <a:r>
              <a:rPr lang="en-US" altLang="en-US" sz="2400" dirty="0"/>
              <a:t> would you like your child to be able to do? </a:t>
            </a:r>
          </a:p>
          <a:p>
            <a:pPr marL="0"/>
            <a:r>
              <a:rPr lang="en-US" altLang="en-US" sz="2400" b="1" dirty="0"/>
              <a:t>Why</a:t>
            </a:r>
            <a:r>
              <a:rPr lang="en-US" altLang="en-US" sz="2400" dirty="0"/>
              <a:t> would you like them to be able to do that? </a:t>
            </a:r>
          </a:p>
          <a:p>
            <a:pPr marL="0"/>
            <a:r>
              <a:rPr lang="en-US" altLang="en-US" sz="2400" b="1" dirty="0"/>
              <a:t>What</a:t>
            </a:r>
            <a:r>
              <a:rPr lang="en-US" altLang="en-US" sz="2400" dirty="0"/>
              <a:t> support does your child need to achieve these outcomes (i.e. to be able to do this)?</a:t>
            </a:r>
          </a:p>
          <a:p>
            <a:pPr marL="0"/>
            <a:r>
              <a:rPr lang="en-US" altLang="en-US" sz="2400" dirty="0"/>
              <a:t>Does your child need to develop new skills to make this happen?</a:t>
            </a:r>
          </a:p>
          <a:p>
            <a:pPr marL="0"/>
            <a:r>
              <a:rPr lang="en-US" altLang="en-US" sz="2400" b="1" dirty="0"/>
              <a:t>Who</a:t>
            </a:r>
            <a:r>
              <a:rPr lang="en-US" altLang="en-US" sz="2400" dirty="0"/>
              <a:t> can help or support your child to achieve this?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136183" y="1999295"/>
            <a:ext cx="4100512" cy="285941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GB" sz="1800" dirty="0">
              <a:solidFill>
                <a:schemeClr val="tx1"/>
              </a:solidFill>
              <a:latin typeface="+mn-lt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17256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5368" y="2043664"/>
            <a:ext cx="6105194" cy="10497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Key Point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045368" y="3423565"/>
            <a:ext cx="6105194" cy="68207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en-US" sz="32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Challenge to understand what the situation looks like and feels like to the parent.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397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5C6062-CBA7-BE6E-2AE6-1532E75A0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571" y="1485900"/>
            <a:ext cx="6467475" cy="1162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8D6F64-4D47-11DB-4F5A-5F7027B5F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4570" y="3810000"/>
            <a:ext cx="6638925" cy="15621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5A9C6A-2412-0543-E0CC-4B9D1C49866E}"/>
              </a:ext>
            </a:extLst>
          </p:cNvPr>
          <p:cNvSpPr txBox="1"/>
          <p:nvPr/>
        </p:nvSpPr>
        <p:spPr>
          <a:xfrm>
            <a:off x="1336468" y="1453813"/>
            <a:ext cx="16258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Our plans…….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1A39C5-62B0-21F2-6DA8-748FCBDB41F1}"/>
              </a:ext>
            </a:extLst>
          </p:cNvPr>
          <p:cNvSpPr txBox="1"/>
          <p:nvPr/>
        </p:nvSpPr>
        <p:spPr>
          <a:xfrm>
            <a:off x="995679" y="4067830"/>
            <a:ext cx="2956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Parents journey …. </a:t>
            </a:r>
          </a:p>
        </p:txBody>
      </p:sp>
    </p:spTree>
    <p:extLst>
      <p:ext uri="{BB962C8B-B14F-4D97-AF65-F5344CB8AC3E}">
        <p14:creationId xmlns:p14="http://schemas.microsoft.com/office/powerpoint/2010/main" val="2258971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BD70EE-F449-D536-FB0A-DE66D81D8C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637" b="647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464255-2986-034A-D5DA-CA72B891B9C0}"/>
              </a:ext>
            </a:extLst>
          </p:cNvPr>
          <p:cNvSpPr txBox="1"/>
          <p:nvPr/>
        </p:nvSpPr>
        <p:spPr>
          <a:xfrm>
            <a:off x="7370859" y="1318087"/>
            <a:ext cx="393589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</a:rPr>
              <a:t>“It’s hard to think straight when being</a:t>
            </a:r>
          </a:p>
          <a:p>
            <a:pPr algn="ctr"/>
            <a:r>
              <a:rPr lang="en-GB" sz="3600" dirty="0">
                <a:solidFill>
                  <a:schemeClr val="bg1"/>
                </a:solidFill>
              </a:rPr>
              <a:t>chased by a polar bear”</a:t>
            </a:r>
          </a:p>
        </p:txBody>
      </p:sp>
    </p:spTree>
    <p:extLst>
      <p:ext uri="{BB962C8B-B14F-4D97-AF65-F5344CB8AC3E}">
        <p14:creationId xmlns:p14="http://schemas.microsoft.com/office/powerpoint/2010/main" val="2807391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1178</TotalTime>
  <Words>385</Words>
  <Application>Microsoft Office PowerPoint</Application>
  <PresentationFormat>Widescreen</PresentationFormat>
  <Paragraphs>88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1_Office Theme</vt:lpstr>
      <vt:lpstr>Positive Relationships </vt:lpstr>
      <vt:lpstr>Words we use ……..</vt:lpstr>
      <vt:lpstr>Beliefs </vt:lpstr>
      <vt:lpstr>Two key themes </vt:lpstr>
      <vt:lpstr>Diverse and Unique </vt:lpstr>
      <vt:lpstr>PowerPoint Presentation</vt:lpstr>
      <vt:lpstr>PowerPoint Presentation</vt:lpstr>
      <vt:lpstr>Theoretical Model </vt:lpstr>
      <vt:lpstr>Family Partnership model</vt:lpstr>
      <vt:lpstr>Important questions to ask parents about their child</vt:lpstr>
      <vt:lpstr>Key Point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Positive Relationships</dc:title>
  <dc:creator>Jane Peters (AfC)</dc:creator>
  <cp:lastModifiedBy>Lindsey Rousseau</cp:lastModifiedBy>
  <cp:revision>15</cp:revision>
  <dcterms:created xsi:type="dcterms:W3CDTF">2023-03-06T12:40:09Z</dcterms:created>
  <dcterms:modified xsi:type="dcterms:W3CDTF">2023-03-09T12:49:37Z</dcterms:modified>
</cp:coreProperties>
</file>