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EAFD6E-3CE5-4161-A419-39AF6215CA2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A6A1598-E7A1-4AF7-B49D-9F82F048974C}">
      <dgm:prSet/>
      <dgm:spPr/>
      <dgm:t>
        <a:bodyPr/>
        <a:lstStyle/>
        <a:p>
          <a:r>
            <a:rPr lang="en-GB"/>
            <a:t>Prioritisation of critical role of specialist professionals</a:t>
          </a:r>
          <a:endParaRPr lang="en-US"/>
        </a:p>
      </dgm:t>
    </dgm:pt>
    <dgm:pt modelId="{CBCD6524-563C-4A31-B517-2712862CF937}" type="parTrans" cxnId="{2F1E4F2C-F68D-4973-ACA8-7100CB8B1AAA}">
      <dgm:prSet/>
      <dgm:spPr/>
      <dgm:t>
        <a:bodyPr/>
        <a:lstStyle/>
        <a:p>
          <a:endParaRPr lang="en-US"/>
        </a:p>
      </dgm:t>
    </dgm:pt>
    <dgm:pt modelId="{2643324F-312F-4182-80D9-A89F379878FA}" type="sibTrans" cxnId="{2F1E4F2C-F68D-4973-ACA8-7100CB8B1AAA}">
      <dgm:prSet/>
      <dgm:spPr/>
      <dgm:t>
        <a:bodyPr/>
        <a:lstStyle/>
        <a:p>
          <a:endParaRPr lang="en-US"/>
        </a:p>
      </dgm:t>
    </dgm:pt>
    <dgm:pt modelId="{D097B93B-4199-4E52-AFA9-B4731277A28D}">
      <dgm:prSet/>
      <dgm:spPr/>
      <dgm:t>
        <a:bodyPr/>
        <a:lstStyle/>
        <a:p>
          <a:r>
            <a:rPr lang="en-GB"/>
            <a:t>Funding</a:t>
          </a:r>
          <a:endParaRPr lang="en-US"/>
        </a:p>
      </dgm:t>
    </dgm:pt>
    <dgm:pt modelId="{8F63915C-ACEA-4EB1-8C70-35AAAD972EA2}" type="parTrans" cxnId="{36C18087-6154-4592-A383-5593B0C72B7E}">
      <dgm:prSet/>
      <dgm:spPr/>
      <dgm:t>
        <a:bodyPr/>
        <a:lstStyle/>
        <a:p>
          <a:endParaRPr lang="en-US"/>
        </a:p>
      </dgm:t>
    </dgm:pt>
    <dgm:pt modelId="{B6ECC44D-AF2F-48EB-B31C-AA6104EE7515}" type="sibTrans" cxnId="{36C18087-6154-4592-A383-5593B0C72B7E}">
      <dgm:prSet/>
      <dgm:spPr/>
      <dgm:t>
        <a:bodyPr/>
        <a:lstStyle/>
        <a:p>
          <a:endParaRPr lang="en-US"/>
        </a:p>
      </dgm:t>
    </dgm:pt>
    <dgm:pt modelId="{882BCE98-6E34-481E-9D20-54371983BBBC}">
      <dgm:prSet/>
      <dgm:spPr/>
      <dgm:t>
        <a:bodyPr/>
        <a:lstStyle/>
        <a:p>
          <a:r>
            <a:rPr lang="en-GB"/>
            <a:t>Postcode Lottery</a:t>
          </a:r>
          <a:endParaRPr lang="en-US"/>
        </a:p>
      </dgm:t>
    </dgm:pt>
    <dgm:pt modelId="{859D30B9-D004-44FE-9425-7D8D7A38AF1E}" type="parTrans" cxnId="{262879D9-357D-4B4F-96B7-935E04CAF97C}">
      <dgm:prSet/>
      <dgm:spPr/>
      <dgm:t>
        <a:bodyPr/>
        <a:lstStyle/>
        <a:p>
          <a:endParaRPr lang="en-US"/>
        </a:p>
      </dgm:t>
    </dgm:pt>
    <dgm:pt modelId="{F6F6AE9F-886C-41F4-82E9-7F3875F8073C}" type="sibTrans" cxnId="{262879D9-357D-4B4F-96B7-935E04CAF97C}">
      <dgm:prSet/>
      <dgm:spPr/>
      <dgm:t>
        <a:bodyPr/>
        <a:lstStyle/>
        <a:p>
          <a:endParaRPr lang="en-US"/>
        </a:p>
      </dgm:t>
    </dgm:pt>
    <dgm:pt modelId="{88227D3B-83CC-4A95-BA9E-C5E3AFCBE1CC}">
      <dgm:prSet/>
      <dgm:spPr/>
      <dgm:t>
        <a:bodyPr/>
        <a:lstStyle/>
        <a:p>
          <a:r>
            <a:rPr lang="en-GB" dirty="0"/>
            <a:t>Greater recognition of low incidence, high needs</a:t>
          </a:r>
          <a:endParaRPr lang="en-US" dirty="0"/>
        </a:p>
      </dgm:t>
    </dgm:pt>
    <dgm:pt modelId="{9DFF2061-64FA-43D1-85B8-C8C4BE848515}" type="parTrans" cxnId="{5BBB6B6E-DA99-446D-B680-08D54D1B8141}">
      <dgm:prSet/>
      <dgm:spPr/>
      <dgm:t>
        <a:bodyPr/>
        <a:lstStyle/>
        <a:p>
          <a:endParaRPr lang="en-US"/>
        </a:p>
      </dgm:t>
    </dgm:pt>
    <dgm:pt modelId="{E92540DB-0651-4436-9FA1-9347EC4164D9}" type="sibTrans" cxnId="{5BBB6B6E-DA99-446D-B680-08D54D1B8141}">
      <dgm:prSet/>
      <dgm:spPr/>
      <dgm:t>
        <a:bodyPr/>
        <a:lstStyle/>
        <a:p>
          <a:endParaRPr lang="en-US"/>
        </a:p>
      </dgm:t>
    </dgm:pt>
    <dgm:pt modelId="{6B40A555-48FF-45E9-8913-CCDACB8B7879}">
      <dgm:prSet/>
      <dgm:spPr/>
      <dgm:t>
        <a:bodyPr/>
        <a:lstStyle/>
        <a:p>
          <a:r>
            <a:rPr lang="en-GB"/>
            <a:t>EHCP proposed changes</a:t>
          </a:r>
          <a:endParaRPr lang="en-US"/>
        </a:p>
      </dgm:t>
    </dgm:pt>
    <dgm:pt modelId="{F78B39A9-152A-46BF-904D-94FFE35276A4}" type="parTrans" cxnId="{07BA6F02-581C-45A9-9A34-08D603E8450C}">
      <dgm:prSet/>
      <dgm:spPr/>
      <dgm:t>
        <a:bodyPr/>
        <a:lstStyle/>
        <a:p>
          <a:endParaRPr lang="en-US"/>
        </a:p>
      </dgm:t>
    </dgm:pt>
    <dgm:pt modelId="{C0651FA6-C21D-4C50-8F65-0D0CBB34126D}" type="sibTrans" cxnId="{07BA6F02-581C-45A9-9A34-08D603E8450C}">
      <dgm:prSet/>
      <dgm:spPr/>
      <dgm:t>
        <a:bodyPr/>
        <a:lstStyle/>
        <a:p>
          <a:endParaRPr lang="en-US"/>
        </a:p>
      </dgm:t>
    </dgm:pt>
    <dgm:pt modelId="{F7140248-942E-4613-B76B-20B13B3A9D30}">
      <dgm:prSet/>
      <dgm:spPr/>
      <dgm:t>
        <a:bodyPr/>
        <a:lstStyle/>
        <a:p>
          <a:r>
            <a:rPr lang="en-GB"/>
            <a:t>Post 16 provision</a:t>
          </a:r>
          <a:endParaRPr lang="en-US"/>
        </a:p>
      </dgm:t>
    </dgm:pt>
    <dgm:pt modelId="{A9D985C7-73AD-4A92-B6B1-D6D7A61066F5}" type="parTrans" cxnId="{836B447B-73DC-454D-BDCF-44FA5A16F817}">
      <dgm:prSet/>
      <dgm:spPr/>
      <dgm:t>
        <a:bodyPr/>
        <a:lstStyle/>
        <a:p>
          <a:endParaRPr lang="en-US"/>
        </a:p>
      </dgm:t>
    </dgm:pt>
    <dgm:pt modelId="{1E20F8E8-95E9-47AF-B361-041013D0FAA4}" type="sibTrans" cxnId="{836B447B-73DC-454D-BDCF-44FA5A16F817}">
      <dgm:prSet/>
      <dgm:spPr/>
      <dgm:t>
        <a:bodyPr/>
        <a:lstStyle/>
        <a:p>
          <a:endParaRPr lang="en-US"/>
        </a:p>
      </dgm:t>
    </dgm:pt>
    <dgm:pt modelId="{9453C01C-CFE5-4620-82B3-FB57C342115F}" type="pres">
      <dgm:prSet presAssocID="{58EAFD6E-3CE5-4161-A419-39AF6215CA26}" presName="vert0" presStyleCnt="0">
        <dgm:presLayoutVars>
          <dgm:dir/>
          <dgm:animOne val="branch"/>
          <dgm:animLvl val="lvl"/>
        </dgm:presLayoutVars>
      </dgm:prSet>
      <dgm:spPr/>
    </dgm:pt>
    <dgm:pt modelId="{F4FB52C9-0008-422B-BB3E-D13E3864760B}" type="pres">
      <dgm:prSet presAssocID="{DA6A1598-E7A1-4AF7-B49D-9F82F048974C}" presName="thickLine" presStyleLbl="alignNode1" presStyleIdx="0" presStyleCnt="6"/>
      <dgm:spPr/>
    </dgm:pt>
    <dgm:pt modelId="{F3ABC646-6656-4F83-B619-1FAD9FFA0F79}" type="pres">
      <dgm:prSet presAssocID="{DA6A1598-E7A1-4AF7-B49D-9F82F048974C}" presName="horz1" presStyleCnt="0"/>
      <dgm:spPr/>
    </dgm:pt>
    <dgm:pt modelId="{822A606A-0565-431D-AD8A-443E59CDADFE}" type="pres">
      <dgm:prSet presAssocID="{DA6A1598-E7A1-4AF7-B49D-9F82F048974C}" presName="tx1" presStyleLbl="revTx" presStyleIdx="0" presStyleCnt="6"/>
      <dgm:spPr/>
    </dgm:pt>
    <dgm:pt modelId="{1D5D2BC9-631E-4752-B23C-A4C7705A421A}" type="pres">
      <dgm:prSet presAssocID="{DA6A1598-E7A1-4AF7-B49D-9F82F048974C}" presName="vert1" presStyleCnt="0"/>
      <dgm:spPr/>
    </dgm:pt>
    <dgm:pt modelId="{EB1403D6-43CA-4F76-89DD-42FE20560D9C}" type="pres">
      <dgm:prSet presAssocID="{D097B93B-4199-4E52-AFA9-B4731277A28D}" presName="thickLine" presStyleLbl="alignNode1" presStyleIdx="1" presStyleCnt="6"/>
      <dgm:spPr/>
    </dgm:pt>
    <dgm:pt modelId="{4080498F-1719-4CC9-AD32-1BEF9253E338}" type="pres">
      <dgm:prSet presAssocID="{D097B93B-4199-4E52-AFA9-B4731277A28D}" presName="horz1" presStyleCnt="0"/>
      <dgm:spPr/>
    </dgm:pt>
    <dgm:pt modelId="{44D68F1F-141C-41A7-B43E-3804DA1B1969}" type="pres">
      <dgm:prSet presAssocID="{D097B93B-4199-4E52-AFA9-B4731277A28D}" presName="tx1" presStyleLbl="revTx" presStyleIdx="1" presStyleCnt="6"/>
      <dgm:spPr/>
    </dgm:pt>
    <dgm:pt modelId="{CDEB34D7-133B-43DB-B64A-7403B7C7AE3A}" type="pres">
      <dgm:prSet presAssocID="{D097B93B-4199-4E52-AFA9-B4731277A28D}" presName="vert1" presStyleCnt="0"/>
      <dgm:spPr/>
    </dgm:pt>
    <dgm:pt modelId="{07D7FEED-6744-4E5C-898C-FC98DEF6A947}" type="pres">
      <dgm:prSet presAssocID="{882BCE98-6E34-481E-9D20-54371983BBBC}" presName="thickLine" presStyleLbl="alignNode1" presStyleIdx="2" presStyleCnt="6"/>
      <dgm:spPr/>
    </dgm:pt>
    <dgm:pt modelId="{AF99F4DA-468E-41CE-9A0B-DC7D0BDDD0FA}" type="pres">
      <dgm:prSet presAssocID="{882BCE98-6E34-481E-9D20-54371983BBBC}" presName="horz1" presStyleCnt="0"/>
      <dgm:spPr/>
    </dgm:pt>
    <dgm:pt modelId="{F1DB6A46-0524-4C5C-B4E9-68428ECA92F4}" type="pres">
      <dgm:prSet presAssocID="{882BCE98-6E34-481E-9D20-54371983BBBC}" presName="tx1" presStyleLbl="revTx" presStyleIdx="2" presStyleCnt="6"/>
      <dgm:spPr/>
    </dgm:pt>
    <dgm:pt modelId="{61D3DBB1-26B2-41EF-B413-A6A634357728}" type="pres">
      <dgm:prSet presAssocID="{882BCE98-6E34-481E-9D20-54371983BBBC}" presName="vert1" presStyleCnt="0"/>
      <dgm:spPr/>
    </dgm:pt>
    <dgm:pt modelId="{C57598BC-9913-4D7C-A1DB-04CF2118F353}" type="pres">
      <dgm:prSet presAssocID="{88227D3B-83CC-4A95-BA9E-C5E3AFCBE1CC}" presName="thickLine" presStyleLbl="alignNode1" presStyleIdx="3" presStyleCnt="6"/>
      <dgm:spPr/>
    </dgm:pt>
    <dgm:pt modelId="{79BDD2C2-58C0-4D59-81BC-93A821655FDC}" type="pres">
      <dgm:prSet presAssocID="{88227D3B-83CC-4A95-BA9E-C5E3AFCBE1CC}" presName="horz1" presStyleCnt="0"/>
      <dgm:spPr/>
    </dgm:pt>
    <dgm:pt modelId="{631FA016-4C0C-41CC-836F-330526C88869}" type="pres">
      <dgm:prSet presAssocID="{88227D3B-83CC-4A95-BA9E-C5E3AFCBE1CC}" presName="tx1" presStyleLbl="revTx" presStyleIdx="3" presStyleCnt="6"/>
      <dgm:spPr/>
    </dgm:pt>
    <dgm:pt modelId="{C4985F28-EF47-4A1D-BE16-D671906A354A}" type="pres">
      <dgm:prSet presAssocID="{88227D3B-83CC-4A95-BA9E-C5E3AFCBE1CC}" presName="vert1" presStyleCnt="0"/>
      <dgm:spPr/>
    </dgm:pt>
    <dgm:pt modelId="{02661D7F-26F3-4AAC-8857-E261E4B6DFC1}" type="pres">
      <dgm:prSet presAssocID="{6B40A555-48FF-45E9-8913-CCDACB8B7879}" presName="thickLine" presStyleLbl="alignNode1" presStyleIdx="4" presStyleCnt="6"/>
      <dgm:spPr/>
    </dgm:pt>
    <dgm:pt modelId="{6619CEF5-577A-4520-88E0-EBE18D4EA67D}" type="pres">
      <dgm:prSet presAssocID="{6B40A555-48FF-45E9-8913-CCDACB8B7879}" presName="horz1" presStyleCnt="0"/>
      <dgm:spPr/>
    </dgm:pt>
    <dgm:pt modelId="{E8DE96AE-3679-42B1-8BA4-F8971C9F7150}" type="pres">
      <dgm:prSet presAssocID="{6B40A555-48FF-45E9-8913-CCDACB8B7879}" presName="tx1" presStyleLbl="revTx" presStyleIdx="4" presStyleCnt="6"/>
      <dgm:spPr/>
    </dgm:pt>
    <dgm:pt modelId="{14CF5806-9072-4EB0-9594-43809C34C552}" type="pres">
      <dgm:prSet presAssocID="{6B40A555-48FF-45E9-8913-CCDACB8B7879}" presName="vert1" presStyleCnt="0"/>
      <dgm:spPr/>
    </dgm:pt>
    <dgm:pt modelId="{27EE6146-0219-4D31-B987-66161827D72C}" type="pres">
      <dgm:prSet presAssocID="{F7140248-942E-4613-B76B-20B13B3A9D30}" presName="thickLine" presStyleLbl="alignNode1" presStyleIdx="5" presStyleCnt="6"/>
      <dgm:spPr/>
    </dgm:pt>
    <dgm:pt modelId="{82B8D9BD-A577-419E-AD64-FC287EDC4B21}" type="pres">
      <dgm:prSet presAssocID="{F7140248-942E-4613-B76B-20B13B3A9D30}" presName="horz1" presStyleCnt="0"/>
      <dgm:spPr/>
    </dgm:pt>
    <dgm:pt modelId="{44D3A15E-F39A-4546-A455-FB736FA40AF3}" type="pres">
      <dgm:prSet presAssocID="{F7140248-942E-4613-B76B-20B13B3A9D30}" presName="tx1" presStyleLbl="revTx" presStyleIdx="5" presStyleCnt="6"/>
      <dgm:spPr/>
    </dgm:pt>
    <dgm:pt modelId="{F2188360-F085-4465-9587-C35E165721FF}" type="pres">
      <dgm:prSet presAssocID="{F7140248-942E-4613-B76B-20B13B3A9D30}" presName="vert1" presStyleCnt="0"/>
      <dgm:spPr/>
    </dgm:pt>
  </dgm:ptLst>
  <dgm:cxnLst>
    <dgm:cxn modelId="{07BA6F02-581C-45A9-9A34-08D603E8450C}" srcId="{58EAFD6E-3CE5-4161-A419-39AF6215CA26}" destId="{6B40A555-48FF-45E9-8913-CCDACB8B7879}" srcOrd="4" destOrd="0" parTransId="{F78B39A9-152A-46BF-904D-94FFE35276A4}" sibTransId="{C0651FA6-C21D-4C50-8F65-0D0CBB34126D}"/>
    <dgm:cxn modelId="{07D5E018-7D93-46F1-8DF9-DE97B74A29C7}" type="presOf" srcId="{F7140248-942E-4613-B76B-20B13B3A9D30}" destId="{44D3A15E-F39A-4546-A455-FB736FA40AF3}" srcOrd="0" destOrd="0" presId="urn:microsoft.com/office/officeart/2008/layout/LinedList"/>
    <dgm:cxn modelId="{2F1E4F2C-F68D-4973-ACA8-7100CB8B1AAA}" srcId="{58EAFD6E-3CE5-4161-A419-39AF6215CA26}" destId="{DA6A1598-E7A1-4AF7-B49D-9F82F048974C}" srcOrd="0" destOrd="0" parTransId="{CBCD6524-563C-4A31-B517-2712862CF937}" sibTransId="{2643324F-312F-4182-80D9-A89F379878FA}"/>
    <dgm:cxn modelId="{5BBB6B6E-DA99-446D-B680-08D54D1B8141}" srcId="{58EAFD6E-3CE5-4161-A419-39AF6215CA26}" destId="{88227D3B-83CC-4A95-BA9E-C5E3AFCBE1CC}" srcOrd="3" destOrd="0" parTransId="{9DFF2061-64FA-43D1-85B8-C8C4BE848515}" sibTransId="{E92540DB-0651-4436-9FA1-9347EC4164D9}"/>
    <dgm:cxn modelId="{836B447B-73DC-454D-BDCF-44FA5A16F817}" srcId="{58EAFD6E-3CE5-4161-A419-39AF6215CA26}" destId="{F7140248-942E-4613-B76B-20B13B3A9D30}" srcOrd="5" destOrd="0" parTransId="{A9D985C7-73AD-4A92-B6B1-D6D7A61066F5}" sibTransId="{1E20F8E8-95E9-47AF-B361-041013D0FAA4}"/>
    <dgm:cxn modelId="{E15C2281-63AC-482C-8D00-C857833CEFDB}" type="presOf" srcId="{58EAFD6E-3CE5-4161-A419-39AF6215CA26}" destId="{9453C01C-CFE5-4620-82B3-FB57C342115F}" srcOrd="0" destOrd="0" presId="urn:microsoft.com/office/officeart/2008/layout/LinedList"/>
    <dgm:cxn modelId="{36C18087-6154-4592-A383-5593B0C72B7E}" srcId="{58EAFD6E-3CE5-4161-A419-39AF6215CA26}" destId="{D097B93B-4199-4E52-AFA9-B4731277A28D}" srcOrd="1" destOrd="0" parTransId="{8F63915C-ACEA-4EB1-8C70-35AAAD972EA2}" sibTransId="{B6ECC44D-AF2F-48EB-B31C-AA6104EE7515}"/>
    <dgm:cxn modelId="{F03712B1-0D88-4094-A8F7-823934988E3A}" type="presOf" srcId="{DA6A1598-E7A1-4AF7-B49D-9F82F048974C}" destId="{822A606A-0565-431D-AD8A-443E59CDADFE}" srcOrd="0" destOrd="0" presId="urn:microsoft.com/office/officeart/2008/layout/LinedList"/>
    <dgm:cxn modelId="{6FF9CBB6-550D-4D9A-9AE5-456775D55D31}" type="presOf" srcId="{6B40A555-48FF-45E9-8913-CCDACB8B7879}" destId="{E8DE96AE-3679-42B1-8BA4-F8971C9F7150}" srcOrd="0" destOrd="0" presId="urn:microsoft.com/office/officeart/2008/layout/LinedList"/>
    <dgm:cxn modelId="{B9FDCCC5-758B-4D6A-A58F-2CE128EDC99C}" type="presOf" srcId="{D097B93B-4199-4E52-AFA9-B4731277A28D}" destId="{44D68F1F-141C-41A7-B43E-3804DA1B1969}" srcOrd="0" destOrd="0" presId="urn:microsoft.com/office/officeart/2008/layout/LinedList"/>
    <dgm:cxn modelId="{262879D9-357D-4B4F-96B7-935E04CAF97C}" srcId="{58EAFD6E-3CE5-4161-A419-39AF6215CA26}" destId="{882BCE98-6E34-481E-9D20-54371983BBBC}" srcOrd="2" destOrd="0" parTransId="{859D30B9-D004-44FE-9425-7D8D7A38AF1E}" sibTransId="{F6F6AE9F-886C-41F4-82E9-7F3875F8073C}"/>
    <dgm:cxn modelId="{6C5748EE-D02B-4250-B9B9-3F25971AC766}" type="presOf" srcId="{88227D3B-83CC-4A95-BA9E-C5E3AFCBE1CC}" destId="{631FA016-4C0C-41CC-836F-330526C88869}" srcOrd="0" destOrd="0" presId="urn:microsoft.com/office/officeart/2008/layout/LinedList"/>
    <dgm:cxn modelId="{E33B0EF4-9E3D-409A-8C9B-304ABE96AD6F}" type="presOf" srcId="{882BCE98-6E34-481E-9D20-54371983BBBC}" destId="{F1DB6A46-0524-4C5C-B4E9-68428ECA92F4}" srcOrd="0" destOrd="0" presId="urn:microsoft.com/office/officeart/2008/layout/LinedList"/>
    <dgm:cxn modelId="{8BC88968-E058-47E8-80B7-CB6198CF1474}" type="presParOf" srcId="{9453C01C-CFE5-4620-82B3-FB57C342115F}" destId="{F4FB52C9-0008-422B-BB3E-D13E3864760B}" srcOrd="0" destOrd="0" presId="urn:microsoft.com/office/officeart/2008/layout/LinedList"/>
    <dgm:cxn modelId="{8F9A900F-C45B-45BA-9DB7-7AF64E46D52E}" type="presParOf" srcId="{9453C01C-CFE5-4620-82B3-FB57C342115F}" destId="{F3ABC646-6656-4F83-B619-1FAD9FFA0F79}" srcOrd="1" destOrd="0" presId="urn:microsoft.com/office/officeart/2008/layout/LinedList"/>
    <dgm:cxn modelId="{3D2DA88A-243F-4BB5-9344-F34E9AEE449B}" type="presParOf" srcId="{F3ABC646-6656-4F83-B619-1FAD9FFA0F79}" destId="{822A606A-0565-431D-AD8A-443E59CDADFE}" srcOrd="0" destOrd="0" presId="urn:microsoft.com/office/officeart/2008/layout/LinedList"/>
    <dgm:cxn modelId="{983442F0-57E0-48C8-B19F-178A4DB91F25}" type="presParOf" srcId="{F3ABC646-6656-4F83-B619-1FAD9FFA0F79}" destId="{1D5D2BC9-631E-4752-B23C-A4C7705A421A}" srcOrd="1" destOrd="0" presId="urn:microsoft.com/office/officeart/2008/layout/LinedList"/>
    <dgm:cxn modelId="{639CF7CF-7D62-4110-B50F-C6E49D9C6777}" type="presParOf" srcId="{9453C01C-CFE5-4620-82B3-FB57C342115F}" destId="{EB1403D6-43CA-4F76-89DD-42FE20560D9C}" srcOrd="2" destOrd="0" presId="urn:microsoft.com/office/officeart/2008/layout/LinedList"/>
    <dgm:cxn modelId="{9417194C-2EF6-4B6B-A413-DE6AA819F79D}" type="presParOf" srcId="{9453C01C-CFE5-4620-82B3-FB57C342115F}" destId="{4080498F-1719-4CC9-AD32-1BEF9253E338}" srcOrd="3" destOrd="0" presId="urn:microsoft.com/office/officeart/2008/layout/LinedList"/>
    <dgm:cxn modelId="{D1255638-F9F7-4CD9-B1C0-32AFA4F0B07C}" type="presParOf" srcId="{4080498F-1719-4CC9-AD32-1BEF9253E338}" destId="{44D68F1F-141C-41A7-B43E-3804DA1B1969}" srcOrd="0" destOrd="0" presId="urn:microsoft.com/office/officeart/2008/layout/LinedList"/>
    <dgm:cxn modelId="{D47E4FBA-B4D5-414E-913A-F61308E48692}" type="presParOf" srcId="{4080498F-1719-4CC9-AD32-1BEF9253E338}" destId="{CDEB34D7-133B-43DB-B64A-7403B7C7AE3A}" srcOrd="1" destOrd="0" presId="urn:microsoft.com/office/officeart/2008/layout/LinedList"/>
    <dgm:cxn modelId="{37F3B05C-A88E-4625-A55E-AEE14403CD2E}" type="presParOf" srcId="{9453C01C-CFE5-4620-82B3-FB57C342115F}" destId="{07D7FEED-6744-4E5C-898C-FC98DEF6A947}" srcOrd="4" destOrd="0" presId="urn:microsoft.com/office/officeart/2008/layout/LinedList"/>
    <dgm:cxn modelId="{DD603924-7204-4D03-8BF4-75E69DA72F48}" type="presParOf" srcId="{9453C01C-CFE5-4620-82B3-FB57C342115F}" destId="{AF99F4DA-468E-41CE-9A0B-DC7D0BDDD0FA}" srcOrd="5" destOrd="0" presId="urn:microsoft.com/office/officeart/2008/layout/LinedList"/>
    <dgm:cxn modelId="{24DE7979-AD84-4F58-B6EE-1A1455A17C6E}" type="presParOf" srcId="{AF99F4DA-468E-41CE-9A0B-DC7D0BDDD0FA}" destId="{F1DB6A46-0524-4C5C-B4E9-68428ECA92F4}" srcOrd="0" destOrd="0" presId="urn:microsoft.com/office/officeart/2008/layout/LinedList"/>
    <dgm:cxn modelId="{EE05844A-4CE1-4BCF-A49B-62B801BE56BF}" type="presParOf" srcId="{AF99F4DA-468E-41CE-9A0B-DC7D0BDDD0FA}" destId="{61D3DBB1-26B2-41EF-B413-A6A634357728}" srcOrd="1" destOrd="0" presId="urn:microsoft.com/office/officeart/2008/layout/LinedList"/>
    <dgm:cxn modelId="{443635B5-2F83-475A-AA2B-5E3333A52489}" type="presParOf" srcId="{9453C01C-CFE5-4620-82B3-FB57C342115F}" destId="{C57598BC-9913-4D7C-A1DB-04CF2118F353}" srcOrd="6" destOrd="0" presId="urn:microsoft.com/office/officeart/2008/layout/LinedList"/>
    <dgm:cxn modelId="{A7BBE1E4-D152-4DA7-9A2F-6D080782885C}" type="presParOf" srcId="{9453C01C-CFE5-4620-82B3-FB57C342115F}" destId="{79BDD2C2-58C0-4D59-81BC-93A821655FDC}" srcOrd="7" destOrd="0" presId="urn:microsoft.com/office/officeart/2008/layout/LinedList"/>
    <dgm:cxn modelId="{63DD0D19-158B-494C-9DE2-CD458134D3B0}" type="presParOf" srcId="{79BDD2C2-58C0-4D59-81BC-93A821655FDC}" destId="{631FA016-4C0C-41CC-836F-330526C88869}" srcOrd="0" destOrd="0" presId="urn:microsoft.com/office/officeart/2008/layout/LinedList"/>
    <dgm:cxn modelId="{60D6047F-CF08-488E-A411-28431D9A856D}" type="presParOf" srcId="{79BDD2C2-58C0-4D59-81BC-93A821655FDC}" destId="{C4985F28-EF47-4A1D-BE16-D671906A354A}" srcOrd="1" destOrd="0" presId="urn:microsoft.com/office/officeart/2008/layout/LinedList"/>
    <dgm:cxn modelId="{6A4A7DD3-ADB5-407D-AA79-FB561184033E}" type="presParOf" srcId="{9453C01C-CFE5-4620-82B3-FB57C342115F}" destId="{02661D7F-26F3-4AAC-8857-E261E4B6DFC1}" srcOrd="8" destOrd="0" presId="urn:microsoft.com/office/officeart/2008/layout/LinedList"/>
    <dgm:cxn modelId="{EB01C26C-8AE4-493D-BA1E-E924D04896A3}" type="presParOf" srcId="{9453C01C-CFE5-4620-82B3-FB57C342115F}" destId="{6619CEF5-577A-4520-88E0-EBE18D4EA67D}" srcOrd="9" destOrd="0" presId="urn:microsoft.com/office/officeart/2008/layout/LinedList"/>
    <dgm:cxn modelId="{23EBEA20-4876-44A8-9516-F06D0685D82A}" type="presParOf" srcId="{6619CEF5-577A-4520-88E0-EBE18D4EA67D}" destId="{E8DE96AE-3679-42B1-8BA4-F8971C9F7150}" srcOrd="0" destOrd="0" presId="urn:microsoft.com/office/officeart/2008/layout/LinedList"/>
    <dgm:cxn modelId="{05099416-1848-46C9-98E6-2FCF618C5838}" type="presParOf" srcId="{6619CEF5-577A-4520-88E0-EBE18D4EA67D}" destId="{14CF5806-9072-4EB0-9594-43809C34C552}" srcOrd="1" destOrd="0" presId="urn:microsoft.com/office/officeart/2008/layout/LinedList"/>
    <dgm:cxn modelId="{F394F1CA-0E4D-4A0D-A18F-3CB60D43B856}" type="presParOf" srcId="{9453C01C-CFE5-4620-82B3-FB57C342115F}" destId="{27EE6146-0219-4D31-B987-66161827D72C}" srcOrd="10" destOrd="0" presId="urn:microsoft.com/office/officeart/2008/layout/LinedList"/>
    <dgm:cxn modelId="{220D71D9-8E6A-4B0A-B05C-A038B2E2F6A4}" type="presParOf" srcId="{9453C01C-CFE5-4620-82B3-FB57C342115F}" destId="{82B8D9BD-A577-419E-AD64-FC287EDC4B21}" srcOrd="11" destOrd="0" presId="urn:microsoft.com/office/officeart/2008/layout/LinedList"/>
    <dgm:cxn modelId="{D5412F53-396C-48CE-BA91-5882B3C1DB2F}" type="presParOf" srcId="{82B8D9BD-A577-419E-AD64-FC287EDC4B21}" destId="{44D3A15E-F39A-4546-A455-FB736FA40AF3}" srcOrd="0" destOrd="0" presId="urn:microsoft.com/office/officeart/2008/layout/LinedList"/>
    <dgm:cxn modelId="{62078F69-BF0B-4F22-BA5B-7F566EA6EE8C}" type="presParOf" srcId="{82B8D9BD-A577-419E-AD64-FC287EDC4B21}" destId="{F2188360-F085-4465-9587-C35E165721F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B52C9-0008-422B-BB3E-D13E3864760B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2A606A-0565-431D-AD8A-443E59CDADFE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Prioritisation of critical role of specialist professionals</a:t>
          </a:r>
          <a:endParaRPr lang="en-US" sz="2500" kern="1200"/>
        </a:p>
      </dsp:txBody>
      <dsp:txXfrm>
        <a:off x="0" y="2703"/>
        <a:ext cx="6900512" cy="921789"/>
      </dsp:txXfrm>
    </dsp:sp>
    <dsp:sp modelId="{EB1403D6-43CA-4F76-89DD-42FE20560D9C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D68F1F-141C-41A7-B43E-3804DA1B1969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Funding</a:t>
          </a:r>
          <a:endParaRPr lang="en-US" sz="2500" kern="1200"/>
        </a:p>
      </dsp:txBody>
      <dsp:txXfrm>
        <a:off x="0" y="924492"/>
        <a:ext cx="6900512" cy="921789"/>
      </dsp:txXfrm>
    </dsp:sp>
    <dsp:sp modelId="{07D7FEED-6744-4E5C-898C-FC98DEF6A947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DB6A46-0524-4C5C-B4E9-68428ECA92F4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Postcode Lottery</a:t>
          </a:r>
          <a:endParaRPr lang="en-US" sz="2500" kern="1200"/>
        </a:p>
      </dsp:txBody>
      <dsp:txXfrm>
        <a:off x="0" y="1846281"/>
        <a:ext cx="6900512" cy="921789"/>
      </dsp:txXfrm>
    </dsp:sp>
    <dsp:sp modelId="{C57598BC-9913-4D7C-A1DB-04CF2118F353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FA016-4C0C-41CC-836F-330526C88869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Greater recognition of low incidence, high needs</a:t>
          </a:r>
          <a:endParaRPr lang="en-US" sz="2500" kern="1200" dirty="0"/>
        </a:p>
      </dsp:txBody>
      <dsp:txXfrm>
        <a:off x="0" y="2768070"/>
        <a:ext cx="6900512" cy="921789"/>
      </dsp:txXfrm>
    </dsp:sp>
    <dsp:sp modelId="{02661D7F-26F3-4AAC-8857-E261E4B6DFC1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DE96AE-3679-42B1-8BA4-F8971C9F7150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EHCP proposed changes</a:t>
          </a:r>
          <a:endParaRPr lang="en-US" sz="2500" kern="1200"/>
        </a:p>
      </dsp:txBody>
      <dsp:txXfrm>
        <a:off x="0" y="3689859"/>
        <a:ext cx="6900512" cy="921789"/>
      </dsp:txXfrm>
    </dsp:sp>
    <dsp:sp modelId="{27EE6146-0219-4D31-B987-66161827D72C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D3A15E-F39A-4546-A455-FB736FA40AF3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Post 16 provision</a:t>
          </a:r>
          <a:endParaRPr lang="en-US" sz="2500" kern="1200"/>
        </a:p>
      </dsp:txBody>
      <dsp:txXfrm>
        <a:off x="0" y="4611648"/>
        <a:ext cx="6900512" cy="921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57DB4-0ACA-468E-A3F0-D85E2406D1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A03B04-A206-402A-AF26-620A1B0A57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72017-BA9C-44B4-8A94-6D42E1189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CD8EA-5709-4D92-8BAD-9FDA1A1AE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4ADBA1-57C7-4BD4-B5FB-1694D55E3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64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E975E-24A1-43A8-8CAA-0E1F147C3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35EE2-1654-4144-B823-E6D59E3E8D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34B1A-5EC3-41DC-BA5A-4C44A5E7A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BC533-985E-4454-ABE9-0C74960A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909600-9BD7-4175-9F72-8A475EB08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788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00200-06DF-4B35-B354-386238E25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F3017F-9953-406D-A5FB-62112F9ED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A76E8-D708-4D77-AE08-005E2CB7E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A8E787-1598-4296-9B8C-43EF29700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E43418-12E3-4262-AD29-4C54AB178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472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C2E3-C0CA-41DD-A6FA-8C773C5A7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FBE39C-60B0-47FE-BD3F-6095355D4C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631512-251D-4659-93EA-BDE0E3C535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2FB5FA-0CC7-442D-A562-9731C2F6E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B31BD4-345D-491B-8908-5E226A60C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0FF3BE-7A0E-414E-B2F6-E2ABE83DD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34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9B06F-DC95-4B1A-82B9-839E3C0E7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F2B23-BE5C-422D-8CB1-761E5B2BE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D8CA95-B973-4662-89B3-B0D973EFC4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680F37-5A22-4417-933C-A7D16ABD39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7A7FB8-73CF-49FB-A848-7B406E38CC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7649E4-DFC2-4D45-96F1-36B508FC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ECF065-1CF9-4CB9-8B01-261AE22E2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DE66C7-828F-4854-AE6D-62FD49CEA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85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58D6E-91F2-4B75-83EF-5C7E66D59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29C9F8-77B0-46C9-8246-57B9F7AB8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582AD6-A93D-4166-925D-1D3D74851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C6BCBD-6434-454C-844D-85D67108D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879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26155-2DD7-49F2-BB93-CE37FEB02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1F501B-E47C-4A8C-A8BE-E5840A8D2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F2E2E-C730-4A37-B122-E7799C5BD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652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28DB3-9A9F-4293-BECE-1630AE287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0169A-305C-41F6-A98D-2E88FE182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59658-4B7E-4290-9F9C-FE12AE99FB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51580B-E148-46DD-8191-0CEF1C32E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9E0D8-A57B-4AA6-904B-1A138D87B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A3D77B-6C97-4C20-A045-5B93A5898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522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BFB59-3428-414B-9ADF-63CD8EC7B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16B90D-8BD1-4418-9489-290C2EF09D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0211AD-BC96-401D-977A-1A531F431D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3A7E8F-7B72-4A2D-A514-5B07E3653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E521A-A198-47E7-B849-29ACD6847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93416F-369C-4584-B5BA-03F50BB72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157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3CD51-5F94-4FD0-85CC-8E292A339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A06151-7A12-4B94-8B51-293C3900B5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51EB9D-A349-407E-996D-A2882D75A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27CDD-D2EC-4FF4-8CCB-4051329A1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192E1-34F8-4ADE-BB24-910391D31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92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58B595-C316-4D15-84EA-4B01FD76FB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23EB37-F9BA-4AF5-B1AD-03BCE03892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985F8-9064-4784-BE99-F62F4C8DA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AFB91-B1C9-4056-8783-AEF1558E7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F96A8-BD80-442B-91B4-0D5394D31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400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E27C37-DFD6-4AA3-8886-00431003F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0D7D51-9645-44EC-B2A8-57BA8F0C7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A651F-9811-4BD7-972C-E4DC9D3B00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2C120-73C5-4345-8017-43BAC97AD492}" type="datetimeFigureOut">
              <a:rPr lang="en-GB" smtClean="0"/>
              <a:t>11/05/2022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871C20-2524-45DD-B06F-F2015CD942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E2C46-4423-44F5-9D20-CF87FBAB8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F345B-5483-4DA7-9B2C-9C7C9EFB7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68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4FCF2B-07FF-440B-8C46-2B7BA14DF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VI Sector response key areas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B6AE4D7B-4247-1D8B-467C-19AF748265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6791146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2549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29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VI Sector response key areas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 Sector response key areas</dc:title>
  <dc:creator>Caireen Sutherland</dc:creator>
  <cp:lastModifiedBy>Caireen Sutherland</cp:lastModifiedBy>
  <cp:revision>2</cp:revision>
  <dcterms:created xsi:type="dcterms:W3CDTF">2022-05-11T09:51:51Z</dcterms:created>
  <dcterms:modified xsi:type="dcterms:W3CDTF">2022-05-11T10:15:30Z</dcterms:modified>
</cp:coreProperties>
</file>