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14"/>
  </p:notesMasterIdLst>
  <p:handoutMasterIdLst>
    <p:handoutMasterId r:id="rId15"/>
  </p:handoutMasterIdLst>
  <p:sldIdLst>
    <p:sldId id="295" r:id="rId2"/>
    <p:sldId id="299" r:id="rId3"/>
    <p:sldId id="341" r:id="rId4"/>
    <p:sldId id="300" r:id="rId5"/>
    <p:sldId id="340" r:id="rId6"/>
    <p:sldId id="257" r:id="rId7"/>
    <p:sldId id="258" r:id="rId8"/>
    <p:sldId id="343" r:id="rId9"/>
    <p:sldId id="323" r:id="rId10"/>
    <p:sldId id="315" r:id="rId11"/>
    <p:sldId id="302" r:id="rId12"/>
    <p:sldId id="342" r:id="rId13"/>
  </p:sldIdLst>
  <p:sldSz cx="12195175" cy="6859588"/>
  <p:notesSz cx="6888163" cy="10021888"/>
  <p:defaultTextStyle>
    <a:defPPr>
      <a:defRPr lang="en-US"/>
    </a:defPPr>
    <a:lvl1pPr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1pPr>
    <a:lvl2pPr marL="610042"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2pPr>
    <a:lvl3pPr marL="1220084"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3pPr>
    <a:lvl4pPr marL="1830126"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4pPr>
    <a:lvl5pPr marL="2440168" algn="l" rtl="0" eaLnBrk="0" fontAlgn="base" hangingPunct="0">
      <a:spcBef>
        <a:spcPct val="0"/>
      </a:spcBef>
      <a:spcAft>
        <a:spcPct val="0"/>
      </a:spcAft>
      <a:defRPr sz="3200" kern="1200">
        <a:solidFill>
          <a:schemeClr val="tx1"/>
        </a:solidFill>
        <a:latin typeface="Arial" pitchFamily="-107" charset="0"/>
        <a:ea typeface="ＭＳ Ｐゴシック" pitchFamily="-107" charset="-128"/>
        <a:cs typeface="ＭＳ Ｐゴシック" pitchFamily="-107" charset="-128"/>
      </a:defRPr>
    </a:lvl5pPr>
    <a:lvl6pPr marL="3050210"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6pPr>
    <a:lvl7pPr marL="3660252"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7pPr>
    <a:lvl8pPr marL="4270294"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8pPr>
    <a:lvl9pPr marL="4880336" algn="l" defTabSz="610042" rtl="0" eaLnBrk="1" latinLnBrk="0" hangingPunct="1">
      <a:defRPr sz="3200" kern="1200">
        <a:solidFill>
          <a:schemeClr val="tx1"/>
        </a:solidFill>
        <a:latin typeface="Arial" pitchFamily="-107" charset="0"/>
        <a:ea typeface="ＭＳ Ｐゴシック" pitchFamily="-107" charset="-128"/>
        <a:cs typeface="ＭＳ Ｐゴシック" pitchFamily="-107" charset="-128"/>
      </a:defRPr>
    </a:lvl9pPr>
  </p:defaultTextStyle>
  <p:extLst>
    <p:ext uri="{EFAFB233-063F-42B5-8137-9DF3F51BA10A}">
      <p15:sldGuideLst xmlns:p15="http://schemas.microsoft.com/office/powerpoint/2012/main">
        <p15:guide id="1" orient="horz" pos="1435" userDrawn="1">
          <p15:clr>
            <a:srgbClr val="A4A3A4"/>
          </p15:clr>
        </p15:guide>
        <p15:guide id="2"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027B"/>
    <a:srgbClr val="C6007E"/>
    <a:srgbClr val="0092BC"/>
    <a:srgbClr val="4682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39" autoAdjust="0"/>
    <p:restoredTop sz="90895" autoAdjust="0"/>
  </p:normalViewPr>
  <p:slideViewPr>
    <p:cSldViewPr>
      <p:cViewPr varScale="1">
        <p:scale>
          <a:sx n="51" d="100"/>
          <a:sy n="51" d="100"/>
        </p:scale>
        <p:origin x="662" y="43"/>
      </p:cViewPr>
      <p:guideLst>
        <p:guide orient="horz" pos="1435"/>
        <p:guide pos="272"/>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C9EA07-DA04-4901-BADA-182A54314EE9}"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GB"/>
        </a:p>
      </dgm:t>
    </dgm:pt>
    <dgm:pt modelId="{44D31647-0D96-488E-8B1B-6D4380466B54}">
      <dgm:prSet phldrT="[Text]"/>
      <dgm:spPr/>
      <dgm:t>
        <a:bodyPr/>
        <a:lstStyle/>
        <a:p>
          <a:r>
            <a:rPr lang="en-GB" dirty="0"/>
            <a:t>Existing Routes</a:t>
          </a:r>
        </a:p>
        <a:p>
          <a:r>
            <a:rPr lang="en-GB" dirty="0"/>
            <a:t>Or</a:t>
          </a:r>
        </a:p>
      </dgm:t>
    </dgm:pt>
    <dgm:pt modelId="{CC2AE8F3-7B25-44A2-923E-BEAAF90F3CD3}" type="parTrans" cxnId="{C45E7B4E-2C29-4732-97BD-EC9C836529EE}">
      <dgm:prSet/>
      <dgm:spPr/>
      <dgm:t>
        <a:bodyPr/>
        <a:lstStyle/>
        <a:p>
          <a:endParaRPr lang="en-GB"/>
        </a:p>
      </dgm:t>
    </dgm:pt>
    <dgm:pt modelId="{07BF43BB-071B-4209-BA29-B0238B527F06}" type="sibTrans" cxnId="{C45E7B4E-2C29-4732-97BD-EC9C836529EE}">
      <dgm:prSet/>
      <dgm:spPr/>
      <dgm:t>
        <a:bodyPr/>
        <a:lstStyle/>
        <a:p>
          <a:endParaRPr lang="en-GB"/>
        </a:p>
      </dgm:t>
    </dgm:pt>
    <dgm:pt modelId="{FA598F5C-AA2E-4036-8874-A7D5064D2CCF}">
      <dgm:prSet phldrT="[Text]"/>
      <dgm:spPr/>
      <dgm:t>
        <a:bodyPr/>
        <a:lstStyle/>
        <a:p>
          <a:r>
            <a:rPr lang="en-GB"/>
            <a:t>Self funding</a:t>
          </a:r>
        </a:p>
      </dgm:t>
    </dgm:pt>
    <dgm:pt modelId="{ADE98802-E7D8-426B-BBD3-B3085BAA7608}" type="parTrans" cxnId="{53175C2D-8D0E-4614-932D-49F51CCAE9CB}">
      <dgm:prSet/>
      <dgm:spPr/>
      <dgm:t>
        <a:bodyPr/>
        <a:lstStyle/>
        <a:p>
          <a:endParaRPr lang="en-GB"/>
        </a:p>
      </dgm:t>
    </dgm:pt>
    <dgm:pt modelId="{3EFE4A7D-EA8B-4FC9-ACDE-B9382F75E34B}" type="sibTrans" cxnId="{53175C2D-8D0E-4614-932D-49F51CCAE9CB}">
      <dgm:prSet/>
      <dgm:spPr/>
      <dgm:t>
        <a:bodyPr/>
        <a:lstStyle/>
        <a:p>
          <a:endParaRPr lang="en-GB"/>
        </a:p>
      </dgm:t>
    </dgm:pt>
    <dgm:pt modelId="{01D958E5-F326-46EE-8B16-B15E0D4B4358}">
      <dgm:prSet phldrT="[Text]"/>
      <dgm:spPr/>
      <dgm:t>
        <a:bodyPr/>
        <a:lstStyle/>
        <a:p>
          <a:r>
            <a:rPr lang="en-GB" dirty="0"/>
            <a:t>Charity scholarships</a:t>
          </a:r>
        </a:p>
      </dgm:t>
    </dgm:pt>
    <dgm:pt modelId="{131B78A6-7AE5-4976-8073-E3087B439C6E}" type="parTrans" cxnId="{C427C20B-B5D6-4D4E-A7D8-BA1628909E2C}">
      <dgm:prSet/>
      <dgm:spPr/>
      <dgm:t>
        <a:bodyPr/>
        <a:lstStyle/>
        <a:p>
          <a:endParaRPr lang="en-GB"/>
        </a:p>
      </dgm:t>
    </dgm:pt>
    <dgm:pt modelId="{D8FB2942-3E12-4BAE-A590-41B2DB29A983}" type="sibTrans" cxnId="{C427C20B-B5D6-4D4E-A7D8-BA1628909E2C}">
      <dgm:prSet/>
      <dgm:spPr/>
      <dgm:t>
        <a:bodyPr/>
        <a:lstStyle/>
        <a:p>
          <a:endParaRPr lang="en-GB"/>
        </a:p>
      </dgm:t>
    </dgm:pt>
    <dgm:pt modelId="{23D03D1A-AEC4-43A4-8D3E-B4A30F50C326}">
      <dgm:prSet phldrT="[Text]"/>
      <dgm:spPr/>
      <dgm:t>
        <a:bodyPr/>
        <a:lstStyle/>
        <a:p>
          <a:r>
            <a:rPr lang="en-GB" dirty="0"/>
            <a:t>Apprenticeship Route</a:t>
          </a:r>
        </a:p>
      </dgm:t>
    </dgm:pt>
    <dgm:pt modelId="{CF3C4824-FA23-4CDC-A904-FCB617A25427}" type="parTrans" cxnId="{7E3C0D79-AD91-4533-8F31-B7DB1EEADE3B}">
      <dgm:prSet/>
      <dgm:spPr/>
      <dgm:t>
        <a:bodyPr/>
        <a:lstStyle/>
        <a:p>
          <a:endParaRPr lang="en-GB"/>
        </a:p>
      </dgm:t>
    </dgm:pt>
    <dgm:pt modelId="{1817BF0F-ACC4-43F3-8CCD-966E42D2D8E8}" type="sibTrans" cxnId="{7E3C0D79-AD91-4533-8F31-B7DB1EEADE3B}">
      <dgm:prSet/>
      <dgm:spPr/>
      <dgm:t>
        <a:bodyPr/>
        <a:lstStyle/>
        <a:p>
          <a:endParaRPr lang="en-GB"/>
        </a:p>
      </dgm:t>
    </dgm:pt>
    <dgm:pt modelId="{809DD178-3635-47E3-A7B9-805A7BA1D68B}">
      <dgm:prSet phldrT="[Text]"/>
      <dgm:spPr/>
      <dgm:t>
        <a:bodyPr/>
        <a:lstStyle/>
        <a:p>
          <a:r>
            <a:rPr lang="en-GB"/>
            <a:t>Apprenticeship levy funded </a:t>
          </a:r>
        </a:p>
      </dgm:t>
    </dgm:pt>
    <dgm:pt modelId="{587AA5A5-345B-4929-8E98-0A1BA36E8E7A}" type="parTrans" cxnId="{56026EE3-51F8-4AD4-BEDA-BC3B99B33941}">
      <dgm:prSet/>
      <dgm:spPr/>
      <dgm:t>
        <a:bodyPr/>
        <a:lstStyle/>
        <a:p>
          <a:endParaRPr lang="en-GB"/>
        </a:p>
      </dgm:t>
    </dgm:pt>
    <dgm:pt modelId="{C146EC9F-95CC-4F7F-9024-30B1F65ACF92}" type="sibTrans" cxnId="{56026EE3-51F8-4AD4-BEDA-BC3B99B33941}">
      <dgm:prSet/>
      <dgm:spPr/>
      <dgm:t>
        <a:bodyPr/>
        <a:lstStyle/>
        <a:p>
          <a:endParaRPr lang="en-GB"/>
        </a:p>
      </dgm:t>
    </dgm:pt>
    <dgm:pt modelId="{C9A78BE7-EBFE-4F2A-A8E1-30919313C290}">
      <dgm:prSet phldrT="[Text]"/>
      <dgm:spPr/>
      <dgm:t>
        <a:bodyPr/>
        <a:lstStyle/>
        <a:p>
          <a:r>
            <a:rPr lang="en-US" dirty="0"/>
            <a:t>Employer funded</a:t>
          </a:r>
          <a:endParaRPr lang="en-GB" dirty="0"/>
        </a:p>
      </dgm:t>
    </dgm:pt>
    <dgm:pt modelId="{36FB40CD-9D1D-4565-BEED-C7B533011D56}" type="parTrans" cxnId="{6690B40E-BF36-4B68-A910-E057DF2FFE3B}">
      <dgm:prSet/>
      <dgm:spPr/>
      <dgm:t>
        <a:bodyPr/>
        <a:lstStyle/>
        <a:p>
          <a:endParaRPr lang="en-GB"/>
        </a:p>
      </dgm:t>
    </dgm:pt>
    <dgm:pt modelId="{9CA9772D-A643-4986-826C-FFA129B8770A}" type="sibTrans" cxnId="{6690B40E-BF36-4B68-A910-E057DF2FFE3B}">
      <dgm:prSet/>
      <dgm:spPr/>
      <dgm:t>
        <a:bodyPr/>
        <a:lstStyle/>
        <a:p>
          <a:endParaRPr lang="en-GB"/>
        </a:p>
      </dgm:t>
    </dgm:pt>
    <dgm:pt modelId="{EE2C0329-11DD-45DA-93C7-9909057CEB0E}" type="pres">
      <dgm:prSet presAssocID="{E9C9EA07-DA04-4901-BADA-182A54314EE9}" presName="Name0" presStyleCnt="0">
        <dgm:presLayoutVars>
          <dgm:dir/>
          <dgm:animLvl val="lvl"/>
          <dgm:resizeHandles/>
        </dgm:presLayoutVars>
      </dgm:prSet>
      <dgm:spPr/>
    </dgm:pt>
    <dgm:pt modelId="{60FD15EC-8036-4921-ADCD-4A977F906D4E}" type="pres">
      <dgm:prSet presAssocID="{44D31647-0D96-488E-8B1B-6D4380466B54}" presName="linNode" presStyleCnt="0"/>
      <dgm:spPr/>
    </dgm:pt>
    <dgm:pt modelId="{76E934C7-A65E-43A4-89A2-4FB79BC0CE13}" type="pres">
      <dgm:prSet presAssocID="{44D31647-0D96-488E-8B1B-6D4380466B54}" presName="parentShp" presStyleLbl="node1" presStyleIdx="0" presStyleCnt="2">
        <dgm:presLayoutVars>
          <dgm:bulletEnabled val="1"/>
        </dgm:presLayoutVars>
      </dgm:prSet>
      <dgm:spPr/>
    </dgm:pt>
    <dgm:pt modelId="{3B0F58C1-E78C-4842-8306-4527EC66E29F}" type="pres">
      <dgm:prSet presAssocID="{44D31647-0D96-488E-8B1B-6D4380466B54}" presName="childShp" presStyleLbl="bgAccFollowNode1" presStyleIdx="0" presStyleCnt="2">
        <dgm:presLayoutVars>
          <dgm:bulletEnabled val="1"/>
        </dgm:presLayoutVars>
      </dgm:prSet>
      <dgm:spPr/>
    </dgm:pt>
    <dgm:pt modelId="{8C852A76-BE99-4FF1-B348-FBFABCD7D001}" type="pres">
      <dgm:prSet presAssocID="{07BF43BB-071B-4209-BA29-B0238B527F06}" presName="spacing" presStyleCnt="0"/>
      <dgm:spPr/>
    </dgm:pt>
    <dgm:pt modelId="{86F191B7-96ED-48C4-B481-FC820783D250}" type="pres">
      <dgm:prSet presAssocID="{23D03D1A-AEC4-43A4-8D3E-B4A30F50C326}" presName="linNode" presStyleCnt="0"/>
      <dgm:spPr/>
    </dgm:pt>
    <dgm:pt modelId="{DAF10018-DFA1-43F0-9253-44E032A65FBA}" type="pres">
      <dgm:prSet presAssocID="{23D03D1A-AEC4-43A4-8D3E-B4A30F50C326}" presName="parentShp" presStyleLbl="node1" presStyleIdx="1" presStyleCnt="2">
        <dgm:presLayoutVars>
          <dgm:bulletEnabled val="1"/>
        </dgm:presLayoutVars>
      </dgm:prSet>
      <dgm:spPr/>
    </dgm:pt>
    <dgm:pt modelId="{732FAD54-CD1D-4ADE-AC99-F2C6C1CC65A4}" type="pres">
      <dgm:prSet presAssocID="{23D03D1A-AEC4-43A4-8D3E-B4A30F50C326}" presName="childShp" presStyleLbl="bgAccFollowNode1" presStyleIdx="1" presStyleCnt="2">
        <dgm:presLayoutVars>
          <dgm:bulletEnabled val="1"/>
        </dgm:presLayoutVars>
      </dgm:prSet>
      <dgm:spPr/>
    </dgm:pt>
  </dgm:ptLst>
  <dgm:cxnLst>
    <dgm:cxn modelId="{43A0F501-F621-4B56-A5ED-263766E59262}" type="presOf" srcId="{C9A78BE7-EBFE-4F2A-A8E1-30919313C290}" destId="{3B0F58C1-E78C-4842-8306-4527EC66E29F}" srcOrd="0" destOrd="2" presId="urn:microsoft.com/office/officeart/2005/8/layout/vList6"/>
    <dgm:cxn modelId="{C427C20B-B5D6-4D4E-A7D8-BA1628909E2C}" srcId="{44D31647-0D96-488E-8B1B-6D4380466B54}" destId="{01D958E5-F326-46EE-8B16-B15E0D4B4358}" srcOrd="1" destOrd="0" parTransId="{131B78A6-7AE5-4976-8073-E3087B439C6E}" sibTransId="{D8FB2942-3E12-4BAE-A590-41B2DB29A983}"/>
    <dgm:cxn modelId="{6690B40E-BF36-4B68-A910-E057DF2FFE3B}" srcId="{44D31647-0D96-488E-8B1B-6D4380466B54}" destId="{C9A78BE7-EBFE-4F2A-A8E1-30919313C290}" srcOrd="2" destOrd="0" parTransId="{36FB40CD-9D1D-4565-BEED-C7B533011D56}" sibTransId="{9CA9772D-A643-4986-826C-FFA129B8770A}"/>
    <dgm:cxn modelId="{BA392324-CDAC-4391-AAF7-71093EA9E054}" type="presOf" srcId="{FA598F5C-AA2E-4036-8874-A7D5064D2CCF}" destId="{3B0F58C1-E78C-4842-8306-4527EC66E29F}" srcOrd="0" destOrd="0" presId="urn:microsoft.com/office/officeart/2005/8/layout/vList6"/>
    <dgm:cxn modelId="{53175C2D-8D0E-4614-932D-49F51CCAE9CB}" srcId="{44D31647-0D96-488E-8B1B-6D4380466B54}" destId="{FA598F5C-AA2E-4036-8874-A7D5064D2CCF}" srcOrd="0" destOrd="0" parTransId="{ADE98802-E7D8-426B-BBD3-B3085BAA7608}" sibTransId="{3EFE4A7D-EA8B-4FC9-ACDE-B9382F75E34B}"/>
    <dgm:cxn modelId="{14E63F37-738A-46A5-BFC8-1AE507E3D0C1}" type="presOf" srcId="{01D958E5-F326-46EE-8B16-B15E0D4B4358}" destId="{3B0F58C1-E78C-4842-8306-4527EC66E29F}" srcOrd="0" destOrd="1" presId="urn:microsoft.com/office/officeart/2005/8/layout/vList6"/>
    <dgm:cxn modelId="{5BCF4145-B038-417F-82BA-35C1D3E213CF}" type="presOf" srcId="{E9C9EA07-DA04-4901-BADA-182A54314EE9}" destId="{EE2C0329-11DD-45DA-93C7-9909057CEB0E}" srcOrd="0" destOrd="0" presId="urn:microsoft.com/office/officeart/2005/8/layout/vList6"/>
    <dgm:cxn modelId="{C45E7B4E-2C29-4732-97BD-EC9C836529EE}" srcId="{E9C9EA07-DA04-4901-BADA-182A54314EE9}" destId="{44D31647-0D96-488E-8B1B-6D4380466B54}" srcOrd="0" destOrd="0" parTransId="{CC2AE8F3-7B25-44A2-923E-BEAAF90F3CD3}" sibTransId="{07BF43BB-071B-4209-BA29-B0238B527F06}"/>
    <dgm:cxn modelId="{7E3C0D79-AD91-4533-8F31-B7DB1EEADE3B}" srcId="{E9C9EA07-DA04-4901-BADA-182A54314EE9}" destId="{23D03D1A-AEC4-43A4-8D3E-B4A30F50C326}" srcOrd="1" destOrd="0" parTransId="{CF3C4824-FA23-4CDC-A904-FCB617A25427}" sibTransId="{1817BF0F-ACC4-43F3-8CCD-966E42D2D8E8}"/>
    <dgm:cxn modelId="{CE47EABA-FEA2-486D-AB48-0DE58623304C}" type="presOf" srcId="{809DD178-3635-47E3-A7B9-805A7BA1D68B}" destId="{732FAD54-CD1D-4ADE-AC99-F2C6C1CC65A4}" srcOrd="0" destOrd="0" presId="urn:microsoft.com/office/officeart/2005/8/layout/vList6"/>
    <dgm:cxn modelId="{56026EE3-51F8-4AD4-BEDA-BC3B99B33941}" srcId="{23D03D1A-AEC4-43A4-8D3E-B4A30F50C326}" destId="{809DD178-3635-47E3-A7B9-805A7BA1D68B}" srcOrd="0" destOrd="0" parTransId="{587AA5A5-345B-4929-8E98-0A1BA36E8E7A}" sibTransId="{C146EC9F-95CC-4F7F-9024-30B1F65ACF92}"/>
    <dgm:cxn modelId="{98F153E3-62B7-4849-B02C-DB063E696CC9}" type="presOf" srcId="{44D31647-0D96-488E-8B1B-6D4380466B54}" destId="{76E934C7-A65E-43A4-89A2-4FB79BC0CE13}" srcOrd="0" destOrd="0" presId="urn:microsoft.com/office/officeart/2005/8/layout/vList6"/>
    <dgm:cxn modelId="{38D005F7-A4F0-41F0-A516-E17A820A42F9}" type="presOf" srcId="{23D03D1A-AEC4-43A4-8D3E-B4A30F50C326}" destId="{DAF10018-DFA1-43F0-9253-44E032A65FBA}" srcOrd="0" destOrd="0" presId="urn:microsoft.com/office/officeart/2005/8/layout/vList6"/>
    <dgm:cxn modelId="{CBE534BF-A24E-4B0E-AFBE-EB0B3F308374}" type="presParOf" srcId="{EE2C0329-11DD-45DA-93C7-9909057CEB0E}" destId="{60FD15EC-8036-4921-ADCD-4A977F906D4E}" srcOrd="0" destOrd="0" presId="urn:microsoft.com/office/officeart/2005/8/layout/vList6"/>
    <dgm:cxn modelId="{FA1B36A7-5FBD-4D7B-86B6-7FDDA434B4CE}" type="presParOf" srcId="{60FD15EC-8036-4921-ADCD-4A977F906D4E}" destId="{76E934C7-A65E-43A4-89A2-4FB79BC0CE13}" srcOrd="0" destOrd="0" presId="urn:microsoft.com/office/officeart/2005/8/layout/vList6"/>
    <dgm:cxn modelId="{FA9EAB94-02CE-44BA-A2BA-E94A8B973709}" type="presParOf" srcId="{60FD15EC-8036-4921-ADCD-4A977F906D4E}" destId="{3B0F58C1-E78C-4842-8306-4527EC66E29F}" srcOrd="1" destOrd="0" presId="urn:microsoft.com/office/officeart/2005/8/layout/vList6"/>
    <dgm:cxn modelId="{6F5CC33B-4875-4AC5-BC7B-95E1360CDE8F}" type="presParOf" srcId="{EE2C0329-11DD-45DA-93C7-9909057CEB0E}" destId="{8C852A76-BE99-4FF1-B348-FBFABCD7D001}" srcOrd="1" destOrd="0" presId="urn:microsoft.com/office/officeart/2005/8/layout/vList6"/>
    <dgm:cxn modelId="{9198B885-56E7-46F7-85DC-0E41B83F8599}" type="presParOf" srcId="{EE2C0329-11DD-45DA-93C7-9909057CEB0E}" destId="{86F191B7-96ED-48C4-B481-FC820783D250}" srcOrd="2" destOrd="0" presId="urn:microsoft.com/office/officeart/2005/8/layout/vList6"/>
    <dgm:cxn modelId="{C76235F0-9BDE-4ED3-930D-3F3A9B314FA2}" type="presParOf" srcId="{86F191B7-96ED-48C4-B481-FC820783D250}" destId="{DAF10018-DFA1-43F0-9253-44E032A65FBA}" srcOrd="0" destOrd="0" presId="urn:microsoft.com/office/officeart/2005/8/layout/vList6"/>
    <dgm:cxn modelId="{0260B1E8-783D-4392-8327-649A4BEAB21B}" type="presParOf" srcId="{86F191B7-96ED-48C4-B481-FC820783D250}" destId="{732FAD54-CD1D-4ADE-AC99-F2C6C1CC65A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893DED-4723-47E3-B4F9-3CFBFA615FAB}" type="doc">
      <dgm:prSet loTypeId="urn:microsoft.com/office/officeart/2005/8/layout/hProcess9" loCatId="process" qsTypeId="urn:microsoft.com/office/officeart/2005/8/quickstyle/simple1" qsCatId="simple" csTypeId="urn:microsoft.com/office/officeart/2005/8/colors/accent1_2" csCatId="accent1" phldr="1"/>
      <dgm:spPr/>
    </dgm:pt>
    <dgm:pt modelId="{7A2DC687-89E0-4CCD-9721-727BB54CE739}">
      <dgm:prSet phldrT="[Text]"/>
      <dgm:spPr/>
      <dgm:t>
        <a:bodyPr/>
        <a:lstStyle/>
        <a:p>
          <a:r>
            <a:rPr lang="en-US" dirty="0"/>
            <a:t>Employer arranges funding (already paying into the Apprenticeship Levy). </a:t>
          </a:r>
          <a:endParaRPr lang="en-GB" dirty="0"/>
        </a:p>
      </dgm:t>
    </dgm:pt>
    <dgm:pt modelId="{D331C6D9-7F7F-4FC2-830D-D404107A3A22}" type="parTrans" cxnId="{1726C6E9-4E34-4C92-B20E-F886DF89896E}">
      <dgm:prSet/>
      <dgm:spPr/>
      <dgm:t>
        <a:bodyPr/>
        <a:lstStyle/>
        <a:p>
          <a:endParaRPr lang="en-GB"/>
        </a:p>
      </dgm:t>
    </dgm:pt>
    <dgm:pt modelId="{86D35C93-B593-4A9C-9397-AC0093095729}" type="sibTrans" cxnId="{1726C6E9-4E34-4C92-B20E-F886DF89896E}">
      <dgm:prSet/>
      <dgm:spPr/>
      <dgm:t>
        <a:bodyPr/>
        <a:lstStyle/>
        <a:p>
          <a:endParaRPr lang="en-GB"/>
        </a:p>
      </dgm:t>
    </dgm:pt>
    <dgm:pt modelId="{15385E5D-0442-4E33-AB63-7617F21A860D}">
      <dgm:prSet phldrT="[Text]"/>
      <dgm:spPr/>
      <dgm:t>
        <a:bodyPr/>
        <a:lstStyle/>
        <a:p>
          <a:r>
            <a:rPr lang="en-US" dirty="0"/>
            <a:t>Student undertakes MQ at university</a:t>
          </a:r>
          <a:endParaRPr lang="en-GB" dirty="0"/>
        </a:p>
      </dgm:t>
    </dgm:pt>
    <dgm:pt modelId="{450AC0B3-7B05-447E-9434-30B64EE5863A}" type="parTrans" cxnId="{5AE3107E-695C-44EF-8982-E74AFD992CC8}">
      <dgm:prSet/>
      <dgm:spPr/>
      <dgm:t>
        <a:bodyPr/>
        <a:lstStyle/>
        <a:p>
          <a:endParaRPr lang="en-GB"/>
        </a:p>
      </dgm:t>
    </dgm:pt>
    <dgm:pt modelId="{590EAF22-1B74-4A3E-AFD7-152D3E4A3EFE}" type="sibTrans" cxnId="{5AE3107E-695C-44EF-8982-E74AFD992CC8}">
      <dgm:prSet/>
      <dgm:spPr/>
      <dgm:t>
        <a:bodyPr/>
        <a:lstStyle/>
        <a:p>
          <a:endParaRPr lang="en-GB"/>
        </a:p>
      </dgm:t>
    </dgm:pt>
    <dgm:pt modelId="{360D8E8C-9AB3-4125-BFF9-40688ACE3E3E}">
      <dgm:prSet phldrT="[Text]"/>
      <dgm:spPr/>
      <dgm:t>
        <a:bodyPr/>
        <a:lstStyle/>
        <a:p>
          <a:r>
            <a:rPr lang="en-US" dirty="0"/>
            <a:t>Student reaches the Apprenticeship Gateway		</a:t>
          </a:r>
          <a:endParaRPr lang="en-GB" dirty="0"/>
        </a:p>
      </dgm:t>
    </dgm:pt>
    <dgm:pt modelId="{23640EDE-0680-4F63-8DA8-5A85FC5F4E3F}" type="parTrans" cxnId="{5802B6AA-5E1B-4CE7-BD14-44CE143DACDF}">
      <dgm:prSet/>
      <dgm:spPr/>
      <dgm:t>
        <a:bodyPr/>
        <a:lstStyle/>
        <a:p>
          <a:endParaRPr lang="en-GB"/>
        </a:p>
      </dgm:t>
    </dgm:pt>
    <dgm:pt modelId="{1DCED8CF-4F56-4385-965E-9A76F8FB4074}" type="sibTrans" cxnId="{5802B6AA-5E1B-4CE7-BD14-44CE143DACDF}">
      <dgm:prSet/>
      <dgm:spPr/>
      <dgm:t>
        <a:bodyPr/>
        <a:lstStyle/>
        <a:p>
          <a:endParaRPr lang="en-GB"/>
        </a:p>
      </dgm:t>
    </dgm:pt>
    <dgm:pt modelId="{8BEEB7E5-5177-4A72-A1BC-31C72DD3D373}" type="pres">
      <dgm:prSet presAssocID="{06893DED-4723-47E3-B4F9-3CFBFA615FAB}" presName="CompostProcess" presStyleCnt="0">
        <dgm:presLayoutVars>
          <dgm:dir/>
          <dgm:resizeHandles val="exact"/>
        </dgm:presLayoutVars>
      </dgm:prSet>
      <dgm:spPr/>
    </dgm:pt>
    <dgm:pt modelId="{F7C67C8C-F5CF-4C21-BFAD-7DC8AAEA152D}" type="pres">
      <dgm:prSet presAssocID="{06893DED-4723-47E3-B4F9-3CFBFA615FAB}" presName="arrow" presStyleLbl="bgShp" presStyleIdx="0" presStyleCnt="1"/>
      <dgm:spPr/>
    </dgm:pt>
    <dgm:pt modelId="{8AB36A84-B02B-4799-8793-0D11EB07422E}" type="pres">
      <dgm:prSet presAssocID="{06893DED-4723-47E3-B4F9-3CFBFA615FAB}" presName="linearProcess" presStyleCnt="0"/>
      <dgm:spPr/>
    </dgm:pt>
    <dgm:pt modelId="{ADE8D498-B667-418B-9C26-C840E503711F}" type="pres">
      <dgm:prSet presAssocID="{7A2DC687-89E0-4CCD-9721-727BB54CE739}" presName="textNode" presStyleLbl="node1" presStyleIdx="0" presStyleCnt="3">
        <dgm:presLayoutVars>
          <dgm:bulletEnabled val="1"/>
        </dgm:presLayoutVars>
      </dgm:prSet>
      <dgm:spPr/>
    </dgm:pt>
    <dgm:pt modelId="{797015A1-6964-4208-BEAF-5BE48CCA8771}" type="pres">
      <dgm:prSet presAssocID="{86D35C93-B593-4A9C-9397-AC0093095729}" presName="sibTrans" presStyleCnt="0"/>
      <dgm:spPr/>
    </dgm:pt>
    <dgm:pt modelId="{CD2F4963-F668-4C73-9F31-13C396A12E1D}" type="pres">
      <dgm:prSet presAssocID="{15385E5D-0442-4E33-AB63-7617F21A860D}" presName="textNode" presStyleLbl="node1" presStyleIdx="1" presStyleCnt="3">
        <dgm:presLayoutVars>
          <dgm:bulletEnabled val="1"/>
        </dgm:presLayoutVars>
      </dgm:prSet>
      <dgm:spPr/>
    </dgm:pt>
    <dgm:pt modelId="{02B6155A-1AF6-4C02-BD82-6DD61441C2A4}" type="pres">
      <dgm:prSet presAssocID="{590EAF22-1B74-4A3E-AFD7-152D3E4A3EFE}" presName="sibTrans" presStyleCnt="0"/>
      <dgm:spPr/>
    </dgm:pt>
    <dgm:pt modelId="{693020D7-5EF9-4176-9DD3-E588B1289E8C}" type="pres">
      <dgm:prSet presAssocID="{360D8E8C-9AB3-4125-BFF9-40688ACE3E3E}" presName="textNode" presStyleLbl="node1" presStyleIdx="2" presStyleCnt="3">
        <dgm:presLayoutVars>
          <dgm:bulletEnabled val="1"/>
        </dgm:presLayoutVars>
      </dgm:prSet>
      <dgm:spPr/>
    </dgm:pt>
  </dgm:ptLst>
  <dgm:cxnLst>
    <dgm:cxn modelId="{984C0E64-6019-4B89-9594-2D6BD1BFD8AF}" type="presOf" srcId="{360D8E8C-9AB3-4125-BFF9-40688ACE3E3E}" destId="{693020D7-5EF9-4176-9DD3-E588B1289E8C}" srcOrd="0" destOrd="0" presId="urn:microsoft.com/office/officeart/2005/8/layout/hProcess9"/>
    <dgm:cxn modelId="{41E6716D-8AF0-4D7A-8FD8-E2019F4403AB}" type="presOf" srcId="{06893DED-4723-47E3-B4F9-3CFBFA615FAB}" destId="{8BEEB7E5-5177-4A72-A1BC-31C72DD3D373}" srcOrd="0" destOrd="0" presId="urn:microsoft.com/office/officeart/2005/8/layout/hProcess9"/>
    <dgm:cxn modelId="{5AE3107E-695C-44EF-8982-E74AFD992CC8}" srcId="{06893DED-4723-47E3-B4F9-3CFBFA615FAB}" destId="{15385E5D-0442-4E33-AB63-7617F21A860D}" srcOrd="1" destOrd="0" parTransId="{450AC0B3-7B05-447E-9434-30B64EE5863A}" sibTransId="{590EAF22-1B74-4A3E-AFD7-152D3E4A3EFE}"/>
    <dgm:cxn modelId="{50E3F093-ED74-4DB7-9D72-C79DAC88C7FC}" type="presOf" srcId="{15385E5D-0442-4E33-AB63-7617F21A860D}" destId="{CD2F4963-F668-4C73-9F31-13C396A12E1D}" srcOrd="0" destOrd="0" presId="urn:microsoft.com/office/officeart/2005/8/layout/hProcess9"/>
    <dgm:cxn modelId="{5802B6AA-5E1B-4CE7-BD14-44CE143DACDF}" srcId="{06893DED-4723-47E3-B4F9-3CFBFA615FAB}" destId="{360D8E8C-9AB3-4125-BFF9-40688ACE3E3E}" srcOrd="2" destOrd="0" parTransId="{23640EDE-0680-4F63-8DA8-5A85FC5F4E3F}" sibTransId="{1DCED8CF-4F56-4385-965E-9A76F8FB4074}"/>
    <dgm:cxn modelId="{D0D1A5C8-B36A-450A-B51E-26469A0C6EF7}" type="presOf" srcId="{7A2DC687-89E0-4CCD-9721-727BB54CE739}" destId="{ADE8D498-B667-418B-9C26-C840E503711F}" srcOrd="0" destOrd="0" presId="urn:microsoft.com/office/officeart/2005/8/layout/hProcess9"/>
    <dgm:cxn modelId="{1726C6E9-4E34-4C92-B20E-F886DF89896E}" srcId="{06893DED-4723-47E3-B4F9-3CFBFA615FAB}" destId="{7A2DC687-89E0-4CCD-9721-727BB54CE739}" srcOrd="0" destOrd="0" parTransId="{D331C6D9-7F7F-4FC2-830D-D404107A3A22}" sibTransId="{86D35C93-B593-4A9C-9397-AC0093095729}"/>
    <dgm:cxn modelId="{F617B5F1-8921-443F-A5BD-600D34295B16}" type="presParOf" srcId="{8BEEB7E5-5177-4A72-A1BC-31C72DD3D373}" destId="{F7C67C8C-F5CF-4C21-BFAD-7DC8AAEA152D}" srcOrd="0" destOrd="0" presId="urn:microsoft.com/office/officeart/2005/8/layout/hProcess9"/>
    <dgm:cxn modelId="{17399108-491D-4525-840C-8C987FA01C20}" type="presParOf" srcId="{8BEEB7E5-5177-4A72-A1BC-31C72DD3D373}" destId="{8AB36A84-B02B-4799-8793-0D11EB07422E}" srcOrd="1" destOrd="0" presId="urn:microsoft.com/office/officeart/2005/8/layout/hProcess9"/>
    <dgm:cxn modelId="{8D1FEDE4-EB81-4B6E-BC8F-157665C83004}" type="presParOf" srcId="{8AB36A84-B02B-4799-8793-0D11EB07422E}" destId="{ADE8D498-B667-418B-9C26-C840E503711F}" srcOrd="0" destOrd="0" presId="urn:microsoft.com/office/officeart/2005/8/layout/hProcess9"/>
    <dgm:cxn modelId="{028CD1DF-4047-4175-81B9-A89294165760}" type="presParOf" srcId="{8AB36A84-B02B-4799-8793-0D11EB07422E}" destId="{797015A1-6964-4208-BEAF-5BE48CCA8771}" srcOrd="1" destOrd="0" presId="urn:microsoft.com/office/officeart/2005/8/layout/hProcess9"/>
    <dgm:cxn modelId="{D1E10AF3-0A25-4596-AB5C-34AF032CA453}" type="presParOf" srcId="{8AB36A84-B02B-4799-8793-0D11EB07422E}" destId="{CD2F4963-F668-4C73-9F31-13C396A12E1D}" srcOrd="2" destOrd="0" presId="urn:microsoft.com/office/officeart/2005/8/layout/hProcess9"/>
    <dgm:cxn modelId="{134E3C40-80D5-4F1C-B4D2-F64A0B923112}" type="presParOf" srcId="{8AB36A84-B02B-4799-8793-0D11EB07422E}" destId="{02B6155A-1AF6-4C02-BD82-6DD61441C2A4}" srcOrd="3" destOrd="0" presId="urn:microsoft.com/office/officeart/2005/8/layout/hProcess9"/>
    <dgm:cxn modelId="{5B745A89-6FA3-4B14-ABD2-3D0AAEC92D00}" type="presParOf" srcId="{8AB36A84-B02B-4799-8793-0D11EB07422E}" destId="{693020D7-5EF9-4176-9DD3-E588B1289E8C}"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F58C1-E78C-4842-8306-4527EC66E29F}">
      <dsp:nvSpPr>
        <dsp:cNvPr id="0" name=""/>
        <dsp:cNvSpPr/>
      </dsp:nvSpPr>
      <dsp:spPr>
        <a:xfrm>
          <a:off x="4207213" y="531"/>
          <a:ext cx="6310820" cy="207203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t" anchorCtr="0">
          <a:noAutofit/>
        </a:bodyPr>
        <a:lstStyle/>
        <a:p>
          <a:pPr marL="285750" lvl="1" indent="-285750" algn="l" defTabSz="1422400">
            <a:lnSpc>
              <a:spcPct val="90000"/>
            </a:lnSpc>
            <a:spcBef>
              <a:spcPct val="0"/>
            </a:spcBef>
            <a:spcAft>
              <a:spcPct val="15000"/>
            </a:spcAft>
            <a:buChar char="•"/>
          </a:pPr>
          <a:r>
            <a:rPr lang="en-GB" sz="3200" kern="1200"/>
            <a:t>Self funding</a:t>
          </a:r>
        </a:p>
        <a:p>
          <a:pPr marL="285750" lvl="1" indent="-285750" algn="l" defTabSz="1422400">
            <a:lnSpc>
              <a:spcPct val="90000"/>
            </a:lnSpc>
            <a:spcBef>
              <a:spcPct val="0"/>
            </a:spcBef>
            <a:spcAft>
              <a:spcPct val="15000"/>
            </a:spcAft>
            <a:buChar char="•"/>
          </a:pPr>
          <a:r>
            <a:rPr lang="en-GB" sz="3200" kern="1200" dirty="0"/>
            <a:t>Charity scholarships</a:t>
          </a:r>
        </a:p>
        <a:p>
          <a:pPr marL="285750" lvl="1" indent="-285750" algn="l" defTabSz="1422400">
            <a:lnSpc>
              <a:spcPct val="90000"/>
            </a:lnSpc>
            <a:spcBef>
              <a:spcPct val="0"/>
            </a:spcBef>
            <a:spcAft>
              <a:spcPct val="15000"/>
            </a:spcAft>
            <a:buChar char="•"/>
          </a:pPr>
          <a:r>
            <a:rPr lang="en-US" sz="3200" kern="1200" dirty="0"/>
            <a:t>Employer funded</a:t>
          </a:r>
          <a:endParaRPr lang="en-GB" sz="3200" kern="1200" dirty="0"/>
        </a:p>
      </dsp:txBody>
      <dsp:txXfrm>
        <a:off x="4207213" y="259536"/>
        <a:ext cx="5533805" cy="1554029"/>
      </dsp:txXfrm>
    </dsp:sp>
    <dsp:sp modelId="{76E934C7-A65E-43A4-89A2-4FB79BC0CE13}">
      <dsp:nvSpPr>
        <dsp:cNvPr id="0" name=""/>
        <dsp:cNvSpPr/>
      </dsp:nvSpPr>
      <dsp:spPr>
        <a:xfrm>
          <a:off x="0" y="531"/>
          <a:ext cx="4207213" cy="20720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GB" sz="4400" kern="1200" dirty="0"/>
            <a:t>Existing Routes</a:t>
          </a:r>
        </a:p>
        <a:p>
          <a:pPr marL="0" lvl="0" indent="0" algn="ctr" defTabSz="1955800">
            <a:lnSpc>
              <a:spcPct val="90000"/>
            </a:lnSpc>
            <a:spcBef>
              <a:spcPct val="0"/>
            </a:spcBef>
            <a:spcAft>
              <a:spcPct val="35000"/>
            </a:spcAft>
            <a:buNone/>
          </a:pPr>
          <a:r>
            <a:rPr lang="en-GB" sz="4400" kern="1200" dirty="0"/>
            <a:t>Or</a:t>
          </a:r>
        </a:p>
      </dsp:txBody>
      <dsp:txXfrm>
        <a:off x="101149" y="101680"/>
        <a:ext cx="4004915" cy="1869741"/>
      </dsp:txXfrm>
    </dsp:sp>
    <dsp:sp modelId="{732FAD54-CD1D-4ADE-AC99-F2C6C1CC65A4}">
      <dsp:nvSpPr>
        <dsp:cNvPr id="0" name=""/>
        <dsp:cNvSpPr/>
      </dsp:nvSpPr>
      <dsp:spPr>
        <a:xfrm>
          <a:off x="4207213" y="2279774"/>
          <a:ext cx="6310820" cy="2072039"/>
        </a:xfrm>
        <a:prstGeom prst="rightArrow">
          <a:avLst>
            <a:gd name="adj1" fmla="val 75000"/>
            <a:gd name="adj2" fmla="val 5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t" anchorCtr="0">
          <a:noAutofit/>
        </a:bodyPr>
        <a:lstStyle/>
        <a:p>
          <a:pPr marL="285750" lvl="1" indent="-285750" algn="l" defTabSz="1422400">
            <a:lnSpc>
              <a:spcPct val="90000"/>
            </a:lnSpc>
            <a:spcBef>
              <a:spcPct val="0"/>
            </a:spcBef>
            <a:spcAft>
              <a:spcPct val="15000"/>
            </a:spcAft>
            <a:buChar char="•"/>
          </a:pPr>
          <a:r>
            <a:rPr lang="en-GB" sz="3200" kern="1200"/>
            <a:t>Apprenticeship levy funded </a:t>
          </a:r>
        </a:p>
      </dsp:txBody>
      <dsp:txXfrm>
        <a:off x="4207213" y="2538779"/>
        <a:ext cx="5533805" cy="1554029"/>
      </dsp:txXfrm>
    </dsp:sp>
    <dsp:sp modelId="{DAF10018-DFA1-43F0-9253-44E032A65FBA}">
      <dsp:nvSpPr>
        <dsp:cNvPr id="0" name=""/>
        <dsp:cNvSpPr/>
      </dsp:nvSpPr>
      <dsp:spPr>
        <a:xfrm>
          <a:off x="0" y="2279774"/>
          <a:ext cx="4207213" cy="20720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GB" sz="4400" kern="1200" dirty="0"/>
            <a:t>Apprenticeship Route</a:t>
          </a:r>
        </a:p>
      </dsp:txBody>
      <dsp:txXfrm>
        <a:off x="101149" y="2380923"/>
        <a:ext cx="4004915" cy="18697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67C8C-F5CF-4C21-BFAD-7DC8AAEA152D}">
      <dsp:nvSpPr>
        <dsp:cNvPr id="0" name=""/>
        <dsp:cNvSpPr/>
      </dsp:nvSpPr>
      <dsp:spPr>
        <a:xfrm>
          <a:off x="788852" y="0"/>
          <a:ext cx="8940328" cy="435234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E8D498-B667-418B-9C26-C840E503711F}">
      <dsp:nvSpPr>
        <dsp:cNvPr id="0" name=""/>
        <dsp:cNvSpPr/>
      </dsp:nvSpPr>
      <dsp:spPr>
        <a:xfrm>
          <a:off x="356421" y="1305703"/>
          <a:ext cx="3155410" cy="17409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Employer arranges funding (already paying into the Apprenticeship Levy). </a:t>
          </a:r>
          <a:endParaRPr lang="en-GB" sz="2400" kern="1200" dirty="0"/>
        </a:p>
      </dsp:txBody>
      <dsp:txXfrm>
        <a:off x="441407" y="1390689"/>
        <a:ext cx="2985438" cy="1570966"/>
      </dsp:txXfrm>
    </dsp:sp>
    <dsp:sp modelId="{CD2F4963-F668-4C73-9F31-13C396A12E1D}">
      <dsp:nvSpPr>
        <dsp:cNvPr id="0" name=""/>
        <dsp:cNvSpPr/>
      </dsp:nvSpPr>
      <dsp:spPr>
        <a:xfrm>
          <a:off x="3681311" y="1305703"/>
          <a:ext cx="3155410" cy="17409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Student undertakes MQ at university</a:t>
          </a:r>
          <a:endParaRPr lang="en-GB" sz="2400" kern="1200" dirty="0"/>
        </a:p>
      </dsp:txBody>
      <dsp:txXfrm>
        <a:off x="3766297" y="1390689"/>
        <a:ext cx="2985438" cy="1570966"/>
      </dsp:txXfrm>
    </dsp:sp>
    <dsp:sp modelId="{693020D7-5EF9-4176-9DD3-E588B1289E8C}">
      <dsp:nvSpPr>
        <dsp:cNvPr id="0" name=""/>
        <dsp:cNvSpPr/>
      </dsp:nvSpPr>
      <dsp:spPr>
        <a:xfrm>
          <a:off x="7006202" y="1305703"/>
          <a:ext cx="3155410" cy="17409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Student reaches the Apprenticeship Gateway		</a:t>
          </a:r>
          <a:endParaRPr lang="en-GB" sz="2400" kern="1200" dirty="0"/>
        </a:p>
      </dsp:txBody>
      <dsp:txXfrm>
        <a:off x="7091188" y="1390689"/>
        <a:ext cx="2985438" cy="1570966"/>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2016" tIns="46008" rIns="92016" bIns="46008" rtlCol="0"/>
          <a:lstStyle>
            <a:lvl1pPr algn="l">
              <a:defRPr sz="1200"/>
            </a:lvl1pPr>
          </a:lstStyle>
          <a:p>
            <a:endParaRPr lang="en-US"/>
          </a:p>
        </p:txBody>
      </p:sp>
      <p:sp>
        <p:nvSpPr>
          <p:cNvPr id="3" name="Date Placeholder 2"/>
          <p:cNvSpPr>
            <a:spLocks noGrp="1"/>
          </p:cNvSpPr>
          <p:nvPr>
            <p:ph type="dt" sz="quarter" idx="1"/>
          </p:nvPr>
        </p:nvSpPr>
        <p:spPr>
          <a:xfrm>
            <a:off x="3901698" y="0"/>
            <a:ext cx="2984871" cy="501094"/>
          </a:xfrm>
          <a:prstGeom prst="rect">
            <a:avLst/>
          </a:prstGeom>
        </p:spPr>
        <p:txBody>
          <a:bodyPr vert="horz" lIns="92016" tIns="46008" rIns="92016" bIns="46008" rtlCol="0"/>
          <a:lstStyle>
            <a:lvl1pPr algn="r">
              <a:defRPr sz="1200"/>
            </a:lvl1pPr>
          </a:lstStyle>
          <a:p>
            <a:fld id="{8F84A415-ED1C-E04D-B7C7-85A00DC614DF}" type="datetimeFigureOut">
              <a:rPr lang="en-US" smtClean="0"/>
              <a:pPr/>
              <a:t>11/9/2021</a:t>
            </a:fld>
            <a:endParaRPr lang="en-US"/>
          </a:p>
        </p:txBody>
      </p:sp>
      <p:sp>
        <p:nvSpPr>
          <p:cNvPr id="4" name="Footer Placeholder 3"/>
          <p:cNvSpPr>
            <a:spLocks noGrp="1"/>
          </p:cNvSpPr>
          <p:nvPr>
            <p:ph type="ftr" sz="quarter" idx="2"/>
          </p:nvPr>
        </p:nvSpPr>
        <p:spPr>
          <a:xfrm>
            <a:off x="0" y="9519055"/>
            <a:ext cx="2984871" cy="501094"/>
          </a:xfrm>
          <a:prstGeom prst="rect">
            <a:avLst/>
          </a:prstGeom>
        </p:spPr>
        <p:txBody>
          <a:bodyPr vert="horz" lIns="92016" tIns="46008" rIns="92016" bIns="46008" rtlCol="0" anchor="b"/>
          <a:lstStyle>
            <a:lvl1pPr algn="l">
              <a:defRPr sz="1200"/>
            </a:lvl1pPr>
          </a:lstStyle>
          <a:p>
            <a:endParaRPr lang="en-US"/>
          </a:p>
        </p:txBody>
      </p:sp>
      <p:sp>
        <p:nvSpPr>
          <p:cNvPr id="5" name="Slide Number Placeholder 4"/>
          <p:cNvSpPr>
            <a:spLocks noGrp="1"/>
          </p:cNvSpPr>
          <p:nvPr>
            <p:ph type="sldNum" sz="quarter" idx="3"/>
          </p:nvPr>
        </p:nvSpPr>
        <p:spPr>
          <a:xfrm>
            <a:off x="3901698" y="9519055"/>
            <a:ext cx="2984871" cy="501094"/>
          </a:xfrm>
          <a:prstGeom prst="rect">
            <a:avLst/>
          </a:prstGeom>
        </p:spPr>
        <p:txBody>
          <a:bodyPr vert="horz" lIns="92016" tIns="46008" rIns="92016" bIns="46008" rtlCol="0" anchor="b"/>
          <a:lstStyle>
            <a:lvl1pPr algn="r">
              <a:defRPr sz="1200"/>
            </a:lvl1pPr>
          </a:lstStyle>
          <a:p>
            <a:fld id="{3D9FAB58-3CE0-794F-B196-A923FE5D95EF}" type="slidenum">
              <a:rPr lang="en-US" smtClean="0"/>
              <a:pPr/>
              <a:t>‹#›</a:t>
            </a:fld>
            <a:endParaRPr lang="en-US"/>
          </a:p>
        </p:txBody>
      </p:sp>
    </p:spTree>
    <p:extLst>
      <p:ext uri="{BB962C8B-B14F-4D97-AF65-F5344CB8AC3E}">
        <p14:creationId xmlns:p14="http://schemas.microsoft.com/office/powerpoint/2010/main" val="13396614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1094"/>
          </a:xfrm>
          <a:prstGeom prst="rect">
            <a:avLst/>
          </a:prstGeom>
        </p:spPr>
        <p:txBody>
          <a:bodyPr vert="horz" lIns="92016" tIns="46008" rIns="92016" bIns="46008" rtlCol="0"/>
          <a:lstStyle>
            <a:lvl1pPr algn="l">
              <a:defRPr sz="1200"/>
            </a:lvl1pPr>
          </a:lstStyle>
          <a:p>
            <a:endParaRPr lang="en-US"/>
          </a:p>
        </p:txBody>
      </p:sp>
      <p:sp>
        <p:nvSpPr>
          <p:cNvPr id="3" name="Date Placeholder 2"/>
          <p:cNvSpPr>
            <a:spLocks noGrp="1"/>
          </p:cNvSpPr>
          <p:nvPr>
            <p:ph type="dt" idx="1"/>
          </p:nvPr>
        </p:nvSpPr>
        <p:spPr>
          <a:xfrm>
            <a:off x="3901698" y="0"/>
            <a:ext cx="2984871" cy="501094"/>
          </a:xfrm>
          <a:prstGeom prst="rect">
            <a:avLst/>
          </a:prstGeom>
        </p:spPr>
        <p:txBody>
          <a:bodyPr vert="horz" lIns="92016" tIns="46008" rIns="92016" bIns="46008" rtlCol="0"/>
          <a:lstStyle>
            <a:lvl1pPr algn="r">
              <a:defRPr sz="1200"/>
            </a:lvl1pPr>
          </a:lstStyle>
          <a:p>
            <a:fld id="{2B06CD65-0052-A748-ABD9-E18F4F72E200}" type="datetimeFigureOut">
              <a:rPr lang="en-US" smtClean="0"/>
              <a:pPr/>
              <a:t>11/9/2021</a:t>
            </a:fld>
            <a:endParaRPr lang="en-US"/>
          </a:p>
        </p:txBody>
      </p:sp>
      <p:sp>
        <p:nvSpPr>
          <p:cNvPr id="4" name="Slide Image Placeholder 3"/>
          <p:cNvSpPr>
            <a:spLocks noGrp="1" noRot="1" noChangeAspect="1"/>
          </p:cNvSpPr>
          <p:nvPr>
            <p:ph type="sldImg" idx="2"/>
          </p:nvPr>
        </p:nvSpPr>
        <p:spPr>
          <a:xfrm>
            <a:off x="104775" y="752475"/>
            <a:ext cx="6678613" cy="3757613"/>
          </a:xfrm>
          <a:prstGeom prst="rect">
            <a:avLst/>
          </a:prstGeom>
          <a:noFill/>
          <a:ln w="12700">
            <a:solidFill>
              <a:prstClr val="black"/>
            </a:solidFill>
          </a:ln>
        </p:spPr>
        <p:txBody>
          <a:bodyPr vert="horz" lIns="92016" tIns="46008" rIns="92016" bIns="46008" rtlCol="0" anchor="ctr"/>
          <a:lstStyle/>
          <a:p>
            <a:endParaRPr lang="en-US"/>
          </a:p>
        </p:txBody>
      </p:sp>
      <p:sp>
        <p:nvSpPr>
          <p:cNvPr id="5" name="Notes Placeholder 4"/>
          <p:cNvSpPr>
            <a:spLocks noGrp="1"/>
          </p:cNvSpPr>
          <p:nvPr>
            <p:ph type="body" sz="quarter" idx="3"/>
          </p:nvPr>
        </p:nvSpPr>
        <p:spPr>
          <a:xfrm>
            <a:off x="688817" y="4760397"/>
            <a:ext cx="5510530" cy="4509850"/>
          </a:xfrm>
          <a:prstGeom prst="rect">
            <a:avLst/>
          </a:prstGeom>
        </p:spPr>
        <p:txBody>
          <a:bodyPr vert="horz" lIns="92016" tIns="46008" rIns="92016" bIns="46008"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9055"/>
            <a:ext cx="2984871" cy="501094"/>
          </a:xfrm>
          <a:prstGeom prst="rect">
            <a:avLst/>
          </a:prstGeom>
        </p:spPr>
        <p:txBody>
          <a:bodyPr vert="horz" lIns="92016" tIns="46008" rIns="92016" bIns="46008" rtlCol="0" anchor="b"/>
          <a:lstStyle>
            <a:lvl1pPr algn="l">
              <a:defRPr sz="1200"/>
            </a:lvl1pPr>
          </a:lstStyle>
          <a:p>
            <a:endParaRPr lang="en-US"/>
          </a:p>
        </p:txBody>
      </p:sp>
      <p:sp>
        <p:nvSpPr>
          <p:cNvPr id="7" name="Slide Number Placeholder 6"/>
          <p:cNvSpPr>
            <a:spLocks noGrp="1"/>
          </p:cNvSpPr>
          <p:nvPr>
            <p:ph type="sldNum" sz="quarter" idx="5"/>
          </p:nvPr>
        </p:nvSpPr>
        <p:spPr>
          <a:xfrm>
            <a:off x="3901698" y="9519055"/>
            <a:ext cx="2984871" cy="501094"/>
          </a:xfrm>
          <a:prstGeom prst="rect">
            <a:avLst/>
          </a:prstGeom>
        </p:spPr>
        <p:txBody>
          <a:bodyPr vert="horz" lIns="92016" tIns="46008" rIns="92016" bIns="46008" rtlCol="0" anchor="b"/>
          <a:lstStyle>
            <a:lvl1pPr algn="r">
              <a:defRPr sz="1200"/>
            </a:lvl1pPr>
          </a:lstStyle>
          <a:p>
            <a:fld id="{A6E30364-1EC5-4C4A-B73A-092E241CA3BF}" type="slidenum">
              <a:rPr lang="en-US" smtClean="0"/>
              <a:pPr/>
              <a:t>‹#›</a:t>
            </a:fld>
            <a:endParaRPr lang="en-US"/>
          </a:p>
        </p:txBody>
      </p:sp>
    </p:spTree>
    <p:extLst>
      <p:ext uri="{BB962C8B-B14F-4D97-AF65-F5344CB8AC3E}">
        <p14:creationId xmlns:p14="http://schemas.microsoft.com/office/powerpoint/2010/main" val="3031552633"/>
      </p:ext>
    </p:extLst>
  </p:cSld>
  <p:clrMap bg1="lt1" tx1="dk1" bg2="lt2" tx2="dk2" accent1="accent1" accent2="accent2" accent3="accent3" accent4="accent4" accent5="accent5" accent6="accent6" hlink="hlink" folHlink="folHlink"/>
  <p:notesStyle>
    <a:lvl1pPr marL="0" algn="l" defTabSz="610042" rtl="0" eaLnBrk="1" latinLnBrk="0" hangingPunct="1">
      <a:defRPr sz="1600" kern="1200">
        <a:solidFill>
          <a:schemeClr val="tx1"/>
        </a:solidFill>
        <a:latin typeface="+mn-lt"/>
        <a:ea typeface="+mn-ea"/>
        <a:cs typeface="+mn-cs"/>
      </a:defRPr>
    </a:lvl1pPr>
    <a:lvl2pPr marL="610042" algn="l" defTabSz="610042" rtl="0" eaLnBrk="1" latinLnBrk="0" hangingPunct="1">
      <a:defRPr sz="1600" kern="1200">
        <a:solidFill>
          <a:schemeClr val="tx1"/>
        </a:solidFill>
        <a:latin typeface="+mn-lt"/>
        <a:ea typeface="+mn-ea"/>
        <a:cs typeface="+mn-cs"/>
      </a:defRPr>
    </a:lvl2pPr>
    <a:lvl3pPr marL="1220084" algn="l" defTabSz="610042" rtl="0" eaLnBrk="1" latinLnBrk="0" hangingPunct="1">
      <a:defRPr sz="1600" kern="1200">
        <a:solidFill>
          <a:schemeClr val="tx1"/>
        </a:solidFill>
        <a:latin typeface="+mn-lt"/>
        <a:ea typeface="+mn-ea"/>
        <a:cs typeface="+mn-cs"/>
      </a:defRPr>
    </a:lvl3pPr>
    <a:lvl4pPr marL="1830126" algn="l" defTabSz="610042" rtl="0" eaLnBrk="1" latinLnBrk="0" hangingPunct="1">
      <a:defRPr sz="1600" kern="1200">
        <a:solidFill>
          <a:schemeClr val="tx1"/>
        </a:solidFill>
        <a:latin typeface="+mn-lt"/>
        <a:ea typeface="+mn-ea"/>
        <a:cs typeface="+mn-cs"/>
      </a:defRPr>
    </a:lvl4pPr>
    <a:lvl5pPr marL="2440168" algn="l" defTabSz="610042" rtl="0" eaLnBrk="1" latinLnBrk="0" hangingPunct="1">
      <a:defRPr sz="1600" kern="1200">
        <a:solidFill>
          <a:schemeClr val="tx1"/>
        </a:solidFill>
        <a:latin typeface="+mn-lt"/>
        <a:ea typeface="+mn-ea"/>
        <a:cs typeface="+mn-cs"/>
      </a:defRPr>
    </a:lvl5pPr>
    <a:lvl6pPr marL="3050210" algn="l" defTabSz="610042" rtl="0" eaLnBrk="1" latinLnBrk="0" hangingPunct="1">
      <a:defRPr sz="1600" kern="1200">
        <a:solidFill>
          <a:schemeClr val="tx1"/>
        </a:solidFill>
        <a:latin typeface="+mn-lt"/>
        <a:ea typeface="+mn-ea"/>
        <a:cs typeface="+mn-cs"/>
      </a:defRPr>
    </a:lvl6pPr>
    <a:lvl7pPr marL="3660252" algn="l" defTabSz="610042" rtl="0" eaLnBrk="1" latinLnBrk="0" hangingPunct="1">
      <a:defRPr sz="1600" kern="1200">
        <a:solidFill>
          <a:schemeClr val="tx1"/>
        </a:solidFill>
        <a:latin typeface="+mn-lt"/>
        <a:ea typeface="+mn-ea"/>
        <a:cs typeface="+mn-cs"/>
      </a:defRPr>
    </a:lvl7pPr>
    <a:lvl8pPr marL="4270294" algn="l" defTabSz="610042" rtl="0" eaLnBrk="1" latinLnBrk="0" hangingPunct="1">
      <a:defRPr sz="1600" kern="1200">
        <a:solidFill>
          <a:schemeClr val="tx1"/>
        </a:solidFill>
        <a:latin typeface="+mn-lt"/>
        <a:ea typeface="+mn-ea"/>
        <a:cs typeface="+mn-cs"/>
      </a:defRPr>
    </a:lvl8pPr>
    <a:lvl9pPr marL="4880336" algn="l" defTabSz="610042"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499433A-E067-4B54-A634-15F140E10212}" type="slidenum">
              <a:rPr lang="en-GB" smtClean="0"/>
              <a:pPr/>
              <a:t>1</a:t>
            </a:fld>
            <a:endParaRPr lang="en-GB" dirty="0"/>
          </a:p>
        </p:txBody>
      </p:sp>
    </p:spTree>
    <p:extLst>
      <p:ext uri="{BB962C8B-B14F-4D97-AF65-F5344CB8AC3E}">
        <p14:creationId xmlns:p14="http://schemas.microsoft.com/office/powerpoint/2010/main" val="3844907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09755" y="3469169"/>
            <a:ext cx="4320480" cy="1656184"/>
          </a:xfrm>
        </p:spPr>
        <p:txBody>
          <a:bodyPr/>
          <a:lstStyle>
            <a:lvl1pPr>
              <a:defRPr sz="4800" b="1"/>
            </a:lvl1pPr>
          </a:lstStyle>
          <a:p>
            <a:r>
              <a:rPr lang="en-US"/>
              <a:t>Click to edit Master title style</a:t>
            </a:r>
            <a:endParaRPr lang="en-US" dirty="0"/>
          </a:p>
        </p:txBody>
      </p:sp>
      <p:sp>
        <p:nvSpPr>
          <p:cNvPr id="3" name="Subtitle 2"/>
          <p:cNvSpPr>
            <a:spLocks noGrp="1"/>
          </p:cNvSpPr>
          <p:nvPr>
            <p:ph type="subTitle" idx="1"/>
          </p:nvPr>
        </p:nvSpPr>
        <p:spPr>
          <a:xfrm>
            <a:off x="7609755" y="5269369"/>
            <a:ext cx="4320480" cy="1256769"/>
          </a:xfrm>
        </p:spPr>
        <p:txBody>
          <a:bodyPr/>
          <a:lstStyle>
            <a:lvl1pPr marL="0" indent="0" algn="l">
              <a:buNone/>
              <a:defRPr>
                <a:solidFill>
                  <a:schemeClr val="accent3"/>
                </a:solidFill>
              </a:defRPr>
            </a:lvl1pPr>
            <a:lvl2pPr marL="610042" indent="0" algn="ctr">
              <a:buNone/>
              <a:defRPr/>
            </a:lvl2pPr>
            <a:lvl3pPr marL="1220084" indent="0" algn="ctr">
              <a:buNone/>
              <a:defRPr/>
            </a:lvl3pPr>
            <a:lvl4pPr marL="1830126" indent="0" algn="ctr">
              <a:buNone/>
              <a:defRPr/>
            </a:lvl4pPr>
            <a:lvl5pPr marL="2440168" indent="0" algn="ctr">
              <a:buNone/>
              <a:defRPr/>
            </a:lvl5pPr>
            <a:lvl6pPr marL="3050210" indent="0" algn="ctr">
              <a:buNone/>
              <a:defRPr/>
            </a:lvl6pPr>
            <a:lvl7pPr marL="3660252" indent="0" algn="ctr">
              <a:buNone/>
              <a:defRPr/>
            </a:lvl7pPr>
            <a:lvl8pPr marL="4270294" indent="0" algn="ctr">
              <a:buNone/>
              <a:defRPr/>
            </a:lvl8pPr>
            <a:lvl9pPr marL="4880336" indent="0" algn="ctr">
              <a:buNone/>
              <a:defRPr/>
            </a:lvl9pPr>
          </a:lstStyle>
          <a:p>
            <a:r>
              <a:rPr lang="en-US"/>
              <a:t>Click to edit Master subtitle style</a:t>
            </a:r>
            <a:endParaRPr lang="en-US" dirty="0"/>
          </a:p>
        </p:txBody>
      </p:sp>
      <p:sp>
        <p:nvSpPr>
          <p:cNvPr id="11" name="Picture Placeholder 10"/>
          <p:cNvSpPr>
            <a:spLocks noGrp="1" noChangeAspect="1"/>
          </p:cNvSpPr>
          <p:nvPr>
            <p:ph type="pic" sz="quarter" idx="11"/>
          </p:nvPr>
        </p:nvSpPr>
        <p:spPr>
          <a:xfrm>
            <a:off x="-360000" y="-170206"/>
            <a:ext cx="7200000" cy="7200000"/>
          </a:xfrm>
          <a:prstGeom prst="ellipse">
            <a:avLst/>
          </a:prstGeom>
          <a:solidFill>
            <a:schemeClr val="accent6">
              <a:lumMod val="20000"/>
              <a:lumOff val="80000"/>
            </a:schemeClr>
          </a:solidFill>
          <a:ln w="38100">
            <a:solidFill>
              <a:schemeClr val="bg2"/>
            </a:solidFill>
          </a:ln>
        </p:spPr>
        <p:txBody>
          <a:bodyPr/>
          <a:lstStyle/>
          <a:p>
            <a:r>
              <a:rPr lang="en-US"/>
              <a:t>Click icon to add picture</a:t>
            </a: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6091" cy="720000"/>
          </a:xfrm>
        </p:spPr>
        <p:txBody>
          <a:bodyPr/>
          <a:lstStyle/>
          <a:p>
            <a:r>
              <a:rPr lang="en-US"/>
              <a:t>Click to edit Master title style</a:t>
            </a:r>
            <a:endParaRPr lang="en-US" dirty="0"/>
          </a:p>
        </p:txBody>
      </p:sp>
      <p:sp>
        <p:nvSpPr>
          <p:cNvPr id="3" name="Content Placeholder 2"/>
          <p:cNvSpPr>
            <a:spLocks noGrp="1"/>
          </p:cNvSpPr>
          <p:nvPr>
            <p:ph idx="1"/>
          </p:nvPr>
        </p:nvSpPr>
        <p:spPr>
          <a:xfrm>
            <a:off x="914639" y="1977741"/>
            <a:ext cx="10365899" cy="43323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a:t>Click to edit Master text styles</a:t>
            </a:r>
          </a:p>
        </p:txBody>
      </p:sp>
    </p:spTree>
    <p:extLst>
      <p:ext uri="{BB962C8B-B14F-4D97-AF65-F5344CB8AC3E}">
        <p14:creationId xmlns:p14="http://schemas.microsoft.com/office/powerpoint/2010/main" val="3779489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4639" y="1485576"/>
            <a:ext cx="5081323" cy="4824000"/>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4639" y="1977741"/>
            <a:ext cx="5081323" cy="4331836"/>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9214" y="3069754"/>
            <a:ext cx="5081323" cy="3239822"/>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10"/>
          </p:nvPr>
        </p:nvSpPr>
        <p:spPr>
          <a:xfrm>
            <a:off x="912575" y="1329742"/>
            <a:ext cx="8258155" cy="647998"/>
          </a:xfrm>
        </p:spPr>
        <p:txBody>
          <a:bodyPr/>
          <a:lstStyle>
            <a:lvl1pPr marL="0" indent="0">
              <a:spcBef>
                <a:spcPts val="0"/>
              </a:spcBef>
              <a:buNone/>
              <a:defRPr b="1">
                <a:solidFill>
                  <a:schemeClr val="accent3"/>
                </a:solidFill>
              </a:defRPr>
            </a:lvl1pPr>
          </a:lstStyle>
          <a:p>
            <a:pPr lvl="0"/>
            <a:r>
              <a:rPr lang="en-US"/>
              <a:t>Click to edit Master text styles</a:t>
            </a:r>
          </a:p>
        </p:txBody>
      </p:sp>
    </p:spTree>
    <p:extLst>
      <p:ext uri="{BB962C8B-B14F-4D97-AF65-F5344CB8AC3E}">
        <p14:creationId xmlns:p14="http://schemas.microsoft.com/office/powerpoint/2010/main" val="3397568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size picture, Grap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a:t>Click to edit Master title style</a:t>
            </a:r>
            <a:endParaRPr lang="en-GB" dirty="0"/>
          </a:p>
        </p:txBody>
      </p:sp>
    </p:spTree>
    <p:extLst>
      <p:ext uri="{BB962C8B-B14F-4D97-AF65-F5344CB8AC3E}">
        <p14:creationId xmlns:p14="http://schemas.microsoft.com/office/powerpoint/2010/main" val="1867214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Full size picture, white logo">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5910416"/>
            <a:ext cx="7681763" cy="615642"/>
          </a:xfrm>
          <a:solidFill>
            <a:schemeClr val="accent2"/>
          </a:solidFill>
        </p:spPr>
        <p:txBody>
          <a:bodyPr lIns="576000" anchor="b" anchorCtr="0">
            <a:spAutoFit/>
          </a:bodyPr>
          <a:lstStyle>
            <a:lvl1pPr>
              <a:defRPr sz="3200">
                <a:solidFill>
                  <a:schemeClr val="bg1"/>
                </a:solidFill>
              </a:defRPr>
            </a:lvl1pPr>
          </a:lstStyle>
          <a:p>
            <a:r>
              <a:rPr lang="en-US"/>
              <a:t>Click to edit Master title style</a:t>
            </a:r>
            <a:endParaRPr lang="en-GB" dirty="0"/>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854904" y="0"/>
            <a:ext cx="2339995" cy="1902927"/>
          </a:xfrm>
          <a:prstGeom prst="rect">
            <a:avLst/>
          </a:prstGeom>
        </p:spPr>
      </p:pic>
    </p:spTree>
    <p:extLst>
      <p:ext uri="{BB962C8B-B14F-4D97-AF65-F5344CB8AC3E}">
        <p14:creationId xmlns:p14="http://schemas.microsoft.com/office/powerpoint/2010/main" val="1996139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Quotation">
    <p:bg>
      <p:bgPr>
        <a:solidFill>
          <a:schemeClr val="bg2"/>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53770" y="0"/>
            <a:ext cx="2339995" cy="1902927"/>
          </a:xfrm>
          <a:prstGeom prst="rect">
            <a:avLst/>
          </a:prstGeom>
        </p:spPr>
      </p:pic>
      <p:sp>
        <p:nvSpPr>
          <p:cNvPr id="7" name="Text Placeholder 6"/>
          <p:cNvSpPr>
            <a:spLocks noGrp="1"/>
          </p:cNvSpPr>
          <p:nvPr>
            <p:ph type="body" sz="quarter" idx="10" hasCustomPrompt="1"/>
          </p:nvPr>
        </p:nvSpPr>
        <p:spPr>
          <a:xfrm>
            <a:off x="3217068" y="2493963"/>
            <a:ext cx="5761038" cy="1583903"/>
          </a:xfrm>
        </p:spPr>
        <p:txBody>
          <a:bodyPr/>
          <a:lstStyle>
            <a:lvl1pPr marL="0" indent="0" algn="ctr">
              <a:buNone/>
              <a:defRPr sz="4800" b="1">
                <a:solidFill>
                  <a:schemeClr val="bg1"/>
                </a:solidFill>
              </a:defRPr>
            </a:lvl1pPr>
          </a:lstStyle>
          <a:p>
            <a:pPr lvl="0"/>
            <a:r>
              <a:rPr lang="en-US" dirty="0"/>
              <a:t>“Insert quote</a:t>
            </a:r>
            <a:br>
              <a:rPr lang="en-US" dirty="0"/>
            </a:br>
            <a:r>
              <a:rPr lang="en-US" dirty="0"/>
              <a:t>here”</a:t>
            </a:r>
          </a:p>
        </p:txBody>
      </p:sp>
      <p:sp>
        <p:nvSpPr>
          <p:cNvPr id="9" name="Text Placeholder 8"/>
          <p:cNvSpPr>
            <a:spLocks noGrp="1"/>
          </p:cNvSpPr>
          <p:nvPr>
            <p:ph type="body" sz="quarter" idx="11" hasCustomPrompt="1"/>
          </p:nvPr>
        </p:nvSpPr>
        <p:spPr>
          <a:xfrm>
            <a:off x="5737547" y="4221882"/>
            <a:ext cx="5472112" cy="864096"/>
          </a:xfrm>
        </p:spPr>
        <p:txBody>
          <a:bodyPr/>
          <a:lstStyle>
            <a:lvl1pPr marL="0" indent="0">
              <a:buNone/>
              <a:defRPr sz="4400" b="1">
                <a:solidFill>
                  <a:schemeClr val="accent3"/>
                </a:solidFill>
              </a:defRPr>
            </a:lvl1pPr>
          </a:lstStyle>
          <a:p>
            <a:pPr lvl="0"/>
            <a:r>
              <a:rPr lang="en-US" dirty="0"/>
              <a:t>Quoted by</a:t>
            </a:r>
          </a:p>
        </p:txBody>
      </p:sp>
    </p:spTree>
    <p:extLst>
      <p:ext uri="{BB962C8B-B14F-4D97-AF65-F5344CB8AC3E}">
        <p14:creationId xmlns:p14="http://schemas.microsoft.com/office/powerpoint/2010/main" val="359851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639" y="609742"/>
            <a:ext cx="8258150" cy="720000"/>
          </a:xfrm>
        </p:spPr>
        <p:txBody>
          <a:body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640" y="609743"/>
            <a:ext cx="9071380" cy="720000"/>
          </a:xfrm>
          <a:prstGeom prst="rect">
            <a:avLst/>
          </a:prstGeom>
          <a:noFill/>
          <a:ln w="9525">
            <a:noFill/>
            <a:miter lim="800000"/>
            <a:headEnd/>
            <a:tailEnd/>
          </a:ln>
        </p:spPr>
        <p:txBody>
          <a:bodyPr vert="horz" wrap="square" lIns="122008" tIns="61004" rIns="122008" bIns="61004" numCol="1" anchor="ctr" anchorCtr="0" compatLnSpc="1">
            <a:prstTxWarp prst="textNoShape">
              <a:avLst/>
            </a:prstTxWarp>
          </a:bodyPr>
          <a:lstStyle/>
          <a:p>
            <a:pPr lvl="0"/>
            <a:r>
              <a:rPr lang="en-US"/>
              <a:t>Click to edit Master title style</a:t>
            </a:r>
            <a:endParaRPr lang="en-US" dirty="0"/>
          </a:p>
        </p:txBody>
      </p:sp>
      <p:sp>
        <p:nvSpPr>
          <p:cNvPr id="1027" name="Rectangle 3"/>
          <p:cNvSpPr>
            <a:spLocks noGrp="1" noChangeArrowheads="1"/>
          </p:cNvSpPr>
          <p:nvPr>
            <p:ph type="body" idx="1"/>
          </p:nvPr>
        </p:nvSpPr>
        <p:spPr bwMode="auto">
          <a:xfrm>
            <a:off x="914639" y="1485578"/>
            <a:ext cx="10365899" cy="4824536"/>
          </a:xfrm>
          <a:prstGeom prst="rect">
            <a:avLst/>
          </a:prstGeom>
          <a:noFill/>
          <a:ln w="9525">
            <a:noFill/>
            <a:miter lim="800000"/>
            <a:headEnd/>
            <a:tailEnd/>
          </a:ln>
        </p:spPr>
        <p:txBody>
          <a:bodyPr vert="horz" wrap="square" lIns="122008" tIns="61004" rIns="122008" bIns="61004"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8" name="Pictur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854902" y="0"/>
            <a:ext cx="2340000" cy="1902927"/>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4" r:id="rId4"/>
    <p:sldLayoutId id="2147483669" r:id="rId5"/>
    <p:sldLayoutId id="2147483670" r:id="rId6"/>
    <p:sldLayoutId id="2147483671" r:id="rId7"/>
    <p:sldLayoutId id="2147483672" r:id="rId8"/>
    <p:sldLayoutId id="2147483666" r:id="rId9"/>
    <p:sldLayoutId id="2147483667" r:id="rId10"/>
  </p:sldLayoutIdLst>
  <p:txStyles>
    <p:titleStyle>
      <a:lvl1pPr algn="l" rtl="0" eaLnBrk="1" fontAlgn="base" hangingPunct="1">
        <a:spcBef>
          <a:spcPct val="0"/>
        </a:spcBef>
        <a:spcAft>
          <a:spcPct val="0"/>
        </a:spcAft>
        <a:defRPr sz="4400" b="1">
          <a:solidFill>
            <a:schemeClr val="bg2"/>
          </a:solidFill>
          <a:latin typeface="+mj-lt"/>
          <a:ea typeface="+mj-ea"/>
          <a:cs typeface="+mj-cs"/>
        </a:defRPr>
      </a:lvl1pPr>
      <a:lvl2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2pPr>
      <a:lvl3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3pPr>
      <a:lvl4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4pPr>
      <a:lvl5pPr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5pPr>
      <a:lvl6pPr marL="610042"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6pPr>
      <a:lvl7pPr marL="1220084"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7pPr>
      <a:lvl8pPr marL="1830126"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8pPr>
      <a:lvl9pPr marL="2440168" algn="ctr" rtl="0" eaLnBrk="1" fontAlgn="base" hangingPunct="1">
        <a:spcBef>
          <a:spcPct val="0"/>
        </a:spcBef>
        <a:spcAft>
          <a:spcPct val="0"/>
        </a:spcAft>
        <a:defRPr sz="5900">
          <a:solidFill>
            <a:schemeClr val="tx2"/>
          </a:solidFill>
          <a:latin typeface="Arial" pitchFamily="-107" charset="0"/>
          <a:ea typeface="ＭＳ Ｐゴシック" pitchFamily="-107" charset="-128"/>
          <a:cs typeface="ＭＳ Ｐゴシック" pitchFamily="-107" charset="-128"/>
        </a:defRPr>
      </a:lvl9pPr>
    </p:titleStyle>
    <p:bodyStyle>
      <a:lvl1pPr marL="357188" indent="-357188" algn="l" rtl="0" eaLnBrk="1" fontAlgn="base" hangingPunct="1">
        <a:spcBef>
          <a:spcPct val="20000"/>
        </a:spcBef>
        <a:spcAft>
          <a:spcPct val="0"/>
        </a:spcAft>
        <a:buClr>
          <a:schemeClr val="bg2"/>
        </a:buClr>
        <a:buFont typeface="Arial" panose="020B0604020202020204" pitchFamily="34" charset="0"/>
        <a:buChar char="•"/>
        <a:defRPr sz="3200" b="0">
          <a:solidFill>
            <a:schemeClr val="tx1"/>
          </a:solidFill>
          <a:latin typeface="+mn-lt"/>
          <a:ea typeface="+mn-ea"/>
          <a:cs typeface="+mn-cs"/>
        </a:defRPr>
      </a:lvl1pPr>
      <a:lvl2pPr marL="0" indent="0" algn="l" rtl="0" eaLnBrk="1" fontAlgn="base" hangingPunct="1">
        <a:spcBef>
          <a:spcPct val="20000"/>
        </a:spcBef>
        <a:spcAft>
          <a:spcPct val="0"/>
        </a:spcAft>
        <a:buClr>
          <a:schemeClr val="bg2"/>
        </a:buClr>
        <a:buFont typeface="Arial" panose="020B0604020202020204" pitchFamily="34" charset="0"/>
        <a:buNone/>
        <a:defRPr sz="3200">
          <a:solidFill>
            <a:schemeClr val="tx1"/>
          </a:solidFill>
          <a:latin typeface="+mn-lt"/>
          <a:ea typeface="+mn-ea"/>
        </a:defRPr>
      </a:lvl2pPr>
      <a:lvl3pPr marL="0" indent="0" algn="l" rtl="0" eaLnBrk="1" fontAlgn="base" hangingPunct="1">
        <a:spcBef>
          <a:spcPct val="20000"/>
        </a:spcBef>
        <a:spcAft>
          <a:spcPct val="0"/>
        </a:spcAft>
        <a:buNone/>
        <a:defRPr sz="3200">
          <a:solidFill>
            <a:schemeClr val="tx1"/>
          </a:solidFill>
          <a:latin typeface="+mn-lt"/>
          <a:ea typeface="+mn-ea"/>
        </a:defRPr>
      </a:lvl3pPr>
      <a:lvl4pPr marL="0" indent="0" algn="l" rtl="0" eaLnBrk="1" fontAlgn="base" hangingPunct="1">
        <a:spcBef>
          <a:spcPct val="20000"/>
        </a:spcBef>
        <a:spcAft>
          <a:spcPct val="0"/>
        </a:spcAft>
        <a:buNone/>
        <a:defRPr sz="3200">
          <a:solidFill>
            <a:schemeClr val="tx1"/>
          </a:solidFill>
          <a:latin typeface="+mn-lt"/>
          <a:ea typeface="+mn-ea"/>
        </a:defRPr>
      </a:lvl4pPr>
      <a:lvl5pPr marL="0" indent="0" algn="l" rtl="0" eaLnBrk="1" fontAlgn="base" hangingPunct="1">
        <a:spcBef>
          <a:spcPct val="20000"/>
        </a:spcBef>
        <a:spcAft>
          <a:spcPct val="0"/>
        </a:spcAft>
        <a:buNone/>
        <a:defRPr sz="3200">
          <a:solidFill>
            <a:schemeClr val="tx1"/>
          </a:solidFill>
          <a:latin typeface="+mn-lt"/>
          <a:ea typeface="+mn-ea"/>
        </a:defRPr>
      </a:lvl5pPr>
      <a:lvl6pPr marL="3355231" indent="-305021" algn="l" rtl="0" eaLnBrk="1" fontAlgn="base" hangingPunct="1">
        <a:spcBef>
          <a:spcPct val="20000"/>
        </a:spcBef>
        <a:spcAft>
          <a:spcPct val="0"/>
        </a:spcAft>
        <a:buChar char="»"/>
        <a:defRPr sz="2700">
          <a:solidFill>
            <a:schemeClr val="tx1"/>
          </a:solidFill>
          <a:latin typeface="+mn-lt"/>
          <a:ea typeface="+mn-ea"/>
        </a:defRPr>
      </a:lvl6pPr>
      <a:lvl7pPr marL="3965273" indent="-305021" algn="l" rtl="0" eaLnBrk="1" fontAlgn="base" hangingPunct="1">
        <a:spcBef>
          <a:spcPct val="20000"/>
        </a:spcBef>
        <a:spcAft>
          <a:spcPct val="0"/>
        </a:spcAft>
        <a:buChar char="»"/>
        <a:defRPr sz="2700">
          <a:solidFill>
            <a:schemeClr val="tx1"/>
          </a:solidFill>
          <a:latin typeface="+mn-lt"/>
          <a:ea typeface="+mn-ea"/>
        </a:defRPr>
      </a:lvl7pPr>
      <a:lvl8pPr marL="4575315" indent="-305021" algn="l" rtl="0" eaLnBrk="1" fontAlgn="base" hangingPunct="1">
        <a:spcBef>
          <a:spcPct val="20000"/>
        </a:spcBef>
        <a:spcAft>
          <a:spcPct val="0"/>
        </a:spcAft>
        <a:buChar char="»"/>
        <a:defRPr sz="2700">
          <a:solidFill>
            <a:schemeClr val="tx1"/>
          </a:solidFill>
          <a:latin typeface="+mn-lt"/>
          <a:ea typeface="+mn-ea"/>
        </a:defRPr>
      </a:lvl8pPr>
      <a:lvl9pPr marL="5185357" indent="-305021" algn="l" rtl="0" eaLnBrk="1" fontAlgn="base" hangingPunct="1">
        <a:spcBef>
          <a:spcPct val="20000"/>
        </a:spcBef>
        <a:spcAft>
          <a:spcPct val="0"/>
        </a:spcAft>
        <a:buChar char="»"/>
        <a:defRPr sz="2700">
          <a:solidFill>
            <a:schemeClr val="tx1"/>
          </a:solidFill>
          <a:latin typeface="+mn-lt"/>
          <a:ea typeface="+mn-ea"/>
        </a:defRPr>
      </a:lvl9pPr>
    </p:bodyStyle>
    <p:otherStyle>
      <a:defPPr>
        <a:defRPr lang="en-US"/>
      </a:defPPr>
      <a:lvl1pPr marL="0" algn="l" defTabSz="610042" rtl="0" eaLnBrk="1" latinLnBrk="0" hangingPunct="1">
        <a:defRPr sz="2400" kern="1200">
          <a:solidFill>
            <a:schemeClr val="tx1"/>
          </a:solidFill>
          <a:latin typeface="+mn-lt"/>
          <a:ea typeface="+mn-ea"/>
          <a:cs typeface="+mn-cs"/>
        </a:defRPr>
      </a:lvl1pPr>
      <a:lvl2pPr marL="610042" algn="l" defTabSz="610042" rtl="0" eaLnBrk="1" latinLnBrk="0" hangingPunct="1">
        <a:defRPr sz="2400" kern="1200">
          <a:solidFill>
            <a:schemeClr val="tx1"/>
          </a:solidFill>
          <a:latin typeface="+mn-lt"/>
          <a:ea typeface="+mn-ea"/>
          <a:cs typeface="+mn-cs"/>
        </a:defRPr>
      </a:lvl2pPr>
      <a:lvl3pPr marL="1220084" algn="l" defTabSz="610042" rtl="0" eaLnBrk="1" latinLnBrk="0" hangingPunct="1">
        <a:defRPr sz="2400" kern="1200">
          <a:solidFill>
            <a:schemeClr val="tx1"/>
          </a:solidFill>
          <a:latin typeface="+mn-lt"/>
          <a:ea typeface="+mn-ea"/>
          <a:cs typeface="+mn-cs"/>
        </a:defRPr>
      </a:lvl3pPr>
      <a:lvl4pPr marL="1830126" algn="l" defTabSz="610042" rtl="0" eaLnBrk="1" latinLnBrk="0" hangingPunct="1">
        <a:defRPr sz="2400" kern="1200">
          <a:solidFill>
            <a:schemeClr val="tx1"/>
          </a:solidFill>
          <a:latin typeface="+mn-lt"/>
          <a:ea typeface="+mn-ea"/>
          <a:cs typeface="+mn-cs"/>
        </a:defRPr>
      </a:lvl4pPr>
      <a:lvl5pPr marL="2440168" algn="l" defTabSz="610042" rtl="0" eaLnBrk="1" latinLnBrk="0" hangingPunct="1">
        <a:defRPr sz="2400" kern="1200">
          <a:solidFill>
            <a:schemeClr val="tx1"/>
          </a:solidFill>
          <a:latin typeface="+mn-lt"/>
          <a:ea typeface="+mn-ea"/>
          <a:cs typeface="+mn-cs"/>
        </a:defRPr>
      </a:lvl5pPr>
      <a:lvl6pPr marL="3050210" algn="l" defTabSz="610042" rtl="0" eaLnBrk="1" latinLnBrk="0" hangingPunct="1">
        <a:defRPr sz="2400" kern="1200">
          <a:solidFill>
            <a:schemeClr val="tx1"/>
          </a:solidFill>
          <a:latin typeface="+mn-lt"/>
          <a:ea typeface="+mn-ea"/>
          <a:cs typeface="+mn-cs"/>
        </a:defRPr>
      </a:lvl6pPr>
      <a:lvl7pPr marL="3660252" algn="l" defTabSz="610042" rtl="0" eaLnBrk="1" latinLnBrk="0" hangingPunct="1">
        <a:defRPr sz="2400" kern="1200">
          <a:solidFill>
            <a:schemeClr val="tx1"/>
          </a:solidFill>
          <a:latin typeface="+mn-lt"/>
          <a:ea typeface="+mn-ea"/>
          <a:cs typeface="+mn-cs"/>
        </a:defRPr>
      </a:lvl7pPr>
      <a:lvl8pPr marL="4270294" algn="l" defTabSz="610042" rtl="0" eaLnBrk="1" latinLnBrk="0" hangingPunct="1">
        <a:defRPr sz="2400" kern="1200">
          <a:solidFill>
            <a:schemeClr val="tx1"/>
          </a:solidFill>
          <a:latin typeface="+mn-lt"/>
          <a:ea typeface="+mn-ea"/>
          <a:cs typeface="+mn-cs"/>
        </a:defRPr>
      </a:lvl8pPr>
      <a:lvl9pPr marL="4880336" algn="l" defTabSz="610042"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6478911" y="2426803"/>
            <a:ext cx="5711826" cy="4432784"/>
          </a:xfrm>
          <a:custGeom>
            <a:avLst/>
            <a:gdLst/>
            <a:ahLst/>
            <a:cxnLst/>
            <a:rect l="l" t="t" r="r" b="b"/>
            <a:pathLst>
              <a:path w="4282754" h="4431758">
                <a:moveTo>
                  <a:pt x="1790091" y="3210106"/>
                </a:moveTo>
                <a:lnTo>
                  <a:pt x="1735502" y="3211216"/>
                </a:lnTo>
                <a:lnTo>
                  <a:pt x="1682973" y="3213837"/>
                </a:lnTo>
                <a:lnTo>
                  <a:pt x="1632529" y="3218206"/>
                </a:lnTo>
                <a:lnTo>
                  <a:pt x="1584110" y="3224580"/>
                </a:lnTo>
                <a:lnTo>
                  <a:pt x="1538002" y="3233148"/>
                </a:lnTo>
                <a:lnTo>
                  <a:pt x="1493971" y="3244197"/>
                </a:lnTo>
                <a:lnTo>
                  <a:pt x="1452129" y="3257950"/>
                </a:lnTo>
                <a:lnTo>
                  <a:pt x="1412503" y="3274645"/>
                </a:lnTo>
                <a:lnTo>
                  <a:pt x="1375118" y="3294522"/>
                </a:lnTo>
                <a:lnTo>
                  <a:pt x="1340000" y="3317818"/>
                </a:lnTo>
                <a:lnTo>
                  <a:pt x="1307176" y="3344772"/>
                </a:lnTo>
                <a:lnTo>
                  <a:pt x="1276671" y="3375623"/>
                </a:lnTo>
                <a:lnTo>
                  <a:pt x="1248511" y="3410610"/>
                </a:lnTo>
                <a:lnTo>
                  <a:pt x="1222497" y="3452542"/>
                </a:lnTo>
                <a:lnTo>
                  <a:pt x="1198358" y="3503472"/>
                </a:lnTo>
                <a:lnTo>
                  <a:pt x="1176011" y="3562495"/>
                </a:lnTo>
                <a:lnTo>
                  <a:pt x="1155371" y="3628709"/>
                </a:lnTo>
                <a:lnTo>
                  <a:pt x="1136357" y="3701209"/>
                </a:lnTo>
                <a:lnTo>
                  <a:pt x="1118886" y="3779092"/>
                </a:lnTo>
                <a:lnTo>
                  <a:pt x="1102873" y="3861453"/>
                </a:lnTo>
                <a:lnTo>
                  <a:pt x="1088237" y="3947390"/>
                </a:lnTo>
                <a:lnTo>
                  <a:pt x="1074894" y="4035998"/>
                </a:lnTo>
                <a:lnTo>
                  <a:pt x="1062761" y="4126374"/>
                </a:lnTo>
                <a:lnTo>
                  <a:pt x="1051755" y="4217614"/>
                </a:lnTo>
                <a:lnTo>
                  <a:pt x="1041793" y="4308814"/>
                </a:lnTo>
                <a:lnTo>
                  <a:pt x="1032791" y="4399071"/>
                </a:lnTo>
                <a:lnTo>
                  <a:pt x="1029788" y="4431758"/>
                </a:lnTo>
                <a:lnTo>
                  <a:pt x="2074611" y="4431758"/>
                </a:lnTo>
                <a:lnTo>
                  <a:pt x="2111665" y="4409807"/>
                </a:lnTo>
                <a:lnTo>
                  <a:pt x="2174741" y="4369319"/>
                </a:lnTo>
                <a:lnTo>
                  <a:pt x="2231337" y="4329229"/>
                </a:lnTo>
                <a:lnTo>
                  <a:pt x="2280566" y="4289735"/>
                </a:lnTo>
                <a:lnTo>
                  <a:pt x="2321544" y="4251038"/>
                </a:lnTo>
                <a:lnTo>
                  <a:pt x="2353386" y="4213339"/>
                </a:lnTo>
                <a:lnTo>
                  <a:pt x="2377957" y="4175747"/>
                </a:lnTo>
                <a:lnTo>
                  <a:pt x="2397871" y="4137202"/>
                </a:lnTo>
                <a:lnTo>
                  <a:pt x="2413362" y="4097655"/>
                </a:lnTo>
                <a:lnTo>
                  <a:pt x="2424665" y="4057058"/>
                </a:lnTo>
                <a:lnTo>
                  <a:pt x="2432016" y="4015361"/>
                </a:lnTo>
                <a:lnTo>
                  <a:pt x="2435649" y="3972516"/>
                </a:lnTo>
                <a:lnTo>
                  <a:pt x="2435798" y="3928472"/>
                </a:lnTo>
                <a:lnTo>
                  <a:pt x="2432700" y="3883181"/>
                </a:lnTo>
                <a:lnTo>
                  <a:pt x="2426589" y="3836595"/>
                </a:lnTo>
                <a:lnTo>
                  <a:pt x="2417700" y="3788664"/>
                </a:lnTo>
                <a:lnTo>
                  <a:pt x="2406268" y="3739338"/>
                </a:lnTo>
                <a:lnTo>
                  <a:pt x="2392528" y="3688569"/>
                </a:lnTo>
                <a:lnTo>
                  <a:pt x="2376714" y="3636308"/>
                </a:lnTo>
                <a:lnTo>
                  <a:pt x="2359062" y="3582506"/>
                </a:lnTo>
                <a:lnTo>
                  <a:pt x="2339807" y="3527114"/>
                </a:lnTo>
                <a:lnTo>
                  <a:pt x="2319184" y="3470082"/>
                </a:lnTo>
                <a:lnTo>
                  <a:pt x="2297427" y="3411362"/>
                </a:lnTo>
                <a:lnTo>
                  <a:pt x="2251454" y="3288660"/>
                </a:lnTo>
                <a:lnTo>
                  <a:pt x="2227707" y="3224580"/>
                </a:lnTo>
                <a:lnTo>
                  <a:pt x="1905345" y="3211462"/>
                </a:lnTo>
                <a:lnTo>
                  <a:pt x="1846714" y="3210267"/>
                </a:lnTo>
                <a:lnTo>
                  <a:pt x="1790091" y="3210106"/>
                </a:lnTo>
              </a:path>
              <a:path w="4282754" h="4431758">
                <a:moveTo>
                  <a:pt x="3392028" y="3210134"/>
                </a:moveTo>
                <a:lnTo>
                  <a:pt x="3335405" y="3210295"/>
                </a:lnTo>
                <a:lnTo>
                  <a:pt x="3276775" y="3211489"/>
                </a:lnTo>
                <a:lnTo>
                  <a:pt x="2954413" y="3224606"/>
                </a:lnTo>
                <a:lnTo>
                  <a:pt x="2930666" y="3288685"/>
                </a:lnTo>
                <a:lnTo>
                  <a:pt x="2884693" y="3411387"/>
                </a:lnTo>
                <a:lnTo>
                  <a:pt x="2862936" y="3470107"/>
                </a:lnTo>
                <a:lnTo>
                  <a:pt x="2842312" y="3527139"/>
                </a:lnTo>
                <a:lnTo>
                  <a:pt x="2823057" y="3582532"/>
                </a:lnTo>
                <a:lnTo>
                  <a:pt x="2805406" y="3636334"/>
                </a:lnTo>
                <a:lnTo>
                  <a:pt x="2789592" y="3688595"/>
                </a:lnTo>
                <a:lnTo>
                  <a:pt x="2775852" y="3739364"/>
                </a:lnTo>
                <a:lnTo>
                  <a:pt x="2764420" y="3788690"/>
                </a:lnTo>
                <a:lnTo>
                  <a:pt x="2755530" y="3836623"/>
                </a:lnTo>
                <a:lnTo>
                  <a:pt x="2749419" y="3883210"/>
                </a:lnTo>
                <a:lnTo>
                  <a:pt x="2746321" y="3928501"/>
                </a:lnTo>
                <a:lnTo>
                  <a:pt x="2746471" y="3972545"/>
                </a:lnTo>
                <a:lnTo>
                  <a:pt x="2750104" y="4015392"/>
                </a:lnTo>
                <a:lnTo>
                  <a:pt x="2757454" y="4057090"/>
                </a:lnTo>
                <a:lnTo>
                  <a:pt x="2768758" y="4097689"/>
                </a:lnTo>
                <a:lnTo>
                  <a:pt x="2784249" y="4137236"/>
                </a:lnTo>
                <a:lnTo>
                  <a:pt x="2804163" y="4175783"/>
                </a:lnTo>
                <a:lnTo>
                  <a:pt x="2828734" y="4213377"/>
                </a:lnTo>
                <a:lnTo>
                  <a:pt x="2860576" y="4251075"/>
                </a:lnTo>
                <a:lnTo>
                  <a:pt x="2901554" y="4289770"/>
                </a:lnTo>
                <a:lnTo>
                  <a:pt x="2950783" y="4329262"/>
                </a:lnTo>
                <a:lnTo>
                  <a:pt x="3007379" y="4369351"/>
                </a:lnTo>
                <a:lnTo>
                  <a:pt x="3070455" y="4409838"/>
                </a:lnTo>
                <a:lnTo>
                  <a:pt x="3107457" y="4431758"/>
                </a:lnTo>
                <a:lnTo>
                  <a:pt x="4152333" y="4431758"/>
                </a:lnTo>
                <a:lnTo>
                  <a:pt x="4149332" y="4399100"/>
                </a:lnTo>
                <a:lnTo>
                  <a:pt x="4140330" y="4308842"/>
                </a:lnTo>
                <a:lnTo>
                  <a:pt x="4130367" y="4217641"/>
                </a:lnTo>
                <a:lnTo>
                  <a:pt x="4119360" y="4126401"/>
                </a:lnTo>
                <a:lnTo>
                  <a:pt x="4107227" y="4036025"/>
                </a:lnTo>
                <a:lnTo>
                  <a:pt x="4093883" y="3947416"/>
                </a:lnTo>
                <a:lnTo>
                  <a:pt x="4079247" y="3861479"/>
                </a:lnTo>
                <a:lnTo>
                  <a:pt x="4063234" y="3779117"/>
                </a:lnTo>
                <a:lnTo>
                  <a:pt x="4045762" y="3701235"/>
                </a:lnTo>
                <a:lnTo>
                  <a:pt x="4026748" y="3628735"/>
                </a:lnTo>
                <a:lnTo>
                  <a:pt x="4006109" y="3562521"/>
                </a:lnTo>
                <a:lnTo>
                  <a:pt x="3983761" y="3503497"/>
                </a:lnTo>
                <a:lnTo>
                  <a:pt x="3959622" y="3452568"/>
                </a:lnTo>
                <a:lnTo>
                  <a:pt x="3933609" y="3410635"/>
                </a:lnTo>
                <a:lnTo>
                  <a:pt x="3905449" y="3375650"/>
                </a:lnTo>
                <a:lnTo>
                  <a:pt x="3874944" y="3344800"/>
                </a:lnTo>
                <a:lnTo>
                  <a:pt x="3842119" y="3317847"/>
                </a:lnTo>
                <a:lnTo>
                  <a:pt x="3807002" y="3294552"/>
                </a:lnTo>
                <a:lnTo>
                  <a:pt x="3769617" y="3274676"/>
                </a:lnTo>
                <a:lnTo>
                  <a:pt x="3729991" y="3257981"/>
                </a:lnTo>
                <a:lnTo>
                  <a:pt x="3688149" y="3244228"/>
                </a:lnTo>
                <a:lnTo>
                  <a:pt x="3644118" y="3233179"/>
                </a:lnTo>
                <a:lnTo>
                  <a:pt x="3597923" y="3224595"/>
                </a:lnTo>
                <a:lnTo>
                  <a:pt x="3549591" y="3218237"/>
                </a:lnTo>
                <a:lnTo>
                  <a:pt x="3499147" y="3213866"/>
                </a:lnTo>
                <a:lnTo>
                  <a:pt x="3446617" y="3211245"/>
                </a:lnTo>
                <a:lnTo>
                  <a:pt x="3392028" y="3210134"/>
                </a:lnTo>
              </a:path>
              <a:path w="4282754" h="4431758">
                <a:moveTo>
                  <a:pt x="1356773" y="1637583"/>
                </a:moveTo>
                <a:lnTo>
                  <a:pt x="1287421" y="1638416"/>
                </a:lnTo>
                <a:lnTo>
                  <a:pt x="1212594" y="1642737"/>
                </a:lnTo>
                <a:lnTo>
                  <a:pt x="1133124" y="1650189"/>
                </a:lnTo>
                <a:lnTo>
                  <a:pt x="1049845" y="1660412"/>
                </a:lnTo>
                <a:lnTo>
                  <a:pt x="963591" y="1673049"/>
                </a:lnTo>
                <a:lnTo>
                  <a:pt x="875197" y="1687741"/>
                </a:lnTo>
                <a:lnTo>
                  <a:pt x="785495" y="1704130"/>
                </a:lnTo>
                <a:lnTo>
                  <a:pt x="695319" y="1721858"/>
                </a:lnTo>
                <a:lnTo>
                  <a:pt x="605503" y="1740567"/>
                </a:lnTo>
                <a:lnTo>
                  <a:pt x="430288" y="1779493"/>
                </a:lnTo>
                <a:lnTo>
                  <a:pt x="0" y="1882546"/>
                </a:lnTo>
                <a:lnTo>
                  <a:pt x="231259" y="2153828"/>
                </a:lnTo>
                <a:lnTo>
                  <a:pt x="287538" y="2218819"/>
                </a:lnTo>
                <a:lnTo>
                  <a:pt x="346076" y="2285569"/>
                </a:lnTo>
                <a:lnTo>
                  <a:pt x="406411" y="2353297"/>
                </a:lnTo>
                <a:lnTo>
                  <a:pt x="468078" y="2421224"/>
                </a:lnTo>
                <a:lnTo>
                  <a:pt x="530612" y="2488569"/>
                </a:lnTo>
                <a:lnTo>
                  <a:pt x="593550" y="2554553"/>
                </a:lnTo>
                <a:lnTo>
                  <a:pt x="656428" y="2618396"/>
                </a:lnTo>
                <a:lnTo>
                  <a:pt x="718782" y="2679317"/>
                </a:lnTo>
                <a:lnTo>
                  <a:pt x="780148" y="2736537"/>
                </a:lnTo>
                <a:lnTo>
                  <a:pt x="840062" y="2789275"/>
                </a:lnTo>
                <a:lnTo>
                  <a:pt x="898059" y="2836753"/>
                </a:lnTo>
                <a:lnTo>
                  <a:pt x="953677" y="2878189"/>
                </a:lnTo>
                <a:lnTo>
                  <a:pt x="1006451" y="2912804"/>
                </a:lnTo>
                <a:lnTo>
                  <a:pt x="1055916" y="2939819"/>
                </a:lnTo>
                <a:lnTo>
                  <a:pt x="1101610" y="2958452"/>
                </a:lnTo>
                <a:lnTo>
                  <a:pt x="1144955" y="2970205"/>
                </a:lnTo>
                <a:lnTo>
                  <a:pt x="1187767" y="2977234"/>
                </a:lnTo>
                <a:lnTo>
                  <a:pt x="1230164" y="2979746"/>
                </a:lnTo>
                <a:lnTo>
                  <a:pt x="1272267" y="2977952"/>
                </a:lnTo>
                <a:lnTo>
                  <a:pt x="1314195" y="2972057"/>
                </a:lnTo>
                <a:lnTo>
                  <a:pt x="1356066" y="2962272"/>
                </a:lnTo>
                <a:lnTo>
                  <a:pt x="1398000" y="2948805"/>
                </a:lnTo>
                <a:lnTo>
                  <a:pt x="1440116" y="2931863"/>
                </a:lnTo>
                <a:lnTo>
                  <a:pt x="1482534" y="2911655"/>
                </a:lnTo>
                <a:lnTo>
                  <a:pt x="1525373" y="2888389"/>
                </a:lnTo>
                <a:lnTo>
                  <a:pt x="1568751" y="2862274"/>
                </a:lnTo>
                <a:lnTo>
                  <a:pt x="1612789" y="2833518"/>
                </a:lnTo>
                <a:lnTo>
                  <a:pt x="1657605" y="2802330"/>
                </a:lnTo>
                <a:lnTo>
                  <a:pt x="1703319" y="2768917"/>
                </a:lnTo>
                <a:lnTo>
                  <a:pt x="1750050" y="2733488"/>
                </a:lnTo>
                <a:lnTo>
                  <a:pt x="1797917" y="2696251"/>
                </a:lnTo>
                <a:lnTo>
                  <a:pt x="2003132" y="2533396"/>
                </a:lnTo>
                <a:lnTo>
                  <a:pt x="1984678" y="2467596"/>
                </a:lnTo>
                <a:lnTo>
                  <a:pt x="1949748" y="2341306"/>
                </a:lnTo>
                <a:lnTo>
                  <a:pt x="1932834" y="2281012"/>
                </a:lnTo>
                <a:lnTo>
                  <a:pt x="1915996" y="2222750"/>
                </a:lnTo>
                <a:lnTo>
                  <a:pt x="1899015" y="2166618"/>
                </a:lnTo>
                <a:lnTo>
                  <a:pt x="1881672" y="2112716"/>
                </a:lnTo>
                <a:lnTo>
                  <a:pt x="1863748" y="2061141"/>
                </a:lnTo>
                <a:lnTo>
                  <a:pt x="1845023" y="2011991"/>
                </a:lnTo>
                <a:lnTo>
                  <a:pt x="1825280" y="1965366"/>
                </a:lnTo>
                <a:lnTo>
                  <a:pt x="1804299" y="1921363"/>
                </a:lnTo>
                <a:lnTo>
                  <a:pt x="1781860" y="1880081"/>
                </a:lnTo>
                <a:lnTo>
                  <a:pt x="1757746" y="1841619"/>
                </a:lnTo>
                <a:lnTo>
                  <a:pt x="1731737" y="1806075"/>
                </a:lnTo>
                <a:lnTo>
                  <a:pt x="1703615" y="1773547"/>
                </a:lnTo>
                <a:lnTo>
                  <a:pt x="1673159" y="1744134"/>
                </a:lnTo>
                <a:lnTo>
                  <a:pt x="1640152" y="1717934"/>
                </a:lnTo>
                <a:lnTo>
                  <a:pt x="1604374" y="1695045"/>
                </a:lnTo>
                <a:lnTo>
                  <a:pt x="1565607" y="1675567"/>
                </a:lnTo>
                <a:lnTo>
                  <a:pt x="1523631" y="1659597"/>
                </a:lnTo>
                <a:lnTo>
                  <a:pt x="1475711" y="1647816"/>
                </a:lnTo>
                <a:lnTo>
                  <a:pt x="1419814" y="1640597"/>
                </a:lnTo>
                <a:lnTo>
                  <a:pt x="1356773" y="1637583"/>
                </a:lnTo>
              </a:path>
              <a:path w="4282754" h="4431758">
                <a:moveTo>
                  <a:pt x="3825343" y="1637583"/>
                </a:moveTo>
                <a:lnTo>
                  <a:pt x="3762303" y="1640597"/>
                </a:lnTo>
                <a:lnTo>
                  <a:pt x="3706407" y="1647816"/>
                </a:lnTo>
                <a:lnTo>
                  <a:pt x="3658489" y="1659597"/>
                </a:lnTo>
                <a:lnTo>
                  <a:pt x="3616513" y="1675567"/>
                </a:lnTo>
                <a:lnTo>
                  <a:pt x="3577745" y="1695045"/>
                </a:lnTo>
                <a:lnTo>
                  <a:pt x="3541967" y="1717934"/>
                </a:lnTo>
                <a:lnTo>
                  <a:pt x="3508959" y="1744134"/>
                </a:lnTo>
                <a:lnTo>
                  <a:pt x="3478503" y="1773547"/>
                </a:lnTo>
                <a:lnTo>
                  <a:pt x="3450380" y="1806075"/>
                </a:lnTo>
                <a:lnTo>
                  <a:pt x="3424370" y="1841619"/>
                </a:lnTo>
                <a:lnTo>
                  <a:pt x="3400255" y="1880081"/>
                </a:lnTo>
                <a:lnTo>
                  <a:pt x="3377816" y="1921363"/>
                </a:lnTo>
                <a:lnTo>
                  <a:pt x="3356833" y="1965366"/>
                </a:lnTo>
                <a:lnTo>
                  <a:pt x="3337089" y="2011991"/>
                </a:lnTo>
                <a:lnTo>
                  <a:pt x="3318364" y="2061141"/>
                </a:lnTo>
                <a:lnTo>
                  <a:pt x="3300439" y="2112716"/>
                </a:lnTo>
                <a:lnTo>
                  <a:pt x="3283094" y="2166618"/>
                </a:lnTo>
                <a:lnTo>
                  <a:pt x="3266113" y="2222750"/>
                </a:lnTo>
                <a:lnTo>
                  <a:pt x="3249274" y="2281012"/>
                </a:lnTo>
                <a:lnTo>
                  <a:pt x="3232360" y="2341306"/>
                </a:lnTo>
                <a:lnTo>
                  <a:pt x="3197429" y="2467596"/>
                </a:lnTo>
                <a:lnTo>
                  <a:pt x="3178975" y="2533396"/>
                </a:lnTo>
                <a:lnTo>
                  <a:pt x="3384190" y="2696251"/>
                </a:lnTo>
                <a:lnTo>
                  <a:pt x="3432057" y="2733488"/>
                </a:lnTo>
                <a:lnTo>
                  <a:pt x="3478788" y="2768917"/>
                </a:lnTo>
                <a:lnTo>
                  <a:pt x="3524502" y="2802330"/>
                </a:lnTo>
                <a:lnTo>
                  <a:pt x="3569319" y="2833518"/>
                </a:lnTo>
                <a:lnTo>
                  <a:pt x="3613357" y="2862274"/>
                </a:lnTo>
                <a:lnTo>
                  <a:pt x="3656736" y="2888389"/>
                </a:lnTo>
                <a:lnTo>
                  <a:pt x="3699575" y="2911655"/>
                </a:lnTo>
                <a:lnTo>
                  <a:pt x="3741994" y="2931863"/>
                </a:lnTo>
                <a:lnTo>
                  <a:pt x="3784111" y="2948805"/>
                </a:lnTo>
                <a:lnTo>
                  <a:pt x="3826046" y="2962272"/>
                </a:lnTo>
                <a:lnTo>
                  <a:pt x="3867918" y="2972057"/>
                </a:lnTo>
                <a:lnTo>
                  <a:pt x="3909846" y="2977952"/>
                </a:lnTo>
                <a:lnTo>
                  <a:pt x="3951951" y="2979746"/>
                </a:lnTo>
                <a:lnTo>
                  <a:pt x="3994350" y="2977234"/>
                </a:lnTo>
                <a:lnTo>
                  <a:pt x="4037163" y="2970205"/>
                </a:lnTo>
                <a:lnTo>
                  <a:pt x="4080510" y="2958452"/>
                </a:lnTo>
                <a:lnTo>
                  <a:pt x="4126203" y="2939819"/>
                </a:lnTo>
                <a:lnTo>
                  <a:pt x="4175669" y="2912804"/>
                </a:lnTo>
                <a:lnTo>
                  <a:pt x="4228442" y="2878189"/>
                </a:lnTo>
                <a:lnTo>
                  <a:pt x="4282754" y="2837725"/>
                </a:lnTo>
                <a:lnTo>
                  <a:pt x="4282754" y="1683725"/>
                </a:lnTo>
                <a:lnTo>
                  <a:pt x="4218522" y="1673049"/>
                </a:lnTo>
                <a:lnTo>
                  <a:pt x="4132268" y="1660412"/>
                </a:lnTo>
                <a:lnTo>
                  <a:pt x="4048990" y="1650189"/>
                </a:lnTo>
                <a:lnTo>
                  <a:pt x="3969520" y="1642737"/>
                </a:lnTo>
                <a:lnTo>
                  <a:pt x="3894693" y="1638416"/>
                </a:lnTo>
                <a:lnTo>
                  <a:pt x="3825343" y="1637583"/>
                </a:lnTo>
              </a:path>
              <a:path w="4282754" h="4431758">
                <a:moveTo>
                  <a:pt x="2591079" y="0"/>
                </a:moveTo>
                <a:lnTo>
                  <a:pt x="2447378" y="233546"/>
                </a:lnTo>
                <a:lnTo>
                  <a:pt x="2404530" y="303780"/>
                </a:lnTo>
                <a:lnTo>
                  <a:pt x="2360110" y="377389"/>
                </a:lnTo>
                <a:lnTo>
                  <a:pt x="2314715" y="453690"/>
                </a:lnTo>
                <a:lnTo>
                  <a:pt x="2268945" y="532001"/>
                </a:lnTo>
                <a:lnTo>
                  <a:pt x="2223398" y="611640"/>
                </a:lnTo>
                <a:lnTo>
                  <a:pt x="2178672" y="691924"/>
                </a:lnTo>
                <a:lnTo>
                  <a:pt x="2135365" y="772172"/>
                </a:lnTo>
                <a:lnTo>
                  <a:pt x="2094077" y="851700"/>
                </a:lnTo>
                <a:lnTo>
                  <a:pt x="2055405" y="929827"/>
                </a:lnTo>
                <a:lnTo>
                  <a:pt x="2019948" y="1005871"/>
                </a:lnTo>
                <a:lnTo>
                  <a:pt x="1988304" y="1079149"/>
                </a:lnTo>
                <a:lnTo>
                  <a:pt x="1961071" y="1148978"/>
                </a:lnTo>
                <a:lnTo>
                  <a:pt x="1938849" y="1214678"/>
                </a:lnTo>
                <a:lnTo>
                  <a:pt x="1922235" y="1275565"/>
                </a:lnTo>
                <a:lnTo>
                  <a:pt x="1911827" y="1330957"/>
                </a:lnTo>
                <a:lnTo>
                  <a:pt x="1908225" y="1380172"/>
                </a:lnTo>
                <a:lnTo>
                  <a:pt x="1910443" y="1425028"/>
                </a:lnTo>
                <a:lnTo>
                  <a:pt x="1916989" y="1467918"/>
                </a:lnTo>
                <a:lnTo>
                  <a:pt x="1927702" y="1509017"/>
                </a:lnTo>
                <a:lnTo>
                  <a:pt x="1942420" y="1548506"/>
                </a:lnTo>
                <a:lnTo>
                  <a:pt x="1960982" y="1586561"/>
                </a:lnTo>
                <a:lnTo>
                  <a:pt x="1983228" y="1623360"/>
                </a:lnTo>
                <a:lnTo>
                  <a:pt x="2008995" y="1659080"/>
                </a:lnTo>
                <a:lnTo>
                  <a:pt x="2038123" y="1693901"/>
                </a:lnTo>
                <a:lnTo>
                  <a:pt x="2070450" y="1727998"/>
                </a:lnTo>
                <a:lnTo>
                  <a:pt x="2105815" y="1761551"/>
                </a:lnTo>
                <a:lnTo>
                  <a:pt x="2144057" y="1794737"/>
                </a:lnTo>
                <a:lnTo>
                  <a:pt x="2185014" y="1827734"/>
                </a:lnTo>
                <a:lnTo>
                  <a:pt x="2228526" y="1860720"/>
                </a:lnTo>
                <a:lnTo>
                  <a:pt x="2274430" y="1893871"/>
                </a:lnTo>
                <a:lnTo>
                  <a:pt x="2322566" y="1927367"/>
                </a:lnTo>
                <a:lnTo>
                  <a:pt x="2372773" y="1961385"/>
                </a:lnTo>
                <a:lnTo>
                  <a:pt x="2591079" y="2106231"/>
                </a:lnTo>
                <a:lnTo>
                  <a:pt x="2809385" y="1961385"/>
                </a:lnTo>
                <a:lnTo>
                  <a:pt x="2859591" y="1927367"/>
                </a:lnTo>
                <a:lnTo>
                  <a:pt x="2907728" y="1893871"/>
                </a:lnTo>
                <a:lnTo>
                  <a:pt x="2953632" y="1860720"/>
                </a:lnTo>
                <a:lnTo>
                  <a:pt x="2997144" y="1827734"/>
                </a:lnTo>
                <a:lnTo>
                  <a:pt x="3038101" y="1794737"/>
                </a:lnTo>
                <a:lnTo>
                  <a:pt x="3076343" y="1761551"/>
                </a:lnTo>
                <a:lnTo>
                  <a:pt x="3111708" y="1727998"/>
                </a:lnTo>
                <a:lnTo>
                  <a:pt x="3144035" y="1693901"/>
                </a:lnTo>
                <a:lnTo>
                  <a:pt x="3173163" y="1659080"/>
                </a:lnTo>
                <a:lnTo>
                  <a:pt x="3198930" y="1623360"/>
                </a:lnTo>
                <a:lnTo>
                  <a:pt x="3221176" y="1586561"/>
                </a:lnTo>
                <a:lnTo>
                  <a:pt x="3239738" y="1548506"/>
                </a:lnTo>
                <a:lnTo>
                  <a:pt x="3254456" y="1509017"/>
                </a:lnTo>
                <a:lnTo>
                  <a:pt x="3265169" y="1467918"/>
                </a:lnTo>
                <a:lnTo>
                  <a:pt x="3271715" y="1425028"/>
                </a:lnTo>
                <a:lnTo>
                  <a:pt x="3273933" y="1380172"/>
                </a:lnTo>
                <a:lnTo>
                  <a:pt x="3270330" y="1330957"/>
                </a:lnTo>
                <a:lnTo>
                  <a:pt x="3259923" y="1275565"/>
                </a:lnTo>
                <a:lnTo>
                  <a:pt x="3243309" y="1214678"/>
                </a:lnTo>
                <a:lnTo>
                  <a:pt x="3221087" y="1148978"/>
                </a:lnTo>
                <a:lnTo>
                  <a:pt x="3193854" y="1079149"/>
                </a:lnTo>
                <a:lnTo>
                  <a:pt x="3162210" y="1005871"/>
                </a:lnTo>
                <a:lnTo>
                  <a:pt x="3126753" y="929827"/>
                </a:lnTo>
                <a:lnTo>
                  <a:pt x="3088081" y="851700"/>
                </a:lnTo>
                <a:lnTo>
                  <a:pt x="3046792" y="772172"/>
                </a:lnTo>
                <a:lnTo>
                  <a:pt x="3003486" y="691924"/>
                </a:lnTo>
                <a:lnTo>
                  <a:pt x="2958760" y="611640"/>
                </a:lnTo>
                <a:lnTo>
                  <a:pt x="2913213" y="532001"/>
                </a:lnTo>
                <a:lnTo>
                  <a:pt x="2867443" y="453690"/>
                </a:lnTo>
                <a:lnTo>
                  <a:pt x="2822048" y="377389"/>
                </a:lnTo>
                <a:lnTo>
                  <a:pt x="2777628" y="303780"/>
                </a:lnTo>
                <a:lnTo>
                  <a:pt x="2734780" y="233546"/>
                </a:lnTo>
                <a:lnTo>
                  <a:pt x="2591079" y="0"/>
                </a:lnTo>
              </a:path>
            </a:pathLst>
          </a:custGeom>
          <a:solidFill>
            <a:srgbClr val="FFFFFF"/>
          </a:solidFill>
        </p:spPr>
        <p:txBody>
          <a:bodyPr wrap="square" lIns="0" tIns="0" rIns="0" bIns="0" rtlCol="0">
            <a:noAutofit/>
          </a:bodyPr>
          <a:lstStyle/>
          <a:p>
            <a:endParaRPr dirty="0"/>
          </a:p>
        </p:txBody>
      </p:sp>
      <p:sp>
        <p:nvSpPr>
          <p:cNvPr id="5" name="object 5"/>
          <p:cNvSpPr txBox="1"/>
          <p:nvPr/>
        </p:nvSpPr>
        <p:spPr>
          <a:xfrm>
            <a:off x="768995" y="1917626"/>
            <a:ext cx="6480720" cy="3096345"/>
          </a:xfrm>
          <a:prstGeom prst="rect">
            <a:avLst/>
          </a:prstGeom>
        </p:spPr>
        <p:txBody>
          <a:bodyPr vert="horz" wrap="square" lIns="0" tIns="0" rIns="0" bIns="0" rtlCol="0">
            <a:noAutofit/>
          </a:bodyPr>
          <a:lstStyle/>
          <a:p>
            <a:r>
              <a:rPr lang="en-GB" sz="3600" b="1" dirty="0">
                <a:solidFill>
                  <a:schemeClr val="bg2"/>
                </a:solidFill>
                <a:latin typeface="Arial"/>
                <a:cs typeface="Arial"/>
              </a:rPr>
              <a:t>A new apprenticeship for Teachers of the Sensory Impaired: update November 2021</a:t>
            </a:r>
          </a:p>
          <a:p>
            <a:endParaRPr lang="en-GB" sz="2900" dirty="0">
              <a:solidFill>
                <a:srgbClr val="FFFFFF"/>
              </a:solidFill>
              <a:latin typeface="Arial"/>
              <a:cs typeface="Arial"/>
            </a:endParaRPr>
          </a:p>
        </p:txBody>
      </p:sp>
      <p:sp>
        <p:nvSpPr>
          <p:cNvPr id="7" name="object 7"/>
          <p:cNvSpPr txBox="1"/>
          <p:nvPr/>
        </p:nvSpPr>
        <p:spPr>
          <a:xfrm>
            <a:off x="9982717" y="619877"/>
            <a:ext cx="1127207" cy="224842"/>
          </a:xfrm>
          <a:prstGeom prst="rect">
            <a:avLst/>
          </a:prstGeom>
        </p:spPr>
        <p:txBody>
          <a:bodyPr vert="horz" wrap="square" lIns="0" tIns="0" rIns="0" bIns="0" rtlCol="0">
            <a:noAutofit/>
          </a:bodyPr>
          <a:lstStyle/>
          <a:p>
            <a:pPr marL="15122"/>
            <a:endParaRPr sz="1700" dirty="0">
              <a:latin typeface="Arial"/>
              <a:cs typeface="Arial"/>
            </a:endParaRPr>
          </a:p>
        </p:txBody>
      </p:sp>
      <p:pic>
        <p:nvPicPr>
          <p:cNvPr id="1027" name="Picture 3"/>
          <p:cNvPicPr>
            <a:picLocks noChangeAspect="1" noChangeArrowheads="1"/>
          </p:cNvPicPr>
          <p:nvPr/>
        </p:nvPicPr>
        <p:blipFill>
          <a:blip r:embed="rId3"/>
          <a:srcRect l="24412" t="23800" r="55507" b="51000"/>
          <a:stretch>
            <a:fillRect/>
          </a:stretch>
        </p:blipFill>
        <p:spPr bwMode="auto">
          <a:xfrm>
            <a:off x="7105699" y="2493690"/>
            <a:ext cx="3672408" cy="2592288"/>
          </a:xfrm>
          <a:prstGeom prst="rect">
            <a:avLst/>
          </a:prstGeom>
          <a:noFill/>
          <a:ln w="9525">
            <a:noFill/>
            <a:miter lim="800000"/>
            <a:headEnd/>
            <a:tailEnd/>
          </a:ln>
        </p:spPr>
      </p:pic>
      <p:pic>
        <p:nvPicPr>
          <p:cNvPr id="1028" name="Picture 4"/>
          <p:cNvPicPr>
            <a:picLocks noChangeAspect="1" noChangeArrowheads="1"/>
          </p:cNvPicPr>
          <p:nvPr/>
        </p:nvPicPr>
        <p:blipFill>
          <a:blip r:embed="rId4"/>
          <a:srcRect l="29484" t="30541" r="29658" b="30259"/>
          <a:stretch>
            <a:fillRect/>
          </a:stretch>
        </p:blipFill>
        <p:spPr bwMode="auto">
          <a:xfrm>
            <a:off x="2281163" y="4293890"/>
            <a:ext cx="3960440" cy="2137380"/>
          </a:xfrm>
          <a:prstGeom prst="rect">
            <a:avLst/>
          </a:prstGeom>
          <a:noFill/>
          <a:ln w="9525">
            <a:noFill/>
            <a:miter lim="800000"/>
            <a:headEnd/>
            <a:tailEnd/>
          </a:ln>
        </p:spPr>
      </p:pic>
      <p:pic>
        <p:nvPicPr>
          <p:cNvPr id="1029" name="Picture 5"/>
          <p:cNvPicPr>
            <a:picLocks noChangeAspect="1" noChangeArrowheads="1"/>
          </p:cNvPicPr>
          <p:nvPr/>
        </p:nvPicPr>
        <p:blipFill>
          <a:blip r:embed="rId5"/>
          <a:srcRect l="58274" t="51799" r="26764" b="30001"/>
          <a:stretch>
            <a:fillRect/>
          </a:stretch>
        </p:blipFill>
        <p:spPr bwMode="auto">
          <a:xfrm>
            <a:off x="5377507" y="189434"/>
            <a:ext cx="2736304" cy="1656185"/>
          </a:xfrm>
          <a:prstGeom prst="rect">
            <a:avLst/>
          </a:prstGeom>
          <a:noFill/>
          <a:ln w="9525">
            <a:noFill/>
            <a:miter lim="800000"/>
            <a:headEnd/>
            <a:tailEnd/>
          </a:ln>
        </p:spPr>
      </p:pic>
      <p:pic>
        <p:nvPicPr>
          <p:cNvPr id="8" name="Picture 7" descr="logomaster"/>
          <p:cNvPicPr/>
          <p:nvPr/>
        </p:nvPicPr>
        <p:blipFill>
          <a:blip r:embed="rId6">
            <a:extLst>
              <a:ext uri="{28A0092B-C50C-407E-A947-70E740481C1C}">
                <a14:useLocalDpi xmlns:a14="http://schemas.microsoft.com/office/drawing/2010/main" val="0"/>
              </a:ext>
            </a:extLst>
          </a:blip>
          <a:srcRect/>
          <a:stretch>
            <a:fillRect/>
          </a:stretch>
        </p:blipFill>
        <p:spPr bwMode="auto">
          <a:xfrm>
            <a:off x="768995" y="477466"/>
            <a:ext cx="1944216" cy="72008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85019" y="189474"/>
            <a:ext cx="8256091" cy="720000"/>
          </a:xfrm>
        </p:spPr>
        <p:txBody>
          <a:bodyPr/>
          <a:lstStyle/>
          <a:p>
            <a:r>
              <a:rPr lang="en-GB" dirty="0"/>
              <a:t>Why apprenticeship? Brief Recap</a:t>
            </a:r>
          </a:p>
        </p:txBody>
      </p:sp>
      <p:sp>
        <p:nvSpPr>
          <p:cNvPr id="4" name="Content Placeholder 3"/>
          <p:cNvSpPr>
            <a:spLocks noGrp="1"/>
          </p:cNvSpPr>
          <p:nvPr>
            <p:ph idx="1"/>
          </p:nvPr>
        </p:nvSpPr>
        <p:spPr>
          <a:xfrm>
            <a:off x="914638" y="1413570"/>
            <a:ext cx="10151502" cy="4692340"/>
          </a:xfrm>
        </p:spPr>
        <p:txBody>
          <a:bodyPr/>
          <a:lstStyle/>
          <a:p>
            <a:r>
              <a:rPr lang="en-GB" sz="2400" dirty="0"/>
              <a:t>The aim of the apprenticeship Trailblazer  Group, brought together through NatSIP, is to help create an apprenticeship pathway that supports the MQ’s for QTMSI, QTVI and QTOD in England and Wales. This will be a level 7 apprenticeship. </a:t>
            </a:r>
          </a:p>
          <a:p>
            <a:r>
              <a:rPr lang="en-GB" sz="2400" dirty="0"/>
              <a:t>This has evolved from discussions between DfE and NatSIP about creating an additional pathway for the SI MQs. </a:t>
            </a:r>
          </a:p>
          <a:p>
            <a:r>
              <a:rPr lang="en-GB" sz="2400" dirty="0"/>
              <a:t>It has involved a great deal of discussion, planning and the creation of necessary documentation.</a:t>
            </a:r>
          </a:p>
          <a:p>
            <a:r>
              <a:rPr lang="en-GB" sz="2400" dirty="0"/>
              <a:t>The group includes representation from a variety of employers such as special schools, LA Sensory Services, Charities, professional groups and University Course providers as well as a representative from the Institute of Apprenticeships.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0E897-5A31-884F-BBAB-B320C3277F13}"/>
              </a:ext>
            </a:extLst>
          </p:cNvPr>
          <p:cNvSpPr>
            <a:spLocks noGrp="1"/>
          </p:cNvSpPr>
          <p:nvPr>
            <p:ph type="title"/>
          </p:nvPr>
        </p:nvSpPr>
        <p:spPr/>
        <p:txBody>
          <a:bodyPr/>
          <a:lstStyle/>
          <a:p>
            <a:r>
              <a:rPr lang="en-US" dirty="0"/>
              <a:t>Who is in the Trailblazer group?</a:t>
            </a:r>
          </a:p>
        </p:txBody>
      </p:sp>
      <p:sp>
        <p:nvSpPr>
          <p:cNvPr id="3" name="Content Placeholder 2">
            <a:extLst>
              <a:ext uri="{FF2B5EF4-FFF2-40B4-BE49-F238E27FC236}">
                <a16:creationId xmlns:a16="http://schemas.microsoft.com/office/drawing/2014/main" id="{3C7298B2-5D1B-7B40-AF48-675D06D7A35A}"/>
              </a:ext>
            </a:extLst>
          </p:cNvPr>
          <p:cNvSpPr>
            <a:spLocks noGrp="1"/>
          </p:cNvSpPr>
          <p:nvPr>
            <p:ph idx="1"/>
          </p:nvPr>
        </p:nvSpPr>
        <p:spPr/>
        <p:txBody>
          <a:bodyPr/>
          <a:lstStyle/>
          <a:p>
            <a:r>
              <a:rPr lang="en-US" dirty="0"/>
              <a:t>Chaired by the Head of Service from Royal Greenwich, the group is made up of employers and professionals from Wandsworth (Linden Lodge), Kent, Gateshead, Newcastle, Mary Hare, Milton Keynes, NatSIP, NDCS, RNIB, BATOD, University of Hertfordshire, University of Birmingham, University of Manchester, and the Institute for Apprenticeships. </a:t>
            </a:r>
          </a:p>
        </p:txBody>
      </p:sp>
    </p:spTree>
    <p:extLst>
      <p:ext uri="{BB962C8B-B14F-4D97-AF65-F5344CB8AC3E}">
        <p14:creationId xmlns:p14="http://schemas.microsoft.com/office/powerpoint/2010/main" val="987217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4639" y="609742"/>
            <a:ext cx="8256091" cy="1451900"/>
          </a:xfrm>
        </p:spPr>
        <p:txBody>
          <a:bodyPr>
            <a:normAutofit fontScale="90000"/>
          </a:bodyPr>
          <a:lstStyle/>
          <a:p>
            <a:r>
              <a:rPr lang="en-GB" dirty="0"/>
              <a:t>Brief Recap….</a:t>
            </a:r>
            <a:br>
              <a:rPr lang="en-GB" dirty="0"/>
            </a:br>
            <a:endParaRPr lang="en-GB" dirty="0"/>
          </a:p>
        </p:txBody>
      </p:sp>
      <p:sp>
        <p:nvSpPr>
          <p:cNvPr id="4" name="Content Placeholder 3"/>
          <p:cNvSpPr>
            <a:spLocks noGrp="1"/>
          </p:cNvSpPr>
          <p:nvPr>
            <p:ph idx="1"/>
          </p:nvPr>
        </p:nvSpPr>
        <p:spPr>
          <a:xfrm>
            <a:off x="914639" y="1989634"/>
            <a:ext cx="10365899" cy="4320480"/>
          </a:xfrm>
        </p:spPr>
        <p:txBody>
          <a:bodyPr/>
          <a:lstStyle/>
          <a:p>
            <a:r>
              <a:rPr lang="en-GB" dirty="0"/>
              <a:t>When the work is complete employers will be able to train teachers to become QTMSI, QTVI or QTOD using funding from the apprenticeship levy. </a:t>
            </a:r>
          </a:p>
          <a:p>
            <a:pPr marL="0" indent="0">
              <a:buNone/>
            </a:pPr>
            <a:endParaRPr lang="en-GB" dirty="0"/>
          </a:p>
          <a:p>
            <a:r>
              <a:rPr lang="en-GB" dirty="0"/>
              <a:t>Will other routes to train still exist? Absolutely yes;  students who self fund or who are funded by charities will still be able to undertake training without being an apprentice.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4AD66-44B1-C348-AD4D-9637B2A96E44}"/>
              </a:ext>
            </a:extLst>
          </p:cNvPr>
          <p:cNvSpPr>
            <a:spLocks noGrp="1"/>
          </p:cNvSpPr>
          <p:nvPr>
            <p:ph type="title"/>
          </p:nvPr>
        </p:nvSpPr>
        <p:spPr/>
        <p:txBody>
          <a:bodyPr/>
          <a:lstStyle/>
          <a:p>
            <a:r>
              <a:rPr lang="en-US" dirty="0"/>
              <a:t>Brief recap…</a:t>
            </a:r>
          </a:p>
        </p:txBody>
      </p:sp>
      <p:sp>
        <p:nvSpPr>
          <p:cNvPr id="3" name="Content Placeholder 2">
            <a:extLst>
              <a:ext uri="{FF2B5EF4-FFF2-40B4-BE49-F238E27FC236}">
                <a16:creationId xmlns:a16="http://schemas.microsoft.com/office/drawing/2014/main" id="{B78B5EA2-14C6-504A-AC9D-842E37FC7688}"/>
              </a:ext>
            </a:extLst>
          </p:cNvPr>
          <p:cNvSpPr>
            <a:spLocks noGrp="1"/>
          </p:cNvSpPr>
          <p:nvPr>
            <p:ph idx="1"/>
          </p:nvPr>
        </p:nvSpPr>
        <p:spPr/>
        <p:txBody>
          <a:bodyPr/>
          <a:lstStyle/>
          <a:p>
            <a:r>
              <a:rPr lang="en-GB" dirty="0"/>
              <a:t>Are there prerequisites to the apprenticeship? Yes, the requirements are:</a:t>
            </a:r>
          </a:p>
          <a:p>
            <a:r>
              <a:rPr lang="en-GB" dirty="0"/>
              <a:t>Qualified teacher status</a:t>
            </a:r>
          </a:p>
          <a:p>
            <a:r>
              <a:rPr lang="en-GB" dirty="0"/>
              <a:t>Enhanced DBS Check in place</a:t>
            </a:r>
          </a:p>
          <a:p>
            <a:r>
              <a:rPr lang="en-GB" dirty="0"/>
              <a:t>Employed working with CYP with a sensory impairment!</a:t>
            </a:r>
          </a:p>
          <a:p>
            <a:endParaRPr lang="en-GB" dirty="0"/>
          </a:p>
          <a:p>
            <a:r>
              <a:rPr lang="en-GB" dirty="0"/>
              <a:t>The apprenticeships route is in alignment with the SI MQs.</a:t>
            </a:r>
          </a:p>
          <a:p>
            <a:endParaRPr lang="en-GB" dirty="0"/>
          </a:p>
          <a:p>
            <a:endParaRPr lang="en-GB" dirty="0"/>
          </a:p>
          <a:p>
            <a:endParaRPr lang="en-US" dirty="0"/>
          </a:p>
        </p:txBody>
      </p:sp>
    </p:spTree>
    <p:extLst>
      <p:ext uri="{BB962C8B-B14F-4D97-AF65-F5344CB8AC3E}">
        <p14:creationId xmlns:p14="http://schemas.microsoft.com/office/powerpoint/2010/main" val="3748448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C8019-29C0-4378-907E-98C209C37DF2}"/>
              </a:ext>
            </a:extLst>
          </p:cNvPr>
          <p:cNvSpPr>
            <a:spLocks noGrp="1"/>
          </p:cNvSpPr>
          <p:nvPr>
            <p:ph type="title"/>
          </p:nvPr>
        </p:nvSpPr>
        <p:spPr/>
        <p:txBody>
          <a:bodyPr>
            <a:normAutofit/>
          </a:bodyPr>
          <a:lstStyle/>
          <a:p>
            <a:r>
              <a:rPr lang="en-US" sz="3201" dirty="0">
                <a:latin typeface="+mn-lt"/>
              </a:rPr>
              <a:t>To </a:t>
            </a:r>
            <a:r>
              <a:rPr lang="en-US" sz="3201" dirty="0" err="1">
                <a:latin typeface="+mn-lt"/>
              </a:rPr>
              <a:t>summarise</a:t>
            </a:r>
            <a:endParaRPr lang="en-GB" sz="3201" dirty="0">
              <a:latin typeface="+mn-lt"/>
            </a:endParaRPr>
          </a:p>
        </p:txBody>
      </p:sp>
      <p:graphicFrame>
        <p:nvGraphicFramePr>
          <p:cNvPr id="4" name="Content Placeholder 3">
            <a:extLst>
              <a:ext uri="{FF2B5EF4-FFF2-40B4-BE49-F238E27FC236}">
                <a16:creationId xmlns:a16="http://schemas.microsoft.com/office/drawing/2014/main" id="{B0FDB4F6-4AF3-426A-97A2-2F22FA1DC93D}"/>
              </a:ext>
            </a:extLst>
          </p:cNvPr>
          <p:cNvGraphicFramePr>
            <a:graphicFrameLocks noGrp="1"/>
          </p:cNvGraphicFramePr>
          <p:nvPr>
            <p:ph idx="1"/>
          </p:nvPr>
        </p:nvGraphicFramePr>
        <p:xfrm>
          <a:off x="838570" y="1826048"/>
          <a:ext cx="10518034" cy="4352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1697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8B5BA-D122-4834-86D8-923D70BD054E}"/>
              </a:ext>
            </a:extLst>
          </p:cNvPr>
          <p:cNvSpPr>
            <a:spLocks noGrp="1"/>
          </p:cNvSpPr>
          <p:nvPr>
            <p:ph type="title"/>
          </p:nvPr>
        </p:nvSpPr>
        <p:spPr/>
        <p:txBody>
          <a:bodyPr/>
          <a:lstStyle/>
          <a:p>
            <a:r>
              <a:rPr lang="en-US" dirty="0">
                <a:latin typeface="+mn-lt"/>
              </a:rPr>
              <a:t>What does the apprenticeship mean for the students?</a:t>
            </a:r>
            <a:endParaRPr lang="en-GB" dirty="0">
              <a:latin typeface="+mn-lt"/>
            </a:endParaRPr>
          </a:p>
        </p:txBody>
      </p:sp>
      <p:graphicFrame>
        <p:nvGraphicFramePr>
          <p:cNvPr id="4" name="Content Placeholder 3">
            <a:extLst>
              <a:ext uri="{FF2B5EF4-FFF2-40B4-BE49-F238E27FC236}">
                <a16:creationId xmlns:a16="http://schemas.microsoft.com/office/drawing/2014/main" id="{02E7F27F-5522-4CA2-A69F-E20B472CB021}"/>
              </a:ext>
            </a:extLst>
          </p:cNvPr>
          <p:cNvGraphicFramePr>
            <a:graphicFrameLocks noGrp="1"/>
          </p:cNvGraphicFramePr>
          <p:nvPr>
            <p:ph idx="1"/>
            <p:extLst>
              <p:ext uri="{D42A27DB-BD31-4B8C-83A1-F6EECF244321}">
                <p14:modId xmlns:p14="http://schemas.microsoft.com/office/powerpoint/2010/main" val="3556217415"/>
              </p:ext>
            </p:extLst>
          </p:nvPr>
        </p:nvGraphicFramePr>
        <p:xfrm>
          <a:off x="838570" y="1826048"/>
          <a:ext cx="10518034" cy="43523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6145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3D559-FE07-9445-84F9-0C99D2BFF997}"/>
              </a:ext>
            </a:extLst>
          </p:cNvPr>
          <p:cNvSpPr>
            <a:spLocks noGrp="1"/>
          </p:cNvSpPr>
          <p:nvPr>
            <p:ph type="title"/>
          </p:nvPr>
        </p:nvSpPr>
        <p:spPr>
          <a:xfrm>
            <a:off x="552971" y="405458"/>
            <a:ext cx="8256091" cy="720000"/>
          </a:xfrm>
        </p:spPr>
        <p:txBody>
          <a:bodyPr/>
          <a:lstStyle/>
          <a:p>
            <a:r>
              <a:rPr lang="en-US" dirty="0"/>
              <a:t>How far on are we in the process to develop the apprenticeship?</a:t>
            </a:r>
          </a:p>
        </p:txBody>
      </p:sp>
      <p:sp>
        <p:nvSpPr>
          <p:cNvPr id="3" name="Content Placeholder 2">
            <a:extLst>
              <a:ext uri="{FF2B5EF4-FFF2-40B4-BE49-F238E27FC236}">
                <a16:creationId xmlns:a16="http://schemas.microsoft.com/office/drawing/2014/main" id="{C08146AE-F8BC-E042-9032-04A0148E8EDA}"/>
              </a:ext>
            </a:extLst>
          </p:cNvPr>
          <p:cNvSpPr>
            <a:spLocks noGrp="1"/>
          </p:cNvSpPr>
          <p:nvPr>
            <p:ph idx="1"/>
          </p:nvPr>
        </p:nvSpPr>
        <p:spPr/>
        <p:txBody>
          <a:bodyPr/>
          <a:lstStyle/>
          <a:p>
            <a:r>
              <a:rPr lang="en-US" sz="2800" dirty="0"/>
              <a:t>Formed a Trailblazer Group (autumn 2019)</a:t>
            </a:r>
          </a:p>
          <a:p>
            <a:r>
              <a:rPr lang="en-US" sz="2800" dirty="0"/>
              <a:t>Developed an occupational proposal (submitted November 2020, approved January 2021)</a:t>
            </a:r>
          </a:p>
          <a:p>
            <a:r>
              <a:rPr lang="en-US" sz="2800" dirty="0"/>
              <a:t>Developed an Occupational Standard (complete Summer 2021)</a:t>
            </a:r>
          </a:p>
          <a:p>
            <a:r>
              <a:rPr lang="en-US" sz="2800" dirty="0"/>
              <a:t>Now developing an End Point Assessment (work is current and near completion); Create Sample Course funding documents; nominate an End Point Assessor in principle and then submit all documentation to the </a:t>
            </a:r>
            <a:r>
              <a:rPr lang="en-US" sz="2800" dirty="0" err="1"/>
              <a:t>IfA</a:t>
            </a:r>
            <a:r>
              <a:rPr lang="en-US" sz="2800" dirty="0"/>
              <a:t> for approval</a:t>
            </a:r>
          </a:p>
          <a:p>
            <a:r>
              <a:rPr lang="en-US" sz="2800" dirty="0"/>
              <a:t>There is more to do before we reach the end…….</a:t>
            </a:r>
          </a:p>
          <a:p>
            <a:pPr marL="0" indent="0">
              <a:buNone/>
            </a:pPr>
            <a:endParaRPr lang="en-US" dirty="0"/>
          </a:p>
          <a:p>
            <a:endParaRPr lang="en-US" dirty="0"/>
          </a:p>
        </p:txBody>
      </p:sp>
    </p:spTree>
    <p:extLst>
      <p:ext uri="{BB962C8B-B14F-4D97-AF65-F5344CB8AC3E}">
        <p14:creationId xmlns:p14="http://schemas.microsoft.com/office/powerpoint/2010/main" val="2034377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4294967295"/>
          </p:nvPr>
        </p:nvPicPr>
        <p:blipFill rotWithShape="1">
          <a:blip r:embed="rId2" cstate="print"/>
          <a:srcRect l="25044" t="26762" r="25514" b="24382"/>
          <a:stretch/>
        </p:blipFill>
        <p:spPr bwMode="auto">
          <a:xfrm>
            <a:off x="336947" y="909514"/>
            <a:ext cx="9361040" cy="5832648"/>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6C49CCB1-6A74-C24E-A32B-F4A6310B9211}"/>
              </a:ext>
            </a:extLst>
          </p:cNvPr>
          <p:cNvSpPr txBox="1"/>
          <p:nvPr/>
        </p:nvSpPr>
        <p:spPr>
          <a:xfrm>
            <a:off x="336947" y="117426"/>
            <a:ext cx="8712968" cy="584775"/>
          </a:xfrm>
          <a:prstGeom prst="rect">
            <a:avLst/>
          </a:prstGeom>
          <a:noFill/>
        </p:spPr>
        <p:txBody>
          <a:bodyPr wrap="square" rtlCol="0">
            <a:spAutoFit/>
          </a:bodyPr>
          <a:lstStyle/>
          <a:p>
            <a:r>
              <a:rPr lang="en-US" dirty="0">
                <a:solidFill>
                  <a:schemeClr val="accent1">
                    <a:lumMod val="75000"/>
                  </a:schemeClr>
                </a:solidFill>
              </a:rPr>
              <a:t>The process of developing the apprenticeship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692" y="825079"/>
            <a:ext cx="5779838" cy="400784"/>
          </a:xfrm>
        </p:spPr>
        <p:txBody>
          <a:bodyPr>
            <a:normAutofit fontScale="90000"/>
          </a:bodyPr>
          <a:lstStyle/>
          <a:p>
            <a:r>
              <a:rPr lang="en-GB" dirty="0"/>
              <a:t>Update on progress	</a:t>
            </a:r>
          </a:p>
        </p:txBody>
      </p:sp>
      <p:sp>
        <p:nvSpPr>
          <p:cNvPr id="9" name="Rectangle 8">
            <a:extLst>
              <a:ext uri="{FF2B5EF4-FFF2-40B4-BE49-F238E27FC236}">
                <a16:creationId xmlns:a16="http://schemas.microsoft.com/office/drawing/2014/main" id="{82E98B44-D739-4BCF-B8FB-A520A4F47C74}"/>
              </a:ext>
            </a:extLst>
          </p:cNvPr>
          <p:cNvSpPr/>
          <p:nvPr/>
        </p:nvSpPr>
        <p:spPr>
          <a:xfrm>
            <a:off x="3023377" y="2069309"/>
            <a:ext cx="1537294" cy="2101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a:p>
            <a:pPr algn="ctr" defTabSz="685937">
              <a:defRPr/>
            </a:pPr>
            <a:r>
              <a:rPr lang="en-GB" sz="1350" dirty="0">
                <a:solidFill>
                  <a:prstClr val="white"/>
                </a:solidFill>
                <a:latin typeface="Arial"/>
              </a:rPr>
              <a:t>Proposal</a:t>
            </a:r>
          </a:p>
          <a:p>
            <a:pPr algn="ctr" defTabSz="685937">
              <a:defRPr/>
            </a:pPr>
            <a:endParaRPr lang="en-GB" sz="1350" dirty="0">
              <a:solidFill>
                <a:prstClr val="white"/>
              </a:solidFill>
              <a:latin typeface="Arial"/>
            </a:endParaRPr>
          </a:p>
          <a:p>
            <a:pPr algn="ctr" defTabSz="685937">
              <a:defRPr/>
            </a:pPr>
            <a:r>
              <a:rPr lang="en-GB" sz="1350" dirty="0">
                <a:solidFill>
                  <a:prstClr val="white"/>
                </a:solidFill>
                <a:latin typeface="Arial"/>
              </a:rPr>
              <a:t>Included a job profile and duties:</a:t>
            </a:r>
          </a:p>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a:p>
            <a:pPr algn="ctr" defTabSz="685937">
              <a:defRPr/>
            </a:pPr>
            <a:endParaRPr lang="en-GB" sz="1350" dirty="0">
              <a:solidFill>
                <a:prstClr val="white"/>
              </a:solidFill>
              <a:latin typeface="Arial"/>
            </a:endParaRPr>
          </a:p>
        </p:txBody>
      </p:sp>
      <p:sp>
        <p:nvSpPr>
          <p:cNvPr id="10" name="Rectangle 9">
            <a:extLst>
              <a:ext uri="{FF2B5EF4-FFF2-40B4-BE49-F238E27FC236}">
                <a16:creationId xmlns:a16="http://schemas.microsoft.com/office/drawing/2014/main" id="{FC06B70F-C584-4A1F-B40E-BD24E267D145}"/>
              </a:ext>
            </a:extLst>
          </p:cNvPr>
          <p:cNvSpPr/>
          <p:nvPr/>
        </p:nvSpPr>
        <p:spPr>
          <a:xfrm>
            <a:off x="4951083" y="2102787"/>
            <a:ext cx="1537294" cy="788853"/>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r>
              <a:rPr lang="en-GB" sz="1350" dirty="0">
                <a:solidFill>
                  <a:prstClr val="white"/>
                </a:solidFill>
                <a:latin typeface="Arial"/>
              </a:rPr>
              <a:t>Standard</a:t>
            </a:r>
          </a:p>
        </p:txBody>
      </p:sp>
      <p:sp>
        <p:nvSpPr>
          <p:cNvPr id="11" name="Rectangle 10">
            <a:extLst>
              <a:ext uri="{FF2B5EF4-FFF2-40B4-BE49-F238E27FC236}">
                <a16:creationId xmlns:a16="http://schemas.microsoft.com/office/drawing/2014/main" id="{9B9324D6-5734-47EA-B562-09CF655EF6B2}"/>
              </a:ext>
            </a:extLst>
          </p:cNvPr>
          <p:cNvSpPr/>
          <p:nvPr/>
        </p:nvSpPr>
        <p:spPr>
          <a:xfrm>
            <a:off x="5179444" y="3083612"/>
            <a:ext cx="1537294" cy="78885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en-GB" sz="1350" dirty="0">
              <a:solidFill>
                <a:prstClr val="white"/>
              </a:solidFill>
              <a:latin typeface="Arial"/>
            </a:endParaRPr>
          </a:p>
          <a:p>
            <a:pPr algn="ctr" defTabSz="685937">
              <a:defRPr/>
            </a:pPr>
            <a:r>
              <a:rPr lang="en-GB" sz="1350" dirty="0">
                <a:solidFill>
                  <a:prstClr val="white"/>
                </a:solidFill>
                <a:latin typeface="Arial"/>
              </a:rPr>
              <a:t>End Point Assessment plan (EPA)</a:t>
            </a:r>
          </a:p>
          <a:p>
            <a:pPr algn="ctr" defTabSz="685937">
              <a:defRPr/>
            </a:pPr>
            <a:endParaRPr lang="en-GB" sz="1350" dirty="0">
              <a:solidFill>
                <a:prstClr val="white"/>
              </a:solidFill>
              <a:latin typeface="Arial"/>
            </a:endParaRPr>
          </a:p>
        </p:txBody>
      </p:sp>
      <p:sp>
        <p:nvSpPr>
          <p:cNvPr id="12" name="Rectangle 11">
            <a:extLst>
              <a:ext uri="{FF2B5EF4-FFF2-40B4-BE49-F238E27FC236}">
                <a16:creationId xmlns:a16="http://schemas.microsoft.com/office/drawing/2014/main" id="{399771D4-6F56-4993-8BFB-9232CE850C08}"/>
              </a:ext>
            </a:extLst>
          </p:cNvPr>
          <p:cNvSpPr/>
          <p:nvPr/>
        </p:nvSpPr>
        <p:spPr>
          <a:xfrm>
            <a:off x="5425343" y="4064438"/>
            <a:ext cx="1537294" cy="7888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r>
              <a:rPr lang="en-GB" sz="1350" dirty="0">
                <a:solidFill>
                  <a:prstClr val="white"/>
                </a:solidFill>
                <a:latin typeface="Arial"/>
              </a:rPr>
              <a:t>Funding</a:t>
            </a:r>
          </a:p>
        </p:txBody>
      </p:sp>
      <p:sp>
        <p:nvSpPr>
          <p:cNvPr id="13" name="Rectangle 12">
            <a:extLst>
              <a:ext uri="{FF2B5EF4-FFF2-40B4-BE49-F238E27FC236}">
                <a16:creationId xmlns:a16="http://schemas.microsoft.com/office/drawing/2014/main" id="{7B93406F-3ADA-4E7C-AC42-E60D02D8658D}"/>
              </a:ext>
            </a:extLst>
          </p:cNvPr>
          <p:cNvSpPr/>
          <p:nvPr/>
        </p:nvSpPr>
        <p:spPr>
          <a:xfrm>
            <a:off x="5626868" y="5045264"/>
            <a:ext cx="1537294" cy="7888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r>
              <a:rPr lang="en-GB" sz="1350" dirty="0">
                <a:solidFill>
                  <a:prstClr val="white"/>
                </a:solidFill>
                <a:latin typeface="Arial"/>
              </a:rPr>
              <a:t>EPAO in principle</a:t>
            </a:r>
          </a:p>
          <a:p>
            <a:pPr algn="ctr" defTabSz="685937">
              <a:defRPr/>
            </a:pPr>
            <a:r>
              <a:rPr lang="en-GB" sz="1350" dirty="0">
                <a:solidFill>
                  <a:prstClr val="white"/>
                </a:solidFill>
                <a:latin typeface="Arial"/>
              </a:rPr>
              <a:t>(organisation)</a:t>
            </a:r>
          </a:p>
        </p:txBody>
      </p:sp>
      <p:sp>
        <p:nvSpPr>
          <p:cNvPr id="14" name="Right Brace 13">
            <a:extLst>
              <a:ext uri="{FF2B5EF4-FFF2-40B4-BE49-F238E27FC236}">
                <a16:creationId xmlns:a16="http://schemas.microsoft.com/office/drawing/2014/main" id="{EFD9B3AE-BE33-4455-8C1F-7DA3DA6EF7D7}"/>
              </a:ext>
            </a:extLst>
          </p:cNvPr>
          <p:cNvSpPr/>
          <p:nvPr/>
        </p:nvSpPr>
        <p:spPr>
          <a:xfrm>
            <a:off x="7312920" y="2102788"/>
            <a:ext cx="289347" cy="373133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defTabSz="685937">
              <a:defRPr/>
            </a:pPr>
            <a:endParaRPr lang="en-GB" sz="1350">
              <a:solidFill>
                <a:srgbClr val="333F48"/>
              </a:solidFill>
              <a:latin typeface="Arial"/>
            </a:endParaRPr>
          </a:p>
        </p:txBody>
      </p:sp>
      <p:sp>
        <p:nvSpPr>
          <p:cNvPr id="15" name="Rectangle 14">
            <a:extLst>
              <a:ext uri="{FF2B5EF4-FFF2-40B4-BE49-F238E27FC236}">
                <a16:creationId xmlns:a16="http://schemas.microsoft.com/office/drawing/2014/main" id="{32EA2791-8F5F-416C-8637-6C14302A8B45}"/>
              </a:ext>
            </a:extLst>
          </p:cNvPr>
          <p:cNvSpPr/>
          <p:nvPr/>
        </p:nvSpPr>
        <p:spPr>
          <a:xfrm>
            <a:off x="7777315" y="3574024"/>
            <a:ext cx="1537294" cy="7888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r>
              <a:rPr lang="en-GB" sz="1350" dirty="0">
                <a:solidFill>
                  <a:prstClr val="white"/>
                </a:solidFill>
                <a:latin typeface="Arial"/>
              </a:rPr>
              <a:t>Submit as one package</a:t>
            </a:r>
          </a:p>
        </p:txBody>
      </p:sp>
      <p:sp>
        <p:nvSpPr>
          <p:cNvPr id="16" name="Arrow: Right 15">
            <a:extLst>
              <a:ext uri="{FF2B5EF4-FFF2-40B4-BE49-F238E27FC236}">
                <a16:creationId xmlns:a16="http://schemas.microsoft.com/office/drawing/2014/main" id="{3CED62E5-FDD9-406F-807E-1558656619AD}"/>
              </a:ext>
            </a:extLst>
          </p:cNvPr>
          <p:cNvSpPr/>
          <p:nvPr/>
        </p:nvSpPr>
        <p:spPr>
          <a:xfrm>
            <a:off x="4631066" y="2326783"/>
            <a:ext cx="266670" cy="2739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937">
              <a:defRPr/>
            </a:pPr>
            <a:endParaRPr lang="en-GB" sz="1350">
              <a:solidFill>
                <a:prstClr val="white"/>
              </a:solidFill>
              <a:latin typeface="Arial"/>
            </a:endParaRPr>
          </a:p>
        </p:txBody>
      </p:sp>
    </p:spTree>
    <p:extLst>
      <p:ext uri="{BB962C8B-B14F-4D97-AF65-F5344CB8AC3E}">
        <p14:creationId xmlns:p14="http://schemas.microsoft.com/office/powerpoint/2010/main" val="1089071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639" y="261442"/>
            <a:ext cx="8256091" cy="1068300"/>
          </a:xfrm>
        </p:spPr>
        <p:txBody>
          <a:bodyPr/>
          <a:lstStyle/>
          <a:p>
            <a:r>
              <a:rPr lang="en-GB" sz="3600" dirty="0"/>
              <a:t>Timeline…. </a:t>
            </a:r>
          </a:p>
        </p:txBody>
      </p:sp>
      <p:sp>
        <p:nvSpPr>
          <p:cNvPr id="3" name="Content Placeholder 2"/>
          <p:cNvSpPr>
            <a:spLocks noGrp="1"/>
          </p:cNvSpPr>
          <p:nvPr>
            <p:ph idx="1"/>
          </p:nvPr>
        </p:nvSpPr>
        <p:spPr>
          <a:xfrm>
            <a:off x="914639" y="1413570"/>
            <a:ext cx="10365899" cy="4896544"/>
          </a:xfrm>
        </p:spPr>
        <p:txBody>
          <a:bodyPr>
            <a:normAutofit/>
          </a:bodyPr>
          <a:lstStyle/>
          <a:p>
            <a:endParaRPr lang="en-GB" dirty="0"/>
          </a:p>
          <a:p>
            <a:r>
              <a:rPr lang="en-GB" dirty="0"/>
              <a:t>Our introduction of the Apprenticeship for Teachers of the Sensory Impaired is dependent upon progress through the stages of the development for the Institute for Apprenticeships. The earliest possible introduction is September 2023 and this is aspirational at this stage.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70A50-822C-F342-9175-9385ED89ED7B}"/>
              </a:ext>
            </a:extLst>
          </p:cNvPr>
          <p:cNvSpPr>
            <a:spLocks noGrp="1"/>
          </p:cNvSpPr>
          <p:nvPr>
            <p:ph type="title"/>
          </p:nvPr>
        </p:nvSpPr>
        <p:spPr/>
        <p:txBody>
          <a:bodyPr/>
          <a:lstStyle/>
          <a:p>
            <a:r>
              <a:rPr lang="en-US" dirty="0"/>
              <a:t>Thank you</a:t>
            </a:r>
          </a:p>
        </p:txBody>
      </p:sp>
      <p:sp>
        <p:nvSpPr>
          <p:cNvPr id="3" name="Content Placeholder 2">
            <a:extLst>
              <a:ext uri="{FF2B5EF4-FFF2-40B4-BE49-F238E27FC236}">
                <a16:creationId xmlns:a16="http://schemas.microsoft.com/office/drawing/2014/main" id="{5788B35F-02E7-9E4D-AD11-CD1FE63FB940}"/>
              </a:ext>
            </a:extLst>
          </p:cNvPr>
          <p:cNvSpPr>
            <a:spLocks noGrp="1"/>
          </p:cNvSpPr>
          <p:nvPr>
            <p:ph idx="1"/>
          </p:nvPr>
        </p:nvSpPr>
        <p:spPr/>
        <p:txBody>
          <a:bodyPr/>
          <a:lstStyle/>
          <a:p>
            <a:r>
              <a:rPr lang="en-US" dirty="0"/>
              <a:t>There has been an enormous amount of time and effort devoted to this project already</a:t>
            </a:r>
          </a:p>
          <a:p>
            <a:r>
              <a:rPr lang="en-US" dirty="0"/>
              <a:t>We are grateful to everyone involved and all are determined to see it come to fruition. </a:t>
            </a:r>
          </a:p>
          <a:p>
            <a:r>
              <a:rPr lang="en-US" dirty="0"/>
              <a:t>Thank you to NatSIP and NDCS for coordination and support to the process and to all NatSIP members for your interest and your patience! </a:t>
            </a:r>
          </a:p>
        </p:txBody>
      </p:sp>
    </p:spTree>
    <p:extLst>
      <p:ext uri="{BB962C8B-B14F-4D97-AF65-F5344CB8AC3E}">
        <p14:creationId xmlns:p14="http://schemas.microsoft.com/office/powerpoint/2010/main" val="2272913810"/>
      </p:ext>
    </p:extLst>
  </p:cSld>
  <p:clrMapOvr>
    <a:masterClrMapping/>
  </p:clrMapOvr>
</p:sld>
</file>

<file path=ppt/theme/theme1.xml><?xml version="1.0" encoding="utf-8"?>
<a:theme xmlns:a="http://schemas.openxmlformats.org/drawingml/2006/main" name="blank">
  <a:themeElements>
    <a:clrScheme name="NDCS 2017">
      <a:dk1>
        <a:sysClr val="windowText" lastClr="000000"/>
      </a:dk1>
      <a:lt1>
        <a:sysClr val="window" lastClr="FFFFFF"/>
      </a:lt1>
      <a:dk2>
        <a:srgbClr val="720062"/>
      </a:dk2>
      <a:lt2>
        <a:srgbClr val="87027B"/>
      </a:lt2>
      <a:accent1>
        <a:srgbClr val="720062"/>
      </a:accent1>
      <a:accent2>
        <a:srgbClr val="C6007E"/>
      </a:accent2>
      <a:accent3>
        <a:srgbClr val="0092BC"/>
      </a:accent3>
      <a:accent4>
        <a:srgbClr val="EA7600"/>
      </a:accent4>
      <a:accent5>
        <a:srgbClr val="F2A900"/>
      </a:accent5>
      <a:accent6>
        <a:srgbClr val="C4D600"/>
      </a:accent6>
      <a:hlink>
        <a:srgbClr val="0000FF"/>
      </a:hlink>
      <a:folHlink>
        <a:srgbClr val="800080"/>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7" charset="0"/>
            <a:ea typeface="ＭＳ Ｐゴシック" pitchFamily="-107" charset="-128"/>
            <a:cs typeface="ＭＳ Ｐゴシック" pitchFamily="-107" charset="-128"/>
          </a:defRPr>
        </a:defPPr>
      </a:lstStyle>
    </a:lnDef>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NDCS-presentation" id="{8E4939AA-AFF7-4162-9A26-2666AD72496F}" vid="{AAE59D99-54E4-4232-8EDE-55B8B736784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85</TotalTime>
  <Words>591</Words>
  <Application>Microsoft Office PowerPoint</Application>
  <PresentationFormat>Custom</PresentationFormat>
  <Paragraphs>64</Paragraphs>
  <Slides>12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blank</vt:lpstr>
      <vt:lpstr>PowerPoint Presentation</vt:lpstr>
      <vt:lpstr>Why apprenticeship? Brief Recap</vt:lpstr>
      <vt:lpstr>Who is in the Trailblazer group?</vt:lpstr>
      <vt:lpstr>Brief Recap…. </vt:lpstr>
      <vt:lpstr>Brief recap…</vt:lpstr>
      <vt:lpstr>To summarise</vt:lpstr>
      <vt:lpstr>What does the apprenticeship mean for the students?</vt:lpstr>
      <vt:lpstr>How far on are we in the process to develop the apprenticeship?</vt:lpstr>
      <vt:lpstr>PowerPoint Presentation</vt:lpstr>
      <vt:lpstr>Update on progress </vt:lpstr>
      <vt:lpstr>Timeline…. </vt:lpstr>
      <vt:lpstr>Thank you</vt:lpstr>
    </vt:vector>
  </TitlesOfParts>
  <Company>NDCS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Sian Wilson</dc:creator>
  <cp:lastModifiedBy>Lindsey Rousseau</cp:lastModifiedBy>
  <cp:revision>104</cp:revision>
  <dcterms:created xsi:type="dcterms:W3CDTF">2018-01-19T10:29:09Z</dcterms:created>
  <dcterms:modified xsi:type="dcterms:W3CDTF">2021-11-09T19:32:58Z</dcterms:modified>
</cp:coreProperties>
</file>