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Lst>
  <p:notesMasterIdLst>
    <p:notesMasterId r:id="rId37"/>
  </p:notesMasterIdLst>
  <p:sldIdLst>
    <p:sldId id="961" r:id="rId5"/>
    <p:sldId id="930" r:id="rId6"/>
    <p:sldId id="931" r:id="rId7"/>
    <p:sldId id="932" r:id="rId8"/>
    <p:sldId id="941" r:id="rId9"/>
    <p:sldId id="963" r:id="rId10"/>
    <p:sldId id="962" r:id="rId11"/>
    <p:sldId id="946" r:id="rId12"/>
    <p:sldId id="964" r:id="rId13"/>
    <p:sldId id="257" r:id="rId14"/>
    <p:sldId id="972" r:id="rId15"/>
    <p:sldId id="978" r:id="rId16"/>
    <p:sldId id="973" r:id="rId17"/>
    <p:sldId id="974" r:id="rId18"/>
    <p:sldId id="975" r:id="rId19"/>
    <p:sldId id="976" r:id="rId20"/>
    <p:sldId id="979" r:id="rId21"/>
    <p:sldId id="996" r:id="rId22"/>
    <p:sldId id="983" r:id="rId23"/>
    <p:sldId id="985" r:id="rId24"/>
    <p:sldId id="986" r:id="rId25"/>
    <p:sldId id="987" r:id="rId26"/>
    <p:sldId id="994" r:id="rId27"/>
    <p:sldId id="980" r:id="rId28"/>
    <p:sldId id="981" r:id="rId29"/>
    <p:sldId id="989" r:id="rId30"/>
    <p:sldId id="988" r:id="rId31"/>
    <p:sldId id="990" r:id="rId32"/>
    <p:sldId id="991" r:id="rId33"/>
    <p:sldId id="993" r:id="rId34"/>
    <p:sldId id="992" r:id="rId35"/>
    <p:sldId id="99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497D"/>
    <a:srgbClr val="6B9E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8BC4EC-B384-4FC7-94EF-3F93A11222B4}" v="68" dt="2021-11-09T15:36:59.2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3817" autoAdjust="0"/>
  </p:normalViewPr>
  <p:slideViewPr>
    <p:cSldViewPr snapToGrid="0">
      <p:cViewPr varScale="1">
        <p:scale>
          <a:sx n="88" d="100"/>
          <a:sy n="88" d="100"/>
        </p:scale>
        <p:origin x="69" y="168"/>
      </p:cViewPr>
      <p:guideLst/>
    </p:cSldViewPr>
  </p:slideViewPr>
  <p:notesTextViewPr>
    <p:cViewPr>
      <p:scale>
        <a:sx n="1" d="1"/>
        <a:sy n="1" d="1"/>
      </p:scale>
      <p:origin x="0" y="0"/>
    </p:cViewPr>
  </p:notesTextViewPr>
  <p:notesViewPr>
    <p:cSldViewPr snapToGrid="0">
      <p:cViewPr varScale="1">
        <p:scale>
          <a:sx n="79" d="100"/>
          <a:sy n="79" d="100"/>
        </p:scale>
        <p:origin x="2355" y="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LE, Brian" userId="4817f81b-aaec-47b0-b590-b8bbfc5a726a" providerId="ADAL" clId="{6A8BC4EC-B384-4FC7-94EF-3F93A11222B4}"/>
    <pc:docChg chg="undo custSel addSld delSld modSld sldOrd">
      <pc:chgData name="GALE, Brian" userId="4817f81b-aaec-47b0-b590-b8bbfc5a726a" providerId="ADAL" clId="{6A8BC4EC-B384-4FC7-94EF-3F93A11222B4}" dt="2021-11-09T15:37:09.472" v="4136" actId="47"/>
      <pc:docMkLst>
        <pc:docMk/>
      </pc:docMkLst>
      <pc:sldChg chg="modSp add mod">
        <pc:chgData name="GALE, Brian" userId="4817f81b-aaec-47b0-b590-b8bbfc5a726a" providerId="ADAL" clId="{6A8BC4EC-B384-4FC7-94EF-3F93A11222B4}" dt="2021-11-09T10:49:44.564" v="1900" actId="14100"/>
        <pc:sldMkLst>
          <pc:docMk/>
          <pc:sldMk cId="729635643" sldId="257"/>
        </pc:sldMkLst>
        <pc:spChg chg="mod">
          <ac:chgData name="GALE, Brian" userId="4817f81b-aaec-47b0-b590-b8bbfc5a726a" providerId="ADAL" clId="{6A8BC4EC-B384-4FC7-94EF-3F93A11222B4}" dt="2021-11-09T10:49:44.564" v="1900" actId="14100"/>
          <ac:spMkLst>
            <pc:docMk/>
            <pc:sldMk cId="729635643" sldId="257"/>
            <ac:spMk id="2" creationId="{97FE6A10-D38F-40DD-A54B-CF5227B1722E}"/>
          </ac:spMkLst>
        </pc:spChg>
      </pc:sldChg>
      <pc:sldChg chg="del">
        <pc:chgData name="GALE, Brian" userId="4817f81b-aaec-47b0-b590-b8bbfc5a726a" providerId="ADAL" clId="{6A8BC4EC-B384-4FC7-94EF-3F93A11222B4}" dt="2021-11-09T09:24:04.595" v="546" actId="47"/>
        <pc:sldMkLst>
          <pc:docMk/>
          <pc:sldMk cId="4052900453" sldId="849"/>
        </pc:sldMkLst>
      </pc:sldChg>
      <pc:sldChg chg="modSp del mod">
        <pc:chgData name="GALE, Brian" userId="4817f81b-aaec-47b0-b590-b8bbfc5a726a" providerId="ADAL" clId="{6A8BC4EC-B384-4FC7-94EF-3F93A11222B4}" dt="2021-11-09T09:16:48.937" v="307" actId="47"/>
        <pc:sldMkLst>
          <pc:docMk/>
          <pc:sldMk cId="808749251" sldId="929"/>
        </pc:sldMkLst>
        <pc:spChg chg="mod">
          <ac:chgData name="GALE, Brian" userId="4817f81b-aaec-47b0-b590-b8bbfc5a726a" providerId="ADAL" clId="{6A8BC4EC-B384-4FC7-94EF-3F93A11222B4}" dt="2021-11-09T09:13:38.004" v="150" actId="20577"/>
          <ac:spMkLst>
            <pc:docMk/>
            <pc:sldMk cId="808749251" sldId="929"/>
            <ac:spMk id="6" creationId="{00000000-0000-0000-0000-000000000000}"/>
          </ac:spMkLst>
        </pc:spChg>
        <pc:spChg chg="mod">
          <ac:chgData name="GALE, Brian" userId="4817f81b-aaec-47b0-b590-b8bbfc5a726a" providerId="ADAL" clId="{6A8BC4EC-B384-4FC7-94EF-3F93A11222B4}" dt="2021-11-09T09:13:58.782" v="183" actId="6549"/>
          <ac:spMkLst>
            <pc:docMk/>
            <pc:sldMk cId="808749251" sldId="929"/>
            <ac:spMk id="7" creationId="{00000000-0000-0000-0000-000000000000}"/>
          </ac:spMkLst>
        </pc:spChg>
      </pc:sldChg>
      <pc:sldChg chg="modSp mod">
        <pc:chgData name="GALE, Brian" userId="4817f81b-aaec-47b0-b590-b8bbfc5a726a" providerId="ADAL" clId="{6A8BC4EC-B384-4FC7-94EF-3F93A11222B4}" dt="2021-11-09T09:20:00.882" v="530" actId="255"/>
        <pc:sldMkLst>
          <pc:docMk/>
          <pc:sldMk cId="3161346219" sldId="930"/>
        </pc:sldMkLst>
        <pc:spChg chg="mod">
          <ac:chgData name="GALE, Brian" userId="4817f81b-aaec-47b0-b590-b8bbfc5a726a" providerId="ADAL" clId="{6A8BC4EC-B384-4FC7-94EF-3F93A11222B4}" dt="2021-11-09T09:18:09.122" v="393" actId="20577"/>
          <ac:spMkLst>
            <pc:docMk/>
            <pc:sldMk cId="3161346219" sldId="930"/>
            <ac:spMk id="2" creationId="{00000000-0000-0000-0000-000000000000}"/>
          </ac:spMkLst>
        </pc:spChg>
        <pc:spChg chg="mod">
          <ac:chgData name="GALE, Brian" userId="4817f81b-aaec-47b0-b590-b8bbfc5a726a" providerId="ADAL" clId="{6A8BC4EC-B384-4FC7-94EF-3F93A11222B4}" dt="2021-11-09T09:20:00.882" v="530" actId="255"/>
          <ac:spMkLst>
            <pc:docMk/>
            <pc:sldMk cId="3161346219" sldId="930"/>
            <ac:spMk id="5" creationId="{00000000-0000-0000-0000-000000000000}"/>
          </ac:spMkLst>
        </pc:spChg>
      </pc:sldChg>
      <pc:sldChg chg="modSp mod">
        <pc:chgData name="GALE, Brian" userId="4817f81b-aaec-47b0-b590-b8bbfc5a726a" providerId="ADAL" clId="{6A8BC4EC-B384-4FC7-94EF-3F93A11222B4}" dt="2021-11-09T09:21:08.936" v="537" actId="13926"/>
        <pc:sldMkLst>
          <pc:docMk/>
          <pc:sldMk cId="27196519" sldId="931"/>
        </pc:sldMkLst>
        <pc:spChg chg="mod">
          <ac:chgData name="GALE, Brian" userId="4817f81b-aaec-47b0-b590-b8bbfc5a726a" providerId="ADAL" clId="{6A8BC4EC-B384-4FC7-94EF-3F93A11222B4}" dt="2021-11-09T09:21:08.936" v="537" actId="13926"/>
          <ac:spMkLst>
            <pc:docMk/>
            <pc:sldMk cId="27196519" sldId="931"/>
            <ac:spMk id="5" creationId="{00000000-0000-0000-0000-000000000000}"/>
          </ac:spMkLst>
        </pc:spChg>
      </pc:sldChg>
      <pc:sldChg chg="modSp mod">
        <pc:chgData name="GALE, Brian" userId="4817f81b-aaec-47b0-b590-b8bbfc5a726a" providerId="ADAL" clId="{6A8BC4EC-B384-4FC7-94EF-3F93A11222B4}" dt="2021-11-09T09:22:53.664" v="545" actId="13926"/>
        <pc:sldMkLst>
          <pc:docMk/>
          <pc:sldMk cId="573017978" sldId="932"/>
        </pc:sldMkLst>
        <pc:spChg chg="mod">
          <ac:chgData name="GALE, Brian" userId="4817f81b-aaec-47b0-b590-b8bbfc5a726a" providerId="ADAL" clId="{6A8BC4EC-B384-4FC7-94EF-3F93A11222B4}" dt="2021-11-09T09:22:53.664" v="545" actId="13926"/>
          <ac:spMkLst>
            <pc:docMk/>
            <pc:sldMk cId="573017978" sldId="932"/>
            <ac:spMk id="5" creationId="{00000000-0000-0000-0000-000000000000}"/>
          </ac:spMkLst>
        </pc:spChg>
      </pc:sldChg>
      <pc:sldChg chg="del">
        <pc:chgData name="GALE, Brian" userId="4817f81b-aaec-47b0-b590-b8bbfc5a726a" providerId="ADAL" clId="{6A8BC4EC-B384-4FC7-94EF-3F93A11222B4}" dt="2021-11-09T09:52:58.743" v="1053" actId="47"/>
        <pc:sldMkLst>
          <pc:docMk/>
          <pc:sldMk cId="1248724178" sldId="934"/>
        </pc:sldMkLst>
      </pc:sldChg>
      <pc:sldChg chg="del">
        <pc:chgData name="GALE, Brian" userId="4817f81b-aaec-47b0-b590-b8bbfc5a726a" providerId="ADAL" clId="{6A8BC4EC-B384-4FC7-94EF-3F93A11222B4}" dt="2021-11-09T09:53:18.719" v="1054" actId="47"/>
        <pc:sldMkLst>
          <pc:docMk/>
          <pc:sldMk cId="4187163160" sldId="935"/>
        </pc:sldMkLst>
      </pc:sldChg>
      <pc:sldChg chg="del">
        <pc:chgData name="GALE, Brian" userId="4817f81b-aaec-47b0-b590-b8bbfc5a726a" providerId="ADAL" clId="{6A8BC4EC-B384-4FC7-94EF-3F93A11222B4}" dt="2021-11-09T15:33:04.818" v="4125" actId="47"/>
        <pc:sldMkLst>
          <pc:docMk/>
          <pc:sldMk cId="228620012" sldId="936"/>
        </pc:sldMkLst>
      </pc:sldChg>
      <pc:sldChg chg="modSp mod">
        <pc:chgData name="GALE, Brian" userId="4817f81b-aaec-47b0-b590-b8bbfc5a726a" providerId="ADAL" clId="{6A8BC4EC-B384-4FC7-94EF-3F93A11222B4}" dt="2021-11-09T09:57:49.271" v="1136" actId="5793"/>
        <pc:sldMkLst>
          <pc:docMk/>
          <pc:sldMk cId="3476265896" sldId="941"/>
        </pc:sldMkLst>
        <pc:spChg chg="mod">
          <ac:chgData name="GALE, Brian" userId="4817f81b-aaec-47b0-b590-b8bbfc5a726a" providerId="ADAL" clId="{6A8BC4EC-B384-4FC7-94EF-3F93A11222B4}" dt="2021-11-09T09:57:49.271" v="1136" actId="5793"/>
          <ac:spMkLst>
            <pc:docMk/>
            <pc:sldMk cId="3476265896" sldId="941"/>
            <ac:spMk id="9" creationId="{00000000-0000-0000-0000-000000000000}"/>
          </ac:spMkLst>
        </pc:spChg>
      </pc:sldChg>
      <pc:sldChg chg="del">
        <pc:chgData name="GALE, Brian" userId="4817f81b-aaec-47b0-b590-b8bbfc5a726a" providerId="ADAL" clId="{6A8BC4EC-B384-4FC7-94EF-3F93A11222B4}" dt="2021-11-09T12:16:09.056" v="2591" actId="47"/>
        <pc:sldMkLst>
          <pc:docMk/>
          <pc:sldMk cId="4188219546" sldId="943"/>
        </pc:sldMkLst>
      </pc:sldChg>
      <pc:sldChg chg="modSp add del mod">
        <pc:chgData name="GALE, Brian" userId="4817f81b-aaec-47b0-b590-b8bbfc5a726a" providerId="ADAL" clId="{6A8BC4EC-B384-4FC7-94EF-3F93A11222B4}" dt="2021-11-09T14:23:51.897" v="3478" actId="47"/>
        <pc:sldMkLst>
          <pc:docMk/>
          <pc:sldMk cId="345098530" sldId="945"/>
        </pc:sldMkLst>
        <pc:graphicFrameChg chg="mod modGraphic">
          <ac:chgData name="GALE, Brian" userId="4817f81b-aaec-47b0-b590-b8bbfc5a726a" providerId="ADAL" clId="{6A8BC4EC-B384-4FC7-94EF-3F93A11222B4}" dt="2021-11-09T14:21:33.773" v="3466" actId="14100"/>
          <ac:graphicFrameMkLst>
            <pc:docMk/>
            <pc:sldMk cId="345098530" sldId="945"/>
            <ac:graphicFrameMk id="5" creationId="{631FCCAA-D152-4965-9EF8-18935081B616}"/>
          </ac:graphicFrameMkLst>
        </pc:graphicFrameChg>
      </pc:sldChg>
      <pc:sldChg chg="del">
        <pc:chgData name="GALE, Brian" userId="4817f81b-aaec-47b0-b590-b8bbfc5a726a" providerId="ADAL" clId="{6A8BC4EC-B384-4FC7-94EF-3F93A11222B4}" dt="2021-11-09T12:16:04.863" v="2590" actId="47"/>
        <pc:sldMkLst>
          <pc:docMk/>
          <pc:sldMk cId="1510605688" sldId="945"/>
        </pc:sldMkLst>
      </pc:sldChg>
      <pc:sldChg chg="addSp delSp modSp del mod modClrScheme chgLayout">
        <pc:chgData name="GALE, Brian" userId="4817f81b-aaec-47b0-b590-b8bbfc5a726a" providerId="ADAL" clId="{6A8BC4EC-B384-4FC7-94EF-3F93A11222B4}" dt="2021-11-09T10:17:13.269" v="1214" actId="47"/>
        <pc:sldMkLst>
          <pc:docMk/>
          <pc:sldMk cId="2098376711" sldId="946"/>
        </pc:sldMkLst>
        <pc:spChg chg="mod ord">
          <ac:chgData name="GALE, Brian" userId="4817f81b-aaec-47b0-b590-b8bbfc5a726a" providerId="ADAL" clId="{6A8BC4EC-B384-4FC7-94EF-3F93A11222B4}" dt="2021-11-09T09:28:38.778" v="571" actId="700"/>
          <ac:spMkLst>
            <pc:docMk/>
            <pc:sldMk cId="2098376711" sldId="946"/>
            <ac:spMk id="2" creationId="{00000000-0000-0000-0000-000000000000}"/>
          </ac:spMkLst>
        </pc:spChg>
        <pc:spChg chg="add del mod">
          <ac:chgData name="GALE, Brian" userId="4817f81b-aaec-47b0-b590-b8bbfc5a726a" providerId="ADAL" clId="{6A8BC4EC-B384-4FC7-94EF-3F93A11222B4}" dt="2021-11-09T09:28:38.778" v="571" actId="700"/>
          <ac:spMkLst>
            <pc:docMk/>
            <pc:sldMk cId="2098376711" sldId="946"/>
            <ac:spMk id="3" creationId="{675038E5-5C59-4D29-A7E5-62AC29DFB95D}"/>
          </ac:spMkLst>
        </pc:spChg>
        <pc:spChg chg="mod ord">
          <ac:chgData name="GALE, Brian" userId="4817f81b-aaec-47b0-b590-b8bbfc5a726a" providerId="ADAL" clId="{6A8BC4EC-B384-4FC7-94EF-3F93A11222B4}" dt="2021-11-09T10:00:00.713" v="1146" actId="27636"/>
          <ac:spMkLst>
            <pc:docMk/>
            <pc:sldMk cId="2098376711" sldId="946"/>
            <ac:spMk id="4" creationId="{00000000-0000-0000-0000-000000000000}"/>
          </ac:spMkLst>
        </pc:spChg>
        <pc:picChg chg="del mod">
          <ac:chgData name="GALE, Brian" userId="4817f81b-aaec-47b0-b590-b8bbfc5a726a" providerId="ADAL" clId="{6A8BC4EC-B384-4FC7-94EF-3F93A11222B4}" dt="2021-11-09T09:28:30.011" v="570" actId="478"/>
          <ac:picMkLst>
            <pc:docMk/>
            <pc:sldMk cId="2098376711" sldId="946"/>
            <ac:picMk id="6" creationId="{00000000-0000-0000-0000-000000000000}"/>
          </ac:picMkLst>
        </pc:picChg>
      </pc:sldChg>
      <pc:sldChg chg="modSp add mod">
        <pc:chgData name="GALE, Brian" userId="4817f81b-aaec-47b0-b590-b8bbfc5a726a" providerId="ADAL" clId="{6A8BC4EC-B384-4FC7-94EF-3F93A11222B4}" dt="2021-11-09T15:32:19.885" v="4119" actId="313"/>
        <pc:sldMkLst>
          <pc:docMk/>
          <pc:sldMk cId="3611314059" sldId="946"/>
        </pc:sldMkLst>
        <pc:spChg chg="mod">
          <ac:chgData name="GALE, Brian" userId="4817f81b-aaec-47b0-b590-b8bbfc5a726a" providerId="ADAL" clId="{6A8BC4EC-B384-4FC7-94EF-3F93A11222B4}" dt="2021-11-09T15:32:19.885" v="4119" actId="313"/>
          <ac:spMkLst>
            <pc:docMk/>
            <pc:sldMk cId="3611314059" sldId="946"/>
            <ac:spMk id="4" creationId="{00000000-0000-0000-0000-000000000000}"/>
          </ac:spMkLst>
        </pc:spChg>
      </pc:sldChg>
      <pc:sldChg chg="del">
        <pc:chgData name="GALE, Brian" userId="4817f81b-aaec-47b0-b590-b8bbfc5a726a" providerId="ADAL" clId="{6A8BC4EC-B384-4FC7-94EF-3F93A11222B4}" dt="2021-11-09T15:32:53.822" v="4122" actId="47"/>
        <pc:sldMkLst>
          <pc:docMk/>
          <pc:sldMk cId="3669317508" sldId="948"/>
        </pc:sldMkLst>
      </pc:sldChg>
      <pc:sldChg chg="del">
        <pc:chgData name="GALE, Brian" userId="4817f81b-aaec-47b0-b590-b8bbfc5a726a" providerId="ADAL" clId="{6A8BC4EC-B384-4FC7-94EF-3F93A11222B4}" dt="2021-11-09T15:33:03.451" v="4124" actId="47"/>
        <pc:sldMkLst>
          <pc:docMk/>
          <pc:sldMk cId="1606716051" sldId="949"/>
        </pc:sldMkLst>
      </pc:sldChg>
      <pc:sldChg chg="del">
        <pc:chgData name="GALE, Brian" userId="4817f81b-aaec-47b0-b590-b8bbfc5a726a" providerId="ADAL" clId="{6A8BC4EC-B384-4FC7-94EF-3F93A11222B4}" dt="2021-11-09T15:33:06.248" v="4126" actId="47"/>
        <pc:sldMkLst>
          <pc:docMk/>
          <pc:sldMk cId="1916599569" sldId="951"/>
        </pc:sldMkLst>
      </pc:sldChg>
      <pc:sldChg chg="del">
        <pc:chgData name="GALE, Brian" userId="4817f81b-aaec-47b0-b590-b8bbfc5a726a" providerId="ADAL" clId="{6A8BC4EC-B384-4FC7-94EF-3F93A11222B4}" dt="2021-11-09T15:33:10.014" v="4128" actId="47"/>
        <pc:sldMkLst>
          <pc:docMk/>
          <pc:sldMk cId="1401528836" sldId="952"/>
        </pc:sldMkLst>
      </pc:sldChg>
      <pc:sldChg chg="modSp del mod">
        <pc:chgData name="GALE, Brian" userId="4817f81b-aaec-47b0-b590-b8bbfc5a726a" providerId="ADAL" clId="{6A8BC4EC-B384-4FC7-94EF-3F93A11222B4}" dt="2021-11-09T15:33:15.767" v="4130" actId="47"/>
        <pc:sldMkLst>
          <pc:docMk/>
          <pc:sldMk cId="2175979103" sldId="953"/>
        </pc:sldMkLst>
        <pc:spChg chg="mod">
          <ac:chgData name="GALE, Brian" userId="4817f81b-aaec-47b0-b590-b8bbfc5a726a" providerId="ADAL" clId="{6A8BC4EC-B384-4FC7-94EF-3F93A11222B4}" dt="2021-11-09T15:32:10.423" v="4117" actId="2"/>
          <ac:spMkLst>
            <pc:docMk/>
            <pc:sldMk cId="2175979103" sldId="953"/>
            <ac:spMk id="9" creationId="{00000000-0000-0000-0000-000000000000}"/>
          </ac:spMkLst>
        </pc:spChg>
      </pc:sldChg>
      <pc:sldChg chg="del">
        <pc:chgData name="GALE, Brian" userId="4817f81b-aaec-47b0-b590-b8bbfc5a726a" providerId="ADAL" clId="{6A8BC4EC-B384-4FC7-94EF-3F93A11222B4}" dt="2021-11-09T15:33:11.550" v="4129" actId="47"/>
        <pc:sldMkLst>
          <pc:docMk/>
          <pc:sldMk cId="2736005220" sldId="954"/>
        </pc:sldMkLst>
      </pc:sldChg>
      <pc:sldChg chg="modSp del mod">
        <pc:chgData name="GALE, Brian" userId="4817f81b-aaec-47b0-b590-b8bbfc5a726a" providerId="ADAL" clId="{6A8BC4EC-B384-4FC7-94EF-3F93A11222B4}" dt="2021-11-09T15:33:19.033" v="4131" actId="47"/>
        <pc:sldMkLst>
          <pc:docMk/>
          <pc:sldMk cId="3517675621" sldId="955"/>
        </pc:sldMkLst>
        <pc:spChg chg="mod">
          <ac:chgData name="GALE, Brian" userId="4817f81b-aaec-47b0-b590-b8bbfc5a726a" providerId="ADAL" clId="{6A8BC4EC-B384-4FC7-94EF-3F93A11222B4}" dt="2021-11-09T15:32:11.379" v="4118" actId="2"/>
          <ac:spMkLst>
            <pc:docMk/>
            <pc:sldMk cId="3517675621" sldId="955"/>
            <ac:spMk id="9" creationId="{00000000-0000-0000-0000-000000000000}"/>
          </ac:spMkLst>
        </pc:spChg>
      </pc:sldChg>
      <pc:sldChg chg="del">
        <pc:chgData name="GALE, Brian" userId="4817f81b-aaec-47b0-b590-b8bbfc5a726a" providerId="ADAL" clId="{6A8BC4EC-B384-4FC7-94EF-3F93A11222B4}" dt="2021-11-09T15:33:20.560" v="4132" actId="47"/>
        <pc:sldMkLst>
          <pc:docMk/>
          <pc:sldMk cId="1317487894" sldId="956"/>
        </pc:sldMkLst>
      </pc:sldChg>
      <pc:sldChg chg="del">
        <pc:chgData name="GALE, Brian" userId="4817f81b-aaec-47b0-b590-b8bbfc5a726a" providerId="ADAL" clId="{6A8BC4EC-B384-4FC7-94EF-3F93A11222B4}" dt="2021-11-09T15:33:08.730" v="4127" actId="47"/>
        <pc:sldMkLst>
          <pc:docMk/>
          <pc:sldMk cId="2411977680" sldId="957"/>
        </pc:sldMkLst>
      </pc:sldChg>
      <pc:sldChg chg="del">
        <pc:chgData name="GALE, Brian" userId="4817f81b-aaec-47b0-b590-b8bbfc5a726a" providerId="ADAL" clId="{6A8BC4EC-B384-4FC7-94EF-3F93A11222B4}" dt="2021-11-09T12:16:13.100" v="2592" actId="47"/>
        <pc:sldMkLst>
          <pc:docMk/>
          <pc:sldMk cId="2022989658" sldId="960"/>
        </pc:sldMkLst>
      </pc:sldChg>
      <pc:sldChg chg="modSp new mod">
        <pc:chgData name="GALE, Brian" userId="4817f81b-aaec-47b0-b590-b8bbfc5a726a" providerId="ADAL" clId="{6A8BC4EC-B384-4FC7-94EF-3F93A11222B4}" dt="2021-11-09T09:16:26.097" v="306" actId="113"/>
        <pc:sldMkLst>
          <pc:docMk/>
          <pc:sldMk cId="3069460194" sldId="961"/>
        </pc:sldMkLst>
        <pc:spChg chg="mod">
          <ac:chgData name="GALE, Brian" userId="4817f81b-aaec-47b0-b590-b8bbfc5a726a" providerId="ADAL" clId="{6A8BC4EC-B384-4FC7-94EF-3F93A11222B4}" dt="2021-11-09T09:14:38.723" v="186" actId="20577"/>
          <ac:spMkLst>
            <pc:docMk/>
            <pc:sldMk cId="3069460194" sldId="961"/>
            <ac:spMk id="2" creationId="{8B4C628C-6DF5-4370-B891-FE882FD6A6C5}"/>
          </ac:spMkLst>
        </pc:spChg>
        <pc:spChg chg="mod">
          <ac:chgData name="GALE, Brian" userId="4817f81b-aaec-47b0-b590-b8bbfc5a726a" providerId="ADAL" clId="{6A8BC4EC-B384-4FC7-94EF-3F93A11222B4}" dt="2021-11-09T09:16:26.097" v="306" actId="113"/>
          <ac:spMkLst>
            <pc:docMk/>
            <pc:sldMk cId="3069460194" sldId="961"/>
            <ac:spMk id="3" creationId="{60B32A2D-0163-4005-BADE-7F261B15C9EE}"/>
          </ac:spMkLst>
        </pc:spChg>
      </pc:sldChg>
      <pc:sldChg chg="modSp add mod">
        <pc:chgData name="GALE, Brian" userId="4817f81b-aaec-47b0-b590-b8bbfc5a726a" providerId="ADAL" clId="{6A8BC4EC-B384-4FC7-94EF-3F93A11222B4}" dt="2021-11-09T10:27:46.931" v="1644" actId="2711"/>
        <pc:sldMkLst>
          <pc:docMk/>
          <pc:sldMk cId="941062768" sldId="962"/>
        </pc:sldMkLst>
        <pc:spChg chg="mod">
          <ac:chgData name="GALE, Brian" userId="4817f81b-aaec-47b0-b590-b8bbfc5a726a" providerId="ADAL" clId="{6A8BC4EC-B384-4FC7-94EF-3F93A11222B4}" dt="2021-11-09T10:27:46.931" v="1644" actId="2711"/>
          <ac:spMkLst>
            <pc:docMk/>
            <pc:sldMk cId="941062768" sldId="962"/>
            <ac:spMk id="4" creationId="{00000000-0000-0000-0000-000000000000}"/>
          </ac:spMkLst>
        </pc:spChg>
      </pc:sldChg>
      <pc:sldChg chg="modSp add mod">
        <pc:chgData name="GALE, Brian" userId="4817f81b-aaec-47b0-b590-b8bbfc5a726a" providerId="ADAL" clId="{6A8BC4EC-B384-4FC7-94EF-3F93A11222B4}" dt="2021-11-09T10:01:24.535" v="1151" actId="255"/>
        <pc:sldMkLst>
          <pc:docMk/>
          <pc:sldMk cId="3023207465" sldId="963"/>
        </pc:sldMkLst>
        <pc:spChg chg="mod">
          <ac:chgData name="GALE, Brian" userId="4817f81b-aaec-47b0-b590-b8bbfc5a726a" providerId="ADAL" clId="{6A8BC4EC-B384-4FC7-94EF-3F93A11222B4}" dt="2021-11-09T10:01:24.535" v="1151" actId="255"/>
          <ac:spMkLst>
            <pc:docMk/>
            <pc:sldMk cId="3023207465" sldId="963"/>
            <ac:spMk id="4" creationId="{00000000-0000-0000-0000-000000000000}"/>
          </ac:spMkLst>
        </pc:spChg>
      </pc:sldChg>
      <pc:sldChg chg="addSp delSp modSp add mod">
        <pc:chgData name="GALE, Brian" userId="4817f81b-aaec-47b0-b590-b8bbfc5a726a" providerId="ADAL" clId="{6A8BC4EC-B384-4FC7-94EF-3F93A11222B4}" dt="2021-11-09T15:32:23.962" v="4120" actId="313"/>
        <pc:sldMkLst>
          <pc:docMk/>
          <pc:sldMk cId="2939019042" sldId="964"/>
        </pc:sldMkLst>
        <pc:spChg chg="del">
          <ac:chgData name="GALE, Brian" userId="4817f81b-aaec-47b0-b590-b8bbfc5a726a" providerId="ADAL" clId="{6A8BC4EC-B384-4FC7-94EF-3F93A11222B4}" dt="2021-11-09T10:23:58.815" v="1500" actId="478"/>
          <ac:spMkLst>
            <pc:docMk/>
            <pc:sldMk cId="2939019042" sldId="964"/>
            <ac:spMk id="2" creationId="{00000000-0000-0000-0000-000000000000}"/>
          </ac:spMkLst>
        </pc:spChg>
        <pc:spChg chg="mod">
          <ac:chgData name="GALE, Brian" userId="4817f81b-aaec-47b0-b590-b8bbfc5a726a" providerId="ADAL" clId="{6A8BC4EC-B384-4FC7-94EF-3F93A11222B4}" dt="2021-11-09T15:32:23.962" v="4120" actId="313"/>
          <ac:spMkLst>
            <pc:docMk/>
            <pc:sldMk cId="2939019042" sldId="964"/>
            <ac:spMk id="4" creationId="{00000000-0000-0000-0000-000000000000}"/>
          </ac:spMkLst>
        </pc:spChg>
        <pc:spChg chg="add mod">
          <ac:chgData name="GALE, Brian" userId="4817f81b-aaec-47b0-b590-b8bbfc5a726a" providerId="ADAL" clId="{6A8BC4EC-B384-4FC7-94EF-3F93A11222B4}" dt="2021-11-09T10:24:39.050" v="1582" actId="20577"/>
          <ac:spMkLst>
            <pc:docMk/>
            <pc:sldMk cId="2939019042" sldId="964"/>
            <ac:spMk id="5" creationId="{1781D666-B545-45A6-BBC2-FCC8308B4FCD}"/>
          </ac:spMkLst>
        </pc:spChg>
      </pc:sldChg>
      <pc:sldChg chg="modSp new del mod">
        <pc:chgData name="GALE, Brian" userId="4817f81b-aaec-47b0-b590-b8bbfc5a726a" providerId="ADAL" clId="{6A8BC4EC-B384-4FC7-94EF-3F93A11222B4}" dt="2021-11-09T11:11:35.393" v="2063" actId="47"/>
        <pc:sldMkLst>
          <pc:docMk/>
          <pc:sldMk cId="78526474" sldId="965"/>
        </pc:sldMkLst>
        <pc:spChg chg="mod">
          <ac:chgData name="GALE, Brian" userId="4817f81b-aaec-47b0-b590-b8bbfc5a726a" providerId="ADAL" clId="{6A8BC4EC-B384-4FC7-94EF-3F93A11222B4}" dt="2021-11-09T10:38:03.160" v="1730" actId="20577"/>
          <ac:spMkLst>
            <pc:docMk/>
            <pc:sldMk cId="78526474" sldId="965"/>
            <ac:spMk id="2" creationId="{E7ECD62A-68DD-4692-97C2-2FC7A4CD14C3}"/>
          </ac:spMkLst>
        </pc:spChg>
      </pc:sldChg>
      <pc:sldChg chg="addSp delSp modSp add del mod">
        <pc:chgData name="GALE, Brian" userId="4817f81b-aaec-47b0-b590-b8bbfc5a726a" providerId="ADAL" clId="{6A8BC4EC-B384-4FC7-94EF-3F93A11222B4}" dt="2021-11-09T11:11:32.215" v="2061" actId="47"/>
        <pc:sldMkLst>
          <pc:docMk/>
          <pc:sldMk cId="3143326962" sldId="966"/>
        </pc:sldMkLst>
        <pc:spChg chg="add mod">
          <ac:chgData name="GALE, Brian" userId="4817f81b-aaec-47b0-b590-b8bbfc5a726a" providerId="ADAL" clId="{6A8BC4EC-B384-4FC7-94EF-3F93A11222B4}" dt="2021-11-09T10:42:45.638" v="1795" actId="20577"/>
          <ac:spMkLst>
            <pc:docMk/>
            <pc:sldMk cId="3143326962" sldId="966"/>
            <ac:spMk id="3" creationId="{E2E6932E-3680-4E81-8A13-5E7FAF27A529}"/>
          </ac:spMkLst>
        </pc:spChg>
        <pc:spChg chg="mod">
          <ac:chgData name="GALE, Brian" userId="4817f81b-aaec-47b0-b590-b8bbfc5a726a" providerId="ADAL" clId="{6A8BC4EC-B384-4FC7-94EF-3F93A11222B4}" dt="2021-11-09T10:42:52.655" v="1796" actId="6549"/>
          <ac:spMkLst>
            <pc:docMk/>
            <pc:sldMk cId="3143326962" sldId="966"/>
            <ac:spMk id="4" creationId="{00000000-0000-0000-0000-000000000000}"/>
          </ac:spMkLst>
        </pc:spChg>
        <pc:spChg chg="del">
          <ac:chgData name="GALE, Brian" userId="4817f81b-aaec-47b0-b590-b8bbfc5a726a" providerId="ADAL" clId="{6A8BC4EC-B384-4FC7-94EF-3F93A11222B4}" dt="2021-11-09T10:42:11.059" v="1732" actId="478"/>
          <ac:spMkLst>
            <pc:docMk/>
            <pc:sldMk cId="3143326962" sldId="966"/>
            <ac:spMk id="5" creationId="{1781D666-B545-45A6-BBC2-FCC8308B4FCD}"/>
          </ac:spMkLst>
        </pc:spChg>
      </pc:sldChg>
      <pc:sldChg chg="modSp add del mod">
        <pc:chgData name="GALE, Brian" userId="4817f81b-aaec-47b0-b590-b8bbfc5a726a" providerId="ADAL" clId="{6A8BC4EC-B384-4FC7-94EF-3F93A11222B4}" dt="2021-11-09T11:11:33.621" v="2062" actId="47"/>
        <pc:sldMkLst>
          <pc:docMk/>
          <pc:sldMk cId="592667930" sldId="967"/>
        </pc:sldMkLst>
        <pc:spChg chg="mod">
          <ac:chgData name="GALE, Brian" userId="4817f81b-aaec-47b0-b590-b8bbfc5a726a" providerId="ADAL" clId="{6A8BC4EC-B384-4FC7-94EF-3F93A11222B4}" dt="2021-11-09T10:43:13.002" v="1798" actId="6549"/>
          <ac:spMkLst>
            <pc:docMk/>
            <pc:sldMk cId="592667930" sldId="967"/>
            <ac:spMk id="4" creationId="{00000000-0000-0000-0000-000000000000}"/>
          </ac:spMkLst>
        </pc:spChg>
      </pc:sldChg>
      <pc:sldChg chg="modSp add del mod">
        <pc:chgData name="GALE, Brian" userId="4817f81b-aaec-47b0-b590-b8bbfc5a726a" providerId="ADAL" clId="{6A8BC4EC-B384-4FC7-94EF-3F93A11222B4}" dt="2021-11-09T11:11:28.963" v="2059" actId="47"/>
        <pc:sldMkLst>
          <pc:docMk/>
          <pc:sldMk cId="4098219069" sldId="968"/>
        </pc:sldMkLst>
        <pc:spChg chg="mod">
          <ac:chgData name="GALE, Brian" userId="4817f81b-aaec-47b0-b590-b8bbfc5a726a" providerId="ADAL" clId="{6A8BC4EC-B384-4FC7-94EF-3F93A11222B4}" dt="2021-11-09T10:44:09.538" v="1800" actId="6549"/>
          <ac:spMkLst>
            <pc:docMk/>
            <pc:sldMk cId="4098219069" sldId="968"/>
            <ac:spMk id="4" creationId="{00000000-0000-0000-0000-000000000000}"/>
          </ac:spMkLst>
        </pc:spChg>
      </pc:sldChg>
      <pc:sldChg chg="add del">
        <pc:chgData name="GALE, Brian" userId="4817f81b-aaec-47b0-b590-b8bbfc5a726a" providerId="ADAL" clId="{6A8BC4EC-B384-4FC7-94EF-3F93A11222B4}" dt="2021-11-09T11:11:30.314" v="2060" actId="47"/>
        <pc:sldMkLst>
          <pc:docMk/>
          <pc:sldMk cId="293958609" sldId="969"/>
        </pc:sldMkLst>
      </pc:sldChg>
      <pc:sldChg chg="add del">
        <pc:chgData name="GALE, Brian" userId="4817f81b-aaec-47b0-b590-b8bbfc5a726a" providerId="ADAL" clId="{6A8BC4EC-B384-4FC7-94EF-3F93A11222B4}" dt="2021-11-09T11:11:25.612" v="2057" actId="47"/>
        <pc:sldMkLst>
          <pc:docMk/>
          <pc:sldMk cId="3280862252" sldId="970"/>
        </pc:sldMkLst>
      </pc:sldChg>
      <pc:sldChg chg="modSp add del mod">
        <pc:chgData name="GALE, Brian" userId="4817f81b-aaec-47b0-b590-b8bbfc5a726a" providerId="ADAL" clId="{6A8BC4EC-B384-4FC7-94EF-3F93A11222B4}" dt="2021-11-09T11:11:27.751" v="2058" actId="47"/>
        <pc:sldMkLst>
          <pc:docMk/>
          <pc:sldMk cId="3717402286" sldId="971"/>
        </pc:sldMkLst>
        <pc:spChg chg="mod">
          <ac:chgData name="GALE, Brian" userId="4817f81b-aaec-47b0-b590-b8bbfc5a726a" providerId="ADAL" clId="{6A8BC4EC-B384-4FC7-94EF-3F93A11222B4}" dt="2021-11-09T10:45:29.005" v="1898" actId="5793"/>
          <ac:spMkLst>
            <pc:docMk/>
            <pc:sldMk cId="3717402286" sldId="971"/>
            <ac:spMk id="4" creationId="{00000000-0000-0000-0000-000000000000}"/>
          </ac:spMkLst>
        </pc:spChg>
      </pc:sldChg>
      <pc:sldChg chg="modSp add mod">
        <pc:chgData name="GALE, Brian" userId="4817f81b-aaec-47b0-b590-b8bbfc5a726a" providerId="ADAL" clId="{6A8BC4EC-B384-4FC7-94EF-3F93A11222B4}" dt="2021-11-09T11:58:55.339" v="2473" actId="20577"/>
        <pc:sldMkLst>
          <pc:docMk/>
          <pc:sldMk cId="540895579" sldId="972"/>
        </pc:sldMkLst>
        <pc:spChg chg="mod">
          <ac:chgData name="GALE, Brian" userId="4817f81b-aaec-47b0-b590-b8bbfc5a726a" providerId="ADAL" clId="{6A8BC4EC-B384-4FC7-94EF-3F93A11222B4}" dt="2021-11-09T11:58:55.339" v="2473" actId="20577"/>
          <ac:spMkLst>
            <pc:docMk/>
            <pc:sldMk cId="540895579" sldId="972"/>
            <ac:spMk id="3" creationId="{7EC5C514-8CDA-4C7F-87C1-56026E13C37E}"/>
          </ac:spMkLst>
        </pc:spChg>
      </pc:sldChg>
      <pc:sldChg chg="modSp add del mod">
        <pc:chgData name="GALE, Brian" userId="4817f81b-aaec-47b0-b590-b8bbfc5a726a" providerId="ADAL" clId="{6A8BC4EC-B384-4FC7-94EF-3F93A11222B4}" dt="2021-11-09T11:10:23.732" v="2055" actId="47"/>
        <pc:sldMkLst>
          <pc:docMk/>
          <pc:sldMk cId="2176953983" sldId="973"/>
        </pc:sldMkLst>
        <pc:spChg chg="mod">
          <ac:chgData name="GALE, Brian" userId="4817f81b-aaec-47b0-b590-b8bbfc5a726a" providerId="ADAL" clId="{6A8BC4EC-B384-4FC7-94EF-3F93A11222B4}" dt="2021-11-09T11:07:32.006" v="2037" actId="255"/>
          <ac:spMkLst>
            <pc:docMk/>
            <pc:sldMk cId="2176953983" sldId="973"/>
            <ac:spMk id="3" creationId="{7EC5C514-8CDA-4C7F-87C1-56026E13C37E}"/>
          </ac:spMkLst>
        </pc:spChg>
      </pc:sldChg>
      <pc:sldChg chg="modSp add mod">
        <pc:chgData name="GALE, Brian" userId="4817f81b-aaec-47b0-b590-b8bbfc5a726a" providerId="ADAL" clId="{6A8BC4EC-B384-4FC7-94EF-3F93A11222B4}" dt="2021-11-09T11:25:31.403" v="2258" actId="2711"/>
        <pc:sldMkLst>
          <pc:docMk/>
          <pc:sldMk cId="3844909244" sldId="973"/>
        </pc:sldMkLst>
        <pc:spChg chg="mod">
          <ac:chgData name="GALE, Brian" userId="4817f81b-aaec-47b0-b590-b8bbfc5a726a" providerId="ADAL" clId="{6A8BC4EC-B384-4FC7-94EF-3F93A11222B4}" dt="2021-11-09T11:12:15.978" v="2076" actId="20577"/>
          <ac:spMkLst>
            <pc:docMk/>
            <pc:sldMk cId="3844909244" sldId="973"/>
            <ac:spMk id="2" creationId="{97FE6A10-D38F-40DD-A54B-CF5227B1722E}"/>
          </ac:spMkLst>
        </pc:spChg>
        <pc:spChg chg="mod">
          <ac:chgData name="GALE, Brian" userId="4817f81b-aaec-47b0-b590-b8bbfc5a726a" providerId="ADAL" clId="{6A8BC4EC-B384-4FC7-94EF-3F93A11222B4}" dt="2021-11-09T11:25:31.403" v="2258" actId="2711"/>
          <ac:spMkLst>
            <pc:docMk/>
            <pc:sldMk cId="3844909244" sldId="973"/>
            <ac:spMk id="3" creationId="{7EC5C514-8CDA-4C7F-87C1-56026E13C37E}"/>
          </ac:spMkLst>
        </pc:spChg>
      </pc:sldChg>
      <pc:sldChg chg="modSp add mod">
        <pc:chgData name="GALE, Brian" userId="4817f81b-aaec-47b0-b590-b8bbfc5a726a" providerId="ADAL" clId="{6A8BC4EC-B384-4FC7-94EF-3F93A11222B4}" dt="2021-11-09T15:26:50.250" v="4030" actId="14100"/>
        <pc:sldMkLst>
          <pc:docMk/>
          <pc:sldMk cId="136931279" sldId="974"/>
        </pc:sldMkLst>
        <pc:spChg chg="mod">
          <ac:chgData name="GALE, Brian" userId="4817f81b-aaec-47b0-b590-b8bbfc5a726a" providerId="ADAL" clId="{6A8BC4EC-B384-4FC7-94EF-3F93A11222B4}" dt="2021-11-09T11:27:08.295" v="2283" actId="20577"/>
          <ac:spMkLst>
            <pc:docMk/>
            <pc:sldMk cId="136931279" sldId="974"/>
            <ac:spMk id="2" creationId="{97FE6A10-D38F-40DD-A54B-CF5227B1722E}"/>
          </ac:spMkLst>
        </pc:spChg>
        <pc:spChg chg="mod">
          <ac:chgData name="GALE, Brian" userId="4817f81b-aaec-47b0-b590-b8bbfc5a726a" providerId="ADAL" clId="{6A8BC4EC-B384-4FC7-94EF-3F93A11222B4}" dt="2021-11-09T15:26:50.250" v="4030" actId="14100"/>
          <ac:spMkLst>
            <pc:docMk/>
            <pc:sldMk cId="136931279" sldId="974"/>
            <ac:spMk id="3" creationId="{7EC5C514-8CDA-4C7F-87C1-56026E13C37E}"/>
          </ac:spMkLst>
        </pc:spChg>
      </pc:sldChg>
      <pc:sldChg chg="modSp add del mod">
        <pc:chgData name="GALE, Brian" userId="4817f81b-aaec-47b0-b590-b8bbfc5a726a" providerId="ADAL" clId="{6A8BC4EC-B384-4FC7-94EF-3F93A11222B4}" dt="2021-11-09T11:11:15.627" v="2056" actId="47"/>
        <pc:sldMkLst>
          <pc:docMk/>
          <pc:sldMk cId="3162806501" sldId="974"/>
        </pc:sldMkLst>
        <pc:spChg chg="mod">
          <ac:chgData name="GALE, Brian" userId="4817f81b-aaec-47b0-b590-b8bbfc5a726a" providerId="ADAL" clId="{6A8BC4EC-B384-4FC7-94EF-3F93A11222B4}" dt="2021-11-09T11:09:53.254" v="2054" actId="313"/>
          <ac:spMkLst>
            <pc:docMk/>
            <pc:sldMk cId="3162806501" sldId="974"/>
            <ac:spMk id="3" creationId="{7EC5C514-8CDA-4C7F-87C1-56026E13C37E}"/>
          </ac:spMkLst>
        </pc:spChg>
      </pc:sldChg>
      <pc:sldChg chg="modSp add mod">
        <pc:chgData name="GALE, Brian" userId="4817f81b-aaec-47b0-b590-b8bbfc5a726a" providerId="ADAL" clId="{6A8BC4EC-B384-4FC7-94EF-3F93A11222B4}" dt="2021-11-09T12:15:14.218" v="2588" actId="20577"/>
        <pc:sldMkLst>
          <pc:docMk/>
          <pc:sldMk cId="2594925731" sldId="975"/>
        </pc:sldMkLst>
        <pc:spChg chg="mod">
          <ac:chgData name="GALE, Brian" userId="4817f81b-aaec-47b0-b590-b8bbfc5a726a" providerId="ADAL" clId="{6A8BC4EC-B384-4FC7-94EF-3F93A11222B4}" dt="2021-11-09T12:15:14.218" v="2588" actId="20577"/>
          <ac:spMkLst>
            <pc:docMk/>
            <pc:sldMk cId="2594925731" sldId="975"/>
            <ac:spMk id="3" creationId="{7EC5C514-8CDA-4C7F-87C1-56026E13C37E}"/>
          </ac:spMkLst>
        </pc:spChg>
      </pc:sldChg>
      <pc:sldChg chg="modSp new mod">
        <pc:chgData name="GALE, Brian" userId="4817f81b-aaec-47b0-b590-b8bbfc5a726a" providerId="ADAL" clId="{6A8BC4EC-B384-4FC7-94EF-3F93A11222B4}" dt="2021-11-09T15:32:27.108" v="4121" actId="313"/>
        <pc:sldMkLst>
          <pc:docMk/>
          <pc:sldMk cId="2050193471" sldId="976"/>
        </pc:sldMkLst>
        <pc:spChg chg="mod">
          <ac:chgData name="GALE, Brian" userId="4817f81b-aaec-47b0-b590-b8bbfc5a726a" providerId="ADAL" clId="{6A8BC4EC-B384-4FC7-94EF-3F93A11222B4}" dt="2021-11-09T15:32:27.108" v="4121" actId="313"/>
          <ac:spMkLst>
            <pc:docMk/>
            <pc:sldMk cId="2050193471" sldId="976"/>
            <ac:spMk id="2" creationId="{1D35BBB4-748D-41DA-ABD4-B307E1938374}"/>
          </ac:spMkLst>
        </pc:spChg>
        <pc:spChg chg="mod">
          <ac:chgData name="GALE, Brian" userId="4817f81b-aaec-47b0-b590-b8bbfc5a726a" providerId="ADAL" clId="{6A8BC4EC-B384-4FC7-94EF-3F93A11222B4}" dt="2021-11-09T12:18:27.252" v="2625" actId="20577"/>
          <ac:spMkLst>
            <pc:docMk/>
            <pc:sldMk cId="2050193471" sldId="976"/>
            <ac:spMk id="3" creationId="{831F1803-284D-4A44-83C1-FA7458624B01}"/>
          </ac:spMkLst>
        </pc:spChg>
      </pc:sldChg>
      <pc:sldChg chg="modSp add del mod">
        <pc:chgData name="GALE, Brian" userId="4817f81b-aaec-47b0-b590-b8bbfc5a726a" providerId="ADAL" clId="{6A8BC4EC-B384-4FC7-94EF-3F93A11222B4}" dt="2021-11-09T12:15:39.234" v="2589" actId="47"/>
        <pc:sldMkLst>
          <pc:docMk/>
          <pc:sldMk cId="2438620040" sldId="977"/>
        </pc:sldMkLst>
        <pc:spChg chg="mod">
          <ac:chgData name="GALE, Brian" userId="4817f81b-aaec-47b0-b590-b8bbfc5a726a" providerId="ADAL" clId="{6A8BC4EC-B384-4FC7-94EF-3F93A11222B4}" dt="2021-11-09T11:45:34.066" v="2412" actId="20577"/>
          <ac:spMkLst>
            <pc:docMk/>
            <pc:sldMk cId="2438620040" sldId="977"/>
            <ac:spMk id="2" creationId="{97FE6A10-D38F-40DD-A54B-CF5227B1722E}"/>
          </ac:spMkLst>
        </pc:spChg>
        <pc:spChg chg="mod">
          <ac:chgData name="GALE, Brian" userId="4817f81b-aaec-47b0-b590-b8bbfc5a726a" providerId="ADAL" clId="{6A8BC4EC-B384-4FC7-94EF-3F93A11222B4}" dt="2021-11-09T11:45:39.169" v="2413" actId="6549"/>
          <ac:spMkLst>
            <pc:docMk/>
            <pc:sldMk cId="2438620040" sldId="977"/>
            <ac:spMk id="3" creationId="{7EC5C514-8CDA-4C7F-87C1-56026E13C37E}"/>
          </ac:spMkLst>
        </pc:spChg>
      </pc:sldChg>
      <pc:sldChg chg="add del">
        <pc:chgData name="GALE, Brian" userId="4817f81b-aaec-47b0-b590-b8bbfc5a726a" providerId="ADAL" clId="{6A8BC4EC-B384-4FC7-94EF-3F93A11222B4}" dt="2021-11-09T11:45:47.261" v="2415"/>
        <pc:sldMkLst>
          <pc:docMk/>
          <pc:sldMk cId="1785858609" sldId="978"/>
        </pc:sldMkLst>
      </pc:sldChg>
      <pc:sldChg chg="addSp delSp modSp add mod">
        <pc:chgData name="GALE, Brian" userId="4817f81b-aaec-47b0-b590-b8bbfc5a726a" providerId="ADAL" clId="{6A8BC4EC-B384-4FC7-94EF-3F93A11222B4}" dt="2021-11-09T12:12:01.858" v="2546"/>
        <pc:sldMkLst>
          <pc:docMk/>
          <pc:sldMk cId="3567923401" sldId="978"/>
        </pc:sldMkLst>
        <pc:spChg chg="mod">
          <ac:chgData name="GALE, Brian" userId="4817f81b-aaec-47b0-b590-b8bbfc5a726a" providerId="ADAL" clId="{6A8BC4EC-B384-4FC7-94EF-3F93A11222B4}" dt="2021-11-09T12:11:52.525" v="2544" actId="20577"/>
          <ac:spMkLst>
            <pc:docMk/>
            <pc:sldMk cId="3567923401" sldId="978"/>
            <ac:spMk id="3" creationId="{7EC5C514-8CDA-4C7F-87C1-56026E13C37E}"/>
          </ac:spMkLst>
        </pc:spChg>
        <pc:spChg chg="add del mod">
          <ac:chgData name="GALE, Brian" userId="4817f81b-aaec-47b0-b590-b8bbfc5a726a" providerId="ADAL" clId="{6A8BC4EC-B384-4FC7-94EF-3F93A11222B4}" dt="2021-11-09T12:12:01.858" v="2546"/>
          <ac:spMkLst>
            <pc:docMk/>
            <pc:sldMk cId="3567923401" sldId="978"/>
            <ac:spMk id="5" creationId="{758BB88C-FC74-420F-846C-AF1141544A16}"/>
          </ac:spMkLst>
        </pc:spChg>
      </pc:sldChg>
      <pc:sldChg chg="add del">
        <pc:chgData name="GALE, Brian" userId="4817f81b-aaec-47b0-b590-b8bbfc5a726a" providerId="ADAL" clId="{6A8BC4EC-B384-4FC7-94EF-3F93A11222B4}" dt="2021-11-09T12:06:11.077" v="2486"/>
        <pc:sldMkLst>
          <pc:docMk/>
          <pc:sldMk cId="13475316" sldId="979"/>
        </pc:sldMkLst>
      </pc:sldChg>
      <pc:sldChg chg="modSp add mod">
        <pc:chgData name="GALE, Brian" userId="4817f81b-aaec-47b0-b590-b8bbfc5a726a" providerId="ADAL" clId="{6A8BC4EC-B384-4FC7-94EF-3F93A11222B4}" dt="2021-11-09T12:31:20.127" v="2893" actId="20577"/>
        <pc:sldMkLst>
          <pc:docMk/>
          <pc:sldMk cId="2186102032" sldId="979"/>
        </pc:sldMkLst>
        <pc:spChg chg="mod">
          <ac:chgData name="GALE, Brian" userId="4817f81b-aaec-47b0-b590-b8bbfc5a726a" providerId="ADAL" clId="{6A8BC4EC-B384-4FC7-94EF-3F93A11222B4}" dt="2021-11-09T12:30:41.581" v="2855" actId="20577"/>
          <ac:spMkLst>
            <pc:docMk/>
            <pc:sldMk cId="2186102032" sldId="979"/>
            <ac:spMk id="2" creationId="{1D35BBB4-748D-41DA-ABD4-B307E1938374}"/>
          </ac:spMkLst>
        </pc:spChg>
        <pc:spChg chg="mod">
          <ac:chgData name="GALE, Brian" userId="4817f81b-aaec-47b0-b590-b8bbfc5a726a" providerId="ADAL" clId="{6A8BC4EC-B384-4FC7-94EF-3F93A11222B4}" dt="2021-11-09T12:31:20.127" v="2893" actId="20577"/>
          <ac:spMkLst>
            <pc:docMk/>
            <pc:sldMk cId="2186102032" sldId="979"/>
            <ac:spMk id="3" creationId="{831F1803-284D-4A44-83C1-FA7458624B01}"/>
          </ac:spMkLst>
        </pc:spChg>
      </pc:sldChg>
      <pc:sldChg chg="modSp add mod">
        <pc:chgData name="GALE, Brian" userId="4817f81b-aaec-47b0-b590-b8bbfc5a726a" providerId="ADAL" clId="{6A8BC4EC-B384-4FC7-94EF-3F93A11222B4}" dt="2021-11-09T12:50:09.494" v="3095" actId="2711"/>
        <pc:sldMkLst>
          <pc:docMk/>
          <pc:sldMk cId="288644642" sldId="980"/>
        </pc:sldMkLst>
        <pc:spChg chg="mod">
          <ac:chgData name="GALE, Brian" userId="4817f81b-aaec-47b0-b590-b8bbfc5a726a" providerId="ADAL" clId="{6A8BC4EC-B384-4FC7-94EF-3F93A11222B4}" dt="2021-11-09T12:33:40.384" v="2963" actId="20577"/>
          <ac:spMkLst>
            <pc:docMk/>
            <pc:sldMk cId="288644642" sldId="980"/>
            <ac:spMk id="2" creationId="{1D35BBB4-748D-41DA-ABD4-B307E1938374}"/>
          </ac:spMkLst>
        </pc:spChg>
        <pc:spChg chg="mod">
          <ac:chgData name="GALE, Brian" userId="4817f81b-aaec-47b0-b590-b8bbfc5a726a" providerId="ADAL" clId="{6A8BC4EC-B384-4FC7-94EF-3F93A11222B4}" dt="2021-11-09T12:50:09.494" v="3095" actId="2711"/>
          <ac:spMkLst>
            <pc:docMk/>
            <pc:sldMk cId="288644642" sldId="980"/>
            <ac:spMk id="3" creationId="{831F1803-284D-4A44-83C1-FA7458624B01}"/>
          </ac:spMkLst>
        </pc:spChg>
      </pc:sldChg>
      <pc:sldChg chg="modSp add mod">
        <pc:chgData name="GALE, Brian" userId="4817f81b-aaec-47b0-b590-b8bbfc5a726a" providerId="ADAL" clId="{6A8BC4EC-B384-4FC7-94EF-3F93A11222B4}" dt="2021-11-09T12:51:28.647" v="3136" actId="20577"/>
        <pc:sldMkLst>
          <pc:docMk/>
          <pc:sldMk cId="726155597" sldId="981"/>
        </pc:sldMkLst>
        <pc:spChg chg="mod">
          <ac:chgData name="GALE, Brian" userId="4817f81b-aaec-47b0-b590-b8bbfc5a726a" providerId="ADAL" clId="{6A8BC4EC-B384-4FC7-94EF-3F93A11222B4}" dt="2021-11-09T12:51:28.647" v="3136" actId="20577"/>
          <ac:spMkLst>
            <pc:docMk/>
            <pc:sldMk cId="726155597" sldId="981"/>
            <ac:spMk id="3" creationId="{831F1803-284D-4A44-83C1-FA7458624B01}"/>
          </ac:spMkLst>
        </pc:spChg>
      </pc:sldChg>
      <pc:sldChg chg="add del">
        <pc:chgData name="GALE, Brian" userId="4817f81b-aaec-47b0-b590-b8bbfc5a726a" providerId="ADAL" clId="{6A8BC4EC-B384-4FC7-94EF-3F93A11222B4}" dt="2021-11-09T15:33:00.175" v="4123" actId="47"/>
        <pc:sldMkLst>
          <pc:docMk/>
          <pc:sldMk cId="98418661" sldId="982"/>
        </pc:sldMkLst>
      </pc:sldChg>
      <pc:sldChg chg="addSp delSp modSp add mod">
        <pc:chgData name="GALE, Brian" userId="4817f81b-aaec-47b0-b590-b8bbfc5a726a" providerId="ADAL" clId="{6A8BC4EC-B384-4FC7-94EF-3F93A11222B4}" dt="2021-11-09T14:08:08.312" v="3300" actId="20577"/>
        <pc:sldMkLst>
          <pc:docMk/>
          <pc:sldMk cId="1758909806" sldId="983"/>
        </pc:sldMkLst>
        <pc:spChg chg="del">
          <ac:chgData name="GALE, Brian" userId="4817f81b-aaec-47b0-b590-b8bbfc5a726a" providerId="ADAL" clId="{6A8BC4EC-B384-4FC7-94EF-3F93A11222B4}" dt="2021-11-09T13:39:50.309" v="3139" actId="478"/>
          <ac:spMkLst>
            <pc:docMk/>
            <pc:sldMk cId="1758909806" sldId="983"/>
            <ac:spMk id="2" creationId="{1D35BBB4-748D-41DA-ABD4-B307E1938374}"/>
          </ac:spMkLst>
        </pc:spChg>
        <pc:spChg chg="mod">
          <ac:chgData name="GALE, Brian" userId="4817f81b-aaec-47b0-b590-b8bbfc5a726a" providerId="ADAL" clId="{6A8BC4EC-B384-4FC7-94EF-3F93A11222B4}" dt="2021-11-09T14:08:08.312" v="3300" actId="20577"/>
          <ac:spMkLst>
            <pc:docMk/>
            <pc:sldMk cId="1758909806" sldId="983"/>
            <ac:spMk id="3" creationId="{831F1803-284D-4A44-83C1-FA7458624B01}"/>
          </ac:spMkLst>
        </pc:spChg>
        <pc:spChg chg="add mod">
          <ac:chgData name="GALE, Brian" userId="4817f81b-aaec-47b0-b590-b8bbfc5a726a" providerId="ADAL" clId="{6A8BC4EC-B384-4FC7-94EF-3F93A11222B4}" dt="2021-11-09T13:39:57.780" v="3148" actId="20577"/>
          <ac:spMkLst>
            <pc:docMk/>
            <pc:sldMk cId="1758909806" sldId="983"/>
            <ac:spMk id="6" creationId="{28109E9C-1D2E-48E3-86D8-B0652A85BC18}"/>
          </ac:spMkLst>
        </pc:spChg>
      </pc:sldChg>
      <pc:sldChg chg="addSp modSp add del mod ord">
        <pc:chgData name="GALE, Brian" userId="4817f81b-aaec-47b0-b590-b8bbfc5a726a" providerId="ADAL" clId="{6A8BC4EC-B384-4FC7-94EF-3F93A11222B4}" dt="2021-11-09T15:37:09.472" v="4136" actId="47"/>
        <pc:sldMkLst>
          <pc:docMk/>
          <pc:sldMk cId="2395435571" sldId="984"/>
        </pc:sldMkLst>
        <pc:spChg chg="mod">
          <ac:chgData name="GALE, Brian" userId="4817f81b-aaec-47b0-b590-b8bbfc5a726a" providerId="ADAL" clId="{6A8BC4EC-B384-4FC7-94EF-3F93A11222B4}" dt="2021-11-09T14:05:26.067" v="3244" actId="13926"/>
          <ac:spMkLst>
            <pc:docMk/>
            <pc:sldMk cId="2395435571" sldId="984"/>
            <ac:spMk id="3" creationId="{831F1803-284D-4A44-83C1-FA7458624B01}"/>
          </ac:spMkLst>
        </pc:spChg>
        <pc:picChg chg="add mod">
          <ac:chgData name="GALE, Brian" userId="4817f81b-aaec-47b0-b590-b8bbfc5a726a" providerId="ADAL" clId="{6A8BC4EC-B384-4FC7-94EF-3F93A11222B4}" dt="2021-11-09T15:36:49.268" v="4134"/>
          <ac:picMkLst>
            <pc:docMk/>
            <pc:sldMk cId="2395435571" sldId="984"/>
            <ac:picMk id="5" creationId="{5065321F-14FA-4F3A-9CA9-0F1FCB78DB6C}"/>
          </ac:picMkLst>
        </pc:picChg>
      </pc:sldChg>
      <pc:sldChg chg="add del">
        <pc:chgData name="GALE, Brian" userId="4817f81b-aaec-47b0-b590-b8bbfc5a726a" providerId="ADAL" clId="{6A8BC4EC-B384-4FC7-94EF-3F93A11222B4}" dt="2021-11-09T13:47:13.997" v="3212"/>
        <pc:sldMkLst>
          <pc:docMk/>
          <pc:sldMk cId="106787477" sldId="985"/>
        </pc:sldMkLst>
      </pc:sldChg>
      <pc:sldChg chg="add del">
        <pc:chgData name="GALE, Brian" userId="4817f81b-aaec-47b0-b590-b8bbfc5a726a" providerId="ADAL" clId="{6A8BC4EC-B384-4FC7-94EF-3F93A11222B4}" dt="2021-11-09T13:46:52.589" v="3208"/>
        <pc:sldMkLst>
          <pc:docMk/>
          <pc:sldMk cId="1821700776" sldId="985"/>
        </pc:sldMkLst>
      </pc:sldChg>
      <pc:sldChg chg="modSp new mod">
        <pc:chgData name="GALE, Brian" userId="4817f81b-aaec-47b0-b590-b8bbfc5a726a" providerId="ADAL" clId="{6A8BC4EC-B384-4FC7-94EF-3F93A11222B4}" dt="2021-11-09T15:29:56.733" v="4112" actId="20577"/>
        <pc:sldMkLst>
          <pc:docMk/>
          <pc:sldMk cId="3016874966" sldId="985"/>
        </pc:sldMkLst>
        <pc:spChg chg="mod">
          <ac:chgData name="GALE, Brian" userId="4817f81b-aaec-47b0-b590-b8bbfc5a726a" providerId="ADAL" clId="{6A8BC4EC-B384-4FC7-94EF-3F93A11222B4}" dt="2021-11-09T15:29:56.733" v="4112" actId="20577"/>
          <ac:spMkLst>
            <pc:docMk/>
            <pc:sldMk cId="3016874966" sldId="985"/>
            <ac:spMk id="2" creationId="{31D36554-765C-4435-9D91-2EC96778B892}"/>
          </ac:spMkLst>
        </pc:spChg>
        <pc:spChg chg="mod">
          <ac:chgData name="GALE, Brian" userId="4817f81b-aaec-47b0-b590-b8bbfc5a726a" providerId="ADAL" clId="{6A8BC4EC-B384-4FC7-94EF-3F93A11222B4}" dt="2021-11-09T15:29:02.210" v="4043" actId="5793"/>
          <ac:spMkLst>
            <pc:docMk/>
            <pc:sldMk cId="3016874966" sldId="985"/>
            <ac:spMk id="3" creationId="{D78A3C97-8CD4-434A-8199-DB63B15EBD3C}"/>
          </ac:spMkLst>
        </pc:spChg>
      </pc:sldChg>
      <pc:sldChg chg="modSp add del mod">
        <pc:chgData name="GALE, Brian" userId="4817f81b-aaec-47b0-b590-b8bbfc5a726a" providerId="ADAL" clId="{6A8BC4EC-B384-4FC7-94EF-3F93A11222B4}" dt="2021-11-09T14:22:59.564" v="3475" actId="2696"/>
        <pc:sldMkLst>
          <pc:docMk/>
          <pc:sldMk cId="617644785" sldId="986"/>
        </pc:sldMkLst>
        <pc:spChg chg="mod">
          <ac:chgData name="GALE, Brian" userId="4817f81b-aaec-47b0-b590-b8bbfc5a726a" providerId="ADAL" clId="{6A8BC4EC-B384-4FC7-94EF-3F93A11222B4}" dt="2021-11-09T14:19:47.692" v="3458" actId="5793"/>
          <ac:spMkLst>
            <pc:docMk/>
            <pc:sldMk cId="617644785" sldId="986"/>
            <ac:spMk id="3" creationId="{C400BC3F-0F26-4AF6-B13A-0E1A13B69CFB}"/>
          </ac:spMkLst>
        </pc:spChg>
      </pc:sldChg>
      <pc:sldChg chg="add">
        <pc:chgData name="GALE, Brian" userId="4817f81b-aaec-47b0-b590-b8bbfc5a726a" providerId="ADAL" clId="{6A8BC4EC-B384-4FC7-94EF-3F93A11222B4}" dt="2021-11-09T14:23:03.319" v="3476"/>
        <pc:sldMkLst>
          <pc:docMk/>
          <pc:sldMk cId="2252978626" sldId="986"/>
        </pc:sldMkLst>
      </pc:sldChg>
      <pc:sldChg chg="modSp add mod">
        <pc:chgData name="GALE, Brian" userId="4817f81b-aaec-47b0-b590-b8bbfc5a726a" providerId="ADAL" clId="{6A8BC4EC-B384-4FC7-94EF-3F93A11222B4}" dt="2021-11-09T14:22:41.960" v="3474" actId="14100"/>
        <pc:sldMkLst>
          <pc:docMk/>
          <pc:sldMk cId="1276927970" sldId="987"/>
        </pc:sldMkLst>
        <pc:spChg chg="mod">
          <ac:chgData name="GALE, Brian" userId="4817f81b-aaec-47b0-b590-b8bbfc5a726a" providerId="ADAL" clId="{6A8BC4EC-B384-4FC7-94EF-3F93A11222B4}" dt="2021-11-09T14:22:19.291" v="3470" actId="20577"/>
          <ac:spMkLst>
            <pc:docMk/>
            <pc:sldMk cId="1276927970" sldId="987"/>
            <ac:spMk id="2" creationId="{DF1E3041-B617-479B-BD09-A9F5AE14BB38}"/>
          </ac:spMkLst>
        </pc:spChg>
        <pc:graphicFrameChg chg="mod modGraphic">
          <ac:chgData name="GALE, Brian" userId="4817f81b-aaec-47b0-b590-b8bbfc5a726a" providerId="ADAL" clId="{6A8BC4EC-B384-4FC7-94EF-3F93A11222B4}" dt="2021-11-09T14:22:41.960" v="3474" actId="14100"/>
          <ac:graphicFrameMkLst>
            <pc:docMk/>
            <pc:sldMk cId="1276927970" sldId="987"/>
            <ac:graphicFrameMk id="5" creationId="{631FCCAA-D152-4965-9EF8-18935081B616}"/>
          </ac:graphicFrameMkLst>
        </pc:graphicFrameChg>
      </pc:sldChg>
      <pc:sldChg chg="modSp add mod">
        <pc:chgData name="GALE, Brian" userId="4817f81b-aaec-47b0-b590-b8bbfc5a726a" providerId="ADAL" clId="{6A8BC4EC-B384-4FC7-94EF-3F93A11222B4}" dt="2021-11-09T14:39:05.256" v="3621" actId="255"/>
        <pc:sldMkLst>
          <pc:docMk/>
          <pc:sldMk cId="2308589330" sldId="988"/>
        </pc:sldMkLst>
        <pc:spChg chg="mod">
          <ac:chgData name="GALE, Brian" userId="4817f81b-aaec-47b0-b590-b8bbfc5a726a" providerId="ADAL" clId="{6A8BC4EC-B384-4FC7-94EF-3F93A11222B4}" dt="2021-11-09T14:25:21.384" v="3517" actId="20577"/>
          <ac:spMkLst>
            <pc:docMk/>
            <pc:sldMk cId="2308589330" sldId="988"/>
            <ac:spMk id="2" creationId="{1D35BBB4-748D-41DA-ABD4-B307E1938374}"/>
          </ac:spMkLst>
        </pc:spChg>
        <pc:spChg chg="mod">
          <ac:chgData name="GALE, Brian" userId="4817f81b-aaec-47b0-b590-b8bbfc5a726a" providerId="ADAL" clId="{6A8BC4EC-B384-4FC7-94EF-3F93A11222B4}" dt="2021-11-09T14:39:05.256" v="3621" actId="255"/>
          <ac:spMkLst>
            <pc:docMk/>
            <pc:sldMk cId="2308589330" sldId="988"/>
            <ac:spMk id="3" creationId="{831F1803-284D-4A44-83C1-FA7458624B01}"/>
          </ac:spMkLst>
        </pc:spChg>
      </pc:sldChg>
      <pc:sldChg chg="modSp add mod">
        <pc:chgData name="GALE, Brian" userId="4817f81b-aaec-47b0-b590-b8bbfc5a726a" providerId="ADAL" clId="{6A8BC4EC-B384-4FC7-94EF-3F93A11222B4}" dt="2021-11-09T14:32:53.280" v="3590" actId="2711"/>
        <pc:sldMkLst>
          <pc:docMk/>
          <pc:sldMk cId="1725640563" sldId="989"/>
        </pc:sldMkLst>
        <pc:spChg chg="mod">
          <ac:chgData name="GALE, Brian" userId="4817f81b-aaec-47b0-b590-b8bbfc5a726a" providerId="ADAL" clId="{6A8BC4EC-B384-4FC7-94EF-3F93A11222B4}" dt="2021-11-09T14:32:53.280" v="3590" actId="2711"/>
          <ac:spMkLst>
            <pc:docMk/>
            <pc:sldMk cId="1725640563" sldId="989"/>
            <ac:spMk id="3" creationId="{831F1803-284D-4A44-83C1-FA7458624B01}"/>
          </ac:spMkLst>
        </pc:spChg>
      </pc:sldChg>
      <pc:sldChg chg="modSp add mod">
        <pc:chgData name="GALE, Brian" userId="4817f81b-aaec-47b0-b590-b8bbfc5a726a" providerId="ADAL" clId="{6A8BC4EC-B384-4FC7-94EF-3F93A11222B4}" dt="2021-11-09T15:32:04.802" v="4115" actId="2"/>
        <pc:sldMkLst>
          <pc:docMk/>
          <pc:sldMk cId="2131939889" sldId="990"/>
        </pc:sldMkLst>
        <pc:spChg chg="mod">
          <ac:chgData name="GALE, Brian" userId="4817f81b-aaec-47b0-b590-b8bbfc5a726a" providerId="ADAL" clId="{6A8BC4EC-B384-4FC7-94EF-3F93A11222B4}" dt="2021-11-09T14:47:24.020" v="3735" actId="20577"/>
          <ac:spMkLst>
            <pc:docMk/>
            <pc:sldMk cId="2131939889" sldId="990"/>
            <ac:spMk id="2" creationId="{1D35BBB4-748D-41DA-ABD4-B307E1938374}"/>
          </ac:spMkLst>
        </pc:spChg>
        <pc:spChg chg="mod">
          <ac:chgData name="GALE, Brian" userId="4817f81b-aaec-47b0-b590-b8bbfc5a726a" providerId="ADAL" clId="{6A8BC4EC-B384-4FC7-94EF-3F93A11222B4}" dt="2021-11-09T15:32:04.802" v="4115" actId="2"/>
          <ac:spMkLst>
            <pc:docMk/>
            <pc:sldMk cId="2131939889" sldId="990"/>
            <ac:spMk id="3" creationId="{831F1803-284D-4A44-83C1-FA7458624B01}"/>
          </ac:spMkLst>
        </pc:spChg>
      </pc:sldChg>
      <pc:sldChg chg="modSp add mod">
        <pc:chgData name="GALE, Brian" userId="4817f81b-aaec-47b0-b590-b8bbfc5a726a" providerId="ADAL" clId="{6A8BC4EC-B384-4FC7-94EF-3F93A11222B4}" dt="2021-11-09T14:57:17.069" v="3843" actId="114"/>
        <pc:sldMkLst>
          <pc:docMk/>
          <pc:sldMk cId="3697784455" sldId="991"/>
        </pc:sldMkLst>
        <pc:spChg chg="mod">
          <ac:chgData name="GALE, Brian" userId="4817f81b-aaec-47b0-b590-b8bbfc5a726a" providerId="ADAL" clId="{6A8BC4EC-B384-4FC7-94EF-3F93A11222B4}" dt="2021-11-09T14:57:17.069" v="3843" actId="114"/>
          <ac:spMkLst>
            <pc:docMk/>
            <pc:sldMk cId="3697784455" sldId="991"/>
            <ac:spMk id="3" creationId="{831F1803-284D-4A44-83C1-FA7458624B01}"/>
          </ac:spMkLst>
        </pc:spChg>
      </pc:sldChg>
      <pc:sldChg chg="modSp add mod">
        <pc:chgData name="GALE, Brian" userId="4817f81b-aaec-47b0-b590-b8bbfc5a726a" providerId="ADAL" clId="{6A8BC4EC-B384-4FC7-94EF-3F93A11222B4}" dt="2021-11-09T15:20:14.167" v="4014" actId="2711"/>
        <pc:sldMkLst>
          <pc:docMk/>
          <pc:sldMk cId="2743613508" sldId="992"/>
        </pc:sldMkLst>
        <pc:spChg chg="mod">
          <ac:chgData name="GALE, Brian" userId="4817f81b-aaec-47b0-b590-b8bbfc5a726a" providerId="ADAL" clId="{6A8BC4EC-B384-4FC7-94EF-3F93A11222B4}" dt="2021-11-09T15:00:05.073" v="3878" actId="20577"/>
          <ac:spMkLst>
            <pc:docMk/>
            <pc:sldMk cId="2743613508" sldId="992"/>
            <ac:spMk id="2" creationId="{1D35BBB4-748D-41DA-ABD4-B307E1938374}"/>
          </ac:spMkLst>
        </pc:spChg>
        <pc:spChg chg="mod">
          <ac:chgData name="GALE, Brian" userId="4817f81b-aaec-47b0-b590-b8bbfc5a726a" providerId="ADAL" clId="{6A8BC4EC-B384-4FC7-94EF-3F93A11222B4}" dt="2021-11-09T15:20:14.167" v="4014" actId="2711"/>
          <ac:spMkLst>
            <pc:docMk/>
            <pc:sldMk cId="2743613508" sldId="992"/>
            <ac:spMk id="3" creationId="{831F1803-284D-4A44-83C1-FA7458624B01}"/>
          </ac:spMkLst>
        </pc:spChg>
      </pc:sldChg>
      <pc:sldChg chg="modSp add mod">
        <pc:chgData name="GALE, Brian" userId="4817f81b-aaec-47b0-b590-b8bbfc5a726a" providerId="ADAL" clId="{6A8BC4EC-B384-4FC7-94EF-3F93A11222B4}" dt="2021-11-09T15:10:23.198" v="3961" actId="114"/>
        <pc:sldMkLst>
          <pc:docMk/>
          <pc:sldMk cId="3679005110" sldId="993"/>
        </pc:sldMkLst>
        <pc:spChg chg="mod">
          <ac:chgData name="GALE, Brian" userId="4817f81b-aaec-47b0-b590-b8bbfc5a726a" providerId="ADAL" clId="{6A8BC4EC-B384-4FC7-94EF-3F93A11222B4}" dt="2021-11-09T15:10:23.198" v="3961" actId="114"/>
          <ac:spMkLst>
            <pc:docMk/>
            <pc:sldMk cId="3679005110" sldId="993"/>
            <ac:spMk id="3" creationId="{831F1803-284D-4A44-83C1-FA7458624B01}"/>
          </ac:spMkLst>
        </pc:spChg>
      </pc:sldChg>
      <pc:sldChg chg="modSp add mod">
        <pc:chgData name="GALE, Brian" userId="4817f81b-aaec-47b0-b590-b8bbfc5a726a" providerId="ADAL" clId="{6A8BC4EC-B384-4FC7-94EF-3F93A11222B4}" dt="2021-11-09T15:31:22.109" v="4113" actId="255"/>
        <pc:sldMkLst>
          <pc:docMk/>
          <pc:sldMk cId="3397858597" sldId="994"/>
        </pc:sldMkLst>
        <pc:spChg chg="mod">
          <ac:chgData name="GALE, Brian" userId="4817f81b-aaec-47b0-b590-b8bbfc5a726a" providerId="ADAL" clId="{6A8BC4EC-B384-4FC7-94EF-3F93A11222B4}" dt="2021-11-09T15:13:48.770" v="3994" actId="6549"/>
          <ac:spMkLst>
            <pc:docMk/>
            <pc:sldMk cId="3397858597" sldId="994"/>
            <ac:spMk id="2" creationId="{1D35BBB4-748D-41DA-ABD4-B307E1938374}"/>
          </ac:spMkLst>
        </pc:spChg>
        <pc:spChg chg="mod">
          <ac:chgData name="GALE, Brian" userId="4817f81b-aaec-47b0-b590-b8bbfc5a726a" providerId="ADAL" clId="{6A8BC4EC-B384-4FC7-94EF-3F93A11222B4}" dt="2021-11-09T15:31:22.109" v="4113" actId="255"/>
          <ac:spMkLst>
            <pc:docMk/>
            <pc:sldMk cId="3397858597" sldId="994"/>
            <ac:spMk id="3" creationId="{831F1803-284D-4A44-83C1-FA7458624B01}"/>
          </ac:spMkLst>
        </pc:spChg>
      </pc:sldChg>
      <pc:sldChg chg="addSp delSp modSp new mod modClrScheme chgLayout">
        <pc:chgData name="GALE, Brian" userId="4817f81b-aaec-47b0-b590-b8bbfc5a726a" providerId="ADAL" clId="{6A8BC4EC-B384-4FC7-94EF-3F93A11222B4}" dt="2021-11-09T15:24:02.252" v="4026" actId="14100"/>
        <pc:sldMkLst>
          <pc:docMk/>
          <pc:sldMk cId="3177290313" sldId="995"/>
        </pc:sldMkLst>
        <pc:spChg chg="del">
          <ac:chgData name="GALE, Brian" userId="4817f81b-aaec-47b0-b590-b8bbfc5a726a" providerId="ADAL" clId="{6A8BC4EC-B384-4FC7-94EF-3F93A11222B4}" dt="2021-11-09T15:22:29.763" v="4016" actId="700"/>
          <ac:spMkLst>
            <pc:docMk/>
            <pc:sldMk cId="3177290313" sldId="995"/>
            <ac:spMk id="2" creationId="{26DB2ED6-026F-44A5-A456-8AC5EE9A01CC}"/>
          </ac:spMkLst>
        </pc:spChg>
        <pc:spChg chg="del">
          <ac:chgData name="GALE, Brian" userId="4817f81b-aaec-47b0-b590-b8bbfc5a726a" providerId="ADAL" clId="{6A8BC4EC-B384-4FC7-94EF-3F93A11222B4}" dt="2021-11-09T15:22:29.763" v="4016" actId="700"/>
          <ac:spMkLst>
            <pc:docMk/>
            <pc:sldMk cId="3177290313" sldId="995"/>
            <ac:spMk id="3" creationId="{5A65E0FE-396B-4F9F-B9E0-E633A353AFF4}"/>
          </ac:spMkLst>
        </pc:spChg>
        <pc:spChg chg="del mod ord">
          <ac:chgData name="GALE, Brian" userId="4817f81b-aaec-47b0-b590-b8bbfc5a726a" providerId="ADAL" clId="{6A8BC4EC-B384-4FC7-94EF-3F93A11222B4}" dt="2021-11-09T15:22:29.763" v="4016" actId="700"/>
          <ac:spMkLst>
            <pc:docMk/>
            <pc:sldMk cId="3177290313" sldId="995"/>
            <ac:spMk id="4" creationId="{C7FE0738-23F2-4EE3-A329-BA881410F69D}"/>
          </ac:spMkLst>
        </pc:spChg>
        <pc:spChg chg="add mod ord">
          <ac:chgData name="GALE, Brian" userId="4817f81b-aaec-47b0-b590-b8bbfc5a726a" providerId="ADAL" clId="{6A8BC4EC-B384-4FC7-94EF-3F93A11222B4}" dt="2021-11-09T15:23:50.888" v="4025" actId="14100"/>
          <ac:spMkLst>
            <pc:docMk/>
            <pc:sldMk cId="3177290313" sldId="995"/>
            <ac:spMk id="5" creationId="{9D368118-CC7C-4798-9998-113146BDE538}"/>
          </ac:spMkLst>
        </pc:spChg>
        <pc:picChg chg="add mod">
          <ac:chgData name="GALE, Brian" userId="4817f81b-aaec-47b0-b590-b8bbfc5a726a" providerId="ADAL" clId="{6A8BC4EC-B384-4FC7-94EF-3F93A11222B4}" dt="2021-11-09T15:24:02.252" v="4026" actId="14100"/>
          <ac:picMkLst>
            <pc:docMk/>
            <pc:sldMk cId="3177290313" sldId="995"/>
            <ac:picMk id="6" creationId="{1AAB204F-BF21-4514-B4EF-31A00CD9B2B8}"/>
          </ac:picMkLst>
        </pc:picChg>
      </pc:sldChg>
      <pc:sldChg chg="add del">
        <pc:chgData name="GALE, Brian" userId="4817f81b-aaec-47b0-b590-b8bbfc5a726a" providerId="ADAL" clId="{6A8BC4EC-B384-4FC7-94EF-3F93A11222B4}" dt="2021-11-09T15:14:07.151" v="3997"/>
        <pc:sldMkLst>
          <pc:docMk/>
          <pc:sldMk cId="3301051018" sldId="995"/>
        </pc:sldMkLst>
      </pc:sldChg>
      <pc:sldChg chg="addSp delSp modSp new del mod modClrScheme chgLayout">
        <pc:chgData name="GALE, Brian" userId="4817f81b-aaec-47b0-b590-b8bbfc5a726a" providerId="ADAL" clId="{6A8BC4EC-B384-4FC7-94EF-3F93A11222B4}" dt="2021-11-09T15:24:07.124" v="4027" actId="47"/>
        <pc:sldMkLst>
          <pc:docMk/>
          <pc:sldMk cId="2985374034" sldId="996"/>
        </pc:sldMkLst>
        <pc:spChg chg="del mod ord">
          <ac:chgData name="GALE, Brian" userId="4817f81b-aaec-47b0-b590-b8bbfc5a726a" providerId="ADAL" clId="{6A8BC4EC-B384-4FC7-94EF-3F93A11222B4}" dt="2021-11-09T15:23:22.688" v="4021" actId="700"/>
          <ac:spMkLst>
            <pc:docMk/>
            <pc:sldMk cId="2985374034" sldId="996"/>
            <ac:spMk id="2" creationId="{8BF5F4F7-87ED-4D34-BF69-CD6A3DA1D768}"/>
          </ac:spMkLst>
        </pc:spChg>
        <pc:spChg chg="add mod ord">
          <ac:chgData name="GALE, Brian" userId="4817f81b-aaec-47b0-b590-b8bbfc5a726a" providerId="ADAL" clId="{6A8BC4EC-B384-4FC7-94EF-3F93A11222B4}" dt="2021-11-09T15:23:30.601" v="4022" actId="14100"/>
          <ac:spMkLst>
            <pc:docMk/>
            <pc:sldMk cId="2985374034" sldId="996"/>
            <ac:spMk id="3" creationId="{B71E43C0-B32F-4573-8532-431F0E6B0EE2}"/>
          </ac:spMkLst>
        </pc:spChg>
      </pc:sldChg>
      <pc:sldChg chg="add">
        <pc:chgData name="GALE, Brian" userId="4817f81b-aaec-47b0-b590-b8bbfc5a726a" providerId="ADAL" clId="{6A8BC4EC-B384-4FC7-94EF-3F93A11222B4}" dt="2021-11-09T15:36:59.281" v="4135"/>
        <pc:sldMkLst>
          <pc:docMk/>
          <pc:sldMk cId="3433518465" sldId="996"/>
        </pc:sldMkLst>
      </pc:sldChg>
      <pc:sldMasterChg chg="delSldLayout">
        <pc:chgData name="GALE, Brian" userId="4817f81b-aaec-47b0-b590-b8bbfc5a726a" providerId="ADAL" clId="{6A8BC4EC-B384-4FC7-94EF-3F93A11222B4}" dt="2021-11-09T12:16:09.056" v="2591" actId="47"/>
        <pc:sldMasterMkLst>
          <pc:docMk/>
          <pc:sldMasterMk cId="933195339" sldId="2147483671"/>
        </pc:sldMasterMkLst>
        <pc:sldLayoutChg chg="del">
          <pc:chgData name="GALE, Brian" userId="4817f81b-aaec-47b0-b590-b8bbfc5a726a" providerId="ADAL" clId="{6A8BC4EC-B384-4FC7-94EF-3F93A11222B4}" dt="2021-11-09T12:16:09.056" v="2591" actId="47"/>
          <pc:sldLayoutMkLst>
            <pc:docMk/>
            <pc:sldMasterMk cId="933195339" sldId="2147483671"/>
            <pc:sldLayoutMk cId="483199327" sldId="214748368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21FD5-403C-4338-9250-8592511DA5FA}" type="datetimeFigureOut">
              <a:rPr lang="en-GB" smtClean="0"/>
              <a:t>09/11/2021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693123-9108-45BD-ACA5-B21AE3520A71}" type="slidenum">
              <a:rPr lang="en-GB" smtClean="0"/>
              <a:t>‹#›</a:t>
            </a:fld>
            <a:endParaRPr lang="en-GB" dirty="0"/>
          </a:p>
        </p:txBody>
      </p:sp>
    </p:spTree>
    <p:extLst>
      <p:ext uri="{BB962C8B-B14F-4D97-AF65-F5344CB8AC3E}">
        <p14:creationId xmlns:p14="http://schemas.microsoft.com/office/powerpoint/2010/main" val="268156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47688" y="273050"/>
            <a:ext cx="7829551" cy="4405313"/>
          </a:xfrm>
        </p:spPr>
      </p:sp>
      <p:sp>
        <p:nvSpPr>
          <p:cNvPr id="3" name="Notes Placeholder 2"/>
          <p:cNvSpPr>
            <a:spLocks noGrp="1"/>
          </p:cNvSpPr>
          <p:nvPr>
            <p:ph type="body" idx="1"/>
          </p:nvPr>
        </p:nvSpPr>
        <p:spPr/>
        <p:txBody>
          <a:bodyPr/>
          <a:lstStyle/>
          <a:p>
            <a:r>
              <a:rPr lang="en-GB" dirty="0"/>
              <a:t>Refer to the SNJ item Dec 2019</a:t>
            </a:r>
          </a:p>
          <a:p>
            <a:endParaRPr lang="en-GB" dirty="0"/>
          </a:p>
          <a:p>
            <a:r>
              <a:rPr lang="en-GB" dirty="0"/>
              <a:t>Some plans, </a:t>
            </a:r>
            <a:r>
              <a:rPr lang="en-GB" baseline="0" dirty="0"/>
              <a:t>particularly the early ones would benefit from the opportunity to reconsider:</a:t>
            </a:r>
          </a:p>
          <a:p>
            <a:pPr marL="171450" indent="-171450">
              <a:buFont typeface="Arial" panose="020B0604020202020204" pitchFamily="34" charset="0"/>
              <a:buChar char="•"/>
            </a:pPr>
            <a:r>
              <a:rPr lang="en-GB" baseline="0" dirty="0"/>
              <a:t>Outcomes</a:t>
            </a:r>
          </a:p>
          <a:p>
            <a:pPr marL="171450" indent="-171450">
              <a:buFont typeface="Arial" panose="020B0604020202020204" pitchFamily="34" charset="0"/>
              <a:buChar char="•"/>
            </a:pPr>
            <a:r>
              <a:rPr lang="en-GB" baseline="0" dirty="0"/>
              <a:t>Section definition</a:t>
            </a:r>
          </a:p>
          <a:p>
            <a:pPr marL="171450" indent="-171450">
              <a:buFont typeface="Arial" panose="020B0604020202020204" pitchFamily="34" charset="0"/>
              <a:buChar char="•"/>
            </a:pPr>
            <a:r>
              <a:rPr lang="en-GB" baseline="0" dirty="0"/>
              <a:t>Input from health and care</a:t>
            </a:r>
          </a:p>
          <a:p>
            <a:pPr marL="171450" indent="-171450">
              <a:buFont typeface="Arial" panose="020B0604020202020204" pitchFamily="34" charset="0"/>
              <a:buChar char="•"/>
            </a:pPr>
            <a:r>
              <a:rPr lang="en-GB" baseline="0" dirty="0"/>
              <a:t>Co-production</a:t>
            </a:r>
          </a:p>
          <a:p>
            <a:pPr marL="0" indent="0">
              <a:buFont typeface="Arial" panose="020B0604020202020204" pitchFamily="34" charset="0"/>
              <a:buNone/>
            </a:pPr>
            <a:endParaRPr lang="en-GB" baseline="0" dirty="0"/>
          </a:p>
          <a:p>
            <a:r>
              <a:rPr lang="en-GB" dirty="0"/>
              <a:t>We know many LAs are focussing on quality now and have systems in place to make its review embedded.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ABB7FA-2627-47C9-9258-FDF90D155C0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2912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47688" y="273050"/>
            <a:ext cx="7829551" cy="4405313"/>
          </a:xfrm>
        </p:spPr>
      </p:sp>
      <p:sp>
        <p:nvSpPr>
          <p:cNvPr id="3" name="Notes Placeholder 2"/>
          <p:cNvSpPr>
            <a:spLocks noGrp="1"/>
          </p:cNvSpPr>
          <p:nvPr>
            <p:ph type="body" idx="1"/>
          </p:nvPr>
        </p:nvSpPr>
        <p:spPr/>
        <p:txBody>
          <a:bodyPr/>
          <a:lstStyle/>
          <a:p>
            <a:r>
              <a:rPr lang="en-GB" dirty="0"/>
              <a:t>Refer to the SNJ item Dec 2019</a:t>
            </a:r>
          </a:p>
          <a:p>
            <a:endParaRPr lang="en-GB" dirty="0"/>
          </a:p>
          <a:p>
            <a:r>
              <a:rPr lang="en-GB" dirty="0"/>
              <a:t>Some plans, </a:t>
            </a:r>
            <a:r>
              <a:rPr lang="en-GB" baseline="0" dirty="0"/>
              <a:t>particularly the early ones would benefit from the opportunity to reconsider:</a:t>
            </a:r>
          </a:p>
          <a:p>
            <a:pPr marL="171450" indent="-171450">
              <a:buFont typeface="Arial" panose="020B0604020202020204" pitchFamily="34" charset="0"/>
              <a:buChar char="•"/>
            </a:pPr>
            <a:r>
              <a:rPr lang="en-GB" baseline="0" dirty="0"/>
              <a:t>Outcomes</a:t>
            </a:r>
          </a:p>
          <a:p>
            <a:pPr marL="171450" indent="-171450">
              <a:buFont typeface="Arial" panose="020B0604020202020204" pitchFamily="34" charset="0"/>
              <a:buChar char="•"/>
            </a:pPr>
            <a:r>
              <a:rPr lang="en-GB" baseline="0" dirty="0"/>
              <a:t>Section definition</a:t>
            </a:r>
          </a:p>
          <a:p>
            <a:pPr marL="171450" indent="-171450">
              <a:buFont typeface="Arial" panose="020B0604020202020204" pitchFamily="34" charset="0"/>
              <a:buChar char="•"/>
            </a:pPr>
            <a:r>
              <a:rPr lang="en-GB" baseline="0" dirty="0"/>
              <a:t>Input from health and care</a:t>
            </a:r>
          </a:p>
          <a:p>
            <a:pPr marL="171450" indent="-171450">
              <a:buFont typeface="Arial" panose="020B0604020202020204" pitchFamily="34" charset="0"/>
              <a:buChar char="•"/>
            </a:pPr>
            <a:r>
              <a:rPr lang="en-GB" baseline="0" dirty="0"/>
              <a:t>Co-production</a:t>
            </a:r>
          </a:p>
          <a:p>
            <a:pPr marL="0" indent="0">
              <a:buFont typeface="Arial" panose="020B0604020202020204" pitchFamily="34" charset="0"/>
              <a:buNone/>
            </a:pPr>
            <a:endParaRPr lang="en-GB" baseline="0" dirty="0"/>
          </a:p>
          <a:p>
            <a:r>
              <a:rPr lang="en-GB" dirty="0"/>
              <a:t>We know many LAs are focussing on quality now and have systems in place to make its review embedded.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ABB7FA-2627-47C9-9258-FDF90D155C0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5386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47688" y="273050"/>
            <a:ext cx="7829551" cy="4405313"/>
          </a:xfrm>
        </p:spPr>
      </p:sp>
      <p:sp>
        <p:nvSpPr>
          <p:cNvPr id="3" name="Notes Placeholder 2"/>
          <p:cNvSpPr>
            <a:spLocks noGrp="1"/>
          </p:cNvSpPr>
          <p:nvPr>
            <p:ph type="body" idx="1"/>
          </p:nvPr>
        </p:nvSpPr>
        <p:spPr/>
        <p:txBody>
          <a:bodyPr/>
          <a:lstStyle/>
          <a:p>
            <a:r>
              <a:rPr lang="en-GB" dirty="0"/>
              <a:t>Refer to the SNJ item Dec 2019</a:t>
            </a:r>
          </a:p>
          <a:p>
            <a:endParaRPr lang="en-GB" dirty="0"/>
          </a:p>
          <a:p>
            <a:r>
              <a:rPr lang="en-GB" dirty="0"/>
              <a:t>Some plans, </a:t>
            </a:r>
            <a:r>
              <a:rPr lang="en-GB" baseline="0" dirty="0"/>
              <a:t>particularly the early ones would benefit from the opportunity to reconsider:</a:t>
            </a:r>
          </a:p>
          <a:p>
            <a:pPr marL="171450" indent="-171450">
              <a:buFont typeface="Arial" panose="020B0604020202020204" pitchFamily="34" charset="0"/>
              <a:buChar char="•"/>
            </a:pPr>
            <a:r>
              <a:rPr lang="en-GB" baseline="0" dirty="0"/>
              <a:t>Outcomes</a:t>
            </a:r>
          </a:p>
          <a:p>
            <a:pPr marL="171450" indent="-171450">
              <a:buFont typeface="Arial" panose="020B0604020202020204" pitchFamily="34" charset="0"/>
              <a:buChar char="•"/>
            </a:pPr>
            <a:r>
              <a:rPr lang="en-GB" baseline="0" dirty="0"/>
              <a:t>Section definition</a:t>
            </a:r>
          </a:p>
          <a:p>
            <a:pPr marL="171450" indent="-171450">
              <a:buFont typeface="Arial" panose="020B0604020202020204" pitchFamily="34" charset="0"/>
              <a:buChar char="•"/>
            </a:pPr>
            <a:r>
              <a:rPr lang="en-GB" baseline="0" dirty="0"/>
              <a:t>Input from health and care</a:t>
            </a:r>
          </a:p>
          <a:p>
            <a:pPr marL="171450" indent="-171450">
              <a:buFont typeface="Arial" panose="020B0604020202020204" pitchFamily="34" charset="0"/>
              <a:buChar char="•"/>
            </a:pPr>
            <a:r>
              <a:rPr lang="en-GB" baseline="0" dirty="0"/>
              <a:t>Co-production</a:t>
            </a:r>
          </a:p>
          <a:p>
            <a:pPr marL="0" indent="0">
              <a:buFont typeface="Arial" panose="020B0604020202020204" pitchFamily="34" charset="0"/>
              <a:buNone/>
            </a:pPr>
            <a:endParaRPr lang="en-GB" baseline="0" dirty="0"/>
          </a:p>
          <a:p>
            <a:r>
              <a:rPr lang="en-GB" dirty="0"/>
              <a:t>We know many LAs are focussing on quality now and have systems in place to make its review embedded.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ABB7FA-2627-47C9-9258-FDF90D155C0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8734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47688" y="273050"/>
            <a:ext cx="7829551" cy="4405313"/>
          </a:xfrm>
        </p:spPr>
      </p:sp>
      <p:sp>
        <p:nvSpPr>
          <p:cNvPr id="3" name="Notes Placeholder 2"/>
          <p:cNvSpPr>
            <a:spLocks noGrp="1"/>
          </p:cNvSpPr>
          <p:nvPr>
            <p:ph type="body" idx="1"/>
          </p:nvPr>
        </p:nvSpPr>
        <p:spPr/>
        <p:txBody>
          <a:bodyPr/>
          <a:lstStyle/>
          <a:p>
            <a:r>
              <a:rPr lang="en-GB" dirty="0"/>
              <a:t>Refer to the SNJ item Dec 2019</a:t>
            </a:r>
          </a:p>
          <a:p>
            <a:endParaRPr lang="en-GB" dirty="0"/>
          </a:p>
          <a:p>
            <a:r>
              <a:rPr lang="en-GB" dirty="0"/>
              <a:t>Some plans, </a:t>
            </a:r>
            <a:r>
              <a:rPr lang="en-GB" baseline="0" dirty="0"/>
              <a:t>particularly the early ones would benefit from the opportunity to reconsider:</a:t>
            </a:r>
          </a:p>
          <a:p>
            <a:pPr marL="171450" indent="-171450">
              <a:buFont typeface="Arial" panose="020B0604020202020204" pitchFamily="34" charset="0"/>
              <a:buChar char="•"/>
            </a:pPr>
            <a:r>
              <a:rPr lang="en-GB" baseline="0" dirty="0"/>
              <a:t>Outcomes</a:t>
            </a:r>
          </a:p>
          <a:p>
            <a:pPr marL="171450" indent="-171450">
              <a:buFont typeface="Arial" panose="020B0604020202020204" pitchFamily="34" charset="0"/>
              <a:buChar char="•"/>
            </a:pPr>
            <a:r>
              <a:rPr lang="en-GB" baseline="0" dirty="0"/>
              <a:t>Section definition</a:t>
            </a:r>
          </a:p>
          <a:p>
            <a:pPr marL="171450" indent="-171450">
              <a:buFont typeface="Arial" panose="020B0604020202020204" pitchFamily="34" charset="0"/>
              <a:buChar char="•"/>
            </a:pPr>
            <a:r>
              <a:rPr lang="en-GB" baseline="0" dirty="0"/>
              <a:t>Input from health and care</a:t>
            </a:r>
          </a:p>
          <a:p>
            <a:pPr marL="171450" indent="-171450">
              <a:buFont typeface="Arial" panose="020B0604020202020204" pitchFamily="34" charset="0"/>
              <a:buChar char="•"/>
            </a:pPr>
            <a:r>
              <a:rPr lang="en-GB" baseline="0" dirty="0"/>
              <a:t>Co-production</a:t>
            </a:r>
          </a:p>
          <a:p>
            <a:pPr marL="0" indent="0">
              <a:buFont typeface="Arial" panose="020B0604020202020204" pitchFamily="34" charset="0"/>
              <a:buNone/>
            </a:pPr>
            <a:endParaRPr lang="en-GB" baseline="0" dirty="0"/>
          </a:p>
          <a:p>
            <a:r>
              <a:rPr lang="en-GB" dirty="0"/>
              <a:t>We know many LAs are focussing on quality now and have systems in place to make its review embedded.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5ABB7FA-2627-47C9-9258-FDF90D155C0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43046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 very recent – still being criticised. Long standing issue</a:t>
            </a:r>
          </a:p>
        </p:txBody>
      </p:sp>
      <p:sp>
        <p:nvSpPr>
          <p:cNvPr id="4" name="Slide Number Placeholder 3"/>
          <p:cNvSpPr>
            <a:spLocks noGrp="1"/>
          </p:cNvSpPr>
          <p:nvPr>
            <p:ph type="sldNum" sz="quarter" idx="5"/>
          </p:nvPr>
        </p:nvSpPr>
        <p:spPr/>
        <p:txBody>
          <a:bodyPr/>
          <a:lstStyle/>
          <a:p>
            <a:fld id="{C5ABB7FA-2627-47C9-9258-FDF90D155C04}" type="slidenum">
              <a:rPr lang="en-GB" smtClean="0"/>
              <a:t>21</a:t>
            </a:fld>
            <a:endParaRPr lang="en-GB" dirty="0"/>
          </a:p>
        </p:txBody>
      </p:sp>
    </p:spTree>
    <p:extLst>
      <p:ext uri="{BB962C8B-B14F-4D97-AF65-F5344CB8AC3E}">
        <p14:creationId xmlns:p14="http://schemas.microsoft.com/office/powerpoint/2010/main" val="1155632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ABB7FA-2627-47C9-9258-FDF90D155C04}" type="slidenum">
              <a:rPr lang="en-GB" smtClean="0"/>
              <a:t>22</a:t>
            </a:fld>
            <a:endParaRPr lang="en-GB" dirty="0"/>
          </a:p>
        </p:txBody>
      </p:sp>
    </p:spTree>
    <p:extLst>
      <p:ext uri="{BB962C8B-B14F-4D97-AF65-F5344CB8AC3E}">
        <p14:creationId xmlns:p14="http://schemas.microsoft.com/office/powerpoint/2010/main" val="2102607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11"/>
          <p:cNvSpPr>
            <a:spLocks noChangeArrowheads="1"/>
          </p:cNvSpPr>
          <p:nvPr userDrawn="1"/>
        </p:nvSpPr>
        <p:spPr bwMode="auto">
          <a:xfrm>
            <a:off x="11248293" y="6381758"/>
            <a:ext cx="871416"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r" eaLnBrk="1" fontAlgn="base" hangingPunct="1">
              <a:spcBef>
                <a:spcPct val="0"/>
              </a:spcBef>
              <a:spcAft>
                <a:spcPct val="0"/>
              </a:spcAft>
              <a:defRPr/>
            </a:pPr>
            <a:fld id="{EAB97EDB-2E71-42DA-BF2E-6334C8EF7041}" type="slidenum">
              <a:rPr lang="en-GB" altLang="en-US" sz="1000" smtClean="0">
                <a:solidFill>
                  <a:prstClr val="black"/>
                </a:solidFill>
              </a:rPr>
              <a:pPr algn="r" eaLnBrk="1" fontAlgn="base" hangingPunct="1">
                <a:spcBef>
                  <a:spcPct val="0"/>
                </a:spcBef>
                <a:spcAft>
                  <a:spcPct val="0"/>
                </a:spcAft>
                <a:defRPr/>
              </a:pPr>
              <a:t>‹#›</a:t>
            </a:fld>
            <a:endParaRPr lang="en-GB" altLang="en-US" sz="1000" dirty="0">
              <a:solidFill>
                <a:prstClr val="black"/>
              </a:solidFill>
            </a:endParaRPr>
          </a:p>
        </p:txBody>
      </p:sp>
      <p:sp>
        <p:nvSpPr>
          <p:cNvPr id="6149" name="Rectangle 5"/>
          <p:cNvSpPr>
            <a:spLocks noGrp="1" noChangeArrowheads="1"/>
          </p:cNvSpPr>
          <p:nvPr>
            <p:ph type="ctrTitle" sz="quarter"/>
          </p:nvPr>
        </p:nvSpPr>
        <p:spPr>
          <a:xfrm>
            <a:off x="795224" y="2230450"/>
            <a:ext cx="5183553" cy="168433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t"/>
          <a:lstStyle>
            <a:lvl1pPr>
              <a:defRPr b="1"/>
            </a:lvl1pPr>
          </a:lstStyle>
          <a:p>
            <a:pPr lvl="0"/>
            <a:r>
              <a:rPr lang="en-GB" noProof="0"/>
              <a:t>Click to edit Master title style</a:t>
            </a:r>
          </a:p>
        </p:txBody>
      </p:sp>
      <p:sp>
        <p:nvSpPr>
          <p:cNvPr id="6150" name="Rectangle 6"/>
          <p:cNvSpPr>
            <a:spLocks noGrp="1" noChangeArrowheads="1"/>
          </p:cNvSpPr>
          <p:nvPr>
            <p:ph type="subTitle" sz="quarter" idx="1"/>
          </p:nvPr>
        </p:nvSpPr>
        <p:spPr>
          <a:xfrm>
            <a:off x="795224" y="3937000"/>
            <a:ext cx="5183553" cy="7175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0" indent="0">
              <a:spcBef>
                <a:spcPct val="0"/>
              </a:spcBef>
              <a:buClrTx/>
              <a:buFontTx/>
              <a:buNone/>
              <a:defRPr sz="1800"/>
            </a:lvl1pPr>
          </a:lstStyle>
          <a:p>
            <a:pPr lvl="0"/>
            <a:r>
              <a:rPr lang="en-GB" noProof="0"/>
              <a:t>Click to edit Master subtitle style</a:t>
            </a:r>
          </a:p>
        </p:txBody>
      </p:sp>
      <p:sp>
        <p:nvSpPr>
          <p:cNvPr id="5" name="Rectangle 4"/>
          <p:cNvSpPr/>
          <p:nvPr userDrawn="1"/>
        </p:nvSpPr>
        <p:spPr bwMode="auto">
          <a:xfrm>
            <a:off x="0" y="6237312"/>
            <a:ext cx="12192000" cy="288032"/>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itchFamily="34" charset="0"/>
            </a:endParaRPr>
          </a:p>
        </p:txBody>
      </p:sp>
    </p:spTree>
    <p:extLst>
      <p:ext uri="{BB962C8B-B14F-4D97-AF65-F5344CB8AC3E}">
        <p14:creationId xmlns:p14="http://schemas.microsoft.com/office/powerpoint/2010/main" val="2421275653"/>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801" y="1196975"/>
            <a:ext cx="5568951" cy="5040314"/>
          </a:xfrm>
        </p:spPr>
        <p:txBody>
          <a:bodyPr/>
          <a:lstStyle>
            <a:lvl1pPr marL="0" indent="0">
              <a:buNone/>
              <a:defRPr sz="1200">
                <a:solidFill>
                  <a:schemeClr val="tx1">
                    <a:lumMod val="85000"/>
                    <a:lumOff val="15000"/>
                  </a:schemeClr>
                </a:solidFill>
                <a:latin typeface="Calibri" panose="020F0502020204030204" pitchFamily="34" charset="0"/>
              </a:defRPr>
            </a:lvl1pPr>
            <a:lvl2pPr>
              <a:defRPr sz="1200">
                <a:solidFill>
                  <a:schemeClr val="tx1">
                    <a:lumMod val="85000"/>
                    <a:lumOff val="15000"/>
                  </a:schemeClr>
                </a:solidFill>
                <a:latin typeface="Calibri" panose="020F0502020204030204" pitchFamily="34" charset="0"/>
              </a:defRPr>
            </a:lvl2pPr>
            <a:lvl3pPr>
              <a:defRPr sz="1200">
                <a:solidFill>
                  <a:schemeClr val="tx1">
                    <a:lumMod val="85000"/>
                    <a:lumOff val="15000"/>
                  </a:schemeClr>
                </a:solidFill>
                <a:latin typeface="Calibri" panose="020F0502020204030204" pitchFamily="34" charset="0"/>
              </a:defRPr>
            </a:lvl3pPr>
            <a:lvl4pPr>
              <a:defRPr sz="1200">
                <a:solidFill>
                  <a:schemeClr val="tx1">
                    <a:lumMod val="85000"/>
                    <a:lumOff val="15000"/>
                  </a:schemeClr>
                </a:solidFill>
                <a:latin typeface="Calibri" panose="020F0502020204030204" pitchFamily="34" charset="0"/>
              </a:defRPr>
            </a:lvl4pPr>
            <a:lvl5pPr>
              <a:defRPr sz="1200">
                <a:solidFill>
                  <a:schemeClr val="tx1">
                    <a:lumMod val="85000"/>
                    <a:lumOff val="15000"/>
                  </a:schemeClr>
                </a:solidFill>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2"/>
          <p:cNvSpPr>
            <a:spLocks noGrp="1"/>
          </p:cNvSpPr>
          <p:nvPr>
            <p:ph idx="10"/>
          </p:nvPr>
        </p:nvSpPr>
        <p:spPr>
          <a:xfrm>
            <a:off x="6191250" y="1196975"/>
            <a:ext cx="5568951" cy="5040313"/>
          </a:xfrm>
        </p:spPr>
        <p:txBody>
          <a:bodyPr/>
          <a:lstStyle>
            <a:lvl1pPr marL="0" indent="0">
              <a:buNone/>
              <a:defRPr sz="1200">
                <a:solidFill>
                  <a:schemeClr val="tx1">
                    <a:lumMod val="85000"/>
                    <a:lumOff val="15000"/>
                  </a:schemeClr>
                </a:solidFill>
                <a:latin typeface="Calibri" panose="020F0502020204030204" pitchFamily="34" charset="0"/>
              </a:defRPr>
            </a:lvl1pPr>
            <a:lvl2pPr>
              <a:defRPr sz="1200">
                <a:solidFill>
                  <a:schemeClr val="tx1">
                    <a:lumMod val="85000"/>
                    <a:lumOff val="15000"/>
                  </a:schemeClr>
                </a:solidFill>
                <a:latin typeface="Calibri" panose="020F0502020204030204" pitchFamily="34" charset="0"/>
              </a:defRPr>
            </a:lvl2pPr>
            <a:lvl3pPr>
              <a:defRPr sz="1200">
                <a:solidFill>
                  <a:schemeClr val="tx1">
                    <a:lumMod val="85000"/>
                    <a:lumOff val="15000"/>
                  </a:schemeClr>
                </a:solidFill>
                <a:latin typeface="Calibri" panose="020F0502020204030204" pitchFamily="34" charset="0"/>
              </a:defRPr>
            </a:lvl3pPr>
            <a:lvl4pPr>
              <a:defRPr sz="1200">
                <a:solidFill>
                  <a:schemeClr val="tx1">
                    <a:lumMod val="85000"/>
                    <a:lumOff val="15000"/>
                  </a:schemeClr>
                </a:solidFill>
                <a:latin typeface="Calibri" panose="020F0502020204030204" pitchFamily="34" charset="0"/>
              </a:defRPr>
            </a:lvl4pPr>
            <a:lvl5pPr>
              <a:defRPr sz="1200">
                <a:solidFill>
                  <a:schemeClr val="tx1">
                    <a:lumMod val="85000"/>
                    <a:lumOff val="15000"/>
                  </a:schemeClr>
                </a:solidFill>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itle 5"/>
          <p:cNvSpPr>
            <a:spLocks noGrp="1" noChangeArrowheads="1"/>
          </p:cNvSpPr>
          <p:nvPr>
            <p:ph type="title"/>
          </p:nvPr>
        </p:nvSpPr>
        <p:spPr bwMode="auto">
          <a:xfrm>
            <a:off x="201248" y="555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7" name="Rectangle 6"/>
          <p:cNvSpPr/>
          <p:nvPr userDrawn="1"/>
        </p:nvSpPr>
        <p:spPr bwMode="auto">
          <a:xfrm>
            <a:off x="0" y="6237313"/>
            <a:ext cx="12192000" cy="28823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itchFamily="34" charset="0"/>
            </a:endParaRPr>
          </a:p>
        </p:txBody>
      </p:sp>
    </p:spTree>
    <p:extLst>
      <p:ext uri="{BB962C8B-B14F-4D97-AF65-F5344CB8AC3E}">
        <p14:creationId xmlns:p14="http://schemas.microsoft.com/office/powerpoint/2010/main" val="2128915202"/>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247" y="4406912"/>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247"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txBox="1">
            <a:spLocks noChangeArrowheads="1"/>
          </p:cNvSpPr>
          <p:nvPr userDrawn="1"/>
        </p:nvSpPr>
        <p:spPr bwMode="auto">
          <a:xfrm>
            <a:off x="201248" y="555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
        <p:nvSpPr>
          <p:cNvPr id="5" name="Rectangle 4"/>
          <p:cNvSpPr/>
          <p:nvPr userDrawn="1"/>
        </p:nvSpPr>
        <p:spPr bwMode="auto">
          <a:xfrm>
            <a:off x="0" y="6237312"/>
            <a:ext cx="12192000" cy="288032"/>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itchFamily="34" charset="0"/>
            </a:endParaRPr>
          </a:p>
        </p:txBody>
      </p:sp>
    </p:spTree>
    <p:extLst>
      <p:ext uri="{BB962C8B-B14F-4D97-AF65-F5344CB8AC3E}">
        <p14:creationId xmlns:p14="http://schemas.microsoft.com/office/powerpoint/2010/main" val="2598314664"/>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Content Placeholder 3"/>
          <p:cNvSpPr>
            <a:spLocks noGrp="1"/>
          </p:cNvSpPr>
          <p:nvPr>
            <p:ph sz="half" idx="2"/>
          </p:nvPr>
        </p:nvSpPr>
        <p:spPr>
          <a:xfrm>
            <a:off x="6180016" y="1130300"/>
            <a:ext cx="5791200" cy="5119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p:nvPr userDrawn="1"/>
        </p:nvSpPr>
        <p:spPr bwMode="auto">
          <a:xfrm>
            <a:off x="0" y="6237312"/>
            <a:ext cx="12192000" cy="36004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itchFamily="34" charset="0"/>
            </a:endParaRPr>
          </a:p>
        </p:txBody>
      </p:sp>
    </p:spTree>
    <p:extLst>
      <p:ext uri="{BB962C8B-B14F-4D97-AF65-F5344CB8AC3E}">
        <p14:creationId xmlns:p14="http://schemas.microsoft.com/office/powerpoint/2010/main" val="3285562827"/>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3"/>
            <a:ext cx="53867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7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701" y="1535113"/>
            <a:ext cx="53887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701" y="2174875"/>
            <a:ext cx="53887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p:cNvSpPr txBox="1">
            <a:spLocks noChangeArrowheads="1"/>
          </p:cNvSpPr>
          <p:nvPr userDrawn="1"/>
        </p:nvSpPr>
        <p:spPr bwMode="auto">
          <a:xfrm>
            <a:off x="201248" y="555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Tree>
    <p:extLst>
      <p:ext uri="{BB962C8B-B14F-4D97-AF65-F5344CB8AC3E}">
        <p14:creationId xmlns:p14="http://schemas.microsoft.com/office/powerpoint/2010/main" val="2279929216"/>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39349" y="55566"/>
            <a:ext cx="11617291" cy="853154"/>
          </a:xfrm>
          <a:solidFill>
            <a:schemeClr val="bg1"/>
          </a:solidFill>
        </p:spPr>
        <p:txBody>
          <a:bodyPr/>
          <a:lstStyle>
            <a:lvl1pPr>
              <a:defRPr sz="2400" b="1">
                <a:solidFill>
                  <a:schemeClr val="tx2"/>
                </a:solidFill>
              </a:defRPr>
            </a:lvl1pPr>
          </a:lstStyle>
          <a:p>
            <a:r>
              <a:rPr lang="en-US"/>
              <a:t>Click to edit Master title style</a:t>
            </a:r>
            <a:endParaRPr lang="en-GB"/>
          </a:p>
        </p:txBody>
      </p:sp>
    </p:spTree>
    <p:extLst>
      <p:ext uri="{BB962C8B-B14F-4D97-AF65-F5344CB8AC3E}">
        <p14:creationId xmlns:p14="http://schemas.microsoft.com/office/powerpoint/2010/main" val="1230224634"/>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Rectangle 5"/>
          <p:cNvSpPr>
            <a:spLocks noGrp="1" noChangeArrowheads="1"/>
          </p:cNvSpPr>
          <p:nvPr>
            <p:ph type="title"/>
          </p:nvPr>
        </p:nvSpPr>
        <p:spPr bwMode="auto">
          <a:xfrm>
            <a:off x="201248" y="555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Tree>
    <p:extLst>
      <p:ext uri="{BB962C8B-B14F-4D97-AF65-F5344CB8AC3E}">
        <p14:creationId xmlns:p14="http://schemas.microsoft.com/office/powerpoint/2010/main" val="1860031374"/>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7" y="273050"/>
            <a:ext cx="4011247"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7384" y="273055"/>
            <a:ext cx="681501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7" y="1435103"/>
            <a:ext cx="401124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txBox="1">
            <a:spLocks noChangeArrowheads="1"/>
          </p:cNvSpPr>
          <p:nvPr userDrawn="1"/>
        </p:nvSpPr>
        <p:spPr bwMode="auto">
          <a:xfrm>
            <a:off x="201248" y="555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b="0" kern="0" dirty="0"/>
              <a:t>Click to edit Master title style</a:t>
            </a:r>
          </a:p>
        </p:txBody>
      </p:sp>
      <p:sp>
        <p:nvSpPr>
          <p:cNvPr id="6" name="Rectangle 5"/>
          <p:cNvSpPr txBox="1">
            <a:spLocks noChangeArrowheads="1"/>
          </p:cNvSpPr>
          <p:nvPr userDrawn="1"/>
        </p:nvSpPr>
        <p:spPr bwMode="auto">
          <a:xfrm>
            <a:off x="404448" y="2079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Tree>
    <p:extLst>
      <p:ext uri="{BB962C8B-B14F-4D97-AF65-F5344CB8AC3E}">
        <p14:creationId xmlns:p14="http://schemas.microsoft.com/office/powerpoint/2010/main" val="481660296"/>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555" y="4800600"/>
            <a:ext cx="73152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555"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2389555"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txBox="1">
            <a:spLocks noChangeArrowheads="1"/>
          </p:cNvSpPr>
          <p:nvPr userDrawn="1"/>
        </p:nvSpPr>
        <p:spPr bwMode="auto">
          <a:xfrm>
            <a:off x="201248" y="555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altLang="en-US" sz="2400" kern="0" dirty="0"/>
              <a:t>Click to edit Master title style</a:t>
            </a:r>
          </a:p>
        </p:txBody>
      </p:sp>
    </p:spTree>
    <p:extLst>
      <p:ext uri="{BB962C8B-B14F-4D97-AF65-F5344CB8AC3E}">
        <p14:creationId xmlns:p14="http://schemas.microsoft.com/office/powerpoint/2010/main" val="2729374192"/>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72292945"/>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8731" y="55568"/>
            <a:ext cx="2942492" cy="61944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01254" y="55568"/>
            <a:ext cx="8639908" cy="61944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08475281"/>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2831637" y="6334126"/>
            <a:ext cx="1632181" cy="365125"/>
          </a:xfrm>
          <a:prstGeom prst="rect">
            <a:avLst/>
          </a:prstGeom>
        </p:spPr>
        <p:txBody>
          <a:bodyPr/>
          <a:lstStyle/>
          <a:p>
            <a:endParaRPr lang="en-GB" dirty="0">
              <a:solidFill>
                <a:prstClr val="black"/>
              </a:solidFill>
            </a:endParaRPr>
          </a:p>
        </p:txBody>
      </p:sp>
      <p:sp>
        <p:nvSpPr>
          <p:cNvPr id="4" name="Footer Placeholder 3"/>
          <p:cNvSpPr>
            <a:spLocks noGrp="1"/>
          </p:cNvSpPr>
          <p:nvPr>
            <p:ph type="ftr" sz="quarter" idx="11"/>
          </p:nvPr>
        </p:nvSpPr>
        <p:spPr>
          <a:xfrm>
            <a:off x="4559830" y="6334126"/>
            <a:ext cx="5952661" cy="365125"/>
          </a:xfrm>
          <a:prstGeom prst="rect">
            <a:avLst/>
          </a:prstGeom>
        </p:spPr>
        <p:txBody>
          <a:bodyPr/>
          <a:lstStyle/>
          <a:p>
            <a:r>
              <a:rPr lang="en-GB" dirty="0">
                <a:solidFill>
                  <a:prstClr val="black"/>
                </a:solidFill>
              </a:rPr>
              <a:t>Children Act 2006</a:t>
            </a:r>
          </a:p>
        </p:txBody>
      </p:sp>
      <p:sp>
        <p:nvSpPr>
          <p:cNvPr id="5" name="Slide Number Placeholder 4"/>
          <p:cNvSpPr>
            <a:spLocks noGrp="1"/>
          </p:cNvSpPr>
          <p:nvPr>
            <p:ph type="sldNum" sz="quarter" idx="12"/>
          </p:nvPr>
        </p:nvSpPr>
        <p:spPr>
          <a:xfrm>
            <a:off x="10593851" y="6334126"/>
            <a:ext cx="685867" cy="365125"/>
          </a:xfrm>
          <a:prstGeom prst="rect">
            <a:avLst/>
          </a:prstGeom>
        </p:spPr>
        <p:txBody>
          <a:bodyPr/>
          <a:lstStyle/>
          <a:p>
            <a:fld id="{5DB98E5A-76C0-453E-B1E0-BC4AB04722D5}" type="slidenum">
              <a:rPr lang="en-GB" smtClean="0">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1731437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2285" y="333375"/>
            <a:ext cx="10367433" cy="647701"/>
          </a:xfrm>
        </p:spPr>
        <p:txBody>
          <a:bodyPr/>
          <a:lstStyle/>
          <a:p>
            <a:r>
              <a:rPr lang="en-US"/>
              <a:t>Click to edit Master title style</a:t>
            </a:r>
            <a:endParaRPr lang="en-GB"/>
          </a:p>
        </p:txBody>
      </p:sp>
      <p:sp>
        <p:nvSpPr>
          <p:cNvPr id="3" name="Content Placeholder 2"/>
          <p:cNvSpPr>
            <a:spLocks noGrp="1"/>
          </p:cNvSpPr>
          <p:nvPr>
            <p:ph idx="1"/>
          </p:nvPr>
        </p:nvSpPr>
        <p:spPr>
          <a:xfrm>
            <a:off x="912284" y="1196977"/>
            <a:ext cx="10367433"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831637" y="6334126"/>
            <a:ext cx="1632181" cy="365125"/>
          </a:xfrm>
          <a:prstGeom prst="rect">
            <a:avLst/>
          </a:prstGeom>
        </p:spPr>
        <p:txBody>
          <a:bodyPr/>
          <a:lstStyle>
            <a:lvl1pPr>
              <a:defRPr sz="1200">
                <a:solidFill>
                  <a:schemeClr val="tx1">
                    <a:lumMod val="50000"/>
                    <a:lumOff val="50000"/>
                  </a:schemeClr>
                </a:solidFill>
              </a:defRPr>
            </a:lvl1pPr>
          </a:lstStyle>
          <a:p>
            <a:fld id="{1B2D2419-F539-4361-8BB0-EC6CC147A5D9}" type="datetime1">
              <a:rPr lang="en-GB" smtClean="0"/>
              <a:t>09/11/2021</a:t>
            </a:fld>
            <a:endParaRPr lang="en-GB" dirty="0"/>
          </a:p>
        </p:txBody>
      </p:sp>
      <p:sp>
        <p:nvSpPr>
          <p:cNvPr id="8" name="Footer Placeholder 4"/>
          <p:cNvSpPr>
            <a:spLocks noGrp="1"/>
          </p:cNvSpPr>
          <p:nvPr>
            <p:ph type="ftr" sz="quarter" idx="3"/>
          </p:nvPr>
        </p:nvSpPr>
        <p:spPr>
          <a:xfrm>
            <a:off x="4559830" y="6334126"/>
            <a:ext cx="5952661"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10593851" y="6334126"/>
            <a:ext cx="685867"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378916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oleObject" Target="../embeddings/oleObject1.bin"/><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6">
            <a:lum/>
          </a:blip>
          <a:srcRect/>
          <a:stretch>
            <a:fillRect/>
          </a:stretch>
        </a:blip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5"/>
            </p:custDataLst>
          </p:nvPr>
        </p:nvGraphicFramePr>
        <p:xfrm>
          <a:off x="2118" y="1589"/>
          <a:ext cx="2116" cy="1587"/>
        </p:xfrm>
        <a:graphic>
          <a:graphicData uri="http://schemas.openxmlformats.org/presentationml/2006/ole">
            <mc:AlternateContent xmlns:mc="http://schemas.openxmlformats.org/markup-compatibility/2006">
              <mc:Choice xmlns:v="urn:schemas-microsoft-com:vml" Requires="v">
                <p:oleObj name="think-cell Slide" r:id="rId17" imgW="270" imgH="270" progId="TCLayout.ActiveDocument.1">
                  <p:embed/>
                </p:oleObj>
              </mc:Choice>
              <mc:Fallback>
                <p:oleObj name="think-cell Slide" r:id="rId17" imgW="270" imgH="270" progId="TCLayout.ActiveDocument.1">
                  <p:embed/>
                  <p:pic>
                    <p:nvPicPr>
                      <p:cNvPr id="2" name="Object 1" hidden="1"/>
                      <p:cNvPicPr/>
                      <p:nvPr/>
                    </p:nvPicPr>
                    <p:blipFill>
                      <a:blip r:embed="rId18"/>
                      <a:stretch>
                        <a:fillRect/>
                      </a:stretch>
                    </p:blipFill>
                    <p:spPr>
                      <a:xfrm>
                        <a:off x="2118" y="1589"/>
                        <a:ext cx="2116" cy="1587"/>
                      </a:xfrm>
                      <a:prstGeom prst="rect">
                        <a:avLst/>
                      </a:prstGeom>
                    </p:spPr>
                  </p:pic>
                </p:oleObj>
              </mc:Fallback>
            </mc:AlternateContent>
          </a:graphicData>
        </a:graphic>
      </p:graphicFrame>
      <p:sp>
        <p:nvSpPr>
          <p:cNvPr id="1026" name="Rectangle 5"/>
          <p:cNvSpPr>
            <a:spLocks noChangeArrowheads="1"/>
          </p:cNvSpPr>
          <p:nvPr/>
        </p:nvSpPr>
        <p:spPr bwMode="auto">
          <a:xfrm>
            <a:off x="10439402" y="77788"/>
            <a:ext cx="1656861" cy="328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r" eaLnBrk="1" fontAlgn="base" hangingPunct="1">
              <a:spcBef>
                <a:spcPct val="20000"/>
              </a:spcBef>
              <a:spcAft>
                <a:spcPct val="0"/>
              </a:spcAft>
              <a:buClr>
                <a:srgbClr val="006EB3"/>
              </a:buClr>
              <a:buFont typeface="Wingdings" pitchFamily="2" charset="2"/>
              <a:buNone/>
              <a:defRPr/>
            </a:pPr>
            <a:r>
              <a:rPr lang="en-GB" altLang="en-US" sz="1200" dirty="0">
                <a:solidFill>
                  <a:prstClr val="white"/>
                </a:solidFill>
              </a:rPr>
              <a:t>Strategy Unit</a:t>
            </a:r>
          </a:p>
        </p:txBody>
      </p:sp>
      <p:sp>
        <p:nvSpPr>
          <p:cNvPr id="1027" name="Rectangle 5"/>
          <p:cNvSpPr>
            <a:spLocks noGrp="1" noChangeArrowheads="1"/>
          </p:cNvSpPr>
          <p:nvPr>
            <p:ph type="title"/>
          </p:nvPr>
        </p:nvSpPr>
        <p:spPr bwMode="auto">
          <a:xfrm>
            <a:off x="201248" y="55566"/>
            <a:ext cx="11769969" cy="853154"/>
          </a:xfrm>
          <a:prstGeom prst="rect">
            <a:avLst/>
          </a:prstGeom>
          <a:solidFill>
            <a:schemeClr val="bg1"/>
          </a:solidFill>
          <a:ln>
            <a:noFill/>
          </a:ln>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1028" name="Rectangle 6"/>
          <p:cNvSpPr>
            <a:spLocks noGrp="1" noChangeArrowheads="1"/>
          </p:cNvSpPr>
          <p:nvPr>
            <p:ph type="body" idx="1"/>
          </p:nvPr>
        </p:nvSpPr>
        <p:spPr bwMode="auto">
          <a:xfrm>
            <a:off x="201248" y="1130300"/>
            <a:ext cx="11769969" cy="511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en-US" altLang="en-US"/>
          </a:p>
        </p:txBody>
      </p:sp>
      <p:sp>
        <p:nvSpPr>
          <p:cNvPr id="1029" name="Rectangle 11"/>
          <p:cNvSpPr>
            <a:spLocks noChangeArrowheads="1"/>
          </p:cNvSpPr>
          <p:nvPr/>
        </p:nvSpPr>
        <p:spPr bwMode="auto">
          <a:xfrm>
            <a:off x="11248293" y="6381758"/>
            <a:ext cx="871416"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algn="r" eaLnBrk="1" fontAlgn="base" hangingPunct="1">
              <a:spcBef>
                <a:spcPct val="0"/>
              </a:spcBef>
              <a:spcAft>
                <a:spcPct val="0"/>
              </a:spcAft>
              <a:defRPr/>
            </a:pPr>
            <a:fld id="{4C8F8CD4-4A7F-4C09-975E-FD2DD974C9ED}" type="slidenum">
              <a:rPr lang="en-GB" altLang="en-US" sz="1000" smtClean="0">
                <a:solidFill>
                  <a:srgbClr val="C2C2C2"/>
                </a:solidFill>
              </a:rPr>
              <a:pPr algn="r" eaLnBrk="1" fontAlgn="base" hangingPunct="1">
                <a:spcBef>
                  <a:spcPct val="0"/>
                </a:spcBef>
                <a:spcAft>
                  <a:spcPct val="0"/>
                </a:spcAft>
                <a:defRPr/>
              </a:pPr>
              <a:t>‹#›</a:t>
            </a:fld>
            <a:endParaRPr lang="en-GB" altLang="en-US" sz="1000" dirty="0">
              <a:solidFill>
                <a:srgbClr val="C2C2C2"/>
              </a:solidFill>
            </a:endParaRPr>
          </a:p>
        </p:txBody>
      </p:sp>
    </p:spTree>
    <p:extLst>
      <p:ext uri="{BB962C8B-B14F-4D97-AF65-F5344CB8AC3E}">
        <p14:creationId xmlns:p14="http://schemas.microsoft.com/office/powerpoint/2010/main" val="93319533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Lst>
  <p:transition spd="slow"/>
  <p:hf sldNum="0"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p:titleStyle>
    <p:bodyStyle>
      <a:lvl1pPr marL="342900" indent="-342900" algn="l" rtl="0" eaLnBrk="0" fontAlgn="base" hangingPunct="0">
        <a:spcBef>
          <a:spcPct val="20000"/>
        </a:spcBef>
        <a:spcAft>
          <a:spcPct val="0"/>
        </a:spcAft>
        <a:buClr>
          <a:srgbClr val="0F4F73"/>
        </a:buClr>
        <a:buFont typeface="Wingdings" pitchFamily="2" charset="2"/>
        <a:buChar char="§"/>
        <a:defRPr sz="2000">
          <a:solidFill>
            <a:schemeClr val="tx1"/>
          </a:solidFill>
          <a:latin typeface="+mn-lt"/>
          <a:ea typeface="+mn-ea"/>
          <a:cs typeface="+mn-cs"/>
        </a:defRPr>
      </a:lvl1pPr>
      <a:lvl2pPr marL="538163" indent="-184150" algn="l" rtl="0" eaLnBrk="0" fontAlgn="base" hangingPunct="0">
        <a:spcBef>
          <a:spcPct val="20000"/>
        </a:spcBef>
        <a:spcAft>
          <a:spcPct val="0"/>
        </a:spcAft>
        <a:buClr>
          <a:srgbClr val="FF9900"/>
        </a:buClr>
        <a:buFont typeface="Wingdings" pitchFamily="2" charset="2"/>
        <a:buChar char="§"/>
        <a:defRPr>
          <a:solidFill>
            <a:schemeClr val="tx1"/>
          </a:solidFill>
          <a:latin typeface="+mn-lt"/>
          <a:ea typeface="+mn-ea"/>
        </a:defRPr>
      </a:lvl2pPr>
      <a:lvl3pPr marL="901700" indent="-184150" algn="l" rtl="0" eaLnBrk="0" fontAlgn="base" hangingPunct="0">
        <a:spcBef>
          <a:spcPct val="20000"/>
        </a:spcBef>
        <a:spcAft>
          <a:spcPct val="0"/>
        </a:spcAft>
        <a:buClr>
          <a:schemeClr val="tx2"/>
        </a:buClr>
        <a:buFont typeface="Wingdings" pitchFamily="2" charset="2"/>
        <a:buChar char="§"/>
        <a:defRPr sz="1600" i="1">
          <a:solidFill>
            <a:schemeClr val="tx1"/>
          </a:solidFill>
          <a:latin typeface="+mn-lt"/>
          <a:ea typeface="+mn-ea"/>
        </a:defRPr>
      </a:lvl3pPr>
      <a:lvl4pPr marL="1654175" indent="-228600" algn="l" rtl="0" eaLnBrk="0" fontAlgn="base" hangingPunct="0">
        <a:spcBef>
          <a:spcPct val="20000"/>
        </a:spcBef>
        <a:spcAft>
          <a:spcPct val="0"/>
        </a:spcAft>
        <a:buClr>
          <a:srgbClr val="006EB3"/>
        </a:buClr>
        <a:buFont typeface="Arial Unicode MS" pitchFamily="34" charset="-128"/>
        <a:buChar char="‒"/>
        <a:defRPr sz="2000">
          <a:solidFill>
            <a:schemeClr val="tx1"/>
          </a:solidFill>
          <a:latin typeface="+mn-lt"/>
          <a:ea typeface="+mn-ea"/>
        </a:defRPr>
      </a:lvl4pPr>
      <a:lvl5pPr marL="2062163" indent="-228600" algn="l" rtl="0" eaLnBrk="0" fontAlgn="base" hangingPunct="0">
        <a:spcBef>
          <a:spcPct val="20000"/>
        </a:spcBef>
        <a:spcAft>
          <a:spcPct val="0"/>
        </a:spcAft>
        <a:buClr>
          <a:srgbClr val="006EB3"/>
        </a:buClr>
        <a:buFont typeface="Arial Unicode MS" pitchFamily="34" charset="-128"/>
        <a:buChar char="‒"/>
        <a:defRPr sz="2000">
          <a:solidFill>
            <a:schemeClr val="tx1"/>
          </a:solidFill>
          <a:latin typeface="+mn-lt"/>
          <a:ea typeface="+mn-ea"/>
        </a:defRPr>
      </a:lvl5pPr>
      <a:lvl6pPr marL="25193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6pPr>
      <a:lvl7pPr marL="29765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7pPr>
      <a:lvl8pPr marL="34337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8pPr>
      <a:lvl9pPr marL="3890963" indent="-228600" algn="l" rtl="0" fontAlgn="base">
        <a:spcBef>
          <a:spcPct val="20000"/>
        </a:spcBef>
        <a:spcAft>
          <a:spcPct val="0"/>
        </a:spcAft>
        <a:buClr>
          <a:srgbClr val="006EB3"/>
        </a:buClr>
        <a:buFont typeface="Arial Unicode MS" pitchFamily="34" charset="-128"/>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cid:image001.png@01D633EA.44E68450" TargetMode="External"/><Relationship Id="rId2" Type="http://schemas.openxmlformats.org/officeDocument/2006/relationships/image" Target="../media/image4.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C628C-6DF5-4370-B891-FE882FD6A6C5}"/>
              </a:ext>
            </a:extLst>
          </p:cNvPr>
          <p:cNvSpPr>
            <a:spLocks noGrp="1"/>
          </p:cNvSpPr>
          <p:nvPr>
            <p:ph type="title"/>
          </p:nvPr>
        </p:nvSpPr>
        <p:spPr>
          <a:xfrm>
            <a:off x="1600200" y="333375"/>
            <a:ext cx="9679518" cy="647701"/>
          </a:xfrm>
        </p:spPr>
        <p:txBody>
          <a:bodyPr/>
          <a:lstStyle/>
          <a:p>
            <a:r>
              <a:rPr lang="en-GB" dirty="0"/>
              <a:t> </a:t>
            </a:r>
          </a:p>
        </p:txBody>
      </p:sp>
      <p:sp>
        <p:nvSpPr>
          <p:cNvPr id="3" name="Content Placeholder 2">
            <a:extLst>
              <a:ext uri="{FF2B5EF4-FFF2-40B4-BE49-F238E27FC236}">
                <a16:creationId xmlns:a16="http://schemas.microsoft.com/office/drawing/2014/main" id="{60B32A2D-0163-4005-BADE-7F261B15C9EE}"/>
              </a:ext>
            </a:extLst>
          </p:cNvPr>
          <p:cNvSpPr>
            <a:spLocks noGrp="1"/>
          </p:cNvSpPr>
          <p:nvPr>
            <p:ph idx="1"/>
          </p:nvPr>
        </p:nvSpPr>
        <p:spPr/>
        <p:txBody>
          <a:bodyPr/>
          <a:lstStyle/>
          <a:p>
            <a:endParaRPr lang="en-GB" dirty="0"/>
          </a:p>
          <a:p>
            <a:endParaRPr lang="en-GB" dirty="0"/>
          </a:p>
          <a:p>
            <a:endParaRPr lang="en-GB" dirty="0"/>
          </a:p>
          <a:p>
            <a:pPr marL="0" indent="0" algn="ctr">
              <a:buNone/>
            </a:pPr>
            <a:r>
              <a:rPr lang="en-GB" sz="3200" b="1" dirty="0"/>
              <a:t>The quality of EHCPs</a:t>
            </a:r>
          </a:p>
          <a:p>
            <a:pPr marL="0" indent="0" algn="ctr">
              <a:buNone/>
            </a:pPr>
            <a:r>
              <a:rPr lang="en-GB" sz="3200" b="1" dirty="0"/>
              <a:t>Messages from SEND Inspections and Revisits</a:t>
            </a:r>
          </a:p>
          <a:p>
            <a:pPr algn="ctr"/>
            <a:endParaRPr lang="en-GB" dirty="0"/>
          </a:p>
          <a:p>
            <a:pPr marL="0" indent="0" algn="ctr">
              <a:buNone/>
            </a:pPr>
            <a:r>
              <a:rPr lang="en-GB" dirty="0"/>
              <a:t>Brian Gale</a:t>
            </a:r>
          </a:p>
          <a:p>
            <a:pPr marL="0" indent="0" algn="ctr">
              <a:buNone/>
            </a:pPr>
            <a:r>
              <a:rPr lang="en-GB" dirty="0"/>
              <a:t>SEND Adviser, DfE </a:t>
            </a:r>
          </a:p>
          <a:p>
            <a:pPr marL="0" indent="0" algn="ctr">
              <a:buNone/>
            </a:pPr>
            <a:endParaRPr lang="en-GB" dirty="0"/>
          </a:p>
          <a:p>
            <a:pPr marL="0" indent="0" algn="ctr">
              <a:buNone/>
            </a:pPr>
            <a:r>
              <a:rPr lang="en-GB" dirty="0"/>
              <a:t>November 2021</a:t>
            </a:r>
          </a:p>
        </p:txBody>
      </p:sp>
      <p:sp>
        <p:nvSpPr>
          <p:cNvPr id="4" name="Footer Placeholder 3">
            <a:extLst>
              <a:ext uri="{FF2B5EF4-FFF2-40B4-BE49-F238E27FC236}">
                <a16:creationId xmlns:a16="http://schemas.microsoft.com/office/drawing/2014/main" id="{BF72D953-CCEE-4783-B58E-FA39EE2F595F}"/>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3069460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txBox="1">
            <a:spLocks/>
          </p:cNvSpPr>
          <p:nvPr/>
        </p:nvSpPr>
        <p:spPr bwMode="auto">
          <a:xfrm>
            <a:off x="713016" y="1736271"/>
            <a:ext cx="10602685" cy="2570810"/>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pPr>
              <a:defRPr/>
            </a:pPr>
            <a:endParaRPr lang="en-GB" sz="2800" b="0" kern="0" dirty="0">
              <a:solidFill>
                <a:prstClr val="black"/>
              </a:solidFill>
              <a:latin typeface="Arial"/>
              <a:ea typeface="ＭＳ Ｐゴシック"/>
            </a:endParaRPr>
          </a:p>
          <a:p>
            <a:pPr marL="457200" indent="-457200">
              <a:buFont typeface="Arial" panose="020B0604020202020204" pitchFamily="34" charset="0"/>
              <a:buChar char="•"/>
              <a:defRPr/>
            </a:pPr>
            <a:r>
              <a:rPr lang="en-GB" sz="3200" b="0" kern="0" dirty="0">
                <a:solidFill>
                  <a:prstClr val="black"/>
                </a:solidFill>
                <a:latin typeface="Arial"/>
                <a:ea typeface="ＭＳ Ｐゴシック"/>
              </a:rPr>
              <a:t>Are the EHCPs produced by a local area fit for purpose?</a:t>
            </a:r>
          </a:p>
          <a:p>
            <a:pPr marL="457200" indent="-457200">
              <a:buFont typeface="Arial" panose="020B0604020202020204" pitchFamily="34" charset="0"/>
              <a:buChar char="•"/>
              <a:defRPr/>
            </a:pPr>
            <a:endParaRPr lang="en-GB" sz="3200" b="0" kern="0" dirty="0">
              <a:solidFill>
                <a:prstClr val="black"/>
              </a:solidFill>
              <a:latin typeface="Arial"/>
              <a:ea typeface="ＭＳ Ｐゴシック"/>
            </a:endParaRPr>
          </a:p>
          <a:p>
            <a:pPr marL="457200" indent="-457200">
              <a:buFont typeface="Arial" panose="020B0604020202020204" pitchFamily="34" charset="0"/>
              <a:buChar char="•"/>
              <a:defRPr/>
            </a:pPr>
            <a:r>
              <a:rPr lang="en-GB" sz="3200" b="0" kern="0" dirty="0">
                <a:solidFill>
                  <a:prstClr val="black"/>
                </a:solidFill>
                <a:latin typeface="Arial"/>
                <a:ea typeface="ＭＳ Ｐゴシック"/>
              </a:rPr>
              <a:t>Do they comply with requirements set out in the SEND CoP</a:t>
            </a:r>
          </a:p>
          <a:p>
            <a:pPr marL="457200" indent="-457200">
              <a:buFont typeface="Arial" panose="020B0604020202020204" pitchFamily="34" charset="0"/>
              <a:buChar char="•"/>
              <a:defRPr/>
            </a:pPr>
            <a:endParaRPr lang="en-GB" sz="3200" b="0" kern="0" dirty="0">
              <a:solidFill>
                <a:prstClr val="black"/>
              </a:solidFill>
              <a:latin typeface="Arial"/>
              <a:ea typeface="ＭＳ Ｐゴシック"/>
            </a:endParaRPr>
          </a:p>
          <a:p>
            <a:pPr marL="457200" indent="-457200">
              <a:buFont typeface="Arial" panose="020B0604020202020204" pitchFamily="34" charset="0"/>
              <a:buChar char="•"/>
              <a:defRPr/>
            </a:pPr>
            <a:r>
              <a:rPr lang="en-GB" sz="3200" b="0" kern="0" dirty="0">
                <a:solidFill>
                  <a:prstClr val="black"/>
                </a:solidFill>
                <a:latin typeface="Arial"/>
                <a:ea typeface="ＭＳ Ｐゴシック"/>
              </a:rPr>
              <a:t>What is the experience of children, young people, parents/carers and users of EHCPs</a:t>
            </a:r>
          </a:p>
          <a:p>
            <a:pPr>
              <a:defRPr/>
            </a:pPr>
            <a:br>
              <a:rPr lang="en-GB" sz="3200" b="0" i="1" kern="0" dirty="0">
                <a:solidFill>
                  <a:srgbClr val="1F497D"/>
                </a:solidFill>
                <a:latin typeface="Arial"/>
                <a:ea typeface="ＭＳ Ｐゴシック"/>
              </a:rPr>
            </a:br>
            <a:endParaRPr lang="en-GB" sz="3200" b="0" i="1" kern="0" dirty="0">
              <a:solidFill>
                <a:srgbClr val="1F497D"/>
              </a:solidFill>
              <a:latin typeface="Arial"/>
              <a:ea typeface="ＭＳ Ｐゴシック"/>
            </a:endParaRPr>
          </a:p>
          <a:p>
            <a:pPr>
              <a:defRPr/>
            </a:pPr>
            <a:endParaRPr lang="en-GB" sz="3200" b="0" i="1" kern="0" dirty="0">
              <a:solidFill>
                <a:prstClr val="black"/>
              </a:solidFill>
              <a:latin typeface="Arial"/>
              <a:ea typeface="ＭＳ Ｐゴシック"/>
            </a:endParaRPr>
          </a:p>
        </p:txBody>
      </p:sp>
      <p:sp>
        <p:nvSpPr>
          <p:cNvPr id="3" name="TextBox 1"/>
          <p:cNvSpPr txBox="1"/>
          <p:nvPr/>
        </p:nvSpPr>
        <p:spPr>
          <a:xfrm>
            <a:off x="8572500" y="5400675"/>
            <a:ext cx="2667983" cy="1065629"/>
          </a:xfrm>
          <a:prstGeom prst="rect">
            <a:avLst/>
          </a:prstGeom>
          <a:noFill/>
        </p:spPr>
        <p:txBody>
          <a:bodyPr wrap="none" rtlCol="0">
            <a:noAutofit/>
          </a:bodyPr>
          <a:lstStyle/>
          <a:p>
            <a:pPr algn="r">
              <a:lnSpc>
                <a:spcPct val="115000"/>
              </a:lnSpc>
              <a:defRPr/>
            </a:pPr>
            <a:endParaRPr lang="en-GB" sz="1200" dirty="0">
              <a:solidFill>
                <a:prstClr val="black"/>
              </a:solidFill>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7BD831B2-C226-45D4-95FB-62524CE797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52" y="91468"/>
            <a:ext cx="1428750" cy="846485"/>
          </a:xfrm>
          <a:prstGeom prst="rect">
            <a:avLst/>
          </a:prstGeom>
        </p:spPr>
      </p:pic>
      <p:sp>
        <p:nvSpPr>
          <p:cNvPr id="2" name="Rectangle 1"/>
          <p:cNvSpPr/>
          <p:nvPr/>
        </p:nvSpPr>
        <p:spPr>
          <a:xfrm>
            <a:off x="1491902" y="151430"/>
            <a:ext cx="9279512" cy="584775"/>
          </a:xfrm>
          <a:prstGeom prst="rect">
            <a:avLst/>
          </a:prstGeom>
        </p:spPr>
        <p:txBody>
          <a:bodyPr wrap="square">
            <a:spAutoFit/>
          </a:bodyPr>
          <a:lstStyle/>
          <a:p>
            <a:pPr algn="ctr">
              <a:defRPr/>
            </a:pPr>
            <a:r>
              <a:rPr lang="en-GB" sz="3200" b="1" dirty="0">
                <a:solidFill>
                  <a:schemeClr val="tx2"/>
                </a:solidFill>
              </a:rPr>
              <a:t>3 key questions related to quality</a:t>
            </a:r>
          </a:p>
        </p:txBody>
      </p:sp>
    </p:spTree>
    <p:extLst>
      <p:ext uri="{BB962C8B-B14F-4D97-AF65-F5344CB8AC3E}">
        <p14:creationId xmlns:p14="http://schemas.microsoft.com/office/powerpoint/2010/main" val="3161346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txBox="1">
            <a:spLocks/>
          </p:cNvSpPr>
          <p:nvPr/>
        </p:nvSpPr>
        <p:spPr bwMode="auto">
          <a:xfrm>
            <a:off x="713016" y="1736270"/>
            <a:ext cx="10602685" cy="3978729"/>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sz="2800" b="0" i="1" dirty="0"/>
              <a:t>“</a:t>
            </a:r>
            <a:r>
              <a:rPr lang="en-GB" sz="3200" b="0" i="1" dirty="0">
                <a:solidFill>
                  <a:schemeClr val="tx1"/>
                </a:solidFill>
                <a:latin typeface="+mn-lt"/>
              </a:rPr>
              <a:t>The purpose of an EHC plan is to:</a:t>
            </a:r>
          </a:p>
          <a:p>
            <a:pPr marL="571500" indent="-571500">
              <a:buAutoNum type="romanLcParenBoth"/>
            </a:pPr>
            <a:r>
              <a:rPr lang="en-GB" sz="3200" b="0" i="1" dirty="0">
                <a:solidFill>
                  <a:schemeClr val="tx1"/>
                </a:solidFill>
                <a:latin typeface="+mn-lt"/>
              </a:rPr>
              <a:t>make special educational </a:t>
            </a:r>
            <a:r>
              <a:rPr lang="en-GB" sz="3200" b="0" i="1" dirty="0">
                <a:solidFill>
                  <a:schemeClr val="tx1"/>
                </a:solidFill>
                <a:highlight>
                  <a:srgbClr val="FFFF00"/>
                </a:highlight>
                <a:latin typeface="+mn-lt"/>
              </a:rPr>
              <a:t>provision</a:t>
            </a:r>
            <a:r>
              <a:rPr lang="en-GB" sz="3200" b="0" i="1" dirty="0">
                <a:solidFill>
                  <a:schemeClr val="tx1"/>
                </a:solidFill>
                <a:latin typeface="+mn-lt"/>
              </a:rPr>
              <a:t> to meet the </a:t>
            </a:r>
            <a:r>
              <a:rPr lang="en-GB" sz="3200" b="0" i="1" dirty="0">
                <a:solidFill>
                  <a:schemeClr val="tx1"/>
                </a:solidFill>
                <a:highlight>
                  <a:srgbClr val="FFFF00"/>
                </a:highlight>
                <a:latin typeface="+mn-lt"/>
              </a:rPr>
              <a:t>special educational needs</a:t>
            </a:r>
            <a:r>
              <a:rPr lang="en-GB" sz="3200" b="0" i="1" dirty="0">
                <a:solidFill>
                  <a:schemeClr val="tx1"/>
                </a:solidFill>
                <a:latin typeface="+mn-lt"/>
              </a:rPr>
              <a:t> of the child or young person, </a:t>
            </a:r>
          </a:p>
          <a:p>
            <a:pPr marL="571500" indent="-571500">
              <a:buAutoNum type="romanLcParenBoth"/>
            </a:pPr>
            <a:r>
              <a:rPr lang="en-GB" sz="3200" b="0" i="1" dirty="0">
                <a:solidFill>
                  <a:schemeClr val="tx1"/>
                </a:solidFill>
                <a:latin typeface="+mn-lt"/>
              </a:rPr>
              <a:t>secure the best possible </a:t>
            </a:r>
            <a:r>
              <a:rPr lang="en-GB" sz="3200" b="0" i="1" dirty="0">
                <a:solidFill>
                  <a:schemeClr val="tx1"/>
                </a:solidFill>
                <a:highlight>
                  <a:srgbClr val="FFFF00"/>
                </a:highlight>
                <a:latin typeface="+mn-lt"/>
              </a:rPr>
              <a:t>outcomes</a:t>
            </a:r>
            <a:r>
              <a:rPr lang="en-GB" sz="3200" b="0" i="1" dirty="0">
                <a:solidFill>
                  <a:schemeClr val="tx1"/>
                </a:solidFill>
                <a:latin typeface="+mn-lt"/>
              </a:rPr>
              <a:t> for them across education, </a:t>
            </a:r>
            <a:r>
              <a:rPr lang="en-GB" sz="3200" b="0" i="1" dirty="0">
                <a:solidFill>
                  <a:schemeClr val="tx1"/>
                </a:solidFill>
                <a:highlight>
                  <a:srgbClr val="FFFF00"/>
                </a:highlight>
                <a:latin typeface="+mn-lt"/>
              </a:rPr>
              <a:t>health</a:t>
            </a:r>
            <a:r>
              <a:rPr lang="en-GB" sz="3200" b="0" i="1" dirty="0">
                <a:solidFill>
                  <a:schemeClr val="tx1"/>
                </a:solidFill>
                <a:latin typeface="+mn-lt"/>
              </a:rPr>
              <a:t> and </a:t>
            </a:r>
            <a:r>
              <a:rPr lang="en-GB" sz="3200" b="0" i="1" dirty="0">
                <a:solidFill>
                  <a:schemeClr val="tx1"/>
                </a:solidFill>
                <a:highlight>
                  <a:srgbClr val="FFFF00"/>
                </a:highlight>
                <a:latin typeface="+mn-lt"/>
              </a:rPr>
              <a:t>social care </a:t>
            </a:r>
            <a:r>
              <a:rPr lang="en-GB" sz="3200" b="0" i="1" dirty="0">
                <a:solidFill>
                  <a:schemeClr val="tx1"/>
                </a:solidFill>
                <a:latin typeface="+mn-lt"/>
              </a:rPr>
              <a:t>and, </a:t>
            </a:r>
          </a:p>
          <a:p>
            <a:pPr marL="571500" indent="-571500">
              <a:buAutoNum type="romanLcParenBoth"/>
            </a:pPr>
            <a:r>
              <a:rPr lang="en-GB" sz="3200" b="0" i="1" dirty="0">
                <a:solidFill>
                  <a:schemeClr val="tx1"/>
                </a:solidFill>
                <a:latin typeface="+mn-lt"/>
              </a:rPr>
              <a:t>as they get older, </a:t>
            </a:r>
            <a:r>
              <a:rPr lang="en-GB" sz="3200" b="0" i="1" dirty="0">
                <a:solidFill>
                  <a:schemeClr val="tx1"/>
                </a:solidFill>
                <a:highlight>
                  <a:srgbClr val="FFFF00"/>
                </a:highlight>
                <a:latin typeface="+mn-lt"/>
              </a:rPr>
              <a:t>prepare them for adulthood</a:t>
            </a:r>
            <a:r>
              <a:rPr lang="en-GB" sz="3200" b="0" i="1" dirty="0">
                <a:solidFill>
                  <a:schemeClr val="tx1"/>
                </a:solidFill>
                <a:latin typeface="+mn-lt"/>
              </a:rPr>
              <a:t>”</a:t>
            </a:r>
            <a:r>
              <a:rPr lang="en-GB" sz="3200" b="0" dirty="0">
                <a:solidFill>
                  <a:schemeClr val="tx1"/>
                </a:solidFill>
                <a:latin typeface="+mn-lt"/>
              </a:rPr>
              <a:t>. </a:t>
            </a:r>
          </a:p>
          <a:p>
            <a:pPr marL="571500" indent="-571500">
              <a:buAutoNum type="romanLcParenBoth"/>
            </a:pPr>
            <a:endParaRPr lang="en-GB" sz="3200" b="0" dirty="0"/>
          </a:p>
          <a:p>
            <a:r>
              <a:rPr lang="en-GB" sz="3200" b="0" dirty="0">
                <a:solidFill>
                  <a:schemeClr val="tx1"/>
                </a:solidFill>
                <a:latin typeface="+mn-lt"/>
              </a:rPr>
              <a:t>SEND CoP, 9.2</a:t>
            </a:r>
          </a:p>
        </p:txBody>
      </p:sp>
      <p:sp>
        <p:nvSpPr>
          <p:cNvPr id="3" name="TextBox 1"/>
          <p:cNvSpPr txBox="1"/>
          <p:nvPr/>
        </p:nvSpPr>
        <p:spPr>
          <a:xfrm>
            <a:off x="8572500" y="5400675"/>
            <a:ext cx="2667983" cy="1065629"/>
          </a:xfrm>
          <a:prstGeom prst="rect">
            <a:avLst/>
          </a:prstGeom>
          <a:noFill/>
        </p:spPr>
        <p:txBody>
          <a:bodyPr wrap="none" rtlCol="0">
            <a:noAutofit/>
          </a:bodyPr>
          <a:lstStyle/>
          <a:p>
            <a:pPr algn="r">
              <a:lnSpc>
                <a:spcPct val="115000"/>
              </a:lnSpc>
              <a:defRPr/>
            </a:pPr>
            <a:endParaRPr lang="en-GB" sz="1200" dirty="0">
              <a:solidFill>
                <a:prstClr val="black"/>
              </a:solidFill>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7BD831B2-C226-45D4-95FB-62524CE797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52" y="91468"/>
            <a:ext cx="1428750" cy="846485"/>
          </a:xfrm>
          <a:prstGeom prst="rect">
            <a:avLst/>
          </a:prstGeom>
        </p:spPr>
      </p:pic>
      <p:sp>
        <p:nvSpPr>
          <p:cNvPr id="2" name="Rectangle 1"/>
          <p:cNvSpPr/>
          <p:nvPr/>
        </p:nvSpPr>
        <p:spPr>
          <a:xfrm>
            <a:off x="3599089" y="151430"/>
            <a:ext cx="4307590" cy="584775"/>
          </a:xfrm>
          <a:prstGeom prst="rect">
            <a:avLst/>
          </a:prstGeom>
        </p:spPr>
        <p:txBody>
          <a:bodyPr wrap="none">
            <a:spAutoFit/>
          </a:bodyPr>
          <a:lstStyle/>
          <a:p>
            <a:pPr algn="ctr">
              <a:defRPr/>
            </a:pPr>
            <a:r>
              <a:rPr lang="en-GB" sz="3200" b="1" dirty="0">
                <a:solidFill>
                  <a:schemeClr val="tx2"/>
                </a:solidFill>
              </a:rPr>
              <a:t>Purpose of the EHCP</a:t>
            </a:r>
          </a:p>
        </p:txBody>
      </p:sp>
    </p:spTree>
    <p:extLst>
      <p:ext uri="{BB962C8B-B14F-4D97-AF65-F5344CB8AC3E}">
        <p14:creationId xmlns:p14="http://schemas.microsoft.com/office/powerpoint/2010/main" val="27196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txBox="1">
            <a:spLocks/>
          </p:cNvSpPr>
          <p:nvPr/>
        </p:nvSpPr>
        <p:spPr bwMode="auto">
          <a:xfrm>
            <a:off x="713016" y="1224644"/>
            <a:ext cx="10602685" cy="5241660"/>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2pPr>
            <a:lvl3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3pPr>
            <a:lvl4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4pPr>
            <a:lvl5pPr algn="l" rtl="0" eaLnBrk="0" fontAlgn="base" hangingPunct="0">
              <a:spcBef>
                <a:spcPct val="0"/>
              </a:spcBef>
              <a:spcAft>
                <a:spcPct val="0"/>
              </a:spcAft>
              <a:defRPr sz="2000">
                <a:solidFill>
                  <a:schemeClr val="tx1"/>
                </a:solidFill>
                <a:latin typeface="Arial" pitchFamily="34" charset="0"/>
                <a:ea typeface="ＭＳ Ｐゴシック" pitchFamily="34" charset="-128"/>
              </a:defRPr>
            </a:lvl5pPr>
            <a:lvl6pPr marL="457200" algn="l" rtl="0" fontAlgn="base">
              <a:spcBef>
                <a:spcPct val="0"/>
              </a:spcBef>
              <a:spcAft>
                <a:spcPct val="0"/>
              </a:spcAft>
              <a:defRPr sz="2000">
                <a:solidFill>
                  <a:schemeClr val="tx1"/>
                </a:solidFill>
                <a:latin typeface="Arial" pitchFamily="34" charset="0"/>
                <a:ea typeface="ＭＳ Ｐゴシック" pitchFamily="34" charset="-128"/>
              </a:defRPr>
            </a:lvl6pPr>
            <a:lvl7pPr marL="914400" algn="l" rtl="0" fontAlgn="base">
              <a:spcBef>
                <a:spcPct val="0"/>
              </a:spcBef>
              <a:spcAft>
                <a:spcPct val="0"/>
              </a:spcAft>
              <a:defRPr sz="2000">
                <a:solidFill>
                  <a:schemeClr val="tx1"/>
                </a:solidFill>
                <a:latin typeface="Arial" pitchFamily="34" charset="0"/>
                <a:ea typeface="ＭＳ Ｐゴシック" pitchFamily="34" charset="-128"/>
              </a:defRPr>
            </a:lvl7pPr>
            <a:lvl8pPr marL="1371600" algn="l" rtl="0" fontAlgn="base">
              <a:spcBef>
                <a:spcPct val="0"/>
              </a:spcBef>
              <a:spcAft>
                <a:spcPct val="0"/>
              </a:spcAft>
              <a:defRPr sz="2000">
                <a:solidFill>
                  <a:schemeClr val="tx1"/>
                </a:solidFill>
                <a:latin typeface="Arial" pitchFamily="34" charset="0"/>
                <a:ea typeface="ＭＳ Ｐゴシック" pitchFamily="34" charset="-128"/>
              </a:defRPr>
            </a:lvl8pPr>
            <a:lvl9pPr marL="1828800" algn="l" rtl="0" fontAlgn="base">
              <a:spcBef>
                <a:spcPct val="0"/>
              </a:spcBef>
              <a:spcAft>
                <a:spcPct val="0"/>
              </a:spcAft>
              <a:defRPr sz="2000">
                <a:solidFill>
                  <a:schemeClr val="tx1"/>
                </a:solidFill>
                <a:latin typeface="Arial" pitchFamily="34" charset="0"/>
                <a:ea typeface="ＭＳ Ｐゴシック" pitchFamily="34" charset="-128"/>
              </a:defRPr>
            </a:lvl9pPr>
          </a:lstStyle>
          <a:p>
            <a:r>
              <a:rPr lang="en-GB" sz="2800" b="0" i="1" dirty="0"/>
              <a:t>“</a:t>
            </a:r>
            <a:r>
              <a:rPr lang="en-GB" sz="2800" b="0" i="1" dirty="0">
                <a:solidFill>
                  <a:schemeClr val="tx1"/>
                </a:solidFill>
              </a:rPr>
              <a:t>To achieve this, LAs use the information from the assessment to:</a:t>
            </a:r>
          </a:p>
          <a:p>
            <a:r>
              <a:rPr lang="en-GB" sz="2800" b="0" i="1" dirty="0">
                <a:solidFill>
                  <a:schemeClr val="tx1"/>
                </a:solidFill>
              </a:rPr>
              <a:t> </a:t>
            </a:r>
          </a:p>
          <a:p>
            <a:pPr marL="457200" indent="-457200">
              <a:buFont typeface="Arial" panose="020B0604020202020204" pitchFamily="34" charset="0"/>
              <a:buChar char="•"/>
            </a:pPr>
            <a:r>
              <a:rPr lang="en-GB" sz="2800" b="0" i="1" dirty="0">
                <a:solidFill>
                  <a:schemeClr val="tx1"/>
                </a:solidFill>
              </a:rPr>
              <a:t>establish and record the views, interests and aspirations of the parents and child or young person </a:t>
            </a:r>
          </a:p>
          <a:p>
            <a:pPr marL="457200" indent="-457200">
              <a:buFont typeface="Arial" panose="020B0604020202020204" pitchFamily="34" charset="0"/>
              <a:buChar char="•"/>
            </a:pPr>
            <a:r>
              <a:rPr lang="en-GB" sz="2800" b="0" i="1" dirty="0">
                <a:solidFill>
                  <a:schemeClr val="tx1"/>
                </a:solidFill>
              </a:rPr>
              <a:t>provide a </a:t>
            </a:r>
            <a:r>
              <a:rPr lang="en-GB" sz="2800" b="0" i="1" dirty="0">
                <a:solidFill>
                  <a:schemeClr val="tx1"/>
                </a:solidFill>
                <a:highlight>
                  <a:srgbClr val="FFFF00"/>
                </a:highlight>
              </a:rPr>
              <a:t>full description </a:t>
            </a:r>
            <a:r>
              <a:rPr lang="en-GB" sz="2800" b="0" i="1" dirty="0">
                <a:solidFill>
                  <a:schemeClr val="tx1"/>
                </a:solidFill>
              </a:rPr>
              <a:t>of the child or young person’s special educational needs and </a:t>
            </a:r>
            <a:r>
              <a:rPr lang="en-GB" sz="2800" b="0" i="1" dirty="0">
                <a:solidFill>
                  <a:schemeClr val="tx1"/>
                </a:solidFill>
                <a:highlight>
                  <a:srgbClr val="FFFF00"/>
                </a:highlight>
              </a:rPr>
              <a:t>any health </a:t>
            </a:r>
            <a:r>
              <a:rPr lang="en-GB" sz="2800" b="0" i="1" dirty="0">
                <a:solidFill>
                  <a:schemeClr val="tx1"/>
                </a:solidFill>
              </a:rPr>
              <a:t>and </a:t>
            </a:r>
            <a:r>
              <a:rPr lang="en-GB" sz="2800" b="0" i="1" dirty="0">
                <a:solidFill>
                  <a:schemeClr val="tx1"/>
                </a:solidFill>
                <a:highlight>
                  <a:srgbClr val="FFFF00"/>
                </a:highlight>
              </a:rPr>
              <a:t>social care needs</a:t>
            </a:r>
          </a:p>
          <a:p>
            <a:pPr marL="457200" indent="-457200">
              <a:buFont typeface="Arial" panose="020B0604020202020204" pitchFamily="34" charset="0"/>
              <a:buChar char="•"/>
            </a:pPr>
            <a:r>
              <a:rPr lang="en-GB" sz="2800" b="0" i="1" dirty="0">
                <a:solidFill>
                  <a:schemeClr val="tx1"/>
                </a:solidFill>
              </a:rPr>
              <a:t>establish </a:t>
            </a:r>
            <a:r>
              <a:rPr lang="en-GB" sz="2800" b="0" i="1" dirty="0">
                <a:solidFill>
                  <a:schemeClr val="tx1"/>
                </a:solidFill>
                <a:highlight>
                  <a:srgbClr val="FFFF00"/>
                </a:highlight>
              </a:rPr>
              <a:t>outcomes</a:t>
            </a:r>
            <a:r>
              <a:rPr lang="en-GB" sz="2800" b="0" i="1" dirty="0">
                <a:solidFill>
                  <a:schemeClr val="tx1"/>
                </a:solidFill>
              </a:rPr>
              <a:t> across education, </a:t>
            </a:r>
            <a:r>
              <a:rPr lang="en-GB" sz="2800" b="0" i="1" dirty="0">
                <a:solidFill>
                  <a:schemeClr val="tx1"/>
                </a:solidFill>
                <a:highlight>
                  <a:srgbClr val="FFFF00"/>
                </a:highlight>
              </a:rPr>
              <a:t>health</a:t>
            </a:r>
            <a:r>
              <a:rPr lang="en-GB" sz="2800" b="0" i="1" dirty="0">
                <a:solidFill>
                  <a:schemeClr val="tx1"/>
                </a:solidFill>
              </a:rPr>
              <a:t> and </a:t>
            </a:r>
            <a:r>
              <a:rPr lang="en-GB" sz="2800" b="0" i="1" dirty="0">
                <a:solidFill>
                  <a:schemeClr val="tx1"/>
                </a:solidFill>
                <a:highlight>
                  <a:srgbClr val="FFFF00"/>
                </a:highlight>
              </a:rPr>
              <a:t>social care based on the child or young person’s needs and aspirations</a:t>
            </a:r>
          </a:p>
          <a:p>
            <a:pPr marL="457200" indent="-457200">
              <a:buFont typeface="Arial" panose="020B0604020202020204" pitchFamily="34" charset="0"/>
              <a:buChar char="•"/>
            </a:pPr>
            <a:r>
              <a:rPr lang="en-GB" sz="2800" b="0" i="1" dirty="0">
                <a:solidFill>
                  <a:schemeClr val="tx1"/>
                </a:solidFill>
                <a:highlight>
                  <a:srgbClr val="FFFF00"/>
                </a:highlight>
              </a:rPr>
              <a:t>specify the provision </a:t>
            </a:r>
            <a:r>
              <a:rPr lang="en-GB" sz="2800" b="0" i="1" dirty="0">
                <a:solidFill>
                  <a:schemeClr val="tx1"/>
                </a:solidFill>
              </a:rPr>
              <a:t>required and how education, health and care services will work together to meet the child or young person’s needs and support the achievement of the agreed outcomes</a:t>
            </a:r>
            <a:r>
              <a:rPr lang="en-GB" sz="2800" b="0" dirty="0">
                <a:solidFill>
                  <a:schemeClr val="tx1"/>
                </a:solidFill>
              </a:rPr>
              <a:t>” </a:t>
            </a:r>
          </a:p>
          <a:p>
            <a:endParaRPr lang="en-GB" sz="2800" b="0" dirty="0"/>
          </a:p>
          <a:p>
            <a:endParaRPr lang="en-GB" sz="2800" b="0" dirty="0"/>
          </a:p>
        </p:txBody>
      </p:sp>
      <p:sp>
        <p:nvSpPr>
          <p:cNvPr id="3" name="TextBox 1"/>
          <p:cNvSpPr txBox="1"/>
          <p:nvPr/>
        </p:nvSpPr>
        <p:spPr>
          <a:xfrm>
            <a:off x="8572500" y="5400675"/>
            <a:ext cx="2667983" cy="1065629"/>
          </a:xfrm>
          <a:prstGeom prst="rect">
            <a:avLst/>
          </a:prstGeom>
          <a:noFill/>
        </p:spPr>
        <p:txBody>
          <a:bodyPr wrap="none" rtlCol="0">
            <a:noAutofit/>
          </a:bodyPr>
          <a:lstStyle/>
          <a:p>
            <a:pPr algn="r">
              <a:lnSpc>
                <a:spcPct val="115000"/>
              </a:lnSpc>
              <a:defRPr/>
            </a:pPr>
            <a:endParaRPr lang="en-GB" sz="1200" dirty="0">
              <a:solidFill>
                <a:prstClr val="black"/>
              </a:solidFill>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7BD831B2-C226-45D4-95FB-62524CE797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52" y="91468"/>
            <a:ext cx="1428750" cy="846485"/>
          </a:xfrm>
          <a:prstGeom prst="rect">
            <a:avLst/>
          </a:prstGeom>
        </p:spPr>
      </p:pic>
      <p:sp>
        <p:nvSpPr>
          <p:cNvPr id="2" name="Rectangle 1"/>
          <p:cNvSpPr/>
          <p:nvPr/>
        </p:nvSpPr>
        <p:spPr>
          <a:xfrm>
            <a:off x="3373069" y="151430"/>
            <a:ext cx="4759637" cy="584775"/>
          </a:xfrm>
          <a:prstGeom prst="rect">
            <a:avLst/>
          </a:prstGeom>
        </p:spPr>
        <p:txBody>
          <a:bodyPr wrap="none">
            <a:spAutoFit/>
          </a:bodyPr>
          <a:lstStyle/>
          <a:p>
            <a:pPr algn="ctr">
              <a:defRPr/>
            </a:pPr>
            <a:r>
              <a:rPr lang="en-GB" sz="3200" b="1" dirty="0">
                <a:solidFill>
                  <a:schemeClr val="tx2"/>
                </a:solidFill>
              </a:rPr>
              <a:t>Requirements - content</a:t>
            </a:r>
          </a:p>
        </p:txBody>
      </p:sp>
    </p:spTree>
    <p:extLst>
      <p:ext uri="{BB962C8B-B14F-4D97-AF65-F5344CB8AC3E}">
        <p14:creationId xmlns:p14="http://schemas.microsoft.com/office/powerpoint/2010/main" val="573017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
          <p:cNvSpPr txBox="1"/>
          <p:nvPr/>
        </p:nvSpPr>
        <p:spPr>
          <a:xfrm>
            <a:off x="8572500" y="5400675"/>
            <a:ext cx="2667983" cy="1065629"/>
          </a:xfrm>
          <a:prstGeom prst="rect">
            <a:avLst/>
          </a:prstGeom>
          <a:noFill/>
        </p:spPr>
        <p:txBody>
          <a:bodyPr wrap="none" rtlCol="0">
            <a:noAutofit/>
          </a:bodyPr>
          <a:lstStyle/>
          <a:p>
            <a:pPr algn="r">
              <a:lnSpc>
                <a:spcPct val="115000"/>
              </a:lnSpc>
              <a:defRPr/>
            </a:pPr>
            <a:endParaRPr lang="en-GB" sz="1200" dirty="0">
              <a:solidFill>
                <a:prstClr val="black"/>
              </a:solidFill>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7BD831B2-C226-45D4-95FB-62524CE797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52" y="91468"/>
            <a:ext cx="1428750" cy="846485"/>
          </a:xfrm>
          <a:prstGeom prst="rect">
            <a:avLst/>
          </a:prstGeom>
        </p:spPr>
      </p:pic>
      <p:sp>
        <p:nvSpPr>
          <p:cNvPr id="2" name="Rectangle 1"/>
          <p:cNvSpPr/>
          <p:nvPr/>
        </p:nvSpPr>
        <p:spPr>
          <a:xfrm>
            <a:off x="1001486" y="151430"/>
            <a:ext cx="10640785" cy="584775"/>
          </a:xfrm>
          <a:prstGeom prst="rect">
            <a:avLst/>
          </a:prstGeom>
        </p:spPr>
        <p:txBody>
          <a:bodyPr wrap="square">
            <a:spAutoFit/>
          </a:bodyPr>
          <a:lstStyle/>
          <a:p>
            <a:pPr algn="ctr">
              <a:defRPr/>
            </a:pPr>
            <a:r>
              <a:rPr lang="en-GB" sz="3200" b="1" dirty="0">
                <a:solidFill>
                  <a:schemeClr val="tx2"/>
                </a:solidFill>
              </a:rPr>
              <a:t>EHCPs – a key focus in Local Area Inspections</a:t>
            </a:r>
          </a:p>
        </p:txBody>
      </p:sp>
      <p:sp>
        <p:nvSpPr>
          <p:cNvPr id="9" name="TextBox 8"/>
          <p:cNvSpPr txBox="1"/>
          <p:nvPr/>
        </p:nvSpPr>
        <p:spPr>
          <a:xfrm>
            <a:off x="468086" y="1452613"/>
            <a:ext cx="10515600" cy="4524315"/>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2800" dirty="0"/>
              <a:t>The quality of EHCPs especially the consistency of quality, is a common feature for development in almost all local area inspections</a:t>
            </a:r>
          </a:p>
          <a:p>
            <a:endParaRPr lang="en-GB" sz="2800" dirty="0"/>
          </a:p>
          <a:p>
            <a:pPr marL="285750" indent="-285750">
              <a:buFont typeface="Arial" panose="020B0604020202020204" pitchFamily="34" charset="0"/>
              <a:buChar char="•"/>
            </a:pPr>
            <a:r>
              <a:rPr lang="en-GB" sz="2800" dirty="0"/>
              <a:t>The quality of EHCPs is a common significant weakness in areas that have had to produce a WSoA</a:t>
            </a:r>
          </a:p>
          <a:p>
            <a:endParaRPr lang="en-GB" sz="2800" dirty="0"/>
          </a:p>
          <a:p>
            <a:pPr marL="285750" indent="-285750">
              <a:buFont typeface="Arial" panose="020B0604020202020204" pitchFamily="34" charset="0"/>
              <a:buChar char="•"/>
            </a:pPr>
            <a:r>
              <a:rPr lang="en-GB" sz="2800" dirty="0"/>
              <a:t>There is a greater focus on the review of EHCPs in  inspections from 2019 onwards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476265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Key messages from inspection reports</a:t>
            </a:r>
          </a:p>
        </p:txBody>
      </p:sp>
      <p:sp>
        <p:nvSpPr>
          <p:cNvPr id="4" name="Content Placeholder 3"/>
          <p:cNvSpPr>
            <a:spLocks noGrp="1"/>
          </p:cNvSpPr>
          <p:nvPr>
            <p:ph sz="half" idx="4294967295"/>
          </p:nvPr>
        </p:nvSpPr>
        <p:spPr>
          <a:xfrm>
            <a:off x="0" y="1552575"/>
            <a:ext cx="11617291" cy="5164138"/>
          </a:xfrm>
        </p:spPr>
        <p:txBody>
          <a:bodyPr>
            <a:normAutofit/>
          </a:bodyPr>
          <a:lstStyle/>
          <a:p>
            <a:pPr>
              <a:lnSpc>
                <a:spcPct val="107000"/>
              </a:lnSpc>
            </a:pPr>
            <a:r>
              <a:rPr lang="en-GB" sz="3000" dirty="0"/>
              <a:t>Co production is critical with </a:t>
            </a:r>
            <a:r>
              <a:rPr lang="en-GB" sz="3000" dirty="0">
                <a:effectLst/>
                <a:latin typeface="Arial" panose="020B0604020202020204" pitchFamily="34" charset="0"/>
                <a:ea typeface="Calibri" panose="020F0502020204030204" pitchFamily="34" charset="0"/>
                <a:cs typeface="Times New Roman" panose="02020603050405020304" pitchFamily="18" charset="0"/>
              </a:rPr>
              <a:t>the views and aspirations of children and young people reflected in the content of the plan and its review. </a:t>
            </a:r>
            <a:r>
              <a:rPr lang="en-GB" sz="3000" dirty="0">
                <a:latin typeface="Arial" panose="020B0604020202020204" pitchFamily="34" charset="0"/>
                <a:ea typeface="Calibri" panose="020F0502020204030204" pitchFamily="34" charset="0"/>
                <a:cs typeface="Times New Roman" panose="02020603050405020304" pitchFamily="18" charset="0"/>
              </a:rPr>
              <a:t>I</a:t>
            </a:r>
            <a:r>
              <a:rPr lang="en-GB" sz="3000" dirty="0">
                <a:effectLst/>
                <a:latin typeface="Arial" panose="020B0604020202020204" pitchFamily="34" charset="0"/>
                <a:ea typeface="Calibri" panose="020F0502020204030204" pitchFamily="34" charset="0"/>
                <a:cs typeface="Times New Roman" panose="02020603050405020304" pitchFamily="18" charset="0"/>
              </a:rPr>
              <a:t>nspectors will listen to parents, children and young people about their experience and look at evidence the LA has</a:t>
            </a:r>
          </a:p>
          <a:p>
            <a:pPr>
              <a:lnSpc>
                <a:spcPct val="107000"/>
              </a:lnSpc>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000" dirty="0">
                <a:effectLst/>
                <a:latin typeface="Arial" panose="020B0604020202020204" pitchFamily="34" charset="0"/>
                <a:ea typeface="Calibri" panose="020F0502020204030204" pitchFamily="34" charset="0"/>
                <a:cs typeface="Times New Roman" panose="02020603050405020304" pitchFamily="18" charset="0"/>
              </a:rPr>
              <a:t>Timeliness of EHCPs is an important aspect of quality and can be achieved without compromising on quality</a:t>
            </a:r>
          </a:p>
          <a:p>
            <a:pPr>
              <a:lnSpc>
                <a:spcPct val="107000"/>
              </a:lnSpc>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p>
            <a:pPr marL="114300" indent="0">
              <a:lnSpc>
                <a:spcPct val="107000"/>
              </a:lnSpc>
              <a:spcAft>
                <a:spcPts val="800"/>
              </a:spcAft>
              <a:buNone/>
            </a:pP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023207465"/>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Key messages from inspection reports</a:t>
            </a:r>
          </a:p>
        </p:txBody>
      </p:sp>
      <p:sp>
        <p:nvSpPr>
          <p:cNvPr id="4" name="Content Placeholder 3"/>
          <p:cNvSpPr>
            <a:spLocks noGrp="1"/>
          </p:cNvSpPr>
          <p:nvPr>
            <p:ph sz="half" idx="4294967295"/>
          </p:nvPr>
        </p:nvSpPr>
        <p:spPr>
          <a:xfrm>
            <a:off x="0" y="1552575"/>
            <a:ext cx="11617291" cy="5164138"/>
          </a:xfrm>
        </p:spPr>
        <p:txBody>
          <a:bodyPr>
            <a:normAutofit/>
          </a:bodyPr>
          <a:lstStyle/>
          <a:p>
            <a:pPr marL="0" indent="0">
              <a:buNone/>
            </a:pPr>
            <a:endParaRPr lang="en-GB" sz="2400" dirty="0"/>
          </a:p>
          <a:p>
            <a:pPr>
              <a:lnSpc>
                <a:spcPct val="107000"/>
              </a:lnSpc>
            </a:pPr>
            <a:r>
              <a:rPr lang="en-GB" sz="3000" dirty="0">
                <a:effectLst/>
                <a:latin typeface="Calibri" panose="020F0502020204030204" pitchFamily="34" charset="0"/>
                <a:ea typeface="Calibri" panose="020F0502020204030204" pitchFamily="34" charset="0"/>
                <a:cs typeface="Times New Roman" panose="02020603050405020304" pitchFamily="18" charset="0"/>
              </a:rPr>
              <a:t>Ensure EHCPs are sufficiently holistic </a:t>
            </a:r>
          </a:p>
          <a:p>
            <a:pPr>
              <a:lnSpc>
                <a:spcPct val="107000"/>
              </a:lnSpc>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000" dirty="0">
                <a:effectLst/>
                <a:latin typeface="Calibri" panose="020F0502020204030204" pitchFamily="34" charset="0"/>
                <a:ea typeface="Calibri" panose="020F0502020204030204" pitchFamily="34" charset="0"/>
                <a:cs typeface="Times New Roman" panose="02020603050405020304" pitchFamily="18" charset="0"/>
              </a:rPr>
              <a:t>Ensure EHCP have a focus on Preparing for Adulthood particularly as the child gets older</a:t>
            </a:r>
          </a:p>
          <a:p>
            <a:pPr marL="114300" indent="0">
              <a:lnSpc>
                <a:spcPct val="107000"/>
              </a:lnSpc>
              <a:spcAft>
                <a:spcPts val="800"/>
              </a:spcAft>
              <a:buNone/>
            </a:pPr>
            <a:endParaRPr lang="en-GB" sz="3000" dirty="0">
              <a:effectLst/>
              <a:latin typeface="Arial" panose="020B0604020202020204" pitchFamily="34" charset="0"/>
              <a:ea typeface="Calibri" panose="020F0502020204030204" pitchFamily="34" charset="0"/>
              <a:cs typeface="Times New Roman" panose="02020603050405020304" pitchFamily="18" charset="0"/>
            </a:endParaRPr>
          </a:p>
          <a:p>
            <a:pPr marL="400050" indent="-285750">
              <a:lnSpc>
                <a:spcPct val="107000"/>
              </a:lnSpc>
              <a:spcAft>
                <a:spcPts val="800"/>
              </a:spcAft>
            </a:pPr>
            <a:r>
              <a:rPr lang="en-GB" sz="3000" dirty="0">
                <a:effectLst/>
                <a:latin typeface="Calibri" panose="020F0502020204030204" pitchFamily="34" charset="0"/>
                <a:ea typeface="Calibri" panose="020F0502020204030204" pitchFamily="34" charset="0"/>
                <a:cs typeface="Calibri" panose="020F0502020204030204" pitchFamily="34" charset="0"/>
              </a:rPr>
              <a:t>Ensure the timely and effective review of EHCPs </a:t>
            </a:r>
          </a:p>
          <a:p>
            <a:pPr>
              <a:lnSpc>
                <a:spcPct val="107000"/>
              </a:lnSpc>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941062768"/>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Key messages from inspection reports</a:t>
            </a:r>
          </a:p>
        </p:txBody>
      </p:sp>
      <p:sp>
        <p:nvSpPr>
          <p:cNvPr id="4" name="Content Placeholder 3"/>
          <p:cNvSpPr>
            <a:spLocks noGrp="1"/>
          </p:cNvSpPr>
          <p:nvPr>
            <p:ph sz="half" idx="4294967295"/>
          </p:nvPr>
        </p:nvSpPr>
        <p:spPr>
          <a:xfrm>
            <a:off x="0" y="1552575"/>
            <a:ext cx="11617291" cy="5164138"/>
          </a:xfrm>
        </p:spPr>
        <p:txBody>
          <a:bodyPr>
            <a:normAutofit/>
          </a:bodyPr>
          <a:lstStyle/>
          <a:p>
            <a:pPr>
              <a:lnSpc>
                <a:spcPct val="107000"/>
              </a:lnSpc>
            </a:pPr>
            <a:r>
              <a:rPr lang="en-GB" sz="3000" dirty="0">
                <a:latin typeface="Calibri" panose="020F0502020204030204" pitchFamily="34" charset="0"/>
                <a:ea typeface="Calibri" panose="020F0502020204030204" pitchFamily="34" charset="0"/>
                <a:cs typeface="Times New Roman" panose="02020603050405020304" pitchFamily="18" charset="0"/>
              </a:rPr>
              <a:t>Ensure provision sections clearly specify what is to be provided</a:t>
            </a:r>
          </a:p>
          <a:p>
            <a:pPr>
              <a:lnSpc>
                <a:spcPct val="107000"/>
              </a:lnSpc>
            </a:pPr>
            <a:endParaRPr lang="en-GB" sz="3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000" dirty="0">
                <a:latin typeface="Calibri" panose="020F0502020204030204" pitchFamily="34" charset="0"/>
                <a:ea typeface="Calibri" panose="020F0502020204030204" pitchFamily="34" charset="0"/>
                <a:cs typeface="Times New Roman" panose="02020603050405020304" pitchFamily="18" charset="0"/>
              </a:rPr>
              <a:t>Ensure outcomes are holistic and meaningful</a:t>
            </a:r>
          </a:p>
          <a:p>
            <a:pPr>
              <a:lnSpc>
                <a:spcPct val="107000"/>
              </a:lnSpc>
            </a:pPr>
            <a:endParaRPr lang="en-GB" sz="3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000" dirty="0">
                <a:latin typeface="Calibri" panose="020F0502020204030204" pitchFamily="34" charset="0"/>
                <a:ea typeface="Calibri" panose="020F0502020204030204" pitchFamily="34" charset="0"/>
                <a:cs typeface="Times New Roman" panose="02020603050405020304" pitchFamily="18" charset="0"/>
              </a:rPr>
              <a:t>Demonstrate EHCPs are having an impact</a:t>
            </a:r>
          </a:p>
          <a:p>
            <a:pPr>
              <a:lnSpc>
                <a:spcPct val="107000"/>
              </a:lnSpc>
            </a:pPr>
            <a:endParaRPr lang="en-GB" sz="3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3000" dirty="0">
                <a:latin typeface="Calibri" panose="020F0502020204030204" pitchFamily="34" charset="0"/>
                <a:ea typeface="Calibri" panose="020F0502020204030204" pitchFamily="34" charset="0"/>
                <a:cs typeface="Times New Roman" panose="02020603050405020304" pitchFamily="18" charset="0"/>
              </a:rPr>
              <a:t>Ensure the enablers of quality are in place </a:t>
            </a: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Arial" panose="020B0604020202020204" pitchFamily="34" charset="0"/>
              <a:buChar char="-"/>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611314059"/>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4294967295"/>
          </p:nvPr>
        </p:nvSpPr>
        <p:spPr>
          <a:xfrm>
            <a:off x="0" y="1552575"/>
            <a:ext cx="11617291" cy="5164138"/>
          </a:xfrm>
        </p:spPr>
        <p:txBody>
          <a:bodyPr>
            <a:normAutofit/>
          </a:bodyPr>
          <a:lstStyle/>
          <a:p>
            <a:pPr>
              <a:lnSpc>
                <a:spcPct val="107000"/>
              </a:lnSpc>
            </a:pPr>
            <a:r>
              <a:rPr lang="en-GB" sz="2600" dirty="0"/>
              <a:t>Leadership oversight</a:t>
            </a:r>
          </a:p>
          <a:p>
            <a:pPr>
              <a:lnSpc>
                <a:spcPct val="107000"/>
              </a:lnSpc>
            </a:pPr>
            <a:endParaRPr lang="en-GB" sz="2600" dirty="0"/>
          </a:p>
          <a:p>
            <a:pPr>
              <a:lnSpc>
                <a:spcPct val="107000"/>
              </a:lnSpc>
            </a:pPr>
            <a:r>
              <a:rPr lang="en-GB" sz="2600" dirty="0"/>
              <a:t>Quality standards and QA processes</a:t>
            </a:r>
          </a:p>
          <a:p>
            <a:pPr>
              <a:lnSpc>
                <a:spcPct val="107000"/>
              </a:lnSpc>
            </a:pP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2600" dirty="0">
                <a:latin typeface="Calibri" panose="020F0502020204030204" pitchFamily="34" charset="0"/>
                <a:ea typeface="Calibri" panose="020F0502020204030204" pitchFamily="34" charset="0"/>
                <a:cs typeface="Times New Roman" panose="02020603050405020304" pitchFamily="18" charset="0"/>
              </a:rPr>
              <a:t>Information sharing</a:t>
            </a:r>
          </a:p>
          <a:p>
            <a:pPr>
              <a:lnSpc>
                <a:spcPct val="107000"/>
              </a:lnSpc>
            </a:pP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2600" dirty="0">
                <a:latin typeface="Calibri" panose="020F0502020204030204" pitchFamily="34" charset="0"/>
                <a:ea typeface="Calibri" panose="020F0502020204030204" pitchFamily="34" charset="0"/>
                <a:cs typeface="Times New Roman" panose="02020603050405020304" pitchFamily="18" charset="0"/>
              </a:rPr>
              <a:t>Training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
        <p:nvSpPr>
          <p:cNvPr id="5" name="Title 4">
            <a:extLst>
              <a:ext uri="{FF2B5EF4-FFF2-40B4-BE49-F238E27FC236}">
                <a16:creationId xmlns:a16="http://schemas.microsoft.com/office/drawing/2014/main" id="{1781D666-B545-45A6-BBC2-FCC8308B4FCD}"/>
              </a:ext>
            </a:extLst>
          </p:cNvPr>
          <p:cNvSpPr>
            <a:spLocks noGrp="1"/>
          </p:cNvSpPr>
          <p:nvPr>
            <p:ph type="title"/>
          </p:nvPr>
        </p:nvSpPr>
        <p:spPr/>
        <p:txBody>
          <a:bodyPr/>
          <a:lstStyle/>
          <a:p>
            <a:r>
              <a:rPr lang="en-GB" dirty="0"/>
              <a:t>Arrangements that enable quality</a:t>
            </a:r>
          </a:p>
        </p:txBody>
      </p:sp>
    </p:spTree>
    <p:extLst>
      <p:ext uri="{BB962C8B-B14F-4D97-AF65-F5344CB8AC3E}">
        <p14:creationId xmlns:p14="http://schemas.microsoft.com/office/powerpoint/2010/main" val="2939019042"/>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6A10-D38F-40DD-A54B-CF5227B1722E}"/>
              </a:ext>
            </a:extLst>
          </p:cNvPr>
          <p:cNvSpPr>
            <a:spLocks noGrp="1"/>
          </p:cNvSpPr>
          <p:nvPr>
            <p:ph type="title"/>
          </p:nvPr>
        </p:nvSpPr>
        <p:spPr>
          <a:xfrm>
            <a:off x="1721224" y="333375"/>
            <a:ext cx="9558494" cy="647701"/>
          </a:xfrm>
        </p:spPr>
        <p:txBody>
          <a:bodyPr>
            <a:normAutofit/>
          </a:bodyPr>
          <a:lstStyle/>
          <a:p>
            <a:r>
              <a:rPr lang="en-GB" sz="3600" b="1" dirty="0">
                <a:solidFill>
                  <a:schemeClr val="accent1">
                    <a:lumMod val="75000"/>
                  </a:schemeClr>
                </a:solidFill>
                <a:latin typeface="Arial" panose="020B0604020202020204" pitchFamily="34" charset="0"/>
                <a:cs typeface="Arial" panose="020B0604020202020204" pitchFamily="34" charset="0"/>
              </a:rPr>
              <a:t>Co-production and family experience </a:t>
            </a:r>
          </a:p>
        </p:txBody>
      </p:sp>
      <p:sp>
        <p:nvSpPr>
          <p:cNvPr id="3" name="Content Placeholder 2">
            <a:extLst>
              <a:ext uri="{FF2B5EF4-FFF2-40B4-BE49-F238E27FC236}">
                <a16:creationId xmlns:a16="http://schemas.microsoft.com/office/drawing/2014/main" id="{7EC5C514-8CDA-4C7F-87C1-56026E13C37E}"/>
              </a:ext>
            </a:extLst>
          </p:cNvPr>
          <p:cNvSpPr>
            <a:spLocks noGrp="1"/>
          </p:cNvSpPr>
          <p:nvPr>
            <p:ph idx="1"/>
          </p:nvPr>
        </p:nvSpPr>
        <p:spPr/>
        <p:txBody>
          <a:bodyPr/>
          <a:lstStyle/>
          <a:p>
            <a:pPr marL="0" indent="0">
              <a:buNone/>
            </a:pPr>
            <a:r>
              <a:rPr lang="en-GB" sz="2400" i="1" dirty="0">
                <a:solidFill>
                  <a:srgbClr val="000000"/>
                </a:solidFill>
                <a:effectLst/>
                <a:latin typeface="Arial" panose="020B0604020202020204" pitchFamily="34" charset="0"/>
                <a:ea typeface="Times New Roman" panose="02020603050405020304" pitchFamily="18" charset="0"/>
              </a:rPr>
              <a:t>“A high proportion of the EHC plans seen by inspectors refer to parents’, children’s and young people’s views respectfully and with care. </a:t>
            </a:r>
          </a:p>
          <a:p>
            <a:pPr marL="0" indent="0">
              <a:buNone/>
            </a:pPr>
            <a:r>
              <a:rPr lang="en-GB" sz="2400" i="1" dirty="0">
                <a:solidFill>
                  <a:srgbClr val="000000"/>
                </a:solidFill>
                <a:effectLst/>
                <a:latin typeface="Arial" panose="020B0604020202020204" pitchFamily="34" charset="0"/>
                <a:ea typeface="Times New Roman" panose="02020603050405020304" pitchFamily="18" charset="0"/>
              </a:rPr>
              <a:t>Two out of three parents and carers responding to the area’s survey in March 2019 said they felt area staff worked together with them to understand and support any reasonable adjustments their children needed.</a:t>
            </a:r>
          </a:p>
          <a:p>
            <a:pPr marL="0" indent="0">
              <a:buNone/>
            </a:pPr>
            <a:r>
              <a:rPr lang="en-GB" sz="2400" i="1" dirty="0">
                <a:solidFill>
                  <a:srgbClr val="000000"/>
                </a:solidFill>
                <a:effectLst/>
                <a:latin typeface="Arial" panose="020B0604020202020204" pitchFamily="34" charset="0"/>
                <a:ea typeface="Times New Roman" panose="02020603050405020304" pitchFamily="18" charset="0"/>
              </a:rPr>
              <a:t> Furthermore, two out of three respondents said they felt they had been listened to and respected during the EHC planning process. The majority of parents and carers responding to the WSOA revisit online survey said they had had a ‘good say’ in their children’s EHC plans. Reflecting this positive trend in parents’ and carers’ feedback, the number of tribunal appeals has reduced by half in the last 12 months” (Windsor and Maidenhead Dec 2019)</a:t>
            </a:r>
            <a:endParaRPr lang="en-GB" sz="2400" i="1" dirty="0">
              <a:solidFill>
                <a:srgbClr val="000000"/>
              </a:solidFill>
              <a:effectLst/>
              <a:latin typeface="Tahoma" panose="020B0604030504040204" pitchFamily="34" charset="0"/>
              <a:ea typeface="Times New Roman" panose="02020603050405020304" pitchFamily="18" charset="0"/>
            </a:endParaRPr>
          </a:p>
          <a:p>
            <a:endParaRPr lang="en-GB" dirty="0"/>
          </a:p>
        </p:txBody>
      </p:sp>
    </p:spTree>
    <p:extLst>
      <p:ext uri="{BB962C8B-B14F-4D97-AF65-F5344CB8AC3E}">
        <p14:creationId xmlns:p14="http://schemas.microsoft.com/office/powerpoint/2010/main" val="729635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6A10-D38F-40DD-A54B-CF5227B1722E}"/>
              </a:ext>
            </a:extLst>
          </p:cNvPr>
          <p:cNvSpPr>
            <a:spLocks noGrp="1"/>
          </p:cNvSpPr>
          <p:nvPr>
            <p:ph type="title"/>
          </p:nvPr>
        </p:nvSpPr>
        <p:spPr>
          <a:xfrm>
            <a:off x="1721224" y="333375"/>
            <a:ext cx="9558494" cy="647701"/>
          </a:xfrm>
        </p:spPr>
        <p:txBody>
          <a:bodyPr>
            <a:normAutofit/>
          </a:bodyPr>
          <a:lstStyle/>
          <a:p>
            <a:r>
              <a:rPr lang="en-GB" sz="3600" b="1" dirty="0">
                <a:solidFill>
                  <a:schemeClr val="accent1">
                    <a:lumMod val="75000"/>
                  </a:schemeClr>
                </a:solidFill>
                <a:latin typeface="Arial" panose="020B0604020202020204" pitchFamily="34" charset="0"/>
                <a:cs typeface="Arial" panose="020B0604020202020204" pitchFamily="34" charset="0"/>
              </a:rPr>
              <a:t>Co-production and family experience </a:t>
            </a:r>
          </a:p>
        </p:txBody>
      </p:sp>
      <p:sp>
        <p:nvSpPr>
          <p:cNvPr id="3" name="Content Placeholder 2">
            <a:extLst>
              <a:ext uri="{FF2B5EF4-FFF2-40B4-BE49-F238E27FC236}">
                <a16:creationId xmlns:a16="http://schemas.microsoft.com/office/drawing/2014/main" id="{7EC5C514-8CDA-4C7F-87C1-56026E13C37E}"/>
              </a:ext>
            </a:extLst>
          </p:cNvPr>
          <p:cNvSpPr>
            <a:spLocks noGrp="1"/>
          </p:cNvSpPr>
          <p:nvPr>
            <p:ph idx="1"/>
          </p:nvPr>
        </p:nvSpPr>
        <p:spPr/>
        <p:txBody>
          <a:bodyPr/>
          <a:lstStyle/>
          <a:p>
            <a:pPr marL="0" indent="0">
              <a:buNone/>
            </a:pPr>
            <a:r>
              <a:rPr lang="en-GB" sz="2400" i="1" dirty="0">
                <a:solidFill>
                  <a:srgbClr val="000000"/>
                </a:solidFill>
                <a:latin typeface="Arial" panose="020B0604020202020204" pitchFamily="34" charset="0"/>
                <a:ea typeface="Times New Roman" panose="02020603050405020304" pitchFamily="18" charset="0"/>
              </a:rPr>
              <a:t>“</a:t>
            </a:r>
            <a:r>
              <a:rPr lang="en-GB" sz="2400" i="1" dirty="0">
                <a:effectLst/>
                <a:latin typeface="Arial" panose="020B0604020202020204" pitchFamily="34" charset="0"/>
                <a:ea typeface="Calibri" panose="020F0502020204030204" pitchFamily="34" charset="0"/>
              </a:rPr>
              <a:t>There is a greater focus on co-production with children and young people and their parents and carers in producing their EHC plan. The establishment of the EHC hub is seen as a positive step in working openly and in partnership with parents and children and young people. However, the voice of the child or young person in some plans could still be strengthened further</a:t>
            </a:r>
            <a:r>
              <a:rPr lang="en-GB" sz="2400" i="1" dirty="0">
                <a:solidFill>
                  <a:srgbClr val="000000"/>
                </a:solidFill>
                <a:latin typeface="Arial" panose="020B0604020202020204" pitchFamily="34" charset="0"/>
                <a:ea typeface="Calibri" panose="020F0502020204030204" pitchFamily="34" charset="0"/>
              </a:rPr>
              <a:t>.” Southend July 2021</a:t>
            </a:r>
          </a:p>
          <a:p>
            <a:pPr marL="0" indent="0">
              <a:buNone/>
            </a:pPr>
            <a:endParaRPr lang="en-GB" sz="2400" i="1" dirty="0">
              <a:solidFill>
                <a:srgbClr val="000000"/>
              </a:solidFill>
              <a:effectLst/>
              <a:latin typeface="Arial" panose="020B0604020202020204" pitchFamily="34" charset="0"/>
              <a:ea typeface="Times New Roman" panose="02020603050405020304" pitchFamily="18" charset="0"/>
            </a:endParaRPr>
          </a:p>
          <a:p>
            <a:pPr marL="0" indent="0">
              <a:buNone/>
            </a:pPr>
            <a:r>
              <a:rPr lang="en-GB" sz="2400" i="1" dirty="0">
                <a:effectLst/>
                <a:latin typeface="Arial" panose="020B0604020202020204" pitchFamily="34" charset="0"/>
                <a:ea typeface="Calibri" panose="020F0502020204030204" pitchFamily="34" charset="0"/>
                <a:cs typeface="Times New Roman" panose="02020603050405020304" pitchFamily="18" charset="0"/>
              </a:rPr>
              <a:t>“EHC plans clearly capture the views, interests and aspirations of children and young people. Suggested support and strategies are clearly stated. The plans inspectors sampled contained appropriate details about children and young people”. Leicester June </a:t>
            </a:r>
            <a:r>
              <a:rPr lang="en-GB" dirty="0">
                <a:effectLst/>
                <a:latin typeface="Arial" panose="020B0604020202020204" pitchFamily="34" charset="0"/>
                <a:ea typeface="Calibri" panose="020F0502020204030204" pitchFamily="34" charset="0"/>
                <a:cs typeface="Times New Roman" panose="02020603050405020304" pitchFamily="18" charset="0"/>
              </a:rPr>
              <a:t>2021</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400" i="1" dirty="0">
              <a:solidFill>
                <a:srgbClr val="000000"/>
              </a:solidFill>
              <a:effectLst/>
              <a:latin typeface="Tahoma" panose="020B0604030504040204" pitchFamily="34" charset="0"/>
              <a:ea typeface="Times New Roman" panose="02020603050405020304" pitchFamily="18" charset="0"/>
            </a:endParaRPr>
          </a:p>
          <a:p>
            <a:endParaRPr lang="en-GB" dirty="0"/>
          </a:p>
        </p:txBody>
      </p:sp>
    </p:spTree>
    <p:extLst>
      <p:ext uri="{BB962C8B-B14F-4D97-AF65-F5344CB8AC3E}">
        <p14:creationId xmlns:p14="http://schemas.microsoft.com/office/powerpoint/2010/main" val="540895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6A10-D38F-40DD-A54B-CF5227B1722E}"/>
              </a:ext>
            </a:extLst>
          </p:cNvPr>
          <p:cNvSpPr>
            <a:spLocks noGrp="1"/>
          </p:cNvSpPr>
          <p:nvPr>
            <p:ph type="title"/>
          </p:nvPr>
        </p:nvSpPr>
        <p:spPr>
          <a:xfrm>
            <a:off x="1721224" y="333375"/>
            <a:ext cx="9558494" cy="647701"/>
          </a:xfrm>
        </p:spPr>
        <p:txBody>
          <a:bodyPr>
            <a:normAutofit/>
          </a:bodyPr>
          <a:lstStyle/>
          <a:p>
            <a:r>
              <a:rPr lang="en-GB" sz="3600" b="1" dirty="0">
                <a:solidFill>
                  <a:schemeClr val="accent1">
                    <a:lumMod val="75000"/>
                  </a:schemeClr>
                </a:solidFill>
                <a:latin typeface="Arial" panose="020B0604020202020204" pitchFamily="34" charset="0"/>
                <a:cs typeface="Arial" panose="020B0604020202020204" pitchFamily="34" charset="0"/>
              </a:rPr>
              <a:t>Co-production and family experience </a:t>
            </a:r>
          </a:p>
        </p:txBody>
      </p:sp>
      <p:sp>
        <p:nvSpPr>
          <p:cNvPr id="3" name="Content Placeholder 2">
            <a:extLst>
              <a:ext uri="{FF2B5EF4-FFF2-40B4-BE49-F238E27FC236}">
                <a16:creationId xmlns:a16="http://schemas.microsoft.com/office/drawing/2014/main" id="{7EC5C514-8CDA-4C7F-87C1-56026E13C37E}"/>
              </a:ext>
            </a:extLst>
          </p:cNvPr>
          <p:cNvSpPr>
            <a:spLocks noGrp="1"/>
          </p:cNvSpPr>
          <p:nvPr>
            <p:ph idx="1"/>
          </p:nvPr>
        </p:nvSpPr>
        <p:spPr/>
        <p:txBody>
          <a:bodyPr/>
          <a:lstStyle/>
          <a:p>
            <a:pPr marL="0" indent="0">
              <a:buNone/>
            </a:pPr>
            <a:endParaRPr lang="en-GB" sz="2400" i="1" dirty="0">
              <a:solidFill>
                <a:srgbClr val="000000"/>
              </a:solidFill>
              <a:latin typeface="Arial" panose="020B0604020202020204" pitchFamily="34" charset="0"/>
              <a:ea typeface="Times New Roman" panose="02020603050405020304" pitchFamily="18" charset="0"/>
            </a:endParaRPr>
          </a:p>
          <a:p>
            <a:pPr marL="0" indent="0">
              <a:buNone/>
            </a:pPr>
            <a:r>
              <a:rPr lang="en-GB" sz="2400" i="1" dirty="0">
                <a:solidFill>
                  <a:srgbClr val="000000"/>
                </a:solidFill>
                <a:latin typeface="Arial" panose="020B0604020202020204" pitchFamily="34" charset="0"/>
                <a:ea typeface="Times New Roman" panose="02020603050405020304" pitchFamily="18" charset="0"/>
              </a:rPr>
              <a:t>“EHCPs</a:t>
            </a:r>
            <a:r>
              <a:rPr lang="en-GB" sz="2400" i="1" dirty="0">
                <a:solidFill>
                  <a:srgbClr val="000000"/>
                </a:solidFill>
                <a:effectLst/>
                <a:latin typeface="Arial" panose="020B0604020202020204" pitchFamily="34" charset="0"/>
                <a:ea typeface="Calibri" panose="020F0502020204030204" pitchFamily="34" charset="0"/>
              </a:rPr>
              <a:t> are well written and use accessible language” Sandwell April 2019</a:t>
            </a:r>
          </a:p>
          <a:p>
            <a:pPr marL="0" indent="0">
              <a:buNone/>
            </a:pPr>
            <a:endParaRPr lang="en-GB" sz="2400" i="1" dirty="0">
              <a:solidFill>
                <a:srgbClr val="000000"/>
              </a:solidFill>
              <a:latin typeface="Arial" panose="020B0604020202020204" pitchFamily="34" charset="0"/>
            </a:endParaRPr>
          </a:p>
          <a:p>
            <a:pPr marL="0" indent="0">
              <a:buNone/>
            </a:pPr>
            <a:r>
              <a:rPr lang="en-GB" sz="2400" i="1" dirty="0">
                <a:solidFill>
                  <a:srgbClr val="000000"/>
                </a:solidFill>
                <a:effectLst/>
                <a:latin typeface="Tahoma" panose="020B0604030504040204" pitchFamily="34" charset="0"/>
                <a:ea typeface="Calibri" panose="020F0502020204030204" pitchFamily="34" charset="0"/>
              </a:rPr>
              <a:t>“A few of the EHCPs sampled included convoluted technical language and some replication of wording from one plan to the next”  May 2019</a:t>
            </a:r>
            <a:endParaRPr lang="en-GB" sz="2400" i="1" dirty="0"/>
          </a:p>
          <a:p>
            <a:pPr marL="0" indent="0">
              <a:buNone/>
            </a:pPr>
            <a:endParaRPr lang="en-GB" sz="2400" i="1" dirty="0">
              <a:solidFill>
                <a:srgbClr val="000000"/>
              </a:solidFill>
              <a:effectLst/>
              <a:latin typeface="Tahoma" panose="020B0604030504040204" pitchFamily="34"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567923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6A10-D38F-40DD-A54B-CF5227B1722E}"/>
              </a:ext>
            </a:extLst>
          </p:cNvPr>
          <p:cNvSpPr>
            <a:spLocks noGrp="1"/>
          </p:cNvSpPr>
          <p:nvPr>
            <p:ph type="title"/>
          </p:nvPr>
        </p:nvSpPr>
        <p:spPr>
          <a:xfrm>
            <a:off x="1721224" y="333375"/>
            <a:ext cx="9558494" cy="647701"/>
          </a:xfrm>
        </p:spPr>
        <p:txBody>
          <a:bodyPr>
            <a:normAutofit/>
          </a:bodyPr>
          <a:lstStyle/>
          <a:p>
            <a:r>
              <a:rPr lang="en-GB" sz="3600" b="1" dirty="0">
                <a:solidFill>
                  <a:schemeClr val="accent1">
                    <a:lumMod val="75000"/>
                  </a:schemeClr>
                </a:solidFill>
                <a:latin typeface="Arial" panose="020B0604020202020204" pitchFamily="34" charset="0"/>
                <a:cs typeface="Arial" panose="020B0604020202020204" pitchFamily="34" charset="0"/>
              </a:rPr>
              <a:t>Timescales </a:t>
            </a:r>
          </a:p>
        </p:txBody>
      </p:sp>
      <p:sp>
        <p:nvSpPr>
          <p:cNvPr id="3" name="Content Placeholder 2">
            <a:extLst>
              <a:ext uri="{FF2B5EF4-FFF2-40B4-BE49-F238E27FC236}">
                <a16:creationId xmlns:a16="http://schemas.microsoft.com/office/drawing/2014/main" id="{7EC5C514-8CDA-4C7F-87C1-56026E13C37E}"/>
              </a:ext>
            </a:extLst>
          </p:cNvPr>
          <p:cNvSpPr>
            <a:spLocks noGrp="1"/>
          </p:cNvSpPr>
          <p:nvPr>
            <p:ph idx="1"/>
          </p:nvPr>
        </p:nvSpPr>
        <p:spPr>
          <a:xfrm>
            <a:off x="912284" y="1196977"/>
            <a:ext cx="11005652" cy="5019406"/>
          </a:xfrm>
        </p:spPr>
        <p:txBody>
          <a:bodyPr/>
          <a:lstStyle/>
          <a:p>
            <a:pPr marL="0" indent="0">
              <a:buNone/>
            </a:pPr>
            <a:r>
              <a:rPr lang="en-GB" i="1" dirty="0">
                <a:effectLst/>
                <a:latin typeface="Arial" panose="020B0604020202020204" pitchFamily="34" charset="0"/>
                <a:ea typeface="Calibri" panose="020F0502020204030204" pitchFamily="34" charset="0"/>
              </a:rPr>
              <a:t>“</a:t>
            </a:r>
            <a:r>
              <a:rPr lang="en-GB" sz="2200" i="1" dirty="0">
                <a:effectLst/>
                <a:ea typeface="Calibri" panose="020F0502020204030204" pitchFamily="34" charset="0"/>
              </a:rPr>
              <a:t>Overall, the quality of EHC plans is not undermined by leaders’ insistence on timely production. The format in which they are presented is now consistent, with all of the required information typically present”</a:t>
            </a:r>
            <a:r>
              <a:rPr lang="en-GB" sz="2200" i="1" dirty="0">
                <a:solidFill>
                  <a:srgbClr val="000000"/>
                </a:solidFill>
                <a:effectLst/>
                <a:ea typeface="Calibri" panose="020F0502020204030204" pitchFamily="34" charset="0"/>
              </a:rPr>
              <a:t>. Windsor and Maidenhead </a:t>
            </a:r>
          </a:p>
          <a:p>
            <a:pPr marL="0" indent="0">
              <a:buNone/>
            </a:pPr>
            <a:endParaRPr lang="en-GB" sz="2200" i="1" dirty="0">
              <a:solidFill>
                <a:srgbClr val="000000"/>
              </a:solidFill>
              <a:ea typeface="Calibri" panose="020F0502020204030204" pitchFamily="34" charset="0"/>
            </a:endParaRPr>
          </a:p>
          <a:p>
            <a:pPr marL="114300" indent="0">
              <a:lnSpc>
                <a:spcPct val="107000"/>
              </a:lnSpc>
              <a:spcAft>
                <a:spcPts val="800"/>
              </a:spcAft>
              <a:buNone/>
            </a:pPr>
            <a:r>
              <a:rPr lang="en-GB" sz="2200" i="1" dirty="0">
                <a:effectLst/>
                <a:ea typeface="Calibri" panose="020F0502020204030204" pitchFamily="34" charset="0"/>
                <a:cs typeface="Times New Roman" panose="02020603050405020304" pitchFamily="18" charset="0"/>
              </a:rPr>
              <a:t>“The timeliness of completing EHC plans is above the national average. The newly formed ‘SEND panel’ is increasingly effective at administering applications for EHC plans. Area leaders are confident about the quality of evidence that is gathered for EHC assessments”. Sunderland  Sept 2021</a:t>
            </a:r>
          </a:p>
          <a:p>
            <a:pPr marL="114300" indent="0">
              <a:lnSpc>
                <a:spcPct val="107000"/>
              </a:lnSpc>
              <a:spcAft>
                <a:spcPts val="800"/>
              </a:spcAft>
              <a:buNone/>
            </a:pPr>
            <a:endParaRPr lang="en-GB" sz="2200" i="1" dirty="0">
              <a:effectLst/>
              <a:ea typeface="Calibri" panose="020F0502020204030204" pitchFamily="34" charset="0"/>
              <a:cs typeface="Times New Roman" panose="02020603050405020304" pitchFamily="18" charset="0"/>
            </a:endParaRPr>
          </a:p>
          <a:p>
            <a:pPr marL="0" indent="0">
              <a:buNone/>
            </a:pPr>
            <a:r>
              <a:rPr lang="en-GB" sz="2200" i="1" dirty="0">
                <a:effectLst/>
                <a:ea typeface="Calibri" panose="020F0502020204030204" pitchFamily="34" charset="0"/>
                <a:cs typeface="Times New Roman" panose="02020603050405020304" pitchFamily="18" charset="0"/>
              </a:rPr>
              <a:t>“The local area continues to struggle to meet statutory timescales for the assessment of children’s and young people’s SEND. Although there are signs that timescales for issuing new EHC plans have improved, a significant backlog of weak plans remains </a:t>
            </a:r>
            <a:r>
              <a:rPr lang="en-GB" sz="2200" i="1" dirty="0">
                <a:solidFill>
                  <a:srgbClr val="000000"/>
                </a:solidFill>
                <a:ea typeface="Calibri" panose="020F0502020204030204" pitchFamily="34" charset="0"/>
                <a:cs typeface="Times New Roman" panose="02020603050405020304" pitchFamily="18" charset="0"/>
              </a:rPr>
              <a:t>July 2021</a:t>
            </a:r>
            <a:endParaRPr lang="en-GB" sz="2200" i="1" dirty="0">
              <a:solidFill>
                <a:srgbClr val="000000"/>
              </a:solidFill>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3844909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6A10-D38F-40DD-A54B-CF5227B1722E}"/>
              </a:ext>
            </a:extLst>
          </p:cNvPr>
          <p:cNvSpPr>
            <a:spLocks noGrp="1"/>
          </p:cNvSpPr>
          <p:nvPr>
            <p:ph type="title"/>
          </p:nvPr>
        </p:nvSpPr>
        <p:spPr>
          <a:xfrm>
            <a:off x="1721224" y="333375"/>
            <a:ext cx="9558494" cy="647701"/>
          </a:xfrm>
        </p:spPr>
        <p:txBody>
          <a:bodyPr>
            <a:normAutofit/>
          </a:bodyPr>
          <a:lstStyle/>
          <a:p>
            <a:r>
              <a:rPr lang="en-GB" sz="3600" dirty="0">
                <a:solidFill>
                  <a:schemeClr val="accent1">
                    <a:lumMod val="75000"/>
                  </a:schemeClr>
                </a:solidFill>
                <a:latin typeface="Arial" panose="020B0604020202020204" pitchFamily="34" charset="0"/>
                <a:cs typeface="Arial" panose="020B0604020202020204" pitchFamily="34" charset="0"/>
              </a:rPr>
              <a:t>Holistic Plans</a:t>
            </a:r>
            <a:r>
              <a:rPr lang="en-GB" sz="3600" b="1" dirty="0">
                <a:solidFill>
                  <a:schemeClr val="accent1">
                    <a:lumMod val="75000"/>
                  </a:schemeClr>
                </a:solidFill>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7EC5C514-8CDA-4C7F-87C1-56026E13C37E}"/>
              </a:ext>
            </a:extLst>
          </p:cNvPr>
          <p:cNvSpPr>
            <a:spLocks noGrp="1"/>
          </p:cNvSpPr>
          <p:nvPr>
            <p:ph idx="1"/>
          </p:nvPr>
        </p:nvSpPr>
        <p:spPr>
          <a:xfrm>
            <a:off x="348018" y="1196977"/>
            <a:ext cx="11569918" cy="5327648"/>
          </a:xfrm>
        </p:spPr>
        <p:txBody>
          <a:bodyPr/>
          <a:lstStyle/>
          <a:p>
            <a:pPr marL="0" indent="0">
              <a:buNone/>
            </a:pPr>
            <a:r>
              <a:rPr lang="en-GB" i="1" dirty="0">
                <a:effectLst/>
                <a:latin typeface="Arial" panose="020B0604020202020204" pitchFamily="34" charset="0"/>
                <a:ea typeface="Calibri" panose="020F0502020204030204" pitchFamily="34" charset="0"/>
              </a:rPr>
              <a:t>“</a:t>
            </a:r>
            <a:r>
              <a:rPr lang="en-GB" sz="2200" i="1" dirty="0">
                <a:effectLst/>
                <a:latin typeface="Calibri" panose="020F0502020204030204" pitchFamily="34" charset="0"/>
                <a:ea typeface="Calibri" panose="020F0502020204030204" pitchFamily="34" charset="0"/>
                <a:cs typeface="Times New Roman" panose="02020603050405020304" pitchFamily="18" charset="0"/>
              </a:rPr>
              <a:t>Some children and young people who clearly have health and/or care needs do not have these set out in their EHC plan” (July 2021)</a:t>
            </a:r>
          </a:p>
          <a:p>
            <a:pPr marL="0" indent="0">
              <a:buNone/>
            </a:pPr>
            <a:endParaRPr lang="en-GB" sz="2200" i="1" dirty="0">
              <a:latin typeface="Calibri" panose="020F0502020204030204" pitchFamily="34" charset="0"/>
              <a:cs typeface="Times New Roman" panose="02020603050405020304" pitchFamily="18" charset="0"/>
            </a:endParaRPr>
          </a:p>
          <a:p>
            <a:pPr marL="0" indent="0">
              <a:buNone/>
            </a:pPr>
            <a:r>
              <a:rPr lang="en-GB" sz="2200" i="1" dirty="0">
                <a:effectLst/>
                <a:latin typeface="Calibri" panose="020F0502020204030204" pitchFamily="34" charset="0"/>
                <a:ea typeface="Calibri" panose="020F0502020204030204" pitchFamily="34" charset="0"/>
                <a:cs typeface="Times New Roman" panose="02020603050405020304" pitchFamily="18" charset="0"/>
              </a:rPr>
              <a:t>“Education, health and care professionals do not work together well enough to draw up these plans. Plans do not tell the story of the whole child. ..........routinely information about health and social care needs is not included” Oct 2021 </a:t>
            </a:r>
          </a:p>
          <a:p>
            <a:pPr marL="0" indent="0">
              <a:buNone/>
            </a:pPr>
            <a:endParaRPr lang="en-GB" sz="2200"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200" i="1" dirty="0">
                <a:latin typeface="Calibri" panose="020F0502020204030204" pitchFamily="34" charset="0"/>
                <a:ea typeface="Calibri" panose="020F0502020204030204" pitchFamily="34" charset="0"/>
                <a:cs typeface="Times New Roman" panose="02020603050405020304" pitchFamily="18" charset="0"/>
              </a:rPr>
              <a:t>“C</a:t>
            </a:r>
            <a:r>
              <a:rPr lang="en-GB" sz="2200" i="1" dirty="0">
                <a:effectLst/>
                <a:latin typeface="Calibri" panose="020F0502020204030204" pitchFamily="34" charset="0"/>
                <a:ea typeface="Calibri" panose="020F0502020204030204" pitchFamily="34" charset="0"/>
                <a:cs typeface="Times New Roman" panose="02020603050405020304" pitchFamily="18" charset="0"/>
              </a:rPr>
              <a:t>ontributions from social care are too rare and often lack sufficient detail” July 2021</a:t>
            </a:r>
          </a:p>
          <a:p>
            <a:pPr marL="0" indent="0">
              <a:buNone/>
            </a:pPr>
            <a:endParaRPr lang="en-GB" sz="2200" i="1"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200" i="1" dirty="0">
                <a:effectLst/>
                <a:latin typeface="Calibri" panose="020F0502020204030204" pitchFamily="34" charset="0"/>
                <a:ea typeface="Calibri" panose="020F0502020204030204" pitchFamily="34" charset="0"/>
                <a:cs typeface="Times New Roman" panose="02020603050405020304" pitchFamily="18" charset="0"/>
              </a:rPr>
              <a:t>“A lack of capacity within health and care teams leads to EHC plan processes continuing without these colleagues contributing or attending” July 2021</a:t>
            </a:r>
          </a:p>
          <a:p>
            <a:pPr marL="0" indent="0">
              <a:buNone/>
            </a:pPr>
            <a:endParaRPr lang="en-GB" dirty="0"/>
          </a:p>
        </p:txBody>
      </p:sp>
    </p:spTree>
    <p:extLst>
      <p:ext uri="{BB962C8B-B14F-4D97-AF65-F5344CB8AC3E}">
        <p14:creationId xmlns:p14="http://schemas.microsoft.com/office/powerpoint/2010/main" val="136931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6A10-D38F-40DD-A54B-CF5227B1722E}"/>
              </a:ext>
            </a:extLst>
          </p:cNvPr>
          <p:cNvSpPr>
            <a:spLocks noGrp="1"/>
          </p:cNvSpPr>
          <p:nvPr>
            <p:ph type="title"/>
          </p:nvPr>
        </p:nvSpPr>
        <p:spPr>
          <a:xfrm>
            <a:off x="1721224" y="333375"/>
            <a:ext cx="9558494" cy="647701"/>
          </a:xfrm>
        </p:spPr>
        <p:txBody>
          <a:bodyPr>
            <a:normAutofit/>
          </a:bodyPr>
          <a:lstStyle/>
          <a:p>
            <a:r>
              <a:rPr lang="en-GB" sz="3600" dirty="0">
                <a:solidFill>
                  <a:schemeClr val="accent1">
                    <a:lumMod val="75000"/>
                  </a:schemeClr>
                </a:solidFill>
                <a:latin typeface="Arial" panose="020B0604020202020204" pitchFamily="34" charset="0"/>
                <a:cs typeface="Arial" panose="020B0604020202020204" pitchFamily="34" charset="0"/>
              </a:rPr>
              <a:t>Holistic Plans</a:t>
            </a:r>
            <a:r>
              <a:rPr lang="en-GB" sz="3600" b="1" dirty="0">
                <a:solidFill>
                  <a:schemeClr val="accent1">
                    <a:lumMod val="75000"/>
                  </a:schemeClr>
                </a:solidFill>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7EC5C514-8CDA-4C7F-87C1-56026E13C37E}"/>
              </a:ext>
            </a:extLst>
          </p:cNvPr>
          <p:cNvSpPr>
            <a:spLocks noGrp="1"/>
          </p:cNvSpPr>
          <p:nvPr>
            <p:ph idx="1"/>
          </p:nvPr>
        </p:nvSpPr>
        <p:spPr>
          <a:xfrm>
            <a:off x="912284" y="1196977"/>
            <a:ext cx="11005652" cy="5019406"/>
          </a:xfrm>
        </p:spPr>
        <p:txBody>
          <a:bodyPr/>
          <a:lstStyle/>
          <a:p>
            <a:pPr marL="0" indent="0">
              <a:buNone/>
            </a:pPr>
            <a:r>
              <a:rPr lang="en-GB" i="1" dirty="0">
                <a:effectLst/>
                <a:latin typeface="Arial" panose="020B0604020202020204" pitchFamily="34" charset="0"/>
                <a:ea typeface="Calibri" panose="020F0502020204030204" pitchFamily="34" charset="0"/>
              </a:rPr>
              <a:t>“</a:t>
            </a:r>
            <a:r>
              <a:rPr lang="en-GB" dirty="0">
                <a:effectLst/>
                <a:latin typeface="Calibri" panose="020F0502020204030204" pitchFamily="34" charset="0"/>
                <a:ea typeface="Calibri" panose="020F0502020204030204" pitchFamily="34" charset="0"/>
                <a:cs typeface="Calibri" panose="020F0502020204030204" pitchFamily="34" charset="0"/>
              </a:rPr>
              <a:t>Leaders have established effective systems to ensure the timeliness and quality of contributions to EHC plans from health and social care professionals. These contributions are having a positive impact on the quality of EHC plans. Southend May 2021</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i="1" dirty="0">
                <a:effectLst/>
                <a:latin typeface="Calibri" panose="020F0502020204030204" pitchFamily="34" charset="0"/>
                <a:ea typeface="Calibri" panose="020F0502020204030204" pitchFamily="34" charset="0"/>
                <a:cs typeface="Calibri" panose="020F0502020204030204" pitchFamily="34" charset="0"/>
              </a:rPr>
              <a:t>There is strong evidence of the effectiveness of the designated clinical officer (DCO). For example, the quality of health contributions to the EHC needs assessment process is being improved through the DCO’s involvement in the quality assurance of EHC plans</a:t>
            </a:r>
            <a:r>
              <a:rPr lang="en-GB" dirty="0">
                <a:effectLst/>
                <a:latin typeface="Calibri" panose="020F0502020204030204" pitchFamily="34" charset="0"/>
                <a:ea typeface="Calibri" panose="020F0502020204030204" pitchFamily="34" charset="0"/>
                <a:cs typeface="Calibri" panose="020F0502020204030204" pitchFamily="34" charset="0"/>
              </a:rPr>
              <a:t>”. Milton Keynes</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i="1" dirty="0">
                <a:effectLst/>
                <a:latin typeface="Calibri" panose="020F0502020204030204" pitchFamily="34" charset="0"/>
                <a:ea typeface="Calibri" panose="020F0502020204030204" pitchFamily="34" charset="0"/>
                <a:cs typeface="Calibri" panose="020F0502020204030204" pitchFamily="34" charset="0"/>
              </a:rPr>
              <a:t>“The designated clinical officer (DCO) is involved actively in the quality assurance of all EHC plans, ensuring that plans are of a consistent quality and standard. This also helps to make sure that all children and young people with an EHC plan are receiving equitable levels of care and support in response to their identified needs.” </a:t>
            </a:r>
            <a:r>
              <a:rPr lang="en-GB" dirty="0">
                <a:effectLst/>
                <a:latin typeface="Calibri" panose="020F0502020204030204" pitchFamily="34" charset="0"/>
                <a:ea typeface="Calibri" panose="020F0502020204030204" pitchFamily="34" charset="0"/>
                <a:cs typeface="Calibri" panose="020F0502020204030204" pitchFamily="34" charset="0"/>
              </a:rPr>
              <a:t>Havering Q2 2018</a:t>
            </a:r>
          </a:p>
          <a:p>
            <a:pPr marL="0" indent="0">
              <a:buNone/>
            </a:pPr>
            <a:endParaRPr lang="en-GB" dirty="0"/>
          </a:p>
        </p:txBody>
      </p:sp>
    </p:spTree>
    <p:extLst>
      <p:ext uri="{BB962C8B-B14F-4D97-AF65-F5344CB8AC3E}">
        <p14:creationId xmlns:p14="http://schemas.microsoft.com/office/powerpoint/2010/main" val="2594925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Holistic Plans – Social Care </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marL="0" indent="0">
              <a:lnSpc>
                <a:spcPct val="107000"/>
              </a:lnSpc>
              <a:spcAft>
                <a:spcPts val="800"/>
              </a:spcAft>
              <a:buNone/>
            </a:pPr>
            <a:r>
              <a:rPr lang="en-GB" dirty="0">
                <a:effectLst/>
                <a:latin typeface="Calibri" panose="020F0502020204030204" pitchFamily="34" charset="0"/>
                <a:ea typeface="Calibri" panose="020F0502020204030204" pitchFamily="34" charset="0"/>
                <a:cs typeface="Calibri" panose="020F0502020204030204" pitchFamily="34" charset="0"/>
              </a:rPr>
              <a:t>“</a:t>
            </a:r>
            <a:r>
              <a:rPr lang="en-GB" sz="2200" i="1" dirty="0">
                <a:effectLst/>
                <a:latin typeface="Calibri" panose="020F0502020204030204" pitchFamily="34" charset="0"/>
                <a:ea typeface="Calibri" panose="020F0502020204030204" pitchFamily="34" charset="0"/>
                <a:cs typeface="Calibri" panose="020F0502020204030204" pitchFamily="34" charset="0"/>
              </a:rPr>
              <a:t>Social workers from the disabilities team contact the families of each child or young person as part of the statutory assessment process. This has strengthened the social care contribution to the EHC assessment and planning”. Sunderland Sept 2021</a:t>
            </a:r>
          </a:p>
          <a:p>
            <a:pPr marL="0" indent="0">
              <a:lnSpc>
                <a:spcPct val="107000"/>
              </a:lnSpc>
              <a:spcAft>
                <a:spcPts val="800"/>
              </a:spcAft>
              <a:buNone/>
            </a:pPr>
            <a:r>
              <a:rPr lang="en-GB" sz="2200" i="1" dirty="0">
                <a:effectLst/>
                <a:latin typeface="Calibri" panose="020F0502020204030204" pitchFamily="34" charset="0"/>
                <a:ea typeface="Calibri" panose="020F0502020204030204" pitchFamily="34" charset="0"/>
                <a:cs typeface="Calibri" panose="020F0502020204030204" pitchFamily="34" charset="0"/>
              </a:rPr>
              <a:t> </a:t>
            </a:r>
          </a:p>
          <a:p>
            <a:pPr marL="0" indent="0">
              <a:lnSpc>
                <a:spcPct val="107000"/>
              </a:lnSpc>
              <a:spcAft>
                <a:spcPts val="800"/>
              </a:spcAft>
              <a:buNone/>
            </a:pPr>
            <a:r>
              <a:rPr lang="en-GB" sz="2200" i="1" dirty="0">
                <a:effectLst/>
                <a:latin typeface="Calibri" panose="020F0502020204030204" pitchFamily="34" charset="0"/>
                <a:ea typeface="Calibri" panose="020F0502020204030204" pitchFamily="34" charset="0"/>
                <a:cs typeface="Calibri" panose="020F0502020204030204" pitchFamily="34" charset="0"/>
              </a:rPr>
              <a:t>“Following social workers’ assessments, children and young people are allocated suitable support through the strengthening families hub. The quality of assessment, provision and impact is checked and evaluated through the review hub. This includes reviewing the EHC plan process. The process is clear and fit for purpose and means that children and young people receive the right support at the right time”. Warwickshire Sept 2021</a:t>
            </a:r>
          </a:p>
          <a:p>
            <a:pPr marL="0" indent="0">
              <a:lnSpc>
                <a:spcPct val="107000"/>
              </a:lnSpc>
              <a:spcAft>
                <a:spcPts val="800"/>
              </a:spcAft>
              <a:buNone/>
            </a:pPr>
            <a:endParaRPr lang="en-GB" sz="2200" i="1" dirty="0">
              <a:effectLst/>
              <a:latin typeface="Calibri" panose="020F0502020204030204" pitchFamily="34" charset="0"/>
              <a:ea typeface="Calibri" panose="020F0502020204030204" pitchFamily="34" charset="0"/>
              <a:cs typeface="Calibri" panose="020F0502020204030204" pitchFamily="34" charset="0"/>
            </a:endParaRPr>
          </a:p>
          <a:p>
            <a:pPr marL="0" lvl="0" indent="0">
              <a:lnSpc>
                <a:spcPct val="107000"/>
              </a:lnSpc>
              <a:buNone/>
            </a:pPr>
            <a:r>
              <a:rPr lang="en-GB" sz="2200" i="1" dirty="0">
                <a:effectLst/>
                <a:latin typeface="Calibri" panose="020F0502020204030204" pitchFamily="34" charset="0"/>
                <a:ea typeface="Calibri" panose="020F0502020204030204" pitchFamily="34" charset="0"/>
                <a:cs typeface="Calibri" panose="020F0502020204030204" pitchFamily="34" charset="0"/>
              </a:rPr>
              <a:t>“There is a robust procedure to check the quality of social care assessments and contributions to EHC plans”. Leicester May 2021</a:t>
            </a:r>
          </a:p>
          <a:p>
            <a:pPr marL="11430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2050193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Preparing for Adulthood – Summer Term 2021 inspections</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marL="0" indent="0">
              <a:lnSpc>
                <a:spcPct val="107000"/>
              </a:lnSpc>
              <a:spcAft>
                <a:spcPts val="800"/>
              </a:spcAft>
              <a:buNone/>
            </a:pPr>
            <a:r>
              <a:rPr lang="en-GB" dirty="0">
                <a:effectLst/>
                <a:latin typeface="Calibri" panose="020F0502020204030204" pitchFamily="34" charset="0"/>
                <a:ea typeface="Calibri" panose="020F0502020204030204" pitchFamily="34" charset="0"/>
                <a:cs typeface="Calibri" panose="020F0502020204030204" pitchFamily="34" charset="0"/>
              </a:rPr>
              <a:t>“</a:t>
            </a:r>
            <a:r>
              <a:rPr lang="en-GB" i="1" dirty="0">
                <a:effectLst/>
                <a:latin typeface="Calibri" panose="020F0502020204030204" pitchFamily="34" charset="0"/>
                <a:ea typeface="Calibri" panose="020F0502020204030204" pitchFamily="34" charset="0"/>
                <a:cs typeface="Times New Roman" panose="02020603050405020304" pitchFamily="18" charset="0"/>
              </a:rPr>
              <a:t>Preparation for adulthood is not well reported or considered in plans. Children and young people’s aspirations do not align with planned outcomes well. </a:t>
            </a:r>
          </a:p>
          <a:p>
            <a:pPr>
              <a:lnSpc>
                <a:spcPct val="107000"/>
              </a:lnSpc>
              <a:spcAft>
                <a:spcPts val="800"/>
              </a:spcAft>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“Plans do not routinely include consideration of preparation for adulthood outcomes” </a:t>
            </a: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“Plans do not focus early enough on preparing children and young people for adulthood” </a:t>
            </a: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“Leaders have now developed a well-considered transitions pathways protocol with contributions from education, health and social care professionals. However, this has yet to have sufficient impact on the weaknesses in assessing and meeting the needs of young people as they prepare for adulthood”. </a:t>
            </a:r>
          </a:p>
          <a:p>
            <a:pPr marL="0" indent="0">
              <a:lnSpc>
                <a:spcPct val="107000"/>
              </a:lnSpc>
              <a:spcAft>
                <a:spcPts val="800"/>
              </a:spcAft>
              <a:buNone/>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dirty="0">
                <a:latin typeface="Calibri" panose="020F0502020204030204" pitchFamily="34" charset="0"/>
                <a:ea typeface="Calibri" panose="020F0502020204030204" pitchFamily="34" charset="0"/>
                <a:cs typeface="Times New Roman" panose="02020603050405020304" pitchFamily="18" charset="0"/>
              </a:rPr>
              <a:t>“</a:t>
            </a:r>
            <a:r>
              <a:rPr lang="en-GB" i="1" dirty="0">
                <a:effectLst/>
                <a:latin typeface="Calibri" panose="020F0502020204030204" pitchFamily="34" charset="0"/>
                <a:ea typeface="Calibri" panose="020F0502020204030204" pitchFamily="34" charset="0"/>
                <a:cs typeface="Times New Roman" panose="02020603050405020304" pitchFamily="18" charset="0"/>
              </a:rPr>
              <a:t>The objectives in EHC plans are not focused sharply or early enough on developing the independence of children and young people</a:t>
            </a:r>
            <a:r>
              <a:rPr lang="en-GB" dirty="0">
                <a:effectLst/>
                <a:latin typeface="Calibri" panose="020F0502020204030204" pitchFamily="34" charset="0"/>
                <a:ea typeface="Calibri" panose="020F0502020204030204" pitchFamily="34" charset="0"/>
                <a:cs typeface="Times New Roman" panose="02020603050405020304" pitchFamily="18" charset="0"/>
              </a:rPr>
              <a:t>”</a:t>
            </a: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2186102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best plans include </a:t>
            </a:r>
            <a:r>
              <a:rPr lang="en-GB" sz="1800" dirty="0">
                <a:solidFill>
                  <a:srgbClr val="000000"/>
                </a:solidFill>
                <a:effectLst/>
                <a:highlight>
                  <a:srgbClr val="FFFF00"/>
                </a:highlight>
                <a:latin typeface="Arial" panose="020B0604020202020204" pitchFamily="34" charset="0"/>
                <a:ea typeface="Calibri" panose="020F0502020204030204" pitchFamily="34" charset="0"/>
                <a:cs typeface="Times New Roman" panose="02020603050405020304" pitchFamily="18" charset="0"/>
              </a:rPr>
              <a:t>clear and ambitious outcomes </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for each child or young person, along with information about their </a:t>
            </a:r>
            <a:r>
              <a:rPr lang="en-GB" sz="1800" dirty="0">
                <a:solidFill>
                  <a:srgbClr val="000000"/>
                </a:solidFill>
                <a:effectLst/>
                <a:highlight>
                  <a:srgbClr val="FFFF00"/>
                </a:highlight>
                <a:latin typeface="Arial" panose="020B0604020202020204" pitchFamily="34" charset="0"/>
                <a:ea typeface="Calibri" panose="020F0502020204030204" pitchFamily="34" charset="0"/>
                <a:cs typeface="Times New Roman" panose="02020603050405020304" pitchFamily="18" charset="0"/>
              </a:rPr>
              <a:t>aspiration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 for the future. The outcomes also include important aspects of children and young people’s </a:t>
            </a:r>
            <a:r>
              <a:rPr lang="en-GB" sz="1800" dirty="0">
                <a:solidFill>
                  <a:srgbClr val="000000"/>
                </a:solidFill>
                <a:effectLst/>
                <a:highlight>
                  <a:srgbClr val="FFFF00"/>
                </a:highlight>
                <a:latin typeface="Arial" panose="020B0604020202020204" pitchFamily="34" charset="0"/>
                <a:ea typeface="Calibri" panose="020F0502020204030204" pitchFamily="34" charset="0"/>
                <a:cs typeface="Times New Roman" panose="02020603050405020304" pitchFamily="18" charset="0"/>
              </a:rPr>
              <a:t>personal and social development and independence</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Bedford May 2020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The outcomes agreed in more recent EHC plans are </a:t>
            </a:r>
            <a:r>
              <a:rPr lang="en-GB" sz="1800" dirty="0">
                <a:effectLst/>
                <a:highlight>
                  <a:srgbClr val="FFFF00"/>
                </a:highlight>
                <a:latin typeface="Arial" panose="020B0604020202020204" pitchFamily="34" charset="0"/>
                <a:ea typeface="Calibri" panose="020F0502020204030204" pitchFamily="34" charset="0"/>
                <a:cs typeface="Times New Roman" panose="02020603050405020304" pitchFamily="18" charset="0"/>
              </a:rPr>
              <a:t>more holistic </a:t>
            </a:r>
            <a:r>
              <a:rPr lang="en-GB" sz="1800" dirty="0">
                <a:effectLst/>
                <a:latin typeface="Arial" panose="020B0604020202020204" pitchFamily="34" charset="0"/>
                <a:ea typeface="Calibri" panose="020F0502020204030204" pitchFamily="34" charset="0"/>
                <a:cs typeface="Times New Roman" panose="02020603050405020304" pitchFamily="18" charset="0"/>
              </a:rPr>
              <a:t>rather than solely education focused…. </a:t>
            </a:r>
            <a:r>
              <a:rPr lang="en-GB" sz="1800" dirty="0">
                <a:effectLst/>
                <a:latin typeface="Arial" panose="020B0604020202020204" pitchFamily="34" charset="0"/>
                <a:ea typeface="Calibri" panose="020F0502020204030204" pitchFamily="34" charset="0"/>
              </a:rPr>
              <a:t>There is evidence of greater consideration of how these outcomes can appropriately c</a:t>
            </a:r>
            <a:r>
              <a:rPr lang="en-GB" sz="1800" dirty="0">
                <a:effectLst/>
                <a:highlight>
                  <a:srgbClr val="FFFF00"/>
                </a:highlight>
                <a:latin typeface="Arial" panose="020B0604020202020204" pitchFamily="34" charset="0"/>
                <a:ea typeface="Calibri" panose="020F0502020204030204" pitchFamily="34" charset="0"/>
              </a:rPr>
              <a:t>ontribute to preparing children and young people for adulthood </a:t>
            </a:r>
            <a:r>
              <a:rPr lang="en-GB" sz="1800" dirty="0">
                <a:effectLst/>
                <a:latin typeface="Arial" panose="020B0604020202020204" pitchFamily="34" charset="0"/>
                <a:ea typeface="Calibri" panose="020F0502020204030204" pitchFamily="34" charset="0"/>
              </a:rPr>
              <a:t>and support their successful participation in wider society. Southend May 2021</a:t>
            </a:r>
          </a:p>
          <a:p>
            <a:pPr marL="342900" lvl="0" indent="-342900">
              <a:lnSpc>
                <a:spcPct val="107000"/>
              </a:lnSpc>
              <a:buFont typeface="Symbol" panose="05050102010706020507" pitchFamily="18" charset="2"/>
              <a:buChar char=""/>
            </a:pPr>
            <a:endParaRPr lang="en-GB" sz="18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rPr>
              <a:t>Most plans were appropriately focused on </a:t>
            </a:r>
            <a:r>
              <a:rPr lang="en-GB" sz="1800" dirty="0">
                <a:effectLst/>
                <a:highlight>
                  <a:srgbClr val="FFFF00"/>
                </a:highlight>
                <a:latin typeface="Arial" panose="020B0604020202020204" pitchFamily="34" charset="0"/>
                <a:ea typeface="Calibri" panose="020F0502020204030204" pitchFamily="34" charset="0"/>
              </a:rPr>
              <a:t>ambitious but achievable outcomes</a:t>
            </a:r>
            <a:r>
              <a:rPr lang="en-GB" sz="1800" dirty="0">
                <a:effectLst/>
                <a:latin typeface="Arial" panose="020B0604020202020204" pitchFamily="34" charset="0"/>
                <a:ea typeface="Calibri" panose="020F0502020204030204" pitchFamily="34" charset="0"/>
              </a:rPr>
              <a:t>. Leicester May 2021</a:t>
            </a:r>
          </a:p>
          <a:p>
            <a:pPr marL="342900" lvl="0" indent="-342900">
              <a:lnSpc>
                <a:spcPct val="107000"/>
              </a:lnSpc>
              <a:buFont typeface="Symbol" panose="05050102010706020507" pitchFamily="18" charset="2"/>
              <a:buChar char=""/>
            </a:pPr>
            <a:endParaRPr lang="en-GB" sz="1800" dirty="0">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endParaRPr lang="en-GB" sz="1800" dirty="0">
              <a:effectLst/>
              <a:latin typeface="Arial" panose="020B0604020202020204" pitchFamily="34" charset="0"/>
              <a:ea typeface="Calibri" panose="020F0502020204030204" pitchFamily="34" charset="0"/>
            </a:endParaRPr>
          </a:p>
          <a:p>
            <a:pPr marL="342900" lvl="0" indent="-342900">
              <a:lnSpc>
                <a:spcPct val="107000"/>
              </a:lnSpc>
              <a:buFont typeface="Symbol" panose="05050102010706020507" pitchFamily="18" charset="2"/>
              <a:buChar char=""/>
            </a:pPr>
            <a:endParaRPr lang="en-GB" sz="1800" i="1" dirty="0">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22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
        <p:nvSpPr>
          <p:cNvPr id="6" name="Title 5">
            <a:extLst>
              <a:ext uri="{FF2B5EF4-FFF2-40B4-BE49-F238E27FC236}">
                <a16:creationId xmlns:a16="http://schemas.microsoft.com/office/drawing/2014/main" id="{28109E9C-1D2E-48E3-86D8-B0652A85BC18}"/>
              </a:ext>
            </a:extLst>
          </p:cNvPr>
          <p:cNvSpPr>
            <a:spLocks noGrp="1"/>
          </p:cNvSpPr>
          <p:nvPr>
            <p:ph type="title"/>
          </p:nvPr>
        </p:nvSpPr>
        <p:spPr/>
        <p:txBody>
          <a:bodyPr/>
          <a:lstStyle/>
          <a:p>
            <a:r>
              <a:rPr lang="en-GB" dirty="0"/>
              <a:t>Outcomes </a:t>
            </a:r>
          </a:p>
        </p:txBody>
      </p:sp>
    </p:spTree>
    <p:extLst>
      <p:ext uri="{BB962C8B-B14F-4D97-AF65-F5344CB8AC3E}">
        <p14:creationId xmlns:p14="http://schemas.microsoft.com/office/powerpoint/2010/main" val="3433518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a:lnSpc>
                <a:spcPct val="107000"/>
              </a:lnSpc>
              <a:spcAft>
                <a:spcPts val="800"/>
              </a:spcAft>
            </a:pPr>
            <a:r>
              <a:rPr lang="en-GB" sz="2200" i="1" dirty="0">
                <a:effectLst/>
                <a:latin typeface="Calibri" panose="020F0502020204030204" pitchFamily="34" charset="0"/>
                <a:ea typeface="Calibri" panose="020F0502020204030204" pitchFamily="34" charset="0"/>
                <a:cs typeface="Calibri" panose="020F0502020204030204" pitchFamily="34" charset="0"/>
              </a:rPr>
              <a:t>Targets are variable in the extent to which they are ‘SMART’ (Specific, Measurable, Achievable, Realistic, and Timely). Often, targets, outcomes, needs and provision are merged and unclear  July 2021</a:t>
            </a:r>
          </a:p>
          <a:p>
            <a:pPr marL="0" indent="0">
              <a:lnSpc>
                <a:spcPct val="107000"/>
              </a:lnSpc>
              <a:spcAft>
                <a:spcPts val="800"/>
              </a:spcAft>
              <a:buNone/>
            </a:pPr>
            <a:endParaRPr lang="en-GB" sz="2200" i="1"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200" i="1" dirty="0">
                <a:effectLst/>
                <a:latin typeface="Calibri" panose="020F0502020204030204" pitchFamily="34" charset="0"/>
                <a:ea typeface="Calibri" panose="020F0502020204030204" pitchFamily="34" charset="0"/>
                <a:cs typeface="Calibri" panose="020F0502020204030204" pitchFamily="34" charset="0"/>
              </a:rPr>
              <a:t>In many existing plans objectives are not clear. The outcomes in plans are generic and lack specificity. July 2021</a:t>
            </a:r>
          </a:p>
          <a:p>
            <a:pPr>
              <a:lnSpc>
                <a:spcPct val="107000"/>
              </a:lnSpc>
              <a:spcAft>
                <a:spcPts val="800"/>
              </a:spcAft>
            </a:pPr>
            <a:endParaRPr lang="en-GB" sz="2200" i="1"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200" i="1" dirty="0">
                <a:effectLst/>
                <a:latin typeface="Calibri" panose="020F0502020204030204" pitchFamily="34" charset="0"/>
                <a:ea typeface="Calibri" panose="020F0502020204030204" pitchFamily="34" charset="0"/>
                <a:cs typeface="Calibri" panose="020F0502020204030204" pitchFamily="34" charset="0"/>
              </a:rPr>
              <a:t> EHC plans do not consistently reflect the aspirations of children and young people and their families in the way outcomes are defined and provision is planned Q4 20198</a:t>
            </a:r>
          </a:p>
          <a:p>
            <a:pPr>
              <a:lnSpc>
                <a:spcPct val="107000"/>
              </a:lnSpc>
              <a:spcAft>
                <a:spcPts val="800"/>
              </a:spcAft>
            </a:pPr>
            <a:endParaRPr lang="en-GB" sz="2200" i="1"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
        <p:nvSpPr>
          <p:cNvPr id="6" name="Title 5">
            <a:extLst>
              <a:ext uri="{FF2B5EF4-FFF2-40B4-BE49-F238E27FC236}">
                <a16:creationId xmlns:a16="http://schemas.microsoft.com/office/drawing/2014/main" id="{28109E9C-1D2E-48E3-86D8-B0652A85BC18}"/>
              </a:ext>
            </a:extLst>
          </p:cNvPr>
          <p:cNvSpPr>
            <a:spLocks noGrp="1"/>
          </p:cNvSpPr>
          <p:nvPr>
            <p:ph type="title"/>
          </p:nvPr>
        </p:nvSpPr>
        <p:spPr/>
        <p:txBody>
          <a:bodyPr/>
          <a:lstStyle/>
          <a:p>
            <a:r>
              <a:rPr lang="en-GB" dirty="0"/>
              <a:t>Outcomes </a:t>
            </a:r>
          </a:p>
        </p:txBody>
      </p:sp>
    </p:spTree>
    <p:extLst>
      <p:ext uri="{BB962C8B-B14F-4D97-AF65-F5344CB8AC3E}">
        <p14:creationId xmlns:p14="http://schemas.microsoft.com/office/powerpoint/2010/main" val="1758909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36554-765C-4435-9D91-2EC96778B892}"/>
              </a:ext>
            </a:extLst>
          </p:cNvPr>
          <p:cNvSpPr>
            <a:spLocks noGrp="1"/>
          </p:cNvSpPr>
          <p:nvPr>
            <p:ph type="title"/>
          </p:nvPr>
        </p:nvSpPr>
        <p:spPr/>
        <p:txBody>
          <a:bodyPr/>
          <a:lstStyle/>
          <a:p>
            <a:r>
              <a:rPr lang="en-GB" dirty="0"/>
              <a:t> Ensuring provision is clearly specified</a:t>
            </a:r>
          </a:p>
        </p:txBody>
      </p:sp>
      <p:sp>
        <p:nvSpPr>
          <p:cNvPr id="3" name="Content Placeholder 2">
            <a:extLst>
              <a:ext uri="{FF2B5EF4-FFF2-40B4-BE49-F238E27FC236}">
                <a16:creationId xmlns:a16="http://schemas.microsoft.com/office/drawing/2014/main" id="{D78A3C97-8CD4-434A-8199-DB63B15EBD3C}"/>
              </a:ext>
            </a:extLst>
          </p:cNvPr>
          <p:cNvSpPr>
            <a:spLocks noGrp="1"/>
          </p:cNvSpPr>
          <p:nvPr>
            <p:ph idx="1"/>
          </p:nvPr>
        </p:nvSpPr>
        <p:spPr/>
        <p:txBody>
          <a:bodyPr/>
          <a:lstStyle/>
          <a:p>
            <a:endParaRPr lang="en-GB" dirty="0"/>
          </a:p>
          <a:p>
            <a:endParaRPr lang="en-GB" dirty="0"/>
          </a:p>
          <a:p>
            <a:endParaRPr lang="en-GB" dirty="0"/>
          </a:p>
          <a:p>
            <a:endParaRPr lang="en-GB" dirty="0"/>
          </a:p>
          <a:p>
            <a:pPr marL="0" lvl="0" indent="0">
              <a:buNone/>
            </a:pPr>
            <a:r>
              <a:rPr lang="en-GB" sz="2800" dirty="0">
                <a:solidFill>
                  <a:srgbClr val="000000"/>
                </a:solidFill>
                <a:effectLst/>
                <a:latin typeface="Arial" panose="020B0604020202020204" pitchFamily="34" charset="0"/>
                <a:ea typeface="Times New Roman" panose="02020603050405020304" pitchFamily="18" charset="0"/>
              </a:rPr>
              <a:t>Inspectors also found unhelpfully broad requirements in some EHC plans for therapy or support to be provided ‘regularly’.</a:t>
            </a:r>
            <a:endParaRPr lang="en-GB" sz="2800" dirty="0">
              <a:solidFill>
                <a:srgbClr val="000000"/>
              </a:solidFill>
              <a:effectLst/>
              <a:latin typeface="Tahoma" panose="020B0604030504040204" pitchFamily="34" charset="0"/>
              <a:ea typeface="Times New Roman" panose="02020603050405020304" pitchFamily="18" charset="0"/>
            </a:endParaRPr>
          </a:p>
          <a:p>
            <a:pPr marL="0" indent="0">
              <a:buNone/>
            </a:pPr>
            <a:r>
              <a:rPr lang="en-GB" sz="1800" dirty="0">
                <a:solidFill>
                  <a:srgbClr val="000000"/>
                </a:solidFill>
                <a:effectLst/>
                <a:latin typeface="Arial" panose="020B0604020202020204" pitchFamily="34" charset="0"/>
                <a:ea typeface="Times New Roman" panose="02020603050405020304" pitchFamily="18" charset="0"/>
              </a:rPr>
              <a:t>.</a:t>
            </a:r>
            <a:r>
              <a:rPr lang="en-GB" sz="1800" dirty="0">
                <a:solidFill>
                  <a:srgbClr val="000000"/>
                </a:solidFill>
                <a:effectLst/>
                <a:latin typeface="Tahoma" panose="020B0604030504040204" pitchFamily="34" charset="0"/>
                <a:ea typeface="Times New Roman" panose="02020603050405020304" pitchFamily="18" charset="0"/>
              </a:rPr>
              <a:t> </a:t>
            </a:r>
          </a:p>
          <a:p>
            <a:endParaRPr lang="en-GB" dirty="0"/>
          </a:p>
        </p:txBody>
      </p:sp>
      <p:sp>
        <p:nvSpPr>
          <p:cNvPr id="4" name="Footer Placeholder 3">
            <a:extLst>
              <a:ext uri="{FF2B5EF4-FFF2-40B4-BE49-F238E27FC236}">
                <a16:creationId xmlns:a16="http://schemas.microsoft.com/office/drawing/2014/main" id="{51A5621B-3FD3-4A8F-8F3F-3C09F37E6345}"/>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3016874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275A6-6445-4D02-B267-161F4B046376}"/>
              </a:ext>
            </a:extLst>
          </p:cNvPr>
          <p:cNvSpPr>
            <a:spLocks noGrp="1"/>
          </p:cNvSpPr>
          <p:nvPr>
            <p:ph type="title"/>
          </p:nvPr>
        </p:nvSpPr>
        <p:spPr/>
        <p:txBody>
          <a:bodyPr/>
          <a:lstStyle/>
          <a:p>
            <a:pPr algn="ctr"/>
            <a:r>
              <a:rPr lang="en-GB" b="0" dirty="0"/>
              <a:t>A long-standing issue</a:t>
            </a:r>
          </a:p>
        </p:txBody>
      </p:sp>
      <p:sp>
        <p:nvSpPr>
          <p:cNvPr id="3" name="Content Placeholder 2">
            <a:extLst>
              <a:ext uri="{FF2B5EF4-FFF2-40B4-BE49-F238E27FC236}">
                <a16:creationId xmlns:a16="http://schemas.microsoft.com/office/drawing/2014/main" id="{C400BC3F-0F26-4AF6-B13A-0E1A13B69CFB}"/>
              </a:ext>
            </a:extLst>
          </p:cNvPr>
          <p:cNvSpPr>
            <a:spLocks noGrp="1"/>
          </p:cNvSpPr>
          <p:nvPr>
            <p:ph idx="1"/>
          </p:nvPr>
        </p:nvSpPr>
        <p:spPr>
          <a:xfrm>
            <a:off x="2208212" y="981075"/>
            <a:ext cx="8136260" cy="4787900"/>
          </a:xfrm>
        </p:spPr>
        <p:txBody>
          <a:bodyPr/>
          <a:lstStyle/>
          <a:p>
            <a:pPr algn="l"/>
            <a:r>
              <a:rPr lang="en-GB" sz="2400" dirty="0">
                <a:latin typeface="+mj-lt"/>
              </a:rPr>
              <a:t>We found far too many examples of vagueness and a lack of specificity in the writing of statements </a:t>
            </a:r>
          </a:p>
          <a:p>
            <a:pPr marL="0" indent="0" algn="r">
              <a:buNone/>
            </a:pPr>
            <a:r>
              <a:rPr lang="en-GB" sz="2400" dirty="0">
                <a:latin typeface="+mj-lt"/>
              </a:rPr>
              <a:t>(Lamb Inquiry, 2009)</a:t>
            </a:r>
          </a:p>
          <a:p>
            <a:pPr marL="457200" indent="-457200">
              <a:buFont typeface="+mj-lt"/>
              <a:buAutoNum type="alphaLcParenR"/>
            </a:pPr>
            <a:endParaRPr lang="en-GB" sz="2400" dirty="0">
              <a:latin typeface="+mj-lt"/>
            </a:endParaRPr>
          </a:p>
          <a:p>
            <a:r>
              <a:rPr lang="en-GB" sz="2400" dirty="0">
                <a:latin typeface="+mj-lt"/>
              </a:rPr>
              <a:t>EHC plans were shoddy, incorrect, provision, health needs, strengths etc were all in incorrect places. Provision was neither quantified or specified </a:t>
            </a:r>
          </a:p>
          <a:p>
            <a:r>
              <a:rPr lang="en-GB" sz="2400" dirty="0">
                <a:latin typeface="+mj-lt"/>
              </a:rPr>
              <a:t>Parents also reported a lack of specificity in reports, as well as the provision and outcomes detailed in the EHCP. </a:t>
            </a:r>
          </a:p>
          <a:p>
            <a:pPr marL="0" indent="0">
              <a:buNone/>
            </a:pPr>
            <a:r>
              <a:rPr lang="en-GB" sz="2400" dirty="0">
                <a:latin typeface="+mj-lt"/>
              </a:rPr>
              <a:t>                               (Education Select Committee, 2019)</a:t>
            </a:r>
          </a:p>
          <a:p>
            <a:pPr algn="l"/>
            <a:endParaRPr lang="en-GB" sz="2400" dirty="0">
              <a:latin typeface="+mj-lt"/>
            </a:endParaRPr>
          </a:p>
        </p:txBody>
      </p:sp>
      <p:sp>
        <p:nvSpPr>
          <p:cNvPr id="4" name="Slide Number Placeholder 3">
            <a:extLst>
              <a:ext uri="{FF2B5EF4-FFF2-40B4-BE49-F238E27FC236}">
                <a16:creationId xmlns:a16="http://schemas.microsoft.com/office/drawing/2014/main" id="{ED590F92-CC1A-4487-A375-3A48421AEAA0}"/>
              </a:ext>
            </a:extLst>
          </p:cNvPr>
          <p:cNvSpPr>
            <a:spLocks noGrp="1"/>
          </p:cNvSpPr>
          <p:nvPr>
            <p:ph type="sldNum" sz="quarter" idx="4"/>
          </p:nvPr>
        </p:nvSpPr>
        <p:spPr/>
        <p:txBody>
          <a:bodyPr/>
          <a:lstStyle/>
          <a:p>
            <a:fld id="{5DB98E5A-76C0-453E-B1E0-BC4AB04722D5}" type="slidenum">
              <a:rPr lang="en-GB" smtClean="0"/>
              <a:pPr/>
              <a:t>21</a:t>
            </a:fld>
            <a:endParaRPr lang="en-GB" dirty="0"/>
          </a:p>
        </p:txBody>
      </p:sp>
    </p:spTree>
    <p:extLst>
      <p:ext uri="{BB962C8B-B14F-4D97-AF65-F5344CB8AC3E}">
        <p14:creationId xmlns:p14="http://schemas.microsoft.com/office/powerpoint/2010/main" val="2252978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E3041-B617-479B-BD09-A9F5AE14BB38}"/>
              </a:ext>
            </a:extLst>
          </p:cNvPr>
          <p:cNvSpPr>
            <a:spLocks noGrp="1"/>
          </p:cNvSpPr>
          <p:nvPr>
            <p:ph type="title"/>
          </p:nvPr>
        </p:nvSpPr>
        <p:spPr/>
        <p:txBody>
          <a:bodyPr/>
          <a:lstStyle/>
          <a:p>
            <a:r>
              <a:rPr lang="en-GB" dirty="0"/>
              <a:t>   </a:t>
            </a:r>
          </a:p>
        </p:txBody>
      </p:sp>
      <p:graphicFrame>
        <p:nvGraphicFramePr>
          <p:cNvPr id="5" name="Table 5">
            <a:extLst>
              <a:ext uri="{FF2B5EF4-FFF2-40B4-BE49-F238E27FC236}">
                <a16:creationId xmlns:a16="http://schemas.microsoft.com/office/drawing/2014/main" id="{631FCCAA-D152-4965-9EF8-18935081B616}"/>
              </a:ext>
            </a:extLst>
          </p:cNvPr>
          <p:cNvGraphicFramePr>
            <a:graphicFrameLocks noGrp="1"/>
          </p:cNvGraphicFramePr>
          <p:nvPr>
            <p:ph idx="1"/>
            <p:extLst>
              <p:ext uri="{D42A27DB-BD31-4B8C-83A1-F6EECF244321}">
                <p14:modId xmlns:p14="http://schemas.microsoft.com/office/powerpoint/2010/main" val="1350539552"/>
              </p:ext>
            </p:extLst>
          </p:nvPr>
        </p:nvGraphicFramePr>
        <p:xfrm>
          <a:off x="114300" y="156382"/>
          <a:ext cx="11478985" cy="5838368"/>
        </p:xfrm>
        <a:graphic>
          <a:graphicData uri="http://schemas.openxmlformats.org/drawingml/2006/table">
            <a:tbl>
              <a:tblPr firstRow="1" bandRow="1">
                <a:tableStyleId>{5C22544A-7EE6-4342-B048-85BDC9FD1C3A}</a:tableStyleId>
              </a:tblPr>
              <a:tblGrid>
                <a:gridCol w="5551314">
                  <a:extLst>
                    <a:ext uri="{9D8B030D-6E8A-4147-A177-3AD203B41FA5}">
                      <a16:colId xmlns:a16="http://schemas.microsoft.com/office/drawing/2014/main" val="215444815"/>
                    </a:ext>
                  </a:extLst>
                </a:gridCol>
                <a:gridCol w="5927671">
                  <a:extLst>
                    <a:ext uri="{9D8B030D-6E8A-4147-A177-3AD203B41FA5}">
                      <a16:colId xmlns:a16="http://schemas.microsoft.com/office/drawing/2014/main" val="3563338013"/>
                    </a:ext>
                  </a:extLst>
                </a:gridCol>
              </a:tblGrid>
              <a:tr h="409982">
                <a:tc>
                  <a:txBody>
                    <a:bodyPr/>
                    <a:lstStyle/>
                    <a:p>
                      <a:pPr algn="ctr"/>
                      <a:r>
                        <a:rPr lang="en-GB" sz="1900" dirty="0">
                          <a:solidFill>
                            <a:schemeClr val="tx1"/>
                          </a:solidFill>
                        </a:rPr>
                        <a:t>Special educational provision</a:t>
                      </a:r>
                    </a:p>
                    <a:p>
                      <a:pPr algn="ctr"/>
                      <a:endParaRPr lang="en-GB" sz="1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900" dirty="0">
                          <a:solidFill>
                            <a:schemeClr val="tx1"/>
                          </a:solidFill>
                        </a:rPr>
                        <a:t>Observations from a Judge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0327667"/>
                  </a:ext>
                </a:extLst>
              </a:tr>
              <a:tr h="918420">
                <a:tc>
                  <a:txBody>
                    <a:bodyPr/>
                    <a:lstStyle/>
                    <a:p>
                      <a:r>
                        <a:rPr lang="en-GB" sz="1900" kern="1200" dirty="0">
                          <a:solidFill>
                            <a:schemeClr val="tx1"/>
                          </a:solidFill>
                          <a:effectLst/>
                          <a:latin typeface="+mn-lt"/>
                          <a:ea typeface="+mn-ea"/>
                          <a:cs typeface="+mn-cs"/>
                        </a:rPr>
                        <a:t>“It is recommended that the needs and objectives as previously outlined should be met by the following:…….”</a:t>
                      </a:r>
                      <a:endParaRPr lang="en-GB" sz="1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900" kern="1200" dirty="0">
                          <a:solidFill>
                            <a:schemeClr val="tx1"/>
                          </a:solidFill>
                          <a:effectLst/>
                          <a:latin typeface="+mn-lt"/>
                          <a:ea typeface="+mn-ea"/>
                          <a:cs typeface="+mn-cs"/>
                        </a:rPr>
                        <a:t>A recommendation clearly leaves doubt as to what is being required; in fact it suggests nothing at all is required</a:t>
                      </a:r>
                      <a:endParaRPr lang="en-GB" sz="1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31524915"/>
                  </a:ext>
                </a:extLst>
              </a:tr>
              <a:tr h="1368152">
                <a:tc>
                  <a:txBody>
                    <a:bodyPr/>
                    <a:lstStyle/>
                    <a:p>
                      <a:r>
                        <a:rPr lang="en-GB" sz="1900" kern="1200" dirty="0">
                          <a:solidFill>
                            <a:schemeClr val="tx1"/>
                          </a:solidFill>
                          <a:effectLst/>
                          <a:latin typeface="+mn-lt"/>
                          <a:ea typeface="+mn-ea"/>
                          <a:cs typeface="+mn-cs"/>
                        </a:rPr>
                        <a:t>“Access to multi-sensory teaching may be helpful using visual, auditory and kinaesthetic teaching”</a:t>
                      </a:r>
                      <a:endParaRPr lang="en-GB" sz="1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900" kern="1200" dirty="0">
                          <a:solidFill>
                            <a:schemeClr val="tx1"/>
                          </a:solidFill>
                          <a:effectLst/>
                          <a:latin typeface="+mn-lt"/>
                          <a:ea typeface="+mn-ea"/>
                          <a:cs typeface="+mn-cs"/>
                        </a:rPr>
                        <a:t>Whether provision may be helpful is beside the point. Part 3’s purpose is to specify the educational provision that is required. It is not at all clear what, if anything, is required by this entry.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64805890"/>
                  </a:ext>
                </a:extLst>
              </a:tr>
              <a:tr h="1061432">
                <a:tc>
                  <a:txBody>
                    <a:bodyPr/>
                    <a:lstStyle/>
                    <a:p>
                      <a:r>
                        <a:rPr lang="en-GB" sz="1900" b="0" dirty="0"/>
                        <a:t>“[C] will have support from a Learning Support Assistant”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900" b="0" dirty="0"/>
                        <a:t>This fails to identify how much support he will have, or what training and experience the LSA should have. Given the complexity of C’s difficulties, this is important. </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9054182"/>
                  </a:ext>
                </a:extLst>
              </a:tr>
              <a:tr h="1589856">
                <a:tc>
                  <a:txBody>
                    <a:bodyPr/>
                    <a:lstStyle/>
                    <a:p>
                      <a:r>
                        <a:rPr lang="en-GB" sz="1900" b="0" dirty="0"/>
                        <a:t>“[C] requires a programme to develop his social communication and social interaction skills delivered in 1:1 and small group settings with opportunities to practice (sic) new skills learnt throughout the day.” </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900" b="0" dirty="0"/>
                        <a:t>While the required programme is described, its content is not specified at all. Further, the word “opportunities” is vague, meaningless and unenforceable</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1292239"/>
                  </a:ext>
                </a:extLst>
              </a:tr>
            </a:tbl>
          </a:graphicData>
        </a:graphic>
      </p:graphicFrame>
      <p:sp>
        <p:nvSpPr>
          <p:cNvPr id="4" name="Slide Number Placeholder 3">
            <a:extLst>
              <a:ext uri="{FF2B5EF4-FFF2-40B4-BE49-F238E27FC236}">
                <a16:creationId xmlns:a16="http://schemas.microsoft.com/office/drawing/2014/main" id="{1189CF15-CBDA-4B8B-BD80-0EF4337851C8}"/>
              </a:ext>
            </a:extLst>
          </p:cNvPr>
          <p:cNvSpPr>
            <a:spLocks noGrp="1"/>
          </p:cNvSpPr>
          <p:nvPr>
            <p:ph type="sldNum" sz="quarter" idx="4"/>
          </p:nvPr>
        </p:nvSpPr>
        <p:spPr/>
        <p:txBody>
          <a:bodyPr/>
          <a:lstStyle/>
          <a:p>
            <a:fld id="{5DB98E5A-76C0-453E-B1E0-BC4AB04722D5}" type="slidenum">
              <a:rPr lang="en-GB" smtClean="0"/>
              <a:pPr/>
              <a:t>22</a:t>
            </a:fld>
            <a:endParaRPr lang="en-GB" dirty="0"/>
          </a:p>
        </p:txBody>
      </p:sp>
    </p:spTree>
    <p:extLst>
      <p:ext uri="{BB962C8B-B14F-4D97-AF65-F5344CB8AC3E}">
        <p14:creationId xmlns:p14="http://schemas.microsoft.com/office/powerpoint/2010/main" val="12769279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The Golden Thread</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2400" i="1" dirty="0">
                <a:effectLst/>
                <a:latin typeface="Arial" panose="020B0604020202020204" pitchFamily="34" charset="0"/>
                <a:ea typeface="Calibri" panose="020F0502020204030204" pitchFamily="34" charset="0"/>
                <a:cs typeface="Times New Roman" panose="02020603050405020304" pitchFamily="18" charset="0"/>
              </a:rPr>
              <a:t>The quality of EHC plans is variable and too many are not of a good standard. Outcomes are not sufficiently aspirational and measurable. Many plans do not make a clear link between needs, provision and preparation for adulthood. Often short-term outcomes do not lead to long-term goals and targets are usually too generic. EHC plans tend to be education-focused, with little information about health and particularly social care. </a:t>
            </a:r>
            <a:r>
              <a:rPr lang="en-GB" sz="2400" dirty="0">
                <a:effectLst/>
                <a:latin typeface="Arial" panose="020B0604020202020204" pitchFamily="34" charset="0"/>
                <a:ea typeface="Calibri" panose="020F0502020204030204" pitchFamily="34" charset="0"/>
                <a:cs typeface="Times New Roman" panose="02020603050405020304" pitchFamily="18" charset="0"/>
              </a:rPr>
              <a:t>Q3 2018</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33978585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Reviewing EHCPs</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sz="22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Additional resources have already been put in place. This now means that not only are annual reviews happening within expected timescales, but any required changes to plans and provision are more timely”. Cheshire East </a:t>
            </a:r>
          </a:p>
          <a:p>
            <a:pPr marL="0" indent="0">
              <a:lnSpc>
                <a:spcPct val="107000"/>
              </a:lnSpc>
              <a:spcAft>
                <a:spcPts val="800"/>
              </a:spcAft>
              <a:buNone/>
            </a:pPr>
            <a:endParaRPr lang="en-GB" sz="2200" i="1"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0" indent="0">
              <a:spcAft>
                <a:spcPts val="725"/>
              </a:spcAft>
              <a:buNone/>
            </a:pPr>
            <a:r>
              <a:rPr lang="en-GB" sz="22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recent appointment of a review co-ordinator ensures that area leaders have good oversight of when each plan needs to be reviewed. Social care assessments are reoffered at every annual review”. Leicester </a:t>
            </a:r>
            <a:r>
              <a:rPr lang="en-GB" sz="2200" i="1" dirty="0">
                <a:solidFill>
                  <a:srgbClr val="000000"/>
                </a:solidFill>
                <a:latin typeface="Calibri" panose="020F0502020204030204" pitchFamily="34" charset="0"/>
                <a:ea typeface="Times New Roman" panose="02020603050405020304" pitchFamily="18" charset="0"/>
                <a:cs typeface="Calibri" panose="020F0502020204030204" pitchFamily="34" charset="0"/>
              </a:rPr>
              <a:t>May 21</a:t>
            </a:r>
          </a:p>
          <a:p>
            <a:pPr marL="0" indent="0">
              <a:spcAft>
                <a:spcPts val="725"/>
              </a:spcAft>
              <a:buNone/>
            </a:pPr>
            <a:endParaRPr lang="en-GB" sz="2200" i="1"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sz="2200" i="1" dirty="0">
                <a:latin typeface="Calibri" panose="020F0502020204030204" pitchFamily="34" charset="0"/>
                <a:ea typeface="Calibri" panose="020F0502020204030204" pitchFamily="34" charset="0"/>
                <a:cs typeface="Times New Roman" panose="02020603050405020304" pitchFamily="18" charset="0"/>
              </a:rPr>
              <a:t>“R</a:t>
            </a:r>
            <a:r>
              <a:rPr lang="en-GB" sz="2200" i="1" dirty="0">
                <a:effectLst/>
                <a:latin typeface="Calibri" panose="020F0502020204030204" pitchFamily="34" charset="0"/>
                <a:ea typeface="Calibri" panose="020F0502020204030204" pitchFamily="34" charset="0"/>
                <a:cs typeface="Times New Roman" panose="02020603050405020304" pitchFamily="18" charset="0"/>
              </a:rPr>
              <a:t>eviews are not undertaken proficiently and EHC plans are not amended, even when the young person’s needs have changed significantly. This is impacting on transition for young people leaving college, because their needs are not accurately described</a:t>
            </a:r>
            <a:r>
              <a:rPr lang="en-GB" sz="2200" dirty="0">
                <a:effectLst/>
                <a:latin typeface="Calibri" panose="020F0502020204030204" pitchFamily="34" charset="0"/>
                <a:ea typeface="Calibri" panose="020F0502020204030204" pitchFamily="34" charset="0"/>
                <a:cs typeface="Times New Roman" panose="02020603050405020304" pitchFamily="18" charset="0"/>
              </a:rPr>
              <a:t>” Oct 2021</a:t>
            </a:r>
          </a:p>
          <a:p>
            <a:pPr marL="0" indent="0">
              <a:lnSpc>
                <a:spcPct val="107000"/>
              </a:lnSpc>
              <a:spcAft>
                <a:spcPts val="800"/>
              </a:spcAft>
              <a:buNone/>
            </a:pP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288644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Reviewing EHCPs</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There is a sizeable backlog of annual review paperwork. Headteachers describe a system that is ‘cracking up’. Parents and carers are unhappy that they do not receive annual review papers until just before their child’s or young person’s next annual review is due to take place. They feel disempowered and ill-informed.  July 2021</a:t>
            </a: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EHC plans are often not updated following annual reviews, even when the child or young person is moving to a new stage in their education or training. It is not clear how professionals link their work to the objectives set in a child’s EHC plan. The system for checking progress towards these objectives through the annual review process is inconsistent. This is because leaders currently rely on school staff to complete annual reviews without oversight from the area. </a:t>
            </a:r>
            <a:r>
              <a:rPr lang="en-GB" i="1" dirty="0">
                <a:latin typeface="Calibri" panose="020F0502020204030204" pitchFamily="34" charset="0"/>
                <a:ea typeface="Calibri" panose="020F0502020204030204" pitchFamily="34" charset="0"/>
                <a:cs typeface="Times New Roman" panose="02020603050405020304" pitchFamily="18" charset="0"/>
              </a:rPr>
              <a:t>July 2021</a:t>
            </a: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dirty="0">
                <a:effectLst/>
                <a:latin typeface="Calibri" panose="020F0502020204030204" pitchFamily="34" charset="0"/>
                <a:ea typeface="Calibri" panose="020F0502020204030204" pitchFamily="34" charset="0"/>
                <a:cs typeface="Arial" panose="020B0604020202020204" pitchFamily="34" charset="0"/>
              </a:rPr>
              <a:t>PfA is not a consistent feature of the annual review process for young people with an EHCP. </a:t>
            </a:r>
            <a:endParaRPr lang="en-GB" sz="22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2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7261555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Enablers : Leadership </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i="1" dirty="0">
                <a:effectLst/>
                <a:latin typeface="Calibri" panose="020F0502020204030204" pitchFamily="34" charset="0"/>
                <a:ea typeface="Calibri" panose="020F0502020204030204" pitchFamily="34" charset="0"/>
                <a:cs typeface="Times New Roman" panose="02020603050405020304" pitchFamily="18" charset="0"/>
              </a:rPr>
              <a:t>“</a:t>
            </a:r>
            <a:r>
              <a:rPr lang="en-GB" sz="2200" i="1" dirty="0">
                <a:effectLst/>
                <a:latin typeface="Calibri" panose="020F0502020204030204" pitchFamily="34" charset="0"/>
                <a:ea typeface="Calibri" panose="020F0502020204030204" pitchFamily="34" charset="0"/>
                <a:cs typeface="Calibri" panose="020F0502020204030204" pitchFamily="34" charset="0"/>
              </a:rPr>
              <a:t>Leaders have taken effective action to improve the quality of the EHC plan process. This included: developing a fair and robust decision-making system to decide on a child or young person’s education, health and care needs or plan; issuing plans in a timely way; and checking the quality of EHC plans. Warwickshire Sept 2021</a:t>
            </a:r>
          </a:p>
          <a:p>
            <a:pPr marL="0" indent="0">
              <a:lnSpc>
                <a:spcPct val="107000"/>
              </a:lnSpc>
              <a:spcAft>
                <a:spcPts val="800"/>
              </a:spcAft>
              <a:buNone/>
            </a:pPr>
            <a:endParaRPr lang="en-GB" sz="2200" i="1" dirty="0">
              <a:latin typeface="Calibri" panose="020F0502020204030204" pitchFamily="34" charset="0"/>
              <a:ea typeface="Calibri" panose="020F0502020204030204" pitchFamily="34" charset="0"/>
              <a:cs typeface="Calibri" panose="020F0502020204030204" pitchFamily="34" charset="0"/>
            </a:endParaRPr>
          </a:p>
          <a:p>
            <a:pPr marL="0" lvl="0" indent="0">
              <a:lnSpc>
                <a:spcPct val="107000"/>
              </a:lnSpc>
              <a:buNone/>
            </a:pPr>
            <a:r>
              <a:rPr lang="en-GB" sz="2200" i="1" dirty="0">
                <a:effectLst/>
                <a:latin typeface="Calibri" panose="020F0502020204030204" pitchFamily="34" charset="0"/>
                <a:ea typeface="Calibri" panose="020F0502020204030204" pitchFamily="34" charset="0"/>
                <a:cs typeface="Calibri" panose="020F0502020204030204" pitchFamily="34" charset="0"/>
              </a:rPr>
              <a:t>Leaders have improved the quality of EHC plans. They have worked with professionals from education, health and social care to improve the way plans are set out and completed. Suggestions for improvements have been discussed and agreed with parents, children and young people. Members of the Leicester City parent and carer forum  act as ‘critical friends’ to give leaders support and challenge. They help leaders to improve the efficiency of the statutory assessment process and the quality of EHC plans</a:t>
            </a:r>
            <a:r>
              <a:rPr lang="en-GB" sz="1800" i="1" dirty="0">
                <a:effectLst/>
                <a:latin typeface="Arial" panose="020B0604020202020204" pitchFamily="34" charset="0"/>
                <a:ea typeface="Calibri" panose="020F0502020204030204" pitchFamily="34" charset="0"/>
              </a:rPr>
              <a:t>” Leicester May 2021</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17256405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Enablers : Leadership </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0724546" cy="4679949"/>
          </a:xfrm>
        </p:spPr>
        <p:txBody>
          <a:bodyPr/>
          <a:lstStyle/>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dirty="0">
                <a:effectLst/>
                <a:latin typeface="Arial" panose="020B0604020202020204" pitchFamily="34" charset="0"/>
                <a:ea typeface="Calibri" panose="020F0502020204030204" pitchFamily="34" charset="0"/>
                <a:cs typeface="Times New Roman" panose="02020603050405020304" pitchFamily="18" charset="0"/>
              </a:rPr>
              <a:t>“</a:t>
            </a:r>
            <a:r>
              <a:rPr lang="en-GB" sz="2200" i="1" dirty="0">
                <a:effectLst/>
                <a:latin typeface="Arial" panose="020B0604020202020204" pitchFamily="34" charset="0"/>
                <a:ea typeface="Calibri" panose="020F0502020204030204" pitchFamily="34" charset="0"/>
                <a:cs typeface="Times New Roman" panose="02020603050405020304" pitchFamily="18" charset="0"/>
              </a:rPr>
              <a:t>Leaders have not worked together to ensure that EHC plans provide a meaningful multi-agency approach to meeting children and young people’s academic, social, health and care needs. There are no clear accountabilities between agencies to make sure that children and young people’s outcomes are well assessed, planned for, met and reviewed”. </a:t>
            </a:r>
            <a:r>
              <a:rPr lang="en-GB" sz="2200" dirty="0">
                <a:effectLst/>
                <a:latin typeface="Arial" panose="020B0604020202020204" pitchFamily="34" charset="0"/>
                <a:ea typeface="Calibri" panose="020F0502020204030204" pitchFamily="34" charset="0"/>
                <a:cs typeface="Times New Roman" panose="02020603050405020304" pitchFamily="18" charset="0"/>
              </a:rPr>
              <a:t>Q1 2019</a:t>
            </a:r>
          </a:p>
          <a:p>
            <a:pPr>
              <a:lnSpc>
                <a:spcPct val="107000"/>
              </a:lnSpc>
              <a:spcAft>
                <a:spcPts val="800"/>
              </a:spcAft>
            </a:pPr>
            <a:endParaRPr lang="en-GB" sz="2200"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effectLst/>
                <a:latin typeface="Calibri" panose="020F0502020204030204" pitchFamily="34" charset="0"/>
                <a:ea typeface="Calibri" panose="020F0502020204030204" pitchFamily="34" charset="0"/>
                <a:cs typeface="Times New Roman" panose="02020603050405020304" pitchFamily="18" charset="0"/>
              </a:rPr>
              <a:t>“Over time, leaders have not ensured that EHC plans are checked thoroughly. They have not tracked progress towards the outcomes identified in EHC plans well enough. Some outcomes are not specific to the child or young person’s needs. Too often, health and care outcomes are missing from plans. A structured approach to assure the quality of new plans and improve existing plans is being implemented” October 2021</a:t>
            </a:r>
          </a:p>
          <a:p>
            <a:pPr>
              <a:lnSpc>
                <a:spcPct val="107000"/>
              </a:lnSpc>
              <a:spcAft>
                <a:spcPts val="800"/>
              </a:spcAft>
            </a:pP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2308589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Enablers : Quality Assurance processes</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136071" y="1196977"/>
            <a:ext cx="12055929" cy="5137149"/>
          </a:xfrm>
        </p:spPr>
        <p:txBody>
          <a:bodyPr/>
          <a:lstStyle/>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a:t>
            </a:r>
            <a:r>
              <a:rPr lang="en-GB" i="1" dirty="0">
                <a:effectLst/>
                <a:latin typeface="Calibri" panose="020F0502020204030204" pitchFamily="34" charset="0"/>
                <a:ea typeface="Calibri" panose="020F0502020204030204" pitchFamily="34" charset="0"/>
                <a:cs typeface="Times New Roman" panose="02020603050405020304" pitchFamily="18" charset="0"/>
              </a:rPr>
              <a:t>Plan coordinators (PlanCos) are effective and now ensure that new EHC plans are fit for purpose. For example, they check that needs are identified clearly and accurately. They liaise with settings to ensure that needs are understood so that the right support can be provided. PlanCos are also involved in the annual review process. When this works well, this leads to changing needs being identified and reflected in the plan”       Warwickshire Sept 2021</a:t>
            </a: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buNone/>
            </a:pPr>
            <a:r>
              <a:rPr lang="en-GB" i="1" dirty="0">
                <a:effectLst/>
                <a:latin typeface="Arial" panose="020B0604020202020204" pitchFamily="34" charset="0"/>
                <a:ea typeface="Calibri" panose="020F0502020204030204" pitchFamily="34" charset="0"/>
                <a:cs typeface="Times New Roman" panose="02020603050405020304" pitchFamily="18" charset="0"/>
              </a:rPr>
              <a:t>“There is a rigorous procedure in place to make sure that EHC plans are of good quality. ..There is a robust procedure to check the quality of social care assessments and contributions to EHC plans”. Leicester May 2021</a:t>
            </a:r>
          </a:p>
          <a:p>
            <a:pPr marL="342900" lvl="0" indent="-342900">
              <a:lnSpc>
                <a:spcPct val="107000"/>
              </a:lnSpc>
              <a:buFont typeface="Symbol" panose="05050102010706020507" pitchFamily="18" charset="2"/>
              <a:buChar char=""/>
            </a:pPr>
            <a:endParaRPr lang="en-GB" i="1" dirty="0">
              <a:latin typeface="Arial" panose="020B0604020202020204" pitchFamily="34" charset="0"/>
              <a:ea typeface="Calibri" panose="020F0502020204030204" pitchFamily="34" charset="0"/>
              <a:cs typeface="Times New Roman" panose="02020603050405020304" pitchFamily="18" charset="0"/>
            </a:endParaRPr>
          </a:p>
          <a:p>
            <a:pPr marL="0" lvl="0" indent="0">
              <a:lnSpc>
                <a:spcPct val="107000"/>
              </a:lnSpc>
              <a:buNone/>
            </a:pPr>
            <a:r>
              <a:rPr lang="en-GB"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“Revised procedures and guidance to produce EHC plans have helped to improve the quality and timeliness of assessments and plans. The procedures along with an effective quality assurance process and a transformed and accessible plan-writing team, has helped to improve the quality of EHC plans”. Sandwell April 2019</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1430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21319398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Enablers : Quality Assurance processes</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1636828" cy="4679949"/>
          </a:xfrm>
        </p:spPr>
        <p:txBody>
          <a:bodyPr/>
          <a:lstStyle/>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a:t>
            </a:r>
            <a:r>
              <a:rPr lang="en-GB" sz="2200" i="1" dirty="0">
                <a:effectLst/>
                <a:latin typeface="Calibri" panose="020F0502020204030204" pitchFamily="34" charset="0"/>
                <a:ea typeface="Calibri" panose="020F0502020204030204" pitchFamily="34" charset="0"/>
                <a:cs typeface="Times New Roman" panose="02020603050405020304" pitchFamily="18" charset="0"/>
              </a:rPr>
              <a:t>Parents and carers and staff in schools describe a ‘postcode lottery’ in which the quality of an EHC plan is dependent on the expertise of the caseworker who oversees it. Leaders, from their quality assurance of EHC plans, understand their variability well” (July 2021)</a:t>
            </a:r>
          </a:p>
          <a:p>
            <a:pPr marL="0" indent="0">
              <a:lnSpc>
                <a:spcPct val="107000"/>
              </a:lnSpc>
              <a:spcAft>
                <a:spcPts val="800"/>
              </a:spcAft>
              <a:buNone/>
            </a:pPr>
            <a:endParaRPr lang="en-GB" sz="2200" i="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200" i="1" dirty="0">
                <a:latin typeface="Calibri" panose="020F0502020204030204" pitchFamily="34" charset="0"/>
                <a:ea typeface="Calibri" panose="020F0502020204030204" pitchFamily="34" charset="0"/>
                <a:cs typeface="Times New Roman" panose="02020603050405020304" pitchFamily="18" charset="0"/>
              </a:rPr>
              <a:t>“L</a:t>
            </a:r>
            <a:r>
              <a:rPr lang="en-GB" sz="2200" i="1" dirty="0">
                <a:effectLst/>
                <a:latin typeface="Calibri" panose="020F0502020204030204" pitchFamily="34" charset="0"/>
                <a:ea typeface="Calibri" panose="020F0502020204030204" pitchFamily="34" charset="0"/>
                <a:cs typeface="Times New Roman" panose="02020603050405020304" pitchFamily="18" charset="0"/>
              </a:rPr>
              <a:t>eaders have not ensured that EHC plans are checked thoroughly”. (Oct 2021) </a:t>
            </a:r>
          </a:p>
          <a:p>
            <a:endParaRPr lang="en-GB" sz="2200"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2200" i="1" dirty="0">
                <a:effectLst/>
                <a:latin typeface="Calibri" panose="020F0502020204030204" pitchFamily="34" charset="0"/>
                <a:ea typeface="Calibri" panose="020F0502020204030204" pitchFamily="34" charset="0"/>
                <a:cs typeface="Times New Roman" panose="02020603050405020304" pitchFamily="18" charset="0"/>
              </a:rPr>
              <a:t>“Quality assurance processes are not established and not leading to robust improvement. Consequently, many children’s and young people’s EHC plans do not specify the provision that will meet their education, health and care needs well enough”(Autumn  2021)</a:t>
            </a:r>
          </a:p>
          <a:p>
            <a:pPr marL="0" indent="0">
              <a:lnSpc>
                <a:spcPct val="107000"/>
              </a:lnSpc>
              <a:spcAft>
                <a:spcPts val="800"/>
              </a:spcAft>
              <a:buNone/>
            </a:pPr>
            <a:endParaRPr lang="en-GB" sz="2200" i="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1430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36977844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Enablers : Quality Assurance processes</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1636828" cy="4679949"/>
          </a:xfrm>
        </p:spPr>
        <p:txBody>
          <a:bodyPr/>
          <a:lstStyle/>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t>
            </a:r>
            <a:r>
              <a:rPr lang="en-GB" sz="2200" i="1" dirty="0">
                <a:effectLst/>
                <a:latin typeface="Calibri" panose="020F0502020204030204" pitchFamily="34" charset="0"/>
                <a:ea typeface="Calibri" panose="020F0502020204030204" pitchFamily="34" charset="0"/>
                <a:cs typeface="Times New Roman" panose="02020603050405020304" pitchFamily="18" charset="0"/>
              </a:rPr>
              <a:t>Therapists receive copies of draft EHC plans so they can check that advice has been correctly included. Sunderland</a:t>
            </a:r>
          </a:p>
          <a:p>
            <a:pPr marL="0" indent="0">
              <a:lnSpc>
                <a:spcPct val="107000"/>
              </a:lnSpc>
              <a:spcAft>
                <a:spcPts val="800"/>
              </a:spcAft>
              <a:buNone/>
            </a:pPr>
            <a:r>
              <a:rPr lang="en-GB" sz="2200" i="1"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200" i="1" dirty="0">
                <a:effectLst/>
                <a:latin typeface="Calibri" panose="020F0502020204030204" pitchFamily="34" charset="0"/>
                <a:ea typeface="Calibri" panose="020F0502020204030204" pitchFamily="34" charset="0"/>
                <a:cs typeface="Times New Roman" panose="02020603050405020304" pitchFamily="18" charset="0"/>
              </a:rPr>
              <a:t>Some of the professional advice provided is not translated correctly into the EHC plan and health professionals are not provided with draft or finalised plans in order to check their contribution July 2021</a:t>
            </a:r>
          </a:p>
          <a:p>
            <a:pPr marL="0" indent="0">
              <a:lnSpc>
                <a:spcPct val="107000"/>
              </a:lnSpc>
              <a:spcAft>
                <a:spcPts val="800"/>
              </a:spcAft>
              <a:buNone/>
            </a:pPr>
            <a:r>
              <a:rPr lang="en-GB" sz="2200"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endParaRPr lang="en-GB" sz="2200" i="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1430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3679005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BBB4-748D-41DA-ABD4-B307E1938374}"/>
              </a:ext>
            </a:extLst>
          </p:cNvPr>
          <p:cNvSpPr>
            <a:spLocks noGrp="1"/>
          </p:cNvSpPr>
          <p:nvPr>
            <p:ph type="title"/>
          </p:nvPr>
        </p:nvSpPr>
        <p:spPr>
          <a:xfrm>
            <a:off x="2002971" y="333375"/>
            <a:ext cx="9276747" cy="647701"/>
          </a:xfrm>
        </p:spPr>
        <p:txBody>
          <a:bodyPr/>
          <a:lstStyle/>
          <a:p>
            <a:r>
              <a:rPr lang="en-GB" dirty="0"/>
              <a:t>Enablers : Training</a:t>
            </a:r>
          </a:p>
        </p:txBody>
      </p:sp>
      <p:sp>
        <p:nvSpPr>
          <p:cNvPr id="3" name="Content Placeholder 2">
            <a:extLst>
              <a:ext uri="{FF2B5EF4-FFF2-40B4-BE49-F238E27FC236}">
                <a16:creationId xmlns:a16="http://schemas.microsoft.com/office/drawing/2014/main" id="{831F1803-284D-4A44-83C1-FA7458624B01}"/>
              </a:ext>
            </a:extLst>
          </p:cNvPr>
          <p:cNvSpPr>
            <a:spLocks noGrp="1"/>
          </p:cNvSpPr>
          <p:nvPr>
            <p:ph idx="1"/>
          </p:nvPr>
        </p:nvSpPr>
        <p:spPr>
          <a:xfrm>
            <a:off x="555172" y="1196977"/>
            <a:ext cx="11636828" cy="5137149"/>
          </a:xfrm>
        </p:spPr>
        <p:txBody>
          <a:bodyPr/>
          <a:lstStyle/>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a:t>
            </a:r>
            <a:r>
              <a:rPr lang="en-GB" i="1" dirty="0">
                <a:effectLst/>
                <a:latin typeface="Calibri" panose="020F0502020204030204" pitchFamily="34" charset="0"/>
                <a:ea typeface="Calibri" panose="020F0502020204030204" pitchFamily="34" charset="0"/>
                <a:cs typeface="Calibri" panose="020F0502020204030204" pitchFamily="34" charset="0"/>
              </a:rPr>
              <a:t>Training for professionals to help them identify, assess and meet the needs of children and young people with SEND is well received and involves professionals from education, health and social care”.</a:t>
            </a: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Calibri" panose="020F0502020204030204" pitchFamily="34" charset="0"/>
              </a:rPr>
              <a:t> Training for special educational needs coordinators (SENCos) to identify needs is effective. For example, SENCos have attended mock assessment panels to learn more about how evidence of an emerging need is considered. This has also been extended to include health and social care professionals. This is improving the quality of identification and advice provided for assessments. Providers feel this has specifically improved understanding of the identification of ASD needs. Areas for development” Richmond Sept 21</a:t>
            </a:r>
          </a:p>
          <a:p>
            <a:pPr marL="0" indent="0">
              <a:lnSpc>
                <a:spcPct val="107000"/>
              </a:lnSpc>
              <a:spcAft>
                <a:spcPts val="800"/>
              </a:spcAft>
              <a:buNone/>
            </a:pPr>
            <a:endParaRPr lang="en-GB" i="1"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r>
              <a:rPr lang="en-GB"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“Professionals from education, health and care and staff across the local area have benefited from training and support to improve their contribution to the EHC planning process”. Sandwell  </a:t>
            </a:r>
          </a:p>
          <a:p>
            <a:pPr marL="0" indent="0">
              <a:lnSpc>
                <a:spcPct val="107000"/>
              </a:lnSpc>
              <a:spcAft>
                <a:spcPts val="800"/>
              </a:spcAft>
              <a:buNone/>
            </a:pPr>
            <a:endParaRPr lang="en-GB"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Calibri" panose="020F0502020204030204" pitchFamily="34" charset="0"/>
              </a:rPr>
              <a:t>Intensive training and support have increased the knowledge and skills of the new team of EHC officers </a:t>
            </a:r>
            <a:r>
              <a:rPr lang="en-GB" dirty="0">
                <a:effectLst/>
                <a:latin typeface="Calibri" panose="020F0502020204030204" pitchFamily="34" charset="0"/>
                <a:ea typeface="Calibri" panose="020F0502020204030204" pitchFamily="34" charset="0"/>
                <a:cs typeface="Calibri" panose="020F0502020204030204" pitchFamily="34" charset="0"/>
              </a:rPr>
              <a:t>Oldham</a:t>
            </a:r>
            <a:endParaRPr lang="en-GB" i="1"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Calibri" panose="020F0502020204030204" pitchFamily="34" charset="0"/>
              </a:rPr>
              <a:t> </a:t>
            </a:r>
          </a:p>
          <a:p>
            <a:pPr marL="0" indent="0">
              <a:lnSpc>
                <a:spcPct val="107000"/>
              </a:lnSpc>
              <a:spcAft>
                <a:spcPts val="800"/>
              </a:spcAft>
              <a:buNone/>
            </a:pPr>
            <a:endParaRPr lang="en-GB" sz="2200" i="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14300" indent="0">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000000"/>
                </a:solidFill>
                <a:effectLst/>
                <a:latin typeface="Arial" panose="020B0604020202020204" pitchFamily="34" charset="0"/>
                <a:ea typeface="Times New Roman" panose="02020603050405020304" pitchFamily="18" charset="0"/>
              </a:rPr>
              <a:t>“</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spcAft>
                <a:spcPts val="725"/>
              </a:spcAft>
              <a:buNone/>
            </a:pPr>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endParaRPr lang="en-GB" sz="1800" dirty="0">
              <a:solidFill>
                <a:srgbClr val="000000"/>
              </a:solidFill>
              <a:effectLst/>
              <a:latin typeface="Tahoma" panose="020B0604030504040204" pitchFamily="34" charset="0"/>
              <a:ea typeface="Times New Roman" panose="02020603050405020304" pitchFamily="18" charset="0"/>
            </a:endParaRPr>
          </a:p>
          <a:p>
            <a:pPr marL="0" indent="0">
              <a:lnSpc>
                <a:spcPct val="107000"/>
              </a:lnSpc>
              <a:spcAft>
                <a:spcPts val="800"/>
              </a:spcAft>
              <a:buNone/>
            </a:pPr>
            <a:r>
              <a:rPr lang="en-GB" i="1"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i="1" dirty="0">
                <a:effectLst/>
                <a:latin typeface="Arial" panose="020B0604020202020204" pitchFamily="34" charset="0"/>
                <a:ea typeface="Calibri" panose="020F0502020204030204" pitchFamily="34" charset="0"/>
                <a:cs typeface="Times New Roman" panose="02020603050405020304" pitchFamily="18" charset="0"/>
              </a:rPr>
              <a:t> </a:t>
            </a:r>
            <a:endParaRPr lang="en-GB"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B46B0346-88B3-4C83-B89E-6D02F8222B77}"/>
              </a:ext>
            </a:extLst>
          </p:cNvPr>
          <p:cNvSpPr>
            <a:spLocks noGrp="1"/>
          </p:cNvSpPr>
          <p:nvPr>
            <p:ph type="ftr" sz="quarter" idx="3"/>
          </p:nvPr>
        </p:nvSpPr>
        <p:spPr/>
        <p:txBody>
          <a:bodyPr/>
          <a:lstStyle/>
          <a:p>
            <a:endParaRPr lang="en-GB" dirty="0"/>
          </a:p>
        </p:txBody>
      </p:sp>
    </p:spTree>
    <p:extLst>
      <p:ext uri="{BB962C8B-B14F-4D97-AF65-F5344CB8AC3E}">
        <p14:creationId xmlns:p14="http://schemas.microsoft.com/office/powerpoint/2010/main" val="2743613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368118-CC7C-4798-9998-113146BDE538}"/>
              </a:ext>
            </a:extLst>
          </p:cNvPr>
          <p:cNvSpPr>
            <a:spLocks noGrp="1"/>
          </p:cNvSpPr>
          <p:nvPr>
            <p:ph type="title"/>
          </p:nvPr>
        </p:nvSpPr>
        <p:spPr>
          <a:xfrm>
            <a:off x="239349" y="55566"/>
            <a:ext cx="11617291" cy="790595"/>
          </a:xfrm>
        </p:spPr>
        <p:txBody>
          <a:bodyPr/>
          <a:lstStyle/>
          <a:p>
            <a:r>
              <a:rPr lang="en-GB" dirty="0"/>
              <a:t> </a:t>
            </a:r>
          </a:p>
        </p:txBody>
      </p:sp>
      <p:pic>
        <p:nvPicPr>
          <p:cNvPr id="6" name="Picture 5">
            <a:extLst>
              <a:ext uri="{FF2B5EF4-FFF2-40B4-BE49-F238E27FC236}">
                <a16:creationId xmlns:a16="http://schemas.microsoft.com/office/drawing/2014/main" id="{1AAB204F-BF21-4514-B4EF-31A00CD9B2B8}"/>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583140" y="1271453"/>
            <a:ext cx="8652681" cy="5264142"/>
          </a:xfrm>
          <a:prstGeom prst="rect">
            <a:avLst/>
          </a:prstGeom>
          <a:noFill/>
          <a:ln>
            <a:noFill/>
          </a:ln>
        </p:spPr>
      </p:pic>
    </p:spTree>
    <p:extLst>
      <p:ext uri="{BB962C8B-B14F-4D97-AF65-F5344CB8AC3E}">
        <p14:creationId xmlns:p14="http://schemas.microsoft.com/office/powerpoint/2010/main" val="3177290313"/>
      </p:ext>
    </p:extLst>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1_DfT Print Mas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fT Print Master">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DfT Print Master 1">
        <a:dk1>
          <a:srgbClr val="FF9900"/>
        </a:dk1>
        <a:lt1>
          <a:srgbClr val="FFFFCC"/>
        </a:lt1>
        <a:dk2>
          <a:srgbClr val="000000"/>
        </a:dk2>
        <a:lt2>
          <a:srgbClr val="FFCC00"/>
        </a:lt2>
        <a:accent1>
          <a:srgbClr val="6B6253"/>
        </a:accent1>
        <a:accent2>
          <a:srgbClr val="72543E"/>
        </a:accent2>
        <a:accent3>
          <a:srgbClr val="AAAAAA"/>
        </a:accent3>
        <a:accent4>
          <a:srgbClr val="DADAAE"/>
        </a:accent4>
        <a:accent5>
          <a:srgbClr val="BAB7B3"/>
        </a:accent5>
        <a:accent6>
          <a:srgbClr val="674B37"/>
        </a:accent6>
        <a:hlink>
          <a:srgbClr val="DA9880"/>
        </a:hlink>
        <a:folHlink>
          <a:srgbClr val="B2B2B2"/>
        </a:folHlink>
      </a:clrScheme>
      <a:clrMap bg1="dk2" tx1="lt1" bg2="dk1" tx2="lt2" accent1="accent1" accent2="accent2" accent3="accent3" accent4="accent4" accent5="accent5" accent6="accent6" hlink="hlink" folHlink="folHlink"/>
    </a:extraClrScheme>
    <a:extraClrScheme>
      <a:clrScheme name="DfT Print Master 2">
        <a:dk1>
          <a:srgbClr val="000000"/>
        </a:dk1>
        <a:lt1>
          <a:srgbClr val="FFFFFF"/>
        </a:lt1>
        <a:dk2>
          <a:srgbClr val="000000"/>
        </a:dk2>
        <a:lt2>
          <a:srgbClr val="006600"/>
        </a:lt2>
        <a:accent1>
          <a:srgbClr val="F5EBC1"/>
        </a:accent1>
        <a:accent2>
          <a:srgbClr val="FFCC00"/>
        </a:accent2>
        <a:accent3>
          <a:srgbClr val="FFFFFF"/>
        </a:accent3>
        <a:accent4>
          <a:srgbClr val="000000"/>
        </a:accent4>
        <a:accent5>
          <a:srgbClr val="F9F3DD"/>
        </a:accent5>
        <a:accent6>
          <a:srgbClr val="E7B900"/>
        </a:accent6>
        <a:hlink>
          <a:srgbClr val="D4876C"/>
        </a:hlink>
        <a:folHlink>
          <a:srgbClr val="B2B2B2"/>
        </a:folHlink>
      </a:clrScheme>
      <a:clrMap bg1="lt1" tx1="dk1" bg2="lt2" tx2="dk2" accent1="accent1" accent2="accent2" accent3="accent3" accent4="accent4" accent5="accent5" accent6="accent6" hlink="hlink" folHlink="folHlink"/>
    </a:extraClrScheme>
    <a:extraClrScheme>
      <a:clrScheme name="DfT Print Master 3">
        <a:dk1>
          <a:srgbClr val="000000"/>
        </a:dk1>
        <a:lt1>
          <a:srgbClr val="FFFFFF"/>
        </a:lt1>
        <a:dk2>
          <a:srgbClr val="000000"/>
        </a:dk2>
        <a:lt2>
          <a:srgbClr val="292929"/>
        </a:lt2>
        <a:accent1>
          <a:srgbClr val="EAEAEA"/>
        </a:accent1>
        <a:accent2>
          <a:srgbClr val="969696"/>
        </a:accent2>
        <a:accent3>
          <a:srgbClr val="FFFFFF"/>
        </a:accent3>
        <a:accent4>
          <a:srgbClr val="000000"/>
        </a:accent4>
        <a:accent5>
          <a:srgbClr val="F3F3F3"/>
        </a:accent5>
        <a:accent6>
          <a:srgbClr val="878787"/>
        </a:accent6>
        <a:hlink>
          <a:srgbClr val="5F5F5F"/>
        </a:hlink>
        <a:folHlink>
          <a:srgbClr val="B2B2B2"/>
        </a:folHlink>
      </a:clrScheme>
      <a:clrMap bg1="lt1" tx1="dk1" bg2="lt2" tx2="dk2" accent1="accent1" accent2="accent2" accent3="accent3" accent4="accent4" accent5="accent5" accent6="accent6" hlink="hlink" folHlink="folHlink"/>
    </a:extraClrScheme>
    <a:extraClrScheme>
      <a:clrScheme name="DfT Print Master 4">
        <a:dk1>
          <a:srgbClr val="000000"/>
        </a:dk1>
        <a:lt1>
          <a:srgbClr val="FFFFFF"/>
        </a:lt1>
        <a:dk2>
          <a:srgbClr val="000000"/>
        </a:dk2>
        <a:lt2>
          <a:srgbClr val="006600"/>
        </a:lt2>
        <a:accent1>
          <a:srgbClr val="D8EBB3"/>
        </a:accent1>
        <a:accent2>
          <a:srgbClr val="CCCC00"/>
        </a:accent2>
        <a:accent3>
          <a:srgbClr val="FFFFFF"/>
        </a:accent3>
        <a:accent4>
          <a:srgbClr val="000000"/>
        </a:accent4>
        <a:accent5>
          <a:srgbClr val="E9F3D6"/>
        </a:accent5>
        <a:accent6>
          <a:srgbClr val="B9B900"/>
        </a:accent6>
        <a:hlink>
          <a:srgbClr val="FFBE7D"/>
        </a:hlink>
        <a:folHlink>
          <a:srgbClr val="B2B2B2"/>
        </a:folHlink>
      </a:clrScheme>
      <a:clrMap bg1="lt1" tx1="dk1" bg2="lt2" tx2="dk2" accent1="accent1" accent2="accent2" accent3="accent3" accent4="accent4" accent5="accent5" accent6="accent6" hlink="hlink" folHlink="folHlink"/>
    </a:extraClrScheme>
    <a:extraClrScheme>
      <a:clrScheme name="DfT Print Master 5">
        <a:dk1>
          <a:srgbClr val="000000"/>
        </a:dk1>
        <a:lt1>
          <a:srgbClr val="E5D3B3"/>
        </a:lt1>
        <a:dk2>
          <a:srgbClr val="800000"/>
        </a:dk2>
        <a:lt2>
          <a:srgbClr val="009900"/>
        </a:lt2>
        <a:accent1>
          <a:srgbClr val="D5B095"/>
        </a:accent1>
        <a:accent2>
          <a:srgbClr val="E28666"/>
        </a:accent2>
        <a:accent3>
          <a:srgbClr val="F0E6D6"/>
        </a:accent3>
        <a:accent4>
          <a:srgbClr val="000000"/>
        </a:accent4>
        <a:accent5>
          <a:srgbClr val="E7D4C8"/>
        </a:accent5>
        <a:accent6>
          <a:srgbClr val="CD795C"/>
        </a:accent6>
        <a:hlink>
          <a:srgbClr val="B75735"/>
        </a:hlink>
        <a:folHlink>
          <a:srgbClr val="B2B2B2"/>
        </a:folHlink>
      </a:clrScheme>
      <a:clrMap bg1="lt1" tx1="dk1" bg2="lt2" tx2="dk2" accent1="accent1" accent2="accent2" accent3="accent3" accent4="accent4" accent5="accent5" accent6="accent6" hlink="hlink" folHlink="folHlink"/>
    </a:extraClrScheme>
    <a:extraClrScheme>
      <a:clrScheme name="DfT Print Master 6">
        <a:dk1>
          <a:srgbClr val="99CC00"/>
        </a:dk1>
        <a:lt1>
          <a:srgbClr val="FFFFFF"/>
        </a:lt1>
        <a:dk2>
          <a:srgbClr val="51399D"/>
        </a:dk2>
        <a:lt2>
          <a:srgbClr val="FFFFCC"/>
        </a:lt2>
        <a:accent1>
          <a:srgbClr val="877CAA"/>
        </a:accent1>
        <a:accent2>
          <a:srgbClr val="000058"/>
        </a:accent2>
        <a:accent3>
          <a:srgbClr val="B3AECC"/>
        </a:accent3>
        <a:accent4>
          <a:srgbClr val="DADADA"/>
        </a:accent4>
        <a:accent5>
          <a:srgbClr val="C3BFD2"/>
        </a:accent5>
        <a:accent6>
          <a:srgbClr val="00004F"/>
        </a:accent6>
        <a:hlink>
          <a:srgbClr val="FFCC00"/>
        </a:hlink>
        <a:folHlink>
          <a:srgbClr val="B2B2B2"/>
        </a:folHlink>
      </a:clrScheme>
      <a:clrMap bg1="dk2" tx1="lt1" bg2="dk1" tx2="lt2" accent1="accent1" accent2="accent2" accent3="accent3" accent4="accent4" accent5="accent5" accent6="accent6" hlink="hlink" folHlink="folHlink"/>
    </a:extraClrScheme>
    <a:extraClrScheme>
      <a:clrScheme name="DfT Print Master 7">
        <a:dk1>
          <a:srgbClr val="000000"/>
        </a:dk1>
        <a:lt1>
          <a:srgbClr val="FFFFFF"/>
        </a:lt1>
        <a:dk2>
          <a:srgbClr val="C58BFF"/>
        </a:dk2>
        <a:lt2>
          <a:srgbClr val="777777"/>
        </a:lt2>
        <a:accent1>
          <a:srgbClr val="006EB3"/>
        </a:accent1>
        <a:accent2>
          <a:srgbClr val="99CCFF"/>
        </a:accent2>
        <a:accent3>
          <a:srgbClr val="FFFFFF"/>
        </a:accent3>
        <a:accent4>
          <a:srgbClr val="000000"/>
        </a:accent4>
        <a:accent5>
          <a:srgbClr val="AABAD6"/>
        </a:accent5>
        <a:accent6>
          <a:srgbClr val="8AB9E7"/>
        </a:accent6>
        <a:hlink>
          <a:srgbClr val="FFCC00"/>
        </a:hlink>
        <a:folHlink>
          <a:srgbClr val="C0C0C0"/>
        </a:folHlink>
      </a:clrScheme>
      <a:clrMap bg1="lt1" tx1="dk1" bg2="lt2" tx2="dk2" accent1="accent1" accent2="accent2" accent3="accent3" accent4="accent4" accent5="accent5" accent6="accent6" hlink="hlink" folHlink="folHlink"/>
    </a:extraClrScheme>
    <a:extraClrScheme>
      <a:clrScheme name="DfT Print Master 8">
        <a:dk1>
          <a:srgbClr val="000000"/>
        </a:dk1>
        <a:lt1>
          <a:srgbClr val="FFFFFF"/>
        </a:lt1>
        <a:dk2>
          <a:srgbClr val="FFB343"/>
        </a:dk2>
        <a:lt2>
          <a:srgbClr val="777777"/>
        </a:lt2>
        <a:accent1>
          <a:srgbClr val="006EB3"/>
        </a:accent1>
        <a:accent2>
          <a:srgbClr val="9CC7E4"/>
        </a:accent2>
        <a:accent3>
          <a:srgbClr val="FFFFFF"/>
        </a:accent3>
        <a:accent4>
          <a:srgbClr val="000000"/>
        </a:accent4>
        <a:accent5>
          <a:srgbClr val="AABAD6"/>
        </a:accent5>
        <a:accent6>
          <a:srgbClr val="8DB4CF"/>
        </a:accent6>
        <a:hlink>
          <a:srgbClr val="DC3F47"/>
        </a:hlink>
        <a:folHlink>
          <a:srgbClr val="C0C0C0"/>
        </a:folHlink>
      </a:clrScheme>
      <a:clrMap bg1="lt1" tx1="dk1" bg2="lt2" tx2="dk2" accent1="accent1" accent2="accent2" accent3="accent3" accent4="accent4" accent5="accent5" accent6="accent6" hlink="hlink" folHlink="folHlink"/>
    </a:extraClrScheme>
    <a:extraClrScheme>
      <a:clrScheme name="DfT Print Master 9">
        <a:dk1>
          <a:srgbClr val="000000"/>
        </a:dk1>
        <a:lt1>
          <a:srgbClr val="FFFFFF"/>
        </a:lt1>
        <a:dk2>
          <a:srgbClr val="FFB343"/>
        </a:dk2>
        <a:lt2>
          <a:srgbClr val="777777"/>
        </a:lt2>
        <a:accent1>
          <a:srgbClr val="007662"/>
        </a:accent1>
        <a:accent2>
          <a:srgbClr val="4D9F91"/>
        </a:accent2>
        <a:accent3>
          <a:srgbClr val="FFFFFF"/>
        </a:accent3>
        <a:accent4>
          <a:srgbClr val="000000"/>
        </a:accent4>
        <a:accent5>
          <a:srgbClr val="AABDB7"/>
        </a:accent5>
        <a:accent6>
          <a:srgbClr val="459083"/>
        </a:accent6>
        <a:hlink>
          <a:srgbClr val="99C8C0"/>
        </a:hlink>
        <a:folHlink>
          <a:srgbClr val="CCE4E0"/>
        </a:folHlink>
      </a:clrScheme>
      <a:clrMap bg1="lt1" tx1="dk1" bg2="lt2" tx2="dk2" accent1="accent1" accent2="accent2" accent3="accent3" accent4="accent4" accent5="accent5" accent6="accent6" hlink="hlink" folHlink="folHlink"/>
    </a:extraClrScheme>
    <a:extraClrScheme>
      <a:clrScheme name="DfT Print Master 10">
        <a:dk1>
          <a:srgbClr val="000000"/>
        </a:dk1>
        <a:lt1>
          <a:srgbClr val="FFFFFF"/>
        </a:lt1>
        <a:dk2>
          <a:srgbClr val="FF9900"/>
        </a:dk2>
        <a:lt2>
          <a:srgbClr val="777777"/>
        </a:lt2>
        <a:accent1>
          <a:srgbClr val="007662"/>
        </a:accent1>
        <a:accent2>
          <a:srgbClr val="4D9F91"/>
        </a:accent2>
        <a:accent3>
          <a:srgbClr val="FFFFFF"/>
        </a:accent3>
        <a:accent4>
          <a:srgbClr val="000000"/>
        </a:accent4>
        <a:accent5>
          <a:srgbClr val="AABDB7"/>
        </a:accent5>
        <a:accent6>
          <a:srgbClr val="459083"/>
        </a:accent6>
        <a:hlink>
          <a:srgbClr val="99C8C0"/>
        </a:hlink>
        <a:folHlink>
          <a:srgbClr val="CCE4E0"/>
        </a:folHlink>
      </a:clrScheme>
      <a:clrMap bg1="lt1" tx1="dk1" bg2="lt2" tx2="dk2" accent1="accent1" accent2="accent2" accent3="accent3" accent4="accent4" accent5="accent5" accent6="accent6" hlink="hlink" folHlink="folHlink"/>
    </a:extraClrScheme>
    <a:extraClrScheme>
      <a:clrScheme name="DfT Print Master 11">
        <a:dk1>
          <a:srgbClr val="000000"/>
        </a:dk1>
        <a:lt1>
          <a:srgbClr val="FFFFFF"/>
        </a:lt1>
        <a:dk2>
          <a:srgbClr val="A6CFC8"/>
        </a:dk2>
        <a:lt2>
          <a:srgbClr val="3F465B"/>
        </a:lt2>
        <a:accent1>
          <a:srgbClr val="007662"/>
        </a:accent1>
        <a:accent2>
          <a:srgbClr val="FF9900"/>
        </a:accent2>
        <a:accent3>
          <a:srgbClr val="FFFFFF"/>
        </a:accent3>
        <a:accent4>
          <a:srgbClr val="000000"/>
        </a:accent4>
        <a:accent5>
          <a:srgbClr val="AABDB7"/>
        </a:accent5>
        <a:accent6>
          <a:srgbClr val="E78A00"/>
        </a:accent6>
        <a:hlink>
          <a:srgbClr val="01598D"/>
        </a:hlink>
        <a:folHlink>
          <a:srgbClr val="84305C"/>
        </a:folHlink>
      </a:clrScheme>
      <a:clrMap bg1="lt1" tx1="dk1" bg2="lt2" tx2="dk2" accent1="accent1" accent2="accent2" accent3="accent3" accent4="accent4" accent5="accent5" accent6="accent6" hlink="hlink" folHlink="folHlink"/>
    </a:extraClrScheme>
    <a:extraClrScheme>
      <a:clrScheme name="DfT Print Master 12">
        <a:dk1>
          <a:srgbClr val="000000"/>
        </a:dk1>
        <a:lt1>
          <a:srgbClr val="FFFFFF"/>
        </a:lt1>
        <a:dk2>
          <a:srgbClr val="A6CFC8"/>
        </a:dk2>
        <a:lt2>
          <a:srgbClr val="3F465B"/>
        </a:lt2>
        <a:accent1>
          <a:srgbClr val="007662"/>
        </a:accent1>
        <a:accent2>
          <a:srgbClr val="FF7F00"/>
        </a:accent2>
        <a:accent3>
          <a:srgbClr val="FFFFFF"/>
        </a:accent3>
        <a:accent4>
          <a:srgbClr val="000000"/>
        </a:accent4>
        <a:accent5>
          <a:srgbClr val="AABDB7"/>
        </a:accent5>
        <a:accent6>
          <a:srgbClr val="E77200"/>
        </a:accent6>
        <a:hlink>
          <a:srgbClr val="01598D"/>
        </a:hlink>
        <a:folHlink>
          <a:srgbClr val="84305C"/>
        </a:folHlink>
      </a:clrScheme>
      <a:clrMap bg1="lt1" tx1="dk1" bg2="lt2" tx2="dk2" accent1="accent1" accent2="accent2" accent3="accent3" accent4="accent4" accent5="accent5" accent6="accent6" hlink="hlink" folHlink="folHlink"/>
    </a:extraClrScheme>
    <a:extraClrScheme>
      <a:clrScheme name="DfT Print Master 13">
        <a:dk1>
          <a:srgbClr val="000000"/>
        </a:dk1>
        <a:lt1>
          <a:srgbClr val="FFFFFF"/>
        </a:lt1>
        <a:dk2>
          <a:srgbClr val="A6CFC8"/>
        </a:dk2>
        <a:lt2>
          <a:srgbClr val="3F465B"/>
        </a:lt2>
        <a:accent1>
          <a:srgbClr val="007662"/>
        </a:accent1>
        <a:accent2>
          <a:srgbClr val="FF7F00"/>
        </a:accent2>
        <a:accent3>
          <a:srgbClr val="FFFFFF"/>
        </a:accent3>
        <a:accent4>
          <a:srgbClr val="000000"/>
        </a:accent4>
        <a:accent5>
          <a:srgbClr val="AABDB7"/>
        </a:accent5>
        <a:accent6>
          <a:srgbClr val="E77200"/>
        </a:accent6>
        <a:hlink>
          <a:srgbClr val="00408E"/>
        </a:hlink>
        <a:folHlink>
          <a:srgbClr val="682649"/>
        </a:folHlink>
      </a:clrScheme>
      <a:clrMap bg1="lt1" tx1="dk1" bg2="lt2" tx2="dk2" accent1="accent1" accent2="accent2" accent3="accent3" accent4="accent4" accent5="accent5" accent6="accent6" hlink="hlink" folHlink="folHlink"/>
    </a:extraClrScheme>
    <a:extraClrScheme>
      <a:clrScheme name="DfT Print Master 14">
        <a:dk1>
          <a:srgbClr val="000000"/>
        </a:dk1>
        <a:lt1>
          <a:srgbClr val="FFFFFF"/>
        </a:lt1>
        <a:dk2>
          <a:srgbClr val="A6CFC8"/>
        </a:dk2>
        <a:lt2>
          <a:srgbClr val="3F465B"/>
        </a:lt2>
        <a:accent1>
          <a:srgbClr val="007662"/>
        </a:accent1>
        <a:accent2>
          <a:srgbClr val="FF7F00"/>
        </a:accent2>
        <a:accent3>
          <a:srgbClr val="FFFFFF"/>
        </a:accent3>
        <a:accent4>
          <a:srgbClr val="000000"/>
        </a:accent4>
        <a:accent5>
          <a:srgbClr val="AABDB7"/>
        </a:accent5>
        <a:accent6>
          <a:srgbClr val="E77200"/>
        </a:accent6>
        <a:hlink>
          <a:srgbClr val="273C7F"/>
        </a:hlink>
        <a:folHlink>
          <a:srgbClr val="851B53"/>
        </a:folHlink>
      </a:clrScheme>
      <a:clrMap bg1="lt1" tx1="dk1" bg2="lt2" tx2="dk2" accent1="accent1" accent2="accent2" accent3="accent3" accent4="accent4" accent5="accent5" accent6="accent6" hlink="hlink" folHlink="folHlink"/>
    </a:extraClrScheme>
    <a:extraClrScheme>
      <a:clrScheme name="DfT Print Master 15">
        <a:dk1>
          <a:srgbClr val="000000"/>
        </a:dk1>
        <a:lt1>
          <a:srgbClr val="FFFFFF"/>
        </a:lt1>
        <a:dk2>
          <a:srgbClr val="99C8C0"/>
        </a:dk2>
        <a:lt2>
          <a:srgbClr val="3F465B"/>
        </a:lt2>
        <a:accent1>
          <a:srgbClr val="007662"/>
        </a:accent1>
        <a:accent2>
          <a:srgbClr val="FF7F00"/>
        </a:accent2>
        <a:accent3>
          <a:srgbClr val="FFFFFF"/>
        </a:accent3>
        <a:accent4>
          <a:srgbClr val="000000"/>
        </a:accent4>
        <a:accent5>
          <a:srgbClr val="AABDB7"/>
        </a:accent5>
        <a:accent6>
          <a:srgbClr val="E77200"/>
        </a:accent6>
        <a:hlink>
          <a:srgbClr val="273C7F"/>
        </a:hlink>
        <a:folHlink>
          <a:srgbClr val="851B53"/>
        </a:folHlink>
      </a:clrScheme>
      <a:clrMap bg1="lt1" tx1="dk1" bg2="lt2" tx2="dk2" accent1="accent1" accent2="accent2" accent3="accent3" accent4="accent4" accent5="accent5" accent6="accent6" hlink="hlink" folHlink="folHlink"/>
    </a:extraClrScheme>
    <a:extraClrScheme>
      <a:clrScheme name="DfT Print Master 16">
        <a:dk1>
          <a:srgbClr val="000000"/>
        </a:dk1>
        <a:lt1>
          <a:srgbClr val="FFFFFF"/>
        </a:lt1>
        <a:dk2>
          <a:srgbClr val="66ADA1"/>
        </a:dk2>
        <a:lt2>
          <a:srgbClr val="3F4B4B"/>
        </a:lt2>
        <a:accent1>
          <a:srgbClr val="007662"/>
        </a:accent1>
        <a:accent2>
          <a:srgbClr val="FF7F00"/>
        </a:accent2>
        <a:accent3>
          <a:srgbClr val="FFFFFF"/>
        </a:accent3>
        <a:accent4>
          <a:srgbClr val="000000"/>
        </a:accent4>
        <a:accent5>
          <a:srgbClr val="AABDB7"/>
        </a:accent5>
        <a:accent6>
          <a:srgbClr val="E77200"/>
        </a:accent6>
        <a:hlink>
          <a:srgbClr val="273C7F"/>
        </a:hlink>
        <a:folHlink>
          <a:srgbClr val="851B5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DE6B2B49EDAF4D88E537C8274FE52E" ma:contentTypeVersion="13" ma:contentTypeDescription="Create a new document." ma:contentTypeScope="" ma:versionID="0861ce7c5b90b7218305fcb747be18ea">
  <xsd:schema xmlns:xsd="http://www.w3.org/2001/XMLSchema" xmlns:xs="http://www.w3.org/2001/XMLSchema" xmlns:p="http://schemas.microsoft.com/office/2006/metadata/properties" xmlns:ns3="1a6a0656-8467-483f-8ece-6fcc886f6218" xmlns:ns4="35a93947-24ca-433e-84e9-6b3ccf7bdbf5" targetNamespace="http://schemas.microsoft.com/office/2006/metadata/properties" ma:root="true" ma:fieldsID="78d8aa22fb7291d6906d959d97cdb185" ns3:_="" ns4:_="">
    <xsd:import namespace="1a6a0656-8467-483f-8ece-6fcc886f6218"/>
    <xsd:import namespace="35a93947-24ca-433e-84e9-6b3ccf7bdbf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6a0656-8467-483f-8ece-6fcc886f621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a93947-24ca-433e-84e9-6b3ccf7bdbf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7A1778B-AD47-4BA2-B072-63CF52E7AE75}">
  <ds:schemaRefs>
    <ds:schemaRef ds:uri="1a6a0656-8467-483f-8ece-6fcc886f6218"/>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5a93947-24ca-433e-84e9-6b3ccf7bdbf5"/>
    <ds:schemaRef ds:uri="http://www.w3.org/XML/1998/namespace"/>
  </ds:schemaRefs>
</ds:datastoreItem>
</file>

<file path=customXml/itemProps2.xml><?xml version="1.0" encoding="utf-8"?>
<ds:datastoreItem xmlns:ds="http://schemas.openxmlformats.org/officeDocument/2006/customXml" ds:itemID="{14CF2350-A8C6-4CDD-84FB-4C9F77EC8CDD}">
  <ds:schemaRefs>
    <ds:schemaRef ds:uri="http://schemas.microsoft.com/sharepoint/v3/contenttype/forms"/>
  </ds:schemaRefs>
</ds:datastoreItem>
</file>

<file path=customXml/itemProps3.xml><?xml version="1.0" encoding="utf-8"?>
<ds:datastoreItem xmlns:ds="http://schemas.openxmlformats.org/officeDocument/2006/customXml" ds:itemID="{D659E29A-30C6-46DF-B2ED-85D001004B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6a0656-8467-483f-8ece-6fcc886f6218"/>
    <ds:schemaRef ds:uri="35a93947-24ca-433e-84e9-6b3ccf7bdb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4876</TotalTime>
  <Words>3443</Words>
  <Application>Microsoft Office PowerPoint</Application>
  <PresentationFormat>Widescreen</PresentationFormat>
  <Paragraphs>364</Paragraphs>
  <Slides>32</Slides>
  <Notes>6</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41" baseType="lpstr">
      <vt:lpstr>Arial</vt:lpstr>
      <vt:lpstr>Arial Unicode MS</vt:lpstr>
      <vt:lpstr>Calibri</vt:lpstr>
      <vt:lpstr>Symbol</vt:lpstr>
      <vt:lpstr>Tahoma</vt:lpstr>
      <vt:lpstr>Times New Roman</vt:lpstr>
      <vt:lpstr>Wingdings</vt:lpstr>
      <vt:lpstr>1_DfT Print Master</vt:lpstr>
      <vt:lpstr>think-cell Slide</vt:lpstr>
      <vt:lpstr> </vt:lpstr>
      <vt:lpstr>PowerPoint Presentation</vt:lpstr>
      <vt:lpstr>PowerPoint Presentation</vt:lpstr>
      <vt:lpstr>PowerPoint Presentation</vt:lpstr>
      <vt:lpstr>PowerPoint Presentation</vt:lpstr>
      <vt:lpstr>Key messages from inspection reports</vt:lpstr>
      <vt:lpstr>Key messages from inspection reports</vt:lpstr>
      <vt:lpstr>Key messages from inspection reports</vt:lpstr>
      <vt:lpstr>Arrangements that enable quality</vt:lpstr>
      <vt:lpstr>Co-production and family experience </vt:lpstr>
      <vt:lpstr>Co-production and family experience </vt:lpstr>
      <vt:lpstr>Co-production and family experience </vt:lpstr>
      <vt:lpstr>Timescales </vt:lpstr>
      <vt:lpstr>Holistic Plans </vt:lpstr>
      <vt:lpstr>Holistic Plans </vt:lpstr>
      <vt:lpstr>Holistic Plans – Social Care </vt:lpstr>
      <vt:lpstr>Preparing for Adulthood – Summer Term 2021 inspections</vt:lpstr>
      <vt:lpstr>Outcomes </vt:lpstr>
      <vt:lpstr>Outcomes </vt:lpstr>
      <vt:lpstr> Ensuring provision is clearly specified</vt:lpstr>
      <vt:lpstr>A long-standing issue</vt:lpstr>
      <vt:lpstr>   </vt:lpstr>
      <vt:lpstr>The Golden Thread</vt:lpstr>
      <vt:lpstr>Reviewing EHCPs</vt:lpstr>
      <vt:lpstr>Reviewing EHCPs</vt:lpstr>
      <vt:lpstr>Enablers : Leadership </vt:lpstr>
      <vt:lpstr>Enablers : Leadership </vt:lpstr>
      <vt:lpstr>Enablers : Quality Assurance processes</vt:lpstr>
      <vt:lpstr>Enablers : Quality Assurance processes</vt:lpstr>
      <vt:lpstr>Enablers : Quality Assurance processes</vt:lpstr>
      <vt:lpstr>Enablers : Training</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Autumn 2019</dc:title>
  <dc:creator>Longrigg, Antonia</dc:creator>
  <cp:lastModifiedBy>GALE, Brian</cp:lastModifiedBy>
  <cp:revision>127</cp:revision>
  <dcterms:created xsi:type="dcterms:W3CDTF">2019-11-21T11:03:06Z</dcterms:created>
  <dcterms:modified xsi:type="dcterms:W3CDTF">2021-11-09T15:37:10Z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0x0101002BDE6B2B49EDAF4D88E537C8274FE52E</vt:lpwstr>
  </property>
  <property fmtid="{D5CDD505-2E9C-101B-9397-08002B2CF9AE}" pid="3" name="_dlc_DocIdItemGuid">
    <vt:lpwstr>5c2bb7fd-777f-4872-9b97-17c16da751d0</vt:lpwstr>
  </property>
  <property fmtid="{D5CDD505-2E9C-101B-9397-08002B2CF9AE}" pid="4" name="TaxKeyword">
    <vt:lpwstr/>
  </property>
</Properties>
</file>