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1"/>
  </p:notesMasterIdLst>
  <p:handoutMasterIdLst>
    <p:handoutMasterId r:id="rId32"/>
  </p:handoutMasterIdLst>
  <p:sldIdLst>
    <p:sldId id="272" r:id="rId5"/>
    <p:sldId id="969" r:id="rId6"/>
    <p:sldId id="1057" r:id="rId7"/>
    <p:sldId id="1058" r:id="rId8"/>
    <p:sldId id="1060" r:id="rId9"/>
    <p:sldId id="1059" r:id="rId10"/>
    <p:sldId id="260" r:id="rId11"/>
    <p:sldId id="1082" r:id="rId12"/>
    <p:sldId id="699" r:id="rId13"/>
    <p:sldId id="704" r:id="rId14"/>
    <p:sldId id="708" r:id="rId15"/>
    <p:sldId id="1083" r:id="rId16"/>
    <p:sldId id="702" r:id="rId17"/>
    <p:sldId id="692" r:id="rId18"/>
    <p:sldId id="1047" r:id="rId19"/>
    <p:sldId id="1048" r:id="rId20"/>
    <p:sldId id="1049" r:id="rId21"/>
    <p:sldId id="1050" r:id="rId22"/>
    <p:sldId id="1051" r:id="rId23"/>
    <p:sldId id="927" r:id="rId24"/>
    <p:sldId id="1052" r:id="rId25"/>
    <p:sldId id="1053" r:id="rId26"/>
    <p:sldId id="1054" r:id="rId27"/>
    <p:sldId id="1061" r:id="rId28"/>
    <p:sldId id="1035" r:id="rId29"/>
    <p:sldId id="590" r:id="rId30"/>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p15:clr>
            <a:srgbClr val="A4A3A4"/>
          </p15:clr>
        </p15:guide>
        <p15:guide id="2" orient="horz" pos="1842">
          <p15:clr>
            <a:srgbClr val="A4A3A4"/>
          </p15:clr>
        </p15:guide>
        <p15:guide id="3" orient="horz" pos="3702">
          <p15:clr>
            <a:srgbClr val="A4A3A4"/>
          </p15:clr>
        </p15:guide>
        <p15:guide id="4" orient="horz" pos="1026">
          <p15:clr>
            <a:srgbClr val="A4A3A4"/>
          </p15:clr>
        </p15:guide>
        <p15:guide id="5" orient="horz" pos="210">
          <p15:clr>
            <a:srgbClr val="A4A3A4"/>
          </p15:clr>
        </p15:guide>
        <p15:guide id="6" orient="horz" pos="754">
          <p15:clr>
            <a:srgbClr val="A4A3A4"/>
          </p15:clr>
        </p15:guide>
        <p15:guide id="7" orient="horz" pos="3748">
          <p15:clr>
            <a:srgbClr val="A4A3A4"/>
          </p15:clr>
        </p15:guide>
        <p15:guide id="8" pos="431">
          <p15:clr>
            <a:srgbClr val="A4A3A4"/>
          </p15:clr>
        </p15:guide>
        <p15:guide id="9" pos="5329">
          <p15:clr>
            <a:srgbClr val="A4A3A4"/>
          </p15:clr>
        </p15:guide>
        <p15:guide id="10" pos="2925">
          <p15:clr>
            <a:srgbClr val="A4A3A4"/>
          </p15:clr>
        </p15:guide>
        <p15:guide id="11" pos="2835">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4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SON, Colette" initials="M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6E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94690" autoAdjust="0"/>
  </p:normalViewPr>
  <p:slideViewPr>
    <p:cSldViewPr showGuides="1">
      <p:cViewPr varScale="1">
        <p:scale>
          <a:sx n="81" d="100"/>
          <a:sy n="81" d="100"/>
        </p:scale>
        <p:origin x="960" y="39"/>
      </p:cViewPr>
      <p:guideLst>
        <p:guide orient="horz" pos="618"/>
        <p:guide orient="horz" pos="1842"/>
        <p:guide orient="horz" pos="3702"/>
        <p:guide orient="horz" pos="1026"/>
        <p:guide orient="horz" pos="210"/>
        <p:guide orient="horz" pos="754"/>
        <p:guide orient="horz" pos="3748"/>
        <p:guide pos="431"/>
        <p:guide pos="5329"/>
        <p:guide pos="2925"/>
        <p:guide pos="2835"/>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61" d="100"/>
          <a:sy n="61" d="100"/>
        </p:scale>
        <p:origin x="2682" y="48"/>
      </p:cViewPr>
      <p:guideLst>
        <p:guide orient="horz" pos="3133"/>
        <p:guide pos="214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MICH, Andre" userId="b426a7ff-fcb8-46e9-955e-3d2587900f1d" providerId="ADAL" clId="{24CBFD8E-687A-4FE8-B147-E430E81546D1}"/>
    <pc:docChg chg="modSld sldOrd">
      <pc:chgData name="IMICH, Andre" userId="b426a7ff-fcb8-46e9-955e-3d2587900f1d" providerId="ADAL" clId="{24CBFD8E-687A-4FE8-B147-E430E81546D1}" dt="2021-05-07T11:03:51.255" v="51" actId="14100"/>
      <pc:docMkLst>
        <pc:docMk/>
      </pc:docMkLst>
      <pc:sldChg chg="modSp mod ord">
        <pc:chgData name="IMICH, Andre" userId="b426a7ff-fcb8-46e9-955e-3d2587900f1d" providerId="ADAL" clId="{24CBFD8E-687A-4FE8-B147-E430E81546D1}" dt="2021-05-07T11:03:51.255" v="51" actId="14100"/>
        <pc:sldMkLst>
          <pc:docMk/>
          <pc:sldMk cId="1680545444" sldId="272"/>
        </pc:sldMkLst>
        <pc:spChg chg="mod">
          <ac:chgData name="IMICH, Andre" userId="b426a7ff-fcb8-46e9-955e-3d2587900f1d" providerId="ADAL" clId="{24CBFD8E-687A-4FE8-B147-E430E81546D1}" dt="2021-05-07T11:03:51.255" v="51" actId="14100"/>
          <ac:spMkLst>
            <pc:docMk/>
            <pc:sldMk cId="1680545444" sldId="272"/>
            <ac:spMk id="4" creationId="{00000000-0000-0000-0000-000000000000}"/>
          </ac:spMkLst>
        </pc:spChg>
        <pc:spChg chg="mod">
          <ac:chgData name="IMICH, Andre" userId="b426a7ff-fcb8-46e9-955e-3d2587900f1d" providerId="ADAL" clId="{24CBFD8E-687A-4FE8-B147-E430E81546D1}" dt="2021-05-07T11:03:44.857" v="49" actId="1076"/>
          <ac:spMkLst>
            <pc:docMk/>
            <pc:sldMk cId="1680545444" sldId="272"/>
            <ac:spMk id="2051" creationId="{00000000-0000-0000-0000-000000000000}"/>
          </ac:spMkLst>
        </pc:spChg>
      </pc:sldChg>
    </pc:docChg>
  </pc:docChgLst>
  <pc:docChgLst>
    <pc:chgData name="IMICH, Andre" userId="b426a7ff-fcb8-46e9-955e-3d2587900f1d" providerId="ADAL" clId="{1635F606-AE6B-4FDC-9468-C7693479D415}"/>
    <pc:docChg chg="undo custSel addSld delSld modSld sldOrd">
      <pc:chgData name="IMICH, Andre" userId="b426a7ff-fcb8-46e9-955e-3d2587900f1d" providerId="ADAL" clId="{1635F606-AE6B-4FDC-9468-C7693479D415}" dt="2021-06-07T11:46:06.995" v="372" actId="20577"/>
      <pc:docMkLst>
        <pc:docMk/>
      </pc:docMkLst>
      <pc:sldChg chg="del">
        <pc:chgData name="IMICH, Andre" userId="b426a7ff-fcb8-46e9-955e-3d2587900f1d" providerId="ADAL" clId="{1635F606-AE6B-4FDC-9468-C7693479D415}" dt="2021-06-07T05:08:02.938" v="4" actId="2696"/>
        <pc:sldMkLst>
          <pc:docMk/>
          <pc:sldMk cId="2764746679" sldId="257"/>
        </pc:sldMkLst>
      </pc:sldChg>
      <pc:sldChg chg="del">
        <pc:chgData name="IMICH, Andre" userId="b426a7ff-fcb8-46e9-955e-3d2587900f1d" providerId="ADAL" clId="{1635F606-AE6B-4FDC-9468-C7693479D415}" dt="2021-06-07T10:56:40.942" v="221" actId="2696"/>
        <pc:sldMkLst>
          <pc:docMk/>
          <pc:sldMk cId="3869077373" sldId="258"/>
        </pc:sldMkLst>
      </pc:sldChg>
      <pc:sldChg chg="del">
        <pc:chgData name="IMICH, Andre" userId="b426a7ff-fcb8-46e9-955e-3d2587900f1d" providerId="ADAL" clId="{1635F606-AE6B-4FDC-9468-C7693479D415}" dt="2021-06-07T10:56:40.751" v="220" actId="2696"/>
        <pc:sldMkLst>
          <pc:docMk/>
          <pc:sldMk cId="2323016780" sldId="259"/>
        </pc:sldMkLst>
      </pc:sldChg>
      <pc:sldChg chg="modSp add mod ord">
        <pc:chgData name="IMICH, Andre" userId="b426a7ff-fcb8-46e9-955e-3d2587900f1d" providerId="ADAL" clId="{1635F606-AE6B-4FDC-9468-C7693479D415}" dt="2021-06-07T11:44:24.744" v="309" actId="313"/>
        <pc:sldMkLst>
          <pc:docMk/>
          <pc:sldMk cId="2746893517" sldId="260"/>
        </pc:sldMkLst>
        <pc:spChg chg="mod">
          <ac:chgData name="IMICH, Andre" userId="b426a7ff-fcb8-46e9-955e-3d2587900f1d" providerId="ADAL" clId="{1635F606-AE6B-4FDC-9468-C7693479D415}" dt="2021-06-07T09:45:06.881" v="47" actId="113"/>
          <ac:spMkLst>
            <pc:docMk/>
            <pc:sldMk cId="2746893517" sldId="260"/>
            <ac:spMk id="2" creationId="{1144B7A6-E94C-4C9B-ADD8-5393ABAF0DB2}"/>
          </ac:spMkLst>
        </pc:spChg>
        <pc:spChg chg="mod">
          <ac:chgData name="IMICH, Andre" userId="b426a7ff-fcb8-46e9-955e-3d2587900f1d" providerId="ADAL" clId="{1635F606-AE6B-4FDC-9468-C7693479D415}" dt="2021-06-07T11:44:24.744" v="309" actId="313"/>
          <ac:spMkLst>
            <pc:docMk/>
            <pc:sldMk cId="2746893517" sldId="260"/>
            <ac:spMk id="3" creationId="{A01EDD9D-40F4-4914-9777-724599E17776}"/>
          </ac:spMkLst>
        </pc:spChg>
      </pc:sldChg>
      <pc:sldChg chg="modSp mod">
        <pc:chgData name="IMICH, Andre" userId="b426a7ff-fcb8-46e9-955e-3d2587900f1d" providerId="ADAL" clId="{1635F606-AE6B-4FDC-9468-C7693479D415}" dt="2021-06-07T10:58:04.270" v="235" actId="6549"/>
        <pc:sldMkLst>
          <pc:docMk/>
          <pc:sldMk cId="1680545444" sldId="272"/>
        </pc:sldMkLst>
        <pc:spChg chg="mod">
          <ac:chgData name="IMICH, Andre" userId="b426a7ff-fcb8-46e9-955e-3d2587900f1d" providerId="ADAL" clId="{1635F606-AE6B-4FDC-9468-C7693479D415}" dt="2021-06-07T10:58:04.270" v="235" actId="6549"/>
          <ac:spMkLst>
            <pc:docMk/>
            <pc:sldMk cId="1680545444" sldId="272"/>
            <ac:spMk id="2" creationId="{00000000-0000-0000-0000-000000000000}"/>
          </ac:spMkLst>
        </pc:spChg>
      </pc:sldChg>
      <pc:sldChg chg="add del">
        <pc:chgData name="IMICH, Andre" userId="b426a7ff-fcb8-46e9-955e-3d2587900f1d" providerId="ADAL" clId="{1635F606-AE6B-4FDC-9468-C7693479D415}" dt="2021-06-07T10:55:41.187" v="201" actId="2696"/>
        <pc:sldMkLst>
          <pc:docMk/>
          <pc:sldMk cId="4107144047" sldId="321"/>
        </pc:sldMkLst>
      </pc:sldChg>
      <pc:sldChg chg="add del">
        <pc:chgData name="IMICH, Andre" userId="b426a7ff-fcb8-46e9-955e-3d2587900f1d" providerId="ADAL" clId="{1635F606-AE6B-4FDC-9468-C7693479D415}" dt="2021-06-07T11:43:20.645" v="297" actId="2696"/>
        <pc:sldMkLst>
          <pc:docMk/>
          <pc:sldMk cId="2193604989" sldId="338"/>
        </pc:sldMkLst>
      </pc:sldChg>
      <pc:sldChg chg="modSp add del mod">
        <pc:chgData name="IMICH, Andre" userId="b426a7ff-fcb8-46e9-955e-3d2587900f1d" providerId="ADAL" clId="{1635F606-AE6B-4FDC-9468-C7693479D415}" dt="2021-06-07T11:43:13.335" v="295" actId="2696"/>
        <pc:sldMkLst>
          <pc:docMk/>
          <pc:sldMk cId="4248661340" sldId="350"/>
        </pc:sldMkLst>
        <pc:spChg chg="mod">
          <ac:chgData name="IMICH, Andre" userId="b426a7ff-fcb8-46e9-955e-3d2587900f1d" providerId="ADAL" clId="{1635F606-AE6B-4FDC-9468-C7693479D415}" dt="2021-06-04T15:56:54.454" v="2" actId="20577"/>
          <ac:spMkLst>
            <pc:docMk/>
            <pc:sldMk cId="4248661340" sldId="350"/>
            <ac:spMk id="5" creationId="{00000000-0000-0000-0000-000000000000}"/>
          </ac:spMkLst>
        </pc:spChg>
      </pc:sldChg>
      <pc:sldChg chg="add">
        <pc:chgData name="IMICH, Andre" userId="b426a7ff-fcb8-46e9-955e-3d2587900f1d" providerId="ADAL" clId="{1635F606-AE6B-4FDC-9468-C7693479D415}" dt="2021-06-04T15:56:49.515" v="0"/>
        <pc:sldMkLst>
          <pc:docMk/>
          <pc:sldMk cId="3674956054" sldId="351"/>
        </pc:sldMkLst>
      </pc:sldChg>
      <pc:sldChg chg="add del">
        <pc:chgData name="IMICH, Andre" userId="b426a7ff-fcb8-46e9-955e-3d2587900f1d" providerId="ADAL" clId="{1635F606-AE6B-4FDC-9468-C7693479D415}" dt="2021-06-07T11:43:17.288" v="296" actId="2696"/>
        <pc:sldMkLst>
          <pc:docMk/>
          <pc:sldMk cId="2921299353" sldId="362"/>
        </pc:sldMkLst>
      </pc:sldChg>
      <pc:sldChg chg="add del">
        <pc:chgData name="IMICH, Andre" userId="b426a7ff-fcb8-46e9-955e-3d2587900f1d" providerId="ADAL" clId="{1635F606-AE6B-4FDC-9468-C7693479D415}" dt="2021-06-07T11:43:23.453" v="298" actId="2696"/>
        <pc:sldMkLst>
          <pc:docMk/>
          <pc:sldMk cId="3950906070" sldId="363"/>
        </pc:sldMkLst>
      </pc:sldChg>
      <pc:sldChg chg="add del">
        <pc:chgData name="IMICH, Andre" userId="b426a7ff-fcb8-46e9-955e-3d2587900f1d" providerId="ADAL" clId="{1635F606-AE6B-4FDC-9468-C7693479D415}" dt="2021-06-07T10:56:31.838" v="208" actId="2696"/>
        <pc:sldMkLst>
          <pc:docMk/>
          <pc:sldMk cId="2028448496" sldId="364"/>
        </pc:sldMkLst>
      </pc:sldChg>
      <pc:sldChg chg="add">
        <pc:chgData name="IMICH, Andre" userId="b426a7ff-fcb8-46e9-955e-3d2587900f1d" providerId="ADAL" clId="{1635F606-AE6B-4FDC-9468-C7693479D415}" dt="2021-06-04T15:56:49.515" v="0"/>
        <pc:sldMkLst>
          <pc:docMk/>
          <pc:sldMk cId="1585012041" sldId="368"/>
        </pc:sldMkLst>
      </pc:sldChg>
      <pc:sldChg chg="add del">
        <pc:chgData name="IMICH, Andre" userId="b426a7ff-fcb8-46e9-955e-3d2587900f1d" providerId="ADAL" clId="{1635F606-AE6B-4FDC-9468-C7693479D415}" dt="2021-06-07T10:57:40.028" v="232" actId="2696"/>
        <pc:sldMkLst>
          <pc:docMk/>
          <pc:sldMk cId="2546578876" sldId="370"/>
        </pc:sldMkLst>
      </pc:sldChg>
      <pc:sldChg chg="add del">
        <pc:chgData name="IMICH, Andre" userId="b426a7ff-fcb8-46e9-955e-3d2587900f1d" providerId="ADAL" clId="{1635F606-AE6B-4FDC-9468-C7693479D415}" dt="2021-06-07T09:43:35.362" v="7"/>
        <pc:sldMkLst>
          <pc:docMk/>
          <pc:sldMk cId="3872110886" sldId="370"/>
        </pc:sldMkLst>
      </pc:sldChg>
      <pc:sldChg chg="modSp add mod ord">
        <pc:chgData name="IMICH, Andre" userId="b426a7ff-fcb8-46e9-955e-3d2587900f1d" providerId="ADAL" clId="{1635F606-AE6B-4FDC-9468-C7693479D415}" dt="2021-06-07T11:39:17.169" v="266"/>
        <pc:sldMkLst>
          <pc:docMk/>
          <pc:sldMk cId="1458211204" sldId="691"/>
        </pc:sldMkLst>
        <pc:graphicFrameChg chg="mod modGraphic">
          <ac:chgData name="IMICH, Andre" userId="b426a7ff-fcb8-46e9-955e-3d2587900f1d" providerId="ADAL" clId="{1635F606-AE6B-4FDC-9468-C7693479D415}" dt="2021-06-07T11:36:42.731" v="258" actId="1076"/>
          <ac:graphicFrameMkLst>
            <pc:docMk/>
            <pc:sldMk cId="1458211204" sldId="691"/>
            <ac:graphicFrameMk id="5" creationId="{106E2583-0747-472A-AB40-30048D02C878}"/>
          </ac:graphicFrameMkLst>
        </pc:graphicFrameChg>
      </pc:sldChg>
      <pc:sldChg chg="add ord">
        <pc:chgData name="IMICH, Andre" userId="b426a7ff-fcb8-46e9-955e-3d2587900f1d" providerId="ADAL" clId="{1635F606-AE6B-4FDC-9468-C7693479D415}" dt="2021-06-07T11:39:17.169" v="266"/>
        <pc:sldMkLst>
          <pc:docMk/>
          <pc:sldMk cId="3186011886" sldId="692"/>
        </pc:sldMkLst>
      </pc:sldChg>
      <pc:sldChg chg="modSp add mod ord">
        <pc:chgData name="IMICH, Andre" userId="b426a7ff-fcb8-46e9-955e-3d2587900f1d" providerId="ADAL" clId="{1635F606-AE6B-4FDC-9468-C7693479D415}" dt="2021-06-07T11:46:06.995" v="372" actId="20577"/>
        <pc:sldMkLst>
          <pc:docMk/>
          <pc:sldMk cId="3966014436" sldId="695"/>
        </pc:sldMkLst>
        <pc:spChg chg="mod">
          <ac:chgData name="IMICH, Andre" userId="b426a7ff-fcb8-46e9-955e-3d2587900f1d" providerId="ADAL" clId="{1635F606-AE6B-4FDC-9468-C7693479D415}" dt="2021-06-07T11:46:06.995" v="372" actId="20577"/>
          <ac:spMkLst>
            <pc:docMk/>
            <pc:sldMk cId="3966014436" sldId="695"/>
            <ac:spMk id="6" creationId="{D21F31B2-36FD-4860-88F7-CE2F97754123}"/>
          </ac:spMkLst>
        </pc:spChg>
        <pc:graphicFrameChg chg="modGraphic">
          <ac:chgData name="IMICH, Andre" userId="b426a7ff-fcb8-46e9-955e-3d2587900f1d" providerId="ADAL" clId="{1635F606-AE6B-4FDC-9468-C7693479D415}" dt="2021-06-07T11:45:45.779" v="367" actId="20577"/>
          <ac:graphicFrameMkLst>
            <pc:docMk/>
            <pc:sldMk cId="3966014436" sldId="695"/>
            <ac:graphicFrameMk id="5" creationId="{B94EC291-A487-4B94-AB34-BDC8091BDA09}"/>
          </ac:graphicFrameMkLst>
        </pc:graphicFrameChg>
      </pc:sldChg>
      <pc:sldChg chg="add ord">
        <pc:chgData name="IMICH, Andre" userId="b426a7ff-fcb8-46e9-955e-3d2587900f1d" providerId="ADAL" clId="{1635F606-AE6B-4FDC-9468-C7693479D415}" dt="2021-06-07T11:39:17.169" v="266"/>
        <pc:sldMkLst>
          <pc:docMk/>
          <pc:sldMk cId="332440130" sldId="699"/>
        </pc:sldMkLst>
      </pc:sldChg>
      <pc:sldChg chg="add ord">
        <pc:chgData name="IMICH, Andre" userId="b426a7ff-fcb8-46e9-955e-3d2587900f1d" providerId="ADAL" clId="{1635F606-AE6B-4FDC-9468-C7693479D415}" dt="2021-06-07T11:39:17.169" v="266"/>
        <pc:sldMkLst>
          <pc:docMk/>
          <pc:sldMk cId="3132147425" sldId="702"/>
        </pc:sldMkLst>
      </pc:sldChg>
      <pc:sldChg chg="modSp add mod ord">
        <pc:chgData name="IMICH, Andre" userId="b426a7ff-fcb8-46e9-955e-3d2587900f1d" providerId="ADAL" clId="{1635F606-AE6B-4FDC-9468-C7693479D415}" dt="2021-06-07T11:39:17.169" v="266"/>
        <pc:sldMkLst>
          <pc:docMk/>
          <pc:sldMk cId="2694079946" sldId="704"/>
        </pc:sldMkLst>
        <pc:spChg chg="mod">
          <ac:chgData name="IMICH, Andre" userId="b426a7ff-fcb8-46e9-955e-3d2587900f1d" providerId="ADAL" clId="{1635F606-AE6B-4FDC-9468-C7693479D415}" dt="2021-06-07T11:36:18.428" v="255" actId="1076"/>
          <ac:spMkLst>
            <pc:docMk/>
            <pc:sldMk cId="2694079946" sldId="704"/>
            <ac:spMk id="2" creationId="{F11B234F-8E04-4FC0-BE4C-FE6A7BCA5696}"/>
          </ac:spMkLst>
        </pc:spChg>
      </pc:sldChg>
      <pc:sldChg chg="modSp add mod ord">
        <pc:chgData name="IMICH, Andre" userId="b426a7ff-fcb8-46e9-955e-3d2587900f1d" providerId="ADAL" clId="{1635F606-AE6B-4FDC-9468-C7693479D415}" dt="2021-06-07T11:39:17.169" v="266"/>
        <pc:sldMkLst>
          <pc:docMk/>
          <pc:sldMk cId="1854302218" sldId="708"/>
        </pc:sldMkLst>
        <pc:spChg chg="mod">
          <ac:chgData name="IMICH, Andre" userId="b426a7ff-fcb8-46e9-955e-3d2587900f1d" providerId="ADAL" clId="{1635F606-AE6B-4FDC-9468-C7693479D415}" dt="2021-06-07T11:36:24.708" v="256" actId="1076"/>
          <ac:spMkLst>
            <pc:docMk/>
            <pc:sldMk cId="1854302218" sldId="708"/>
            <ac:spMk id="2" creationId="{BE53397C-72C4-4512-9195-3D74686AB667}"/>
          </ac:spMkLst>
        </pc:spChg>
      </pc:sldChg>
      <pc:sldChg chg="modSp add mod ord">
        <pc:chgData name="IMICH, Andre" userId="b426a7ff-fcb8-46e9-955e-3d2587900f1d" providerId="ADAL" clId="{1635F606-AE6B-4FDC-9468-C7693479D415}" dt="2021-06-07T11:45:33.816" v="354" actId="1076"/>
        <pc:sldMkLst>
          <pc:docMk/>
          <pc:sldMk cId="957722126" sldId="721"/>
        </pc:sldMkLst>
        <pc:spChg chg="mod">
          <ac:chgData name="IMICH, Andre" userId="b426a7ff-fcb8-46e9-955e-3d2587900f1d" providerId="ADAL" clId="{1635F606-AE6B-4FDC-9468-C7693479D415}" dt="2021-06-07T11:45:33.816" v="354" actId="1076"/>
          <ac:spMkLst>
            <pc:docMk/>
            <pc:sldMk cId="957722126" sldId="721"/>
            <ac:spMk id="2" creationId="{AB7097E9-CD23-4642-902A-3D674C4B23FA}"/>
          </ac:spMkLst>
        </pc:spChg>
      </pc:sldChg>
      <pc:sldChg chg="del">
        <pc:chgData name="IMICH, Andre" userId="b426a7ff-fcb8-46e9-955e-3d2587900f1d" providerId="ADAL" clId="{1635F606-AE6B-4FDC-9468-C7693479D415}" dt="2021-06-07T10:56:42.803" v="226" actId="2696"/>
        <pc:sldMkLst>
          <pc:docMk/>
          <pc:sldMk cId="8290702" sldId="824"/>
        </pc:sldMkLst>
      </pc:sldChg>
      <pc:sldChg chg="del">
        <pc:chgData name="IMICH, Andre" userId="b426a7ff-fcb8-46e9-955e-3d2587900f1d" providerId="ADAL" clId="{1635F606-AE6B-4FDC-9468-C7693479D415}" dt="2021-06-07T10:55:46.946" v="206" actId="2696"/>
        <pc:sldMkLst>
          <pc:docMk/>
          <pc:sldMk cId="822251345" sldId="853"/>
        </pc:sldMkLst>
      </pc:sldChg>
      <pc:sldChg chg="del">
        <pc:chgData name="IMICH, Andre" userId="b426a7ff-fcb8-46e9-955e-3d2587900f1d" providerId="ADAL" clId="{1635F606-AE6B-4FDC-9468-C7693479D415}" dt="2021-06-07T10:56:42.615" v="225" actId="2696"/>
        <pc:sldMkLst>
          <pc:docMk/>
          <pc:sldMk cId="3681878284" sldId="866"/>
        </pc:sldMkLst>
      </pc:sldChg>
      <pc:sldChg chg="del">
        <pc:chgData name="IMICH, Andre" userId="b426a7ff-fcb8-46e9-955e-3d2587900f1d" providerId="ADAL" clId="{1635F606-AE6B-4FDC-9468-C7693479D415}" dt="2021-06-07T10:56:46.550" v="228" actId="2696"/>
        <pc:sldMkLst>
          <pc:docMk/>
          <pc:sldMk cId="221268985" sldId="873"/>
        </pc:sldMkLst>
      </pc:sldChg>
      <pc:sldChg chg="del">
        <pc:chgData name="IMICH, Andre" userId="b426a7ff-fcb8-46e9-955e-3d2587900f1d" providerId="ADAL" clId="{1635F606-AE6B-4FDC-9468-C7693479D415}" dt="2021-06-07T10:56:47.099" v="229" actId="2696"/>
        <pc:sldMkLst>
          <pc:docMk/>
          <pc:sldMk cId="3526197411" sldId="881"/>
        </pc:sldMkLst>
      </pc:sldChg>
      <pc:sldChg chg="del">
        <pc:chgData name="IMICH, Andre" userId="b426a7ff-fcb8-46e9-955e-3d2587900f1d" providerId="ADAL" clId="{1635F606-AE6B-4FDC-9468-C7693479D415}" dt="2021-06-07T10:56:41.644" v="223" actId="2696"/>
        <pc:sldMkLst>
          <pc:docMk/>
          <pc:sldMk cId="290733180" sldId="883"/>
        </pc:sldMkLst>
      </pc:sldChg>
      <pc:sldChg chg="del">
        <pc:chgData name="IMICH, Andre" userId="b426a7ff-fcb8-46e9-955e-3d2587900f1d" providerId="ADAL" clId="{1635F606-AE6B-4FDC-9468-C7693479D415}" dt="2021-06-07T10:56:43.235" v="227" actId="2696"/>
        <pc:sldMkLst>
          <pc:docMk/>
          <pc:sldMk cId="29317191" sldId="884"/>
        </pc:sldMkLst>
      </pc:sldChg>
      <pc:sldChg chg="del">
        <pc:chgData name="IMICH, Andre" userId="b426a7ff-fcb8-46e9-955e-3d2587900f1d" providerId="ADAL" clId="{1635F606-AE6B-4FDC-9468-C7693479D415}" dt="2021-06-07T10:56:41.445" v="222" actId="2696"/>
        <pc:sldMkLst>
          <pc:docMk/>
          <pc:sldMk cId="3938627613" sldId="889"/>
        </pc:sldMkLst>
      </pc:sldChg>
      <pc:sldChg chg="del">
        <pc:chgData name="IMICH, Andre" userId="b426a7ff-fcb8-46e9-955e-3d2587900f1d" providerId="ADAL" clId="{1635F606-AE6B-4FDC-9468-C7693479D415}" dt="2021-06-07T10:56:09.167" v="207" actId="2696"/>
        <pc:sldMkLst>
          <pc:docMk/>
          <pc:sldMk cId="1214869937" sldId="891"/>
        </pc:sldMkLst>
      </pc:sldChg>
      <pc:sldChg chg="del">
        <pc:chgData name="IMICH, Andre" userId="b426a7ff-fcb8-46e9-955e-3d2587900f1d" providerId="ADAL" clId="{1635F606-AE6B-4FDC-9468-C7693479D415}" dt="2021-06-07T10:56:37.037" v="213" actId="2696"/>
        <pc:sldMkLst>
          <pc:docMk/>
          <pc:sldMk cId="3809517711" sldId="892"/>
        </pc:sldMkLst>
      </pc:sldChg>
      <pc:sldChg chg="del">
        <pc:chgData name="IMICH, Andre" userId="b426a7ff-fcb8-46e9-955e-3d2587900f1d" providerId="ADAL" clId="{1635F606-AE6B-4FDC-9468-C7693479D415}" dt="2021-06-07T10:56:37.538" v="214" actId="2696"/>
        <pc:sldMkLst>
          <pc:docMk/>
          <pc:sldMk cId="2323469723" sldId="895"/>
        </pc:sldMkLst>
      </pc:sldChg>
      <pc:sldChg chg="del">
        <pc:chgData name="IMICH, Andre" userId="b426a7ff-fcb8-46e9-955e-3d2587900f1d" providerId="ADAL" clId="{1635F606-AE6B-4FDC-9468-C7693479D415}" dt="2021-06-07T10:56:41.829" v="224" actId="2696"/>
        <pc:sldMkLst>
          <pc:docMk/>
          <pc:sldMk cId="3153154476" sldId="902"/>
        </pc:sldMkLst>
      </pc:sldChg>
      <pc:sldChg chg="del">
        <pc:chgData name="IMICH, Andre" userId="b426a7ff-fcb8-46e9-955e-3d2587900f1d" providerId="ADAL" clId="{1635F606-AE6B-4FDC-9468-C7693479D415}" dt="2021-06-07T10:56:31.838" v="208" actId="2696"/>
        <pc:sldMkLst>
          <pc:docMk/>
          <pc:sldMk cId="3816058442" sldId="910"/>
        </pc:sldMkLst>
      </pc:sldChg>
      <pc:sldChg chg="del">
        <pc:chgData name="IMICH, Andre" userId="b426a7ff-fcb8-46e9-955e-3d2587900f1d" providerId="ADAL" clId="{1635F606-AE6B-4FDC-9468-C7693479D415}" dt="2021-06-07T10:56:39.894" v="219" actId="2696"/>
        <pc:sldMkLst>
          <pc:docMk/>
          <pc:sldMk cId="2219734821" sldId="919"/>
        </pc:sldMkLst>
      </pc:sldChg>
      <pc:sldChg chg="del">
        <pc:chgData name="IMICH, Andre" userId="b426a7ff-fcb8-46e9-955e-3d2587900f1d" providerId="ADAL" clId="{1635F606-AE6B-4FDC-9468-C7693479D415}" dt="2021-06-07T10:56:38.439" v="215" actId="2696"/>
        <pc:sldMkLst>
          <pc:docMk/>
          <pc:sldMk cId="3065292867" sldId="924"/>
        </pc:sldMkLst>
      </pc:sldChg>
      <pc:sldChg chg="modSp add mod ord">
        <pc:chgData name="IMICH, Andre" userId="b426a7ff-fcb8-46e9-955e-3d2587900f1d" providerId="ADAL" clId="{1635F606-AE6B-4FDC-9468-C7693479D415}" dt="2021-06-07T11:37:09.374" v="260"/>
        <pc:sldMkLst>
          <pc:docMk/>
          <pc:sldMk cId="423170667" sldId="927"/>
        </pc:sldMkLst>
        <pc:spChg chg="mod">
          <ac:chgData name="IMICH, Andre" userId="b426a7ff-fcb8-46e9-955e-3d2587900f1d" providerId="ADAL" clId="{1635F606-AE6B-4FDC-9468-C7693479D415}" dt="2021-06-07T10:17:03.829" v="112" actId="6549"/>
          <ac:spMkLst>
            <pc:docMk/>
            <pc:sldMk cId="423170667" sldId="927"/>
            <ac:spMk id="2" creationId="{E41687D6-FE97-4EFC-B218-863712108CE3}"/>
          </ac:spMkLst>
        </pc:spChg>
        <pc:spChg chg="mod">
          <ac:chgData name="IMICH, Andre" userId="b426a7ff-fcb8-46e9-955e-3d2587900f1d" providerId="ADAL" clId="{1635F606-AE6B-4FDC-9468-C7693479D415}" dt="2021-06-07T10:25:06.920" v="199" actId="6549"/>
          <ac:spMkLst>
            <pc:docMk/>
            <pc:sldMk cId="423170667" sldId="927"/>
            <ac:spMk id="3" creationId="{07BD366B-1144-4422-849E-88F71FD98750}"/>
          </ac:spMkLst>
        </pc:spChg>
      </pc:sldChg>
      <pc:sldChg chg="del">
        <pc:chgData name="IMICH, Andre" userId="b426a7ff-fcb8-46e9-955e-3d2587900f1d" providerId="ADAL" clId="{1635F606-AE6B-4FDC-9468-C7693479D415}" dt="2021-06-07T10:56:48.487" v="230" actId="2696"/>
        <pc:sldMkLst>
          <pc:docMk/>
          <pc:sldMk cId="985233578" sldId="928"/>
        </pc:sldMkLst>
      </pc:sldChg>
      <pc:sldChg chg="del">
        <pc:chgData name="IMICH, Andre" userId="b426a7ff-fcb8-46e9-955e-3d2587900f1d" providerId="ADAL" clId="{1635F606-AE6B-4FDC-9468-C7693479D415}" dt="2021-06-07T10:56:39.512" v="217" actId="2696"/>
        <pc:sldMkLst>
          <pc:docMk/>
          <pc:sldMk cId="102495922" sldId="934"/>
        </pc:sldMkLst>
      </pc:sldChg>
      <pc:sldChg chg="del">
        <pc:chgData name="IMICH, Andre" userId="b426a7ff-fcb8-46e9-955e-3d2587900f1d" providerId="ADAL" clId="{1635F606-AE6B-4FDC-9468-C7693479D415}" dt="2021-06-07T10:56:39.693" v="218" actId="2696"/>
        <pc:sldMkLst>
          <pc:docMk/>
          <pc:sldMk cId="1208417676" sldId="935"/>
        </pc:sldMkLst>
      </pc:sldChg>
      <pc:sldChg chg="del">
        <pc:chgData name="IMICH, Andre" userId="b426a7ff-fcb8-46e9-955e-3d2587900f1d" providerId="ADAL" clId="{1635F606-AE6B-4FDC-9468-C7693479D415}" dt="2021-06-07T10:56:49.258" v="231" actId="2696"/>
        <pc:sldMkLst>
          <pc:docMk/>
          <pc:sldMk cId="3654941270" sldId="936"/>
        </pc:sldMkLst>
      </pc:sldChg>
      <pc:sldChg chg="del">
        <pc:chgData name="IMICH, Andre" userId="b426a7ff-fcb8-46e9-955e-3d2587900f1d" providerId="ADAL" clId="{1635F606-AE6B-4FDC-9468-C7693479D415}" dt="2021-06-07T10:56:39.292" v="216" actId="2696"/>
        <pc:sldMkLst>
          <pc:docMk/>
          <pc:sldMk cId="1173001187" sldId="937"/>
        </pc:sldMkLst>
      </pc:sldChg>
      <pc:sldChg chg="del">
        <pc:chgData name="IMICH, Andre" userId="b426a7ff-fcb8-46e9-955e-3d2587900f1d" providerId="ADAL" clId="{1635F606-AE6B-4FDC-9468-C7693479D415}" dt="2021-06-07T10:56:36.056" v="211" actId="2696"/>
        <pc:sldMkLst>
          <pc:docMk/>
          <pc:sldMk cId="1022226785" sldId="944"/>
        </pc:sldMkLst>
      </pc:sldChg>
      <pc:sldChg chg="del">
        <pc:chgData name="IMICH, Andre" userId="b426a7ff-fcb8-46e9-955e-3d2587900f1d" providerId="ADAL" clId="{1635F606-AE6B-4FDC-9468-C7693479D415}" dt="2021-06-07T10:56:33.875" v="209" actId="2696"/>
        <pc:sldMkLst>
          <pc:docMk/>
          <pc:sldMk cId="3315889906" sldId="946"/>
        </pc:sldMkLst>
      </pc:sldChg>
      <pc:sldChg chg="del">
        <pc:chgData name="IMICH, Andre" userId="b426a7ff-fcb8-46e9-955e-3d2587900f1d" providerId="ADAL" clId="{1635F606-AE6B-4FDC-9468-C7693479D415}" dt="2021-06-07T10:55:45.492" v="205" actId="2696"/>
        <pc:sldMkLst>
          <pc:docMk/>
          <pc:sldMk cId="213266174" sldId="964"/>
        </pc:sldMkLst>
      </pc:sldChg>
      <pc:sldChg chg="del">
        <pc:chgData name="IMICH, Andre" userId="b426a7ff-fcb8-46e9-955e-3d2587900f1d" providerId="ADAL" clId="{1635F606-AE6B-4FDC-9468-C7693479D415}" dt="2021-06-07T10:56:35.597" v="210" actId="2696"/>
        <pc:sldMkLst>
          <pc:docMk/>
          <pc:sldMk cId="2808917008" sldId="965"/>
        </pc:sldMkLst>
      </pc:sldChg>
      <pc:sldChg chg="del">
        <pc:chgData name="IMICH, Andre" userId="b426a7ff-fcb8-46e9-955e-3d2587900f1d" providerId="ADAL" clId="{1635F606-AE6B-4FDC-9468-C7693479D415}" dt="2021-06-07T10:56:36.573" v="212" actId="2696"/>
        <pc:sldMkLst>
          <pc:docMk/>
          <pc:sldMk cId="1740813906" sldId="966"/>
        </pc:sldMkLst>
      </pc:sldChg>
      <pc:sldChg chg="del">
        <pc:chgData name="IMICH, Andre" userId="b426a7ff-fcb8-46e9-955e-3d2587900f1d" providerId="ADAL" clId="{1635F606-AE6B-4FDC-9468-C7693479D415}" dt="2021-06-07T10:56:09.167" v="207" actId="2696"/>
        <pc:sldMkLst>
          <pc:docMk/>
          <pc:sldMk cId="1080588191" sldId="967"/>
        </pc:sldMkLst>
      </pc:sldChg>
      <pc:sldChg chg="del">
        <pc:chgData name="IMICH, Andre" userId="b426a7ff-fcb8-46e9-955e-3d2587900f1d" providerId="ADAL" clId="{1635F606-AE6B-4FDC-9468-C7693479D415}" dt="2021-06-07T10:56:09.167" v="207" actId="2696"/>
        <pc:sldMkLst>
          <pc:docMk/>
          <pc:sldMk cId="1019547569" sldId="968"/>
        </pc:sldMkLst>
      </pc:sldChg>
      <pc:sldChg chg="add">
        <pc:chgData name="IMICH, Andre" userId="b426a7ff-fcb8-46e9-955e-3d2587900f1d" providerId="ADAL" clId="{1635F606-AE6B-4FDC-9468-C7693479D415}" dt="2021-06-07T10:55:24.432" v="200"/>
        <pc:sldMkLst>
          <pc:docMk/>
          <pc:sldMk cId="3908366536" sldId="969"/>
        </pc:sldMkLst>
      </pc:sldChg>
      <pc:sldChg chg="del">
        <pc:chgData name="IMICH, Andre" userId="b426a7ff-fcb8-46e9-955e-3d2587900f1d" providerId="ADAL" clId="{1635F606-AE6B-4FDC-9468-C7693479D415}" dt="2021-06-07T10:58:42.130" v="240" actId="2696"/>
        <pc:sldMkLst>
          <pc:docMk/>
          <pc:sldMk cId="3086017129" sldId="970"/>
        </pc:sldMkLst>
      </pc:sldChg>
      <pc:sldChg chg="del">
        <pc:chgData name="IMICH, Andre" userId="b426a7ff-fcb8-46e9-955e-3d2587900f1d" providerId="ADAL" clId="{1635F606-AE6B-4FDC-9468-C7693479D415}" dt="2021-06-07T10:55:42.213" v="202" actId="2696"/>
        <pc:sldMkLst>
          <pc:docMk/>
          <pc:sldMk cId="2380473625" sldId="971"/>
        </pc:sldMkLst>
      </pc:sldChg>
      <pc:sldChg chg="del">
        <pc:chgData name="IMICH, Andre" userId="b426a7ff-fcb8-46e9-955e-3d2587900f1d" providerId="ADAL" clId="{1635F606-AE6B-4FDC-9468-C7693479D415}" dt="2021-06-07T10:55:42.896" v="203" actId="2696"/>
        <pc:sldMkLst>
          <pc:docMk/>
          <pc:sldMk cId="2296239055" sldId="972"/>
        </pc:sldMkLst>
      </pc:sldChg>
      <pc:sldChg chg="del">
        <pc:chgData name="IMICH, Andre" userId="b426a7ff-fcb8-46e9-955e-3d2587900f1d" providerId="ADAL" clId="{1635F606-AE6B-4FDC-9468-C7693479D415}" dt="2021-06-07T10:55:43.597" v="204" actId="2696"/>
        <pc:sldMkLst>
          <pc:docMk/>
          <pc:sldMk cId="3692311968" sldId="973"/>
        </pc:sldMkLst>
      </pc:sldChg>
      <pc:sldChg chg="add del">
        <pc:chgData name="IMICH, Andre" userId="b426a7ff-fcb8-46e9-955e-3d2587900f1d" providerId="ADAL" clId="{1635F606-AE6B-4FDC-9468-C7693479D415}" dt="2021-06-07T11:39:35.548" v="267" actId="2696"/>
        <pc:sldMkLst>
          <pc:docMk/>
          <pc:sldMk cId="662232706" sldId="974"/>
        </pc:sldMkLst>
      </pc:sldChg>
      <pc:sldChg chg="add del">
        <pc:chgData name="IMICH, Andre" userId="b426a7ff-fcb8-46e9-955e-3d2587900f1d" providerId="ADAL" clId="{1635F606-AE6B-4FDC-9468-C7693479D415}" dt="2021-06-07T11:37:46.449" v="264" actId="2696"/>
        <pc:sldMkLst>
          <pc:docMk/>
          <pc:sldMk cId="2984716695" sldId="1012"/>
        </pc:sldMkLst>
      </pc:sldChg>
      <pc:sldChg chg="modSp add mod">
        <pc:chgData name="IMICH, Andre" userId="b426a7ff-fcb8-46e9-955e-3d2587900f1d" providerId="ADAL" clId="{1635F606-AE6B-4FDC-9468-C7693479D415}" dt="2021-06-07T11:43:02.263" v="292" actId="14100"/>
        <pc:sldMkLst>
          <pc:docMk/>
          <pc:sldMk cId="3221953438" sldId="1035"/>
        </pc:sldMkLst>
        <pc:spChg chg="mod">
          <ac:chgData name="IMICH, Andre" userId="b426a7ff-fcb8-46e9-955e-3d2587900f1d" providerId="ADAL" clId="{1635F606-AE6B-4FDC-9468-C7693479D415}" dt="2021-06-07T11:43:02.263" v="292" actId="14100"/>
          <ac:spMkLst>
            <pc:docMk/>
            <pc:sldMk cId="3221953438" sldId="1035"/>
            <ac:spMk id="3" creationId="{D66B0538-7393-4DE4-85C2-8B364525C2A7}"/>
          </ac:spMkLst>
        </pc:spChg>
      </pc:sldChg>
      <pc:sldChg chg="add del">
        <pc:chgData name="IMICH, Andre" userId="b426a7ff-fcb8-46e9-955e-3d2587900f1d" providerId="ADAL" clId="{1635F606-AE6B-4FDC-9468-C7693479D415}" dt="2021-06-07T11:39:37.264" v="268" actId="2696"/>
        <pc:sldMkLst>
          <pc:docMk/>
          <pc:sldMk cId="312465162" sldId="1038"/>
        </pc:sldMkLst>
      </pc:sldChg>
      <pc:sldChg chg="add del">
        <pc:chgData name="IMICH, Andre" userId="b426a7ff-fcb8-46e9-955e-3d2587900f1d" providerId="ADAL" clId="{1635F606-AE6B-4FDC-9468-C7693479D415}" dt="2021-06-07T10:56:09.167" v="207" actId="2696"/>
        <pc:sldMkLst>
          <pc:docMk/>
          <pc:sldMk cId="3982651555" sldId="1044"/>
        </pc:sldMkLst>
      </pc:sldChg>
      <pc:sldChg chg="add del">
        <pc:chgData name="IMICH, Andre" userId="b426a7ff-fcb8-46e9-955e-3d2587900f1d" providerId="ADAL" clId="{1635F606-AE6B-4FDC-9468-C7693479D415}" dt="2021-06-07T09:43:40.987" v="10"/>
        <pc:sldMkLst>
          <pc:docMk/>
          <pc:sldMk cId="1527327182" sldId="1045"/>
        </pc:sldMkLst>
      </pc:sldChg>
      <pc:sldChg chg="add">
        <pc:chgData name="IMICH, Andre" userId="b426a7ff-fcb8-46e9-955e-3d2587900f1d" providerId="ADAL" clId="{1635F606-AE6B-4FDC-9468-C7693479D415}" dt="2021-06-07T10:55:24.432" v="200"/>
        <pc:sldMkLst>
          <pc:docMk/>
          <pc:sldMk cId="2145050164" sldId="1047"/>
        </pc:sldMkLst>
      </pc:sldChg>
      <pc:sldChg chg="add">
        <pc:chgData name="IMICH, Andre" userId="b426a7ff-fcb8-46e9-955e-3d2587900f1d" providerId="ADAL" clId="{1635F606-AE6B-4FDC-9468-C7693479D415}" dt="2021-06-07T10:55:24.432" v="200"/>
        <pc:sldMkLst>
          <pc:docMk/>
          <pc:sldMk cId="620912588" sldId="1048"/>
        </pc:sldMkLst>
      </pc:sldChg>
      <pc:sldChg chg="add">
        <pc:chgData name="IMICH, Andre" userId="b426a7ff-fcb8-46e9-955e-3d2587900f1d" providerId="ADAL" clId="{1635F606-AE6B-4FDC-9468-C7693479D415}" dt="2021-06-07T10:55:24.432" v="200"/>
        <pc:sldMkLst>
          <pc:docMk/>
          <pc:sldMk cId="2786603726" sldId="1049"/>
        </pc:sldMkLst>
      </pc:sldChg>
      <pc:sldChg chg="add">
        <pc:chgData name="IMICH, Andre" userId="b426a7ff-fcb8-46e9-955e-3d2587900f1d" providerId="ADAL" clId="{1635F606-AE6B-4FDC-9468-C7693479D415}" dt="2021-06-07T10:55:24.432" v="200"/>
        <pc:sldMkLst>
          <pc:docMk/>
          <pc:sldMk cId="1228249279" sldId="1050"/>
        </pc:sldMkLst>
      </pc:sldChg>
      <pc:sldChg chg="add">
        <pc:chgData name="IMICH, Andre" userId="b426a7ff-fcb8-46e9-955e-3d2587900f1d" providerId="ADAL" clId="{1635F606-AE6B-4FDC-9468-C7693479D415}" dt="2021-06-07T10:55:24.432" v="200"/>
        <pc:sldMkLst>
          <pc:docMk/>
          <pc:sldMk cId="4202923869" sldId="1051"/>
        </pc:sldMkLst>
      </pc:sldChg>
      <pc:sldChg chg="add">
        <pc:chgData name="IMICH, Andre" userId="b426a7ff-fcb8-46e9-955e-3d2587900f1d" providerId="ADAL" clId="{1635F606-AE6B-4FDC-9468-C7693479D415}" dt="2021-06-07T10:55:24.432" v="200"/>
        <pc:sldMkLst>
          <pc:docMk/>
          <pc:sldMk cId="3057198386" sldId="1052"/>
        </pc:sldMkLst>
      </pc:sldChg>
      <pc:sldChg chg="add">
        <pc:chgData name="IMICH, Andre" userId="b426a7ff-fcb8-46e9-955e-3d2587900f1d" providerId="ADAL" clId="{1635F606-AE6B-4FDC-9468-C7693479D415}" dt="2021-06-07T10:55:24.432" v="200"/>
        <pc:sldMkLst>
          <pc:docMk/>
          <pc:sldMk cId="1292068666" sldId="1053"/>
        </pc:sldMkLst>
      </pc:sldChg>
      <pc:sldChg chg="add">
        <pc:chgData name="IMICH, Andre" userId="b426a7ff-fcb8-46e9-955e-3d2587900f1d" providerId="ADAL" clId="{1635F606-AE6B-4FDC-9468-C7693479D415}" dt="2021-06-07T10:55:24.432" v="200"/>
        <pc:sldMkLst>
          <pc:docMk/>
          <pc:sldMk cId="2844205816" sldId="1054"/>
        </pc:sldMkLst>
      </pc:sldChg>
      <pc:sldChg chg="add del">
        <pc:chgData name="IMICH, Andre" userId="b426a7ff-fcb8-46e9-955e-3d2587900f1d" providerId="ADAL" clId="{1635F606-AE6B-4FDC-9468-C7693479D415}" dt="2021-06-07T11:43:06.426" v="293" actId="2696"/>
        <pc:sldMkLst>
          <pc:docMk/>
          <pc:sldMk cId="4188242503" sldId="1055"/>
        </pc:sldMkLst>
      </pc:sldChg>
      <pc:sldChg chg="add ord">
        <pc:chgData name="IMICH, Andre" userId="b426a7ff-fcb8-46e9-955e-3d2587900f1d" providerId="ADAL" clId="{1635F606-AE6B-4FDC-9468-C7693479D415}" dt="2021-06-07T11:39:17.169" v="266"/>
        <pc:sldMkLst>
          <pc:docMk/>
          <pc:sldMk cId="1076349442" sldId="1056"/>
        </pc:sldMkLst>
      </pc:sldChg>
      <pc:sldChg chg="add ord">
        <pc:chgData name="IMICH, Andre" userId="b426a7ff-fcb8-46e9-955e-3d2587900f1d" providerId="ADAL" clId="{1635F606-AE6B-4FDC-9468-C7693479D415}" dt="2021-06-07T10:59:54.758" v="242"/>
        <pc:sldMkLst>
          <pc:docMk/>
          <pc:sldMk cId="587732297" sldId="1057"/>
        </pc:sldMkLst>
      </pc:sldChg>
      <pc:sldChg chg="add ord">
        <pc:chgData name="IMICH, Andre" userId="b426a7ff-fcb8-46e9-955e-3d2587900f1d" providerId="ADAL" clId="{1635F606-AE6B-4FDC-9468-C7693479D415}" dt="2021-06-07T10:59:54.758" v="242"/>
        <pc:sldMkLst>
          <pc:docMk/>
          <pc:sldMk cId="995620139" sldId="1058"/>
        </pc:sldMkLst>
      </pc:sldChg>
      <pc:sldChg chg="modSp add mod ord">
        <pc:chgData name="IMICH, Andre" userId="b426a7ff-fcb8-46e9-955e-3d2587900f1d" providerId="ADAL" clId="{1635F606-AE6B-4FDC-9468-C7693479D415}" dt="2021-06-07T11:41:24.589" v="278" actId="20577"/>
        <pc:sldMkLst>
          <pc:docMk/>
          <pc:sldMk cId="3800405912" sldId="1059"/>
        </pc:sldMkLst>
        <pc:spChg chg="mod">
          <ac:chgData name="IMICH, Andre" userId="b426a7ff-fcb8-46e9-955e-3d2587900f1d" providerId="ADAL" clId="{1635F606-AE6B-4FDC-9468-C7693479D415}" dt="2021-06-07T11:41:24.589" v="278" actId="20577"/>
          <ac:spMkLst>
            <pc:docMk/>
            <pc:sldMk cId="3800405912" sldId="1059"/>
            <ac:spMk id="3" creationId="{05B81B31-2C40-4974-A345-C5B2ECBCCB06}"/>
          </ac:spMkLst>
        </pc:spChg>
      </pc:sldChg>
      <pc:sldChg chg="modSp add mod ord">
        <pc:chgData name="IMICH, Andre" userId="b426a7ff-fcb8-46e9-955e-3d2587900f1d" providerId="ADAL" clId="{1635F606-AE6B-4FDC-9468-C7693479D415}" dt="2021-06-07T11:44:11.545" v="307" actId="255"/>
        <pc:sldMkLst>
          <pc:docMk/>
          <pc:sldMk cId="1574420783" sldId="1060"/>
        </pc:sldMkLst>
        <pc:spChg chg="mod">
          <ac:chgData name="IMICH, Andre" userId="b426a7ff-fcb8-46e9-955e-3d2587900f1d" providerId="ADAL" clId="{1635F606-AE6B-4FDC-9468-C7693479D415}" dt="2021-06-07T11:44:11.545" v="307" actId="255"/>
          <ac:spMkLst>
            <pc:docMk/>
            <pc:sldMk cId="1574420783" sldId="1060"/>
            <ac:spMk id="3" creationId="{3ACEE43E-FFC5-40D6-8D45-0305611286D2}"/>
          </ac:spMkLst>
        </pc:spChg>
      </pc:sldChg>
      <pc:sldChg chg="add ord">
        <pc:chgData name="IMICH, Andre" userId="b426a7ff-fcb8-46e9-955e-3d2587900f1d" providerId="ADAL" clId="{1635F606-AE6B-4FDC-9468-C7693479D415}" dt="2021-06-07T11:42:01.345" v="283"/>
        <pc:sldMkLst>
          <pc:docMk/>
          <pc:sldMk cId="3587863202" sldId="1061"/>
        </pc:sldMkLst>
      </pc:sldChg>
      <pc:sldChg chg="add del ord">
        <pc:chgData name="IMICH, Andre" userId="b426a7ff-fcb8-46e9-955e-3d2587900f1d" providerId="ADAL" clId="{1635F606-AE6B-4FDC-9468-C7693479D415}" dt="2021-06-07T11:41:49.884" v="280" actId="2696"/>
        <pc:sldMkLst>
          <pc:docMk/>
          <pc:sldMk cId="2953233937" sldId="1063"/>
        </pc:sldMkLst>
      </pc:sldChg>
      <pc:sldChg chg="add del ord">
        <pc:chgData name="IMICH, Andre" userId="b426a7ff-fcb8-46e9-955e-3d2587900f1d" providerId="ADAL" clId="{1635F606-AE6B-4FDC-9468-C7693479D415}" dt="2021-06-07T11:37:31.543" v="261" actId="2696"/>
        <pc:sldMkLst>
          <pc:docMk/>
          <pc:sldMk cId="3620864701" sldId="1066"/>
        </pc:sldMkLst>
      </pc:sldChg>
      <pc:sldChg chg="add del ord">
        <pc:chgData name="IMICH, Andre" userId="b426a7ff-fcb8-46e9-955e-3d2587900f1d" providerId="ADAL" clId="{1635F606-AE6B-4FDC-9468-C7693479D415}" dt="2021-06-07T11:43:33.344" v="299" actId="2696"/>
        <pc:sldMkLst>
          <pc:docMk/>
          <pc:sldMk cId="379916124" sldId="1067"/>
        </pc:sldMkLst>
      </pc:sldChg>
      <pc:sldChg chg="add del ord">
        <pc:chgData name="IMICH, Andre" userId="b426a7ff-fcb8-46e9-955e-3d2587900f1d" providerId="ADAL" clId="{1635F606-AE6B-4FDC-9468-C7693479D415}" dt="2021-06-07T11:00:31.457" v="243" actId="2696"/>
        <pc:sldMkLst>
          <pc:docMk/>
          <pc:sldMk cId="2361855912" sldId="1068"/>
        </pc:sldMkLst>
      </pc:sldChg>
      <pc:sldChg chg="add del">
        <pc:chgData name="IMICH, Andre" userId="b426a7ff-fcb8-46e9-955e-3d2587900f1d" providerId="ADAL" clId="{1635F606-AE6B-4FDC-9468-C7693479D415}" dt="2021-06-07T11:41:47.163" v="279" actId="2696"/>
        <pc:sldMkLst>
          <pc:docMk/>
          <pc:sldMk cId="1474644055" sldId="1069"/>
        </pc:sldMkLst>
      </pc:sldChg>
      <pc:sldChg chg="add del">
        <pc:chgData name="IMICH, Andre" userId="b426a7ff-fcb8-46e9-955e-3d2587900f1d" providerId="ADAL" clId="{1635F606-AE6B-4FDC-9468-C7693479D415}" dt="2021-06-07T11:41:54.308" v="281" actId="2696"/>
        <pc:sldMkLst>
          <pc:docMk/>
          <pc:sldMk cId="2765593683" sldId="1070"/>
        </pc:sldMkLst>
      </pc:sldChg>
      <pc:sldChg chg="add del">
        <pc:chgData name="IMICH, Andre" userId="b426a7ff-fcb8-46e9-955e-3d2587900f1d" providerId="ADAL" clId="{1635F606-AE6B-4FDC-9468-C7693479D415}" dt="2021-06-07T11:43:12.618" v="294" actId="2696"/>
        <pc:sldMkLst>
          <pc:docMk/>
          <pc:sldMk cId="1979780499" sldId="1071"/>
        </pc:sldMkLst>
      </pc:sldChg>
      <pc:sldChg chg="new del">
        <pc:chgData name="IMICH, Andre" userId="b426a7ff-fcb8-46e9-955e-3d2587900f1d" providerId="ADAL" clId="{1635F606-AE6B-4FDC-9468-C7693479D415}" dt="2021-06-07T11:32:48.209" v="251" actId="2696"/>
        <pc:sldMkLst>
          <pc:docMk/>
          <pc:sldMk cId="24891034" sldId="1072"/>
        </pc:sldMkLst>
      </pc:sldChg>
    </pc:docChg>
  </pc:docChgLst>
  <pc:docChgLst>
    <pc:chgData name="IMICH, Andre" userId="b426a7ff-fcb8-46e9-955e-3d2587900f1d" providerId="ADAL" clId="{22B457E6-C2CF-4B08-914F-74BC26FF37D7}"/>
    <pc:docChg chg="custSel addSld delSld modSld sldOrd">
      <pc:chgData name="IMICH, Andre" userId="b426a7ff-fcb8-46e9-955e-3d2587900f1d" providerId="ADAL" clId="{22B457E6-C2CF-4B08-914F-74BC26FF37D7}" dt="2021-06-30T05:38:35.175" v="243" actId="20577"/>
      <pc:docMkLst>
        <pc:docMk/>
      </pc:docMkLst>
      <pc:sldChg chg="del">
        <pc:chgData name="IMICH, Andre" userId="b426a7ff-fcb8-46e9-955e-3d2587900f1d" providerId="ADAL" clId="{22B457E6-C2CF-4B08-914F-74BC26FF37D7}" dt="2021-06-29T15:03:23.198" v="201" actId="2696"/>
        <pc:sldMkLst>
          <pc:docMk/>
          <pc:sldMk cId="3674956054" sldId="351"/>
        </pc:sldMkLst>
      </pc:sldChg>
      <pc:sldChg chg="del">
        <pc:chgData name="IMICH, Andre" userId="b426a7ff-fcb8-46e9-955e-3d2587900f1d" providerId="ADAL" clId="{22B457E6-C2CF-4B08-914F-74BC26FF37D7}" dt="2021-06-29T15:03:19.949" v="200" actId="2696"/>
        <pc:sldMkLst>
          <pc:docMk/>
          <pc:sldMk cId="1585012041" sldId="368"/>
        </pc:sldMkLst>
      </pc:sldChg>
      <pc:sldChg chg="del">
        <pc:chgData name="IMICH, Andre" userId="b426a7ff-fcb8-46e9-955e-3d2587900f1d" providerId="ADAL" clId="{22B457E6-C2CF-4B08-914F-74BC26FF37D7}" dt="2021-06-29T14:57:47.978" v="129" actId="2696"/>
        <pc:sldMkLst>
          <pc:docMk/>
          <pc:sldMk cId="1458211204" sldId="691"/>
        </pc:sldMkLst>
      </pc:sldChg>
      <pc:sldChg chg="del">
        <pc:chgData name="IMICH, Andre" userId="b426a7ff-fcb8-46e9-955e-3d2587900f1d" providerId="ADAL" clId="{22B457E6-C2CF-4B08-914F-74BC26FF37D7}" dt="2021-06-29T14:57:30.792" v="128" actId="2696"/>
        <pc:sldMkLst>
          <pc:docMk/>
          <pc:sldMk cId="3966014436" sldId="695"/>
        </pc:sldMkLst>
      </pc:sldChg>
      <pc:sldChg chg="modSp mod">
        <pc:chgData name="IMICH, Andre" userId="b426a7ff-fcb8-46e9-955e-3d2587900f1d" providerId="ADAL" clId="{22B457E6-C2CF-4B08-914F-74BC26FF37D7}" dt="2021-06-29T15:01:01.935" v="193" actId="14100"/>
        <pc:sldMkLst>
          <pc:docMk/>
          <pc:sldMk cId="332440130" sldId="699"/>
        </pc:sldMkLst>
        <pc:spChg chg="mod">
          <ac:chgData name="IMICH, Andre" userId="b426a7ff-fcb8-46e9-955e-3d2587900f1d" providerId="ADAL" clId="{22B457E6-C2CF-4B08-914F-74BC26FF37D7}" dt="2021-06-29T15:01:01.935" v="193" actId="14100"/>
          <ac:spMkLst>
            <pc:docMk/>
            <pc:sldMk cId="332440130" sldId="699"/>
            <ac:spMk id="7" creationId="{26A025C2-E43A-4EA2-8B9F-1D161ADA954E}"/>
          </ac:spMkLst>
        </pc:spChg>
      </pc:sldChg>
      <pc:sldChg chg="addSp modSp mod">
        <pc:chgData name="IMICH, Andre" userId="b426a7ff-fcb8-46e9-955e-3d2587900f1d" providerId="ADAL" clId="{22B457E6-C2CF-4B08-914F-74BC26FF37D7}" dt="2021-06-29T15:01:18.840" v="195" actId="1076"/>
        <pc:sldMkLst>
          <pc:docMk/>
          <pc:sldMk cId="1854302218" sldId="708"/>
        </pc:sldMkLst>
        <pc:spChg chg="mod">
          <ac:chgData name="IMICH, Andre" userId="b426a7ff-fcb8-46e9-955e-3d2587900f1d" providerId="ADAL" clId="{22B457E6-C2CF-4B08-914F-74BC26FF37D7}" dt="2021-06-29T06:11:05.314" v="38" actId="20577"/>
          <ac:spMkLst>
            <pc:docMk/>
            <pc:sldMk cId="1854302218" sldId="708"/>
            <ac:spMk id="2" creationId="{BE53397C-72C4-4512-9195-3D74686AB667}"/>
          </ac:spMkLst>
        </pc:spChg>
        <pc:spChg chg="add mod">
          <ac:chgData name="IMICH, Andre" userId="b426a7ff-fcb8-46e9-955e-3d2587900f1d" providerId="ADAL" clId="{22B457E6-C2CF-4B08-914F-74BC26FF37D7}" dt="2021-06-29T06:12:50.458" v="126" actId="1076"/>
          <ac:spMkLst>
            <pc:docMk/>
            <pc:sldMk cId="1854302218" sldId="708"/>
            <ac:spMk id="6" creationId="{573D154E-805C-41C3-993A-26CA6C1F7426}"/>
          </ac:spMkLst>
        </pc:spChg>
        <pc:graphicFrameChg chg="mod">
          <ac:chgData name="IMICH, Andre" userId="b426a7ff-fcb8-46e9-955e-3d2587900f1d" providerId="ADAL" clId="{22B457E6-C2CF-4B08-914F-74BC26FF37D7}" dt="2021-06-29T15:01:18.840" v="195" actId="1076"/>
          <ac:graphicFrameMkLst>
            <pc:docMk/>
            <pc:sldMk cId="1854302218" sldId="708"/>
            <ac:graphicFrameMk id="5" creationId="{269CB2C0-CC52-464C-B173-0C3065E3A367}"/>
          </ac:graphicFrameMkLst>
        </pc:graphicFrameChg>
      </pc:sldChg>
      <pc:sldChg chg="del">
        <pc:chgData name="IMICH, Andre" userId="b426a7ff-fcb8-46e9-955e-3d2587900f1d" providerId="ADAL" clId="{22B457E6-C2CF-4B08-914F-74BC26FF37D7}" dt="2021-06-29T15:01:03.799" v="194" actId="2696"/>
        <pc:sldMkLst>
          <pc:docMk/>
          <pc:sldMk cId="957722126" sldId="721"/>
        </pc:sldMkLst>
      </pc:sldChg>
      <pc:sldChg chg="modSp mod ord">
        <pc:chgData name="IMICH, Andre" userId="b426a7ff-fcb8-46e9-955e-3d2587900f1d" providerId="ADAL" clId="{22B457E6-C2CF-4B08-914F-74BC26FF37D7}" dt="2021-06-30T05:38:35.175" v="243" actId="20577"/>
        <pc:sldMkLst>
          <pc:docMk/>
          <pc:sldMk cId="423170667" sldId="927"/>
        </pc:sldMkLst>
        <pc:spChg chg="mod">
          <ac:chgData name="IMICH, Andre" userId="b426a7ff-fcb8-46e9-955e-3d2587900f1d" providerId="ADAL" clId="{22B457E6-C2CF-4B08-914F-74BC26FF37D7}" dt="2021-06-30T05:38:35.175" v="243" actId="20577"/>
          <ac:spMkLst>
            <pc:docMk/>
            <pc:sldMk cId="423170667" sldId="927"/>
            <ac:spMk id="2" creationId="{E41687D6-FE97-4EFC-B218-863712108CE3}"/>
          </ac:spMkLst>
        </pc:spChg>
        <pc:spChg chg="mod">
          <ac:chgData name="IMICH, Andre" userId="b426a7ff-fcb8-46e9-955e-3d2587900f1d" providerId="ADAL" clId="{22B457E6-C2CF-4B08-914F-74BC26FF37D7}" dt="2021-06-29T15:03:07.319" v="199" actId="20577"/>
          <ac:spMkLst>
            <pc:docMk/>
            <pc:sldMk cId="423170667" sldId="927"/>
            <ac:spMk id="3" creationId="{07BD366B-1144-4422-849E-88F71FD98750}"/>
          </ac:spMkLst>
        </pc:spChg>
      </pc:sldChg>
      <pc:sldChg chg="modSp mod">
        <pc:chgData name="IMICH, Andre" userId="b426a7ff-fcb8-46e9-955e-3d2587900f1d" providerId="ADAL" clId="{22B457E6-C2CF-4B08-914F-74BC26FF37D7}" dt="2021-06-29T15:08:56.292" v="229"/>
        <pc:sldMkLst>
          <pc:docMk/>
          <pc:sldMk cId="3221953438" sldId="1035"/>
        </pc:sldMkLst>
        <pc:spChg chg="mod">
          <ac:chgData name="IMICH, Andre" userId="b426a7ff-fcb8-46e9-955e-3d2587900f1d" providerId="ADAL" clId="{22B457E6-C2CF-4B08-914F-74BC26FF37D7}" dt="2021-06-29T15:08:56.292" v="229"/>
          <ac:spMkLst>
            <pc:docMk/>
            <pc:sldMk cId="3221953438" sldId="1035"/>
            <ac:spMk id="3" creationId="{D66B0538-7393-4DE4-85C2-8B364525C2A7}"/>
          </ac:spMkLst>
        </pc:spChg>
      </pc:sldChg>
      <pc:sldChg chg="modSp mod">
        <pc:chgData name="IMICH, Andre" userId="b426a7ff-fcb8-46e9-955e-3d2587900f1d" providerId="ADAL" clId="{22B457E6-C2CF-4B08-914F-74BC26FF37D7}" dt="2021-06-30T05:37:19.870" v="232" actId="207"/>
        <pc:sldMkLst>
          <pc:docMk/>
          <pc:sldMk cId="2145050164" sldId="1047"/>
        </pc:sldMkLst>
        <pc:spChg chg="mod">
          <ac:chgData name="IMICH, Andre" userId="b426a7ff-fcb8-46e9-955e-3d2587900f1d" providerId="ADAL" clId="{22B457E6-C2CF-4B08-914F-74BC26FF37D7}" dt="2021-06-30T05:37:19.870" v="232" actId="207"/>
          <ac:spMkLst>
            <pc:docMk/>
            <pc:sldMk cId="2145050164" sldId="1047"/>
            <ac:spMk id="3" creationId="{6B84E055-A872-472D-962A-F1887B7410FE}"/>
          </ac:spMkLst>
        </pc:spChg>
      </pc:sldChg>
      <pc:sldChg chg="del">
        <pc:chgData name="IMICH, Andre" userId="b426a7ff-fcb8-46e9-955e-3d2587900f1d" providerId="ADAL" clId="{22B457E6-C2CF-4B08-914F-74BC26FF37D7}" dt="2021-06-23T10:43:45.647" v="1" actId="2696"/>
        <pc:sldMkLst>
          <pc:docMk/>
          <pc:sldMk cId="1076349442" sldId="1056"/>
        </pc:sldMkLst>
      </pc:sldChg>
      <pc:sldChg chg="modSp mod">
        <pc:chgData name="IMICH, Andre" userId="b426a7ff-fcb8-46e9-955e-3d2587900f1d" providerId="ADAL" clId="{22B457E6-C2CF-4B08-914F-74BC26FF37D7}" dt="2021-06-29T15:05:16.757" v="227" actId="20577"/>
        <pc:sldMkLst>
          <pc:docMk/>
          <pc:sldMk cId="3587863202" sldId="1061"/>
        </pc:sldMkLst>
        <pc:spChg chg="mod">
          <ac:chgData name="IMICH, Andre" userId="b426a7ff-fcb8-46e9-955e-3d2587900f1d" providerId="ADAL" clId="{22B457E6-C2CF-4B08-914F-74BC26FF37D7}" dt="2021-06-29T15:05:16.757" v="227" actId="20577"/>
          <ac:spMkLst>
            <pc:docMk/>
            <pc:sldMk cId="3587863202" sldId="1061"/>
            <ac:spMk id="3" creationId="{1EA88AC5-B18E-4AF0-AE9B-6BD69239FE04}"/>
          </ac:spMkLst>
        </pc:spChg>
      </pc:sldChg>
      <pc:sldChg chg="add">
        <pc:chgData name="IMICH, Andre" userId="b426a7ff-fcb8-46e9-955e-3d2587900f1d" providerId="ADAL" clId="{22B457E6-C2CF-4B08-914F-74BC26FF37D7}" dt="2021-06-23T10:43:43.676" v="0"/>
        <pc:sldMkLst>
          <pc:docMk/>
          <pc:sldMk cId="2751844405" sldId="1082"/>
        </pc:sldMkLst>
      </pc:sldChg>
      <pc:sldChg chg="addSp delSp modSp new mod">
        <pc:chgData name="IMICH, Andre" userId="b426a7ff-fcb8-46e9-955e-3d2587900f1d" providerId="ADAL" clId="{22B457E6-C2CF-4B08-914F-74BC26FF37D7}" dt="2021-06-29T06:05:02.874" v="37" actId="1076"/>
        <pc:sldMkLst>
          <pc:docMk/>
          <pc:sldMk cId="1458550052" sldId="1083"/>
        </pc:sldMkLst>
        <pc:spChg chg="del">
          <ac:chgData name="IMICH, Andre" userId="b426a7ff-fcb8-46e9-955e-3d2587900f1d" providerId="ADAL" clId="{22B457E6-C2CF-4B08-914F-74BC26FF37D7}" dt="2021-06-29T06:02:49.362" v="11" actId="21"/>
          <ac:spMkLst>
            <pc:docMk/>
            <pc:sldMk cId="1458550052" sldId="1083"/>
            <ac:spMk id="2" creationId="{BED052DB-25C8-4772-95A3-D9071DBB25F2}"/>
          </ac:spMkLst>
        </pc:spChg>
        <pc:spChg chg="del">
          <ac:chgData name="IMICH, Andre" userId="b426a7ff-fcb8-46e9-955e-3d2587900f1d" providerId="ADAL" clId="{22B457E6-C2CF-4B08-914F-74BC26FF37D7}" dt="2021-06-29T06:02:07.355" v="4"/>
          <ac:spMkLst>
            <pc:docMk/>
            <pc:sldMk cId="1458550052" sldId="1083"/>
            <ac:spMk id="3" creationId="{118E2409-11B5-49D5-B0D1-3857255B8145}"/>
          </ac:spMkLst>
        </pc:spChg>
        <pc:graphicFrameChg chg="add mod">
          <ac:chgData name="IMICH, Andre" userId="b426a7ff-fcb8-46e9-955e-3d2587900f1d" providerId="ADAL" clId="{22B457E6-C2CF-4B08-914F-74BC26FF37D7}" dt="2021-06-29T06:04:59.916" v="36" actId="1076"/>
          <ac:graphicFrameMkLst>
            <pc:docMk/>
            <pc:sldMk cId="1458550052" sldId="1083"/>
            <ac:graphicFrameMk id="5" creationId="{DF727E9C-91A1-45BD-A788-4F31B4B5D686}"/>
          </ac:graphicFrameMkLst>
        </pc:graphicFrameChg>
        <pc:graphicFrameChg chg="add mod">
          <ac:chgData name="IMICH, Andre" userId="b426a7ff-fcb8-46e9-955e-3d2587900f1d" providerId="ADAL" clId="{22B457E6-C2CF-4B08-914F-74BC26FF37D7}" dt="2021-06-29T06:05:02.874" v="37" actId="1076"/>
          <ac:graphicFrameMkLst>
            <pc:docMk/>
            <pc:sldMk cId="1458550052" sldId="1083"/>
            <ac:graphicFrameMk id="6" creationId="{DF727E9C-91A1-45BD-A788-4F31B4B5D686}"/>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aimich\OneDrive%20-%20Department%20for%20Education\Data\2021\rough%20work%20nos%20EHCp%20sen%20support.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educationgovuk-my.sharepoint.com/personal/andre_imich_education_gov_uk/Documents/Data/2021/rough%20work%20nos%20EHCp%20sen%20support.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educationgovuk-my.sharepoint.com/personal/andre_imich_education_gov_uk/Documents/Downloads/data-special-educational-needs-in-england.ods"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educationgovuk-my.sharepoint.com/personal/andre_imich_education_gov_uk/Documents/Downloads/data-special-educational-needs-in-england.ods"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1800" b="1" dirty="0"/>
              <a:t>Nos</a:t>
            </a:r>
            <a:r>
              <a:rPr lang="en-GB" sz="1800" b="1" baseline="0" dirty="0"/>
              <a:t> of EHC plans aged 0-25, 2018-2021</a:t>
            </a:r>
            <a:endParaRPr lang="en-GB" sz="1800" b="1"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numRef>
              <c:f>Sheet1!$A$6:$D$6</c:f>
              <c:numCache>
                <c:formatCode>General</c:formatCode>
                <c:ptCount val="4"/>
                <c:pt idx="0">
                  <c:v>2018</c:v>
                </c:pt>
                <c:pt idx="1">
                  <c:v>2019</c:v>
                </c:pt>
                <c:pt idx="2">
                  <c:v>2020</c:v>
                </c:pt>
                <c:pt idx="3">
                  <c:v>2021</c:v>
                </c:pt>
              </c:numCache>
            </c:numRef>
          </c:cat>
          <c:val>
            <c:numRef>
              <c:f>Sheet1!$A$7:$D$7</c:f>
              <c:numCache>
                <c:formatCode>#,##0</c:formatCode>
                <c:ptCount val="4"/>
                <c:pt idx="0">
                  <c:v>319819</c:v>
                </c:pt>
                <c:pt idx="1">
                  <c:v>353995</c:v>
                </c:pt>
                <c:pt idx="2">
                  <c:v>390109</c:v>
                </c:pt>
                <c:pt idx="3">
                  <c:v>430697</c:v>
                </c:pt>
              </c:numCache>
            </c:numRef>
          </c:val>
          <c:extLst>
            <c:ext xmlns:c16="http://schemas.microsoft.com/office/drawing/2014/chart" uri="{C3380CC4-5D6E-409C-BE32-E72D297353CC}">
              <c16:uniqueId val="{00000000-D85B-43B0-A1BE-2388CA194132}"/>
            </c:ext>
          </c:extLst>
        </c:ser>
        <c:dLbls>
          <c:showLegendKey val="0"/>
          <c:showVal val="0"/>
          <c:showCatName val="0"/>
          <c:showSerName val="0"/>
          <c:showPercent val="0"/>
          <c:showBubbleSize val="0"/>
        </c:dLbls>
        <c:gapWidth val="219"/>
        <c:overlap val="-27"/>
        <c:axId val="1543063903"/>
        <c:axId val="1543065567"/>
      </c:barChart>
      <c:catAx>
        <c:axId val="154306390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543065567"/>
        <c:crosses val="autoZero"/>
        <c:auto val="1"/>
        <c:lblAlgn val="ctr"/>
        <c:lblOffset val="100"/>
        <c:noMultiLvlLbl val="0"/>
      </c:catAx>
      <c:valAx>
        <c:axId val="1543065567"/>
        <c:scaling>
          <c:orientation val="minMax"/>
          <c:min val="20000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crossAx val="1543063903"/>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2000" b="1" dirty="0"/>
              <a:t>Nos</a:t>
            </a:r>
            <a:r>
              <a:rPr lang="en-GB" sz="2000" b="1" baseline="0" dirty="0"/>
              <a:t> of Pupils on SEN Support 2017-21</a:t>
            </a:r>
            <a:endParaRPr lang="en-GB" sz="2000" b="1"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6">
                <a:lumMod val="50000"/>
              </a:schemeClr>
            </a:solidFill>
            <a:ln>
              <a:noFill/>
            </a:ln>
            <a:effectLst/>
          </c:spPr>
          <c:invertIfNegative val="0"/>
          <c:cat>
            <c:strRef>
              <c:f>Sheet1!$A$25:$D$25</c:f>
              <c:strCache>
                <c:ptCount val="4"/>
                <c:pt idx="0">
                  <c:v>2017/18</c:v>
                </c:pt>
                <c:pt idx="1">
                  <c:v>2018/19</c:v>
                </c:pt>
                <c:pt idx="2">
                  <c:v>2019/20</c:v>
                </c:pt>
                <c:pt idx="3">
                  <c:v>2020/21</c:v>
                </c:pt>
              </c:strCache>
            </c:strRef>
          </c:cat>
          <c:val>
            <c:numRef>
              <c:f>Sheet1!$A$26:$D$26</c:f>
              <c:numCache>
                <c:formatCode>#,##0</c:formatCode>
                <c:ptCount val="4"/>
                <c:pt idx="0">
                  <c:v>1022537</c:v>
                </c:pt>
                <c:pt idx="1">
                  <c:v>1047163</c:v>
                </c:pt>
                <c:pt idx="2">
                  <c:v>1079000</c:v>
                </c:pt>
                <c:pt idx="3" formatCode="General">
                  <c:v>1083083</c:v>
                </c:pt>
              </c:numCache>
            </c:numRef>
          </c:val>
          <c:extLst>
            <c:ext xmlns:c16="http://schemas.microsoft.com/office/drawing/2014/chart" uri="{C3380CC4-5D6E-409C-BE32-E72D297353CC}">
              <c16:uniqueId val="{00000000-BB12-4000-804F-14D8B5DE4443}"/>
            </c:ext>
          </c:extLst>
        </c:ser>
        <c:dLbls>
          <c:showLegendKey val="0"/>
          <c:showVal val="0"/>
          <c:showCatName val="0"/>
          <c:showSerName val="0"/>
          <c:showPercent val="0"/>
          <c:showBubbleSize val="0"/>
        </c:dLbls>
        <c:gapWidth val="219"/>
        <c:overlap val="-27"/>
        <c:axId val="1720694559"/>
        <c:axId val="1720681247"/>
      </c:barChart>
      <c:catAx>
        <c:axId val="17206945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720681247"/>
        <c:crosses val="autoZero"/>
        <c:auto val="1"/>
        <c:lblAlgn val="ctr"/>
        <c:lblOffset val="100"/>
        <c:noMultiLvlLbl val="0"/>
      </c:catAx>
      <c:valAx>
        <c:axId val="1720681247"/>
        <c:scaling>
          <c:orientation val="minMax"/>
          <c:min val="100000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720694559"/>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b="1" dirty="0"/>
              <a:t>Nos of Pupils on SEN Support - 2017-21</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Sheet1!$B$12</c:f>
              <c:strCache>
                <c:ptCount val="1"/>
                <c:pt idx="0">
                  <c:v>2017-8</c:v>
                </c:pt>
              </c:strCache>
            </c:strRef>
          </c:tx>
          <c:spPr>
            <a:solidFill>
              <a:schemeClr val="accent1"/>
            </a:solidFill>
            <a:ln>
              <a:noFill/>
            </a:ln>
            <a:effectLst/>
          </c:spPr>
          <c:invertIfNegative val="0"/>
          <c:cat>
            <c:strRef>
              <c:f>Sheet1!$A$13:$A$15</c:f>
              <c:strCache>
                <c:ptCount val="3"/>
                <c:pt idx="0">
                  <c:v>HI</c:v>
                </c:pt>
                <c:pt idx="1">
                  <c:v>MSI</c:v>
                </c:pt>
                <c:pt idx="2">
                  <c:v>VI</c:v>
                </c:pt>
              </c:strCache>
            </c:strRef>
          </c:cat>
          <c:val>
            <c:numRef>
              <c:f>Sheet1!$B$13:$B$15</c:f>
              <c:numCache>
                <c:formatCode>General</c:formatCode>
                <c:ptCount val="3"/>
                <c:pt idx="0">
                  <c:v>5886</c:v>
                </c:pt>
                <c:pt idx="1">
                  <c:v>753</c:v>
                </c:pt>
                <c:pt idx="2">
                  <c:v>3290</c:v>
                </c:pt>
              </c:numCache>
            </c:numRef>
          </c:val>
          <c:extLst>
            <c:ext xmlns:c16="http://schemas.microsoft.com/office/drawing/2014/chart" uri="{C3380CC4-5D6E-409C-BE32-E72D297353CC}">
              <c16:uniqueId val="{00000000-4343-4A66-87A8-236A6504D5D4}"/>
            </c:ext>
          </c:extLst>
        </c:ser>
        <c:ser>
          <c:idx val="1"/>
          <c:order val="1"/>
          <c:tx>
            <c:strRef>
              <c:f>Sheet1!$C$12</c:f>
              <c:strCache>
                <c:ptCount val="1"/>
                <c:pt idx="0">
                  <c:v>2018-9</c:v>
                </c:pt>
              </c:strCache>
            </c:strRef>
          </c:tx>
          <c:spPr>
            <a:solidFill>
              <a:schemeClr val="accent2"/>
            </a:solidFill>
            <a:ln>
              <a:noFill/>
            </a:ln>
            <a:effectLst/>
          </c:spPr>
          <c:invertIfNegative val="0"/>
          <c:cat>
            <c:strRef>
              <c:f>Sheet1!$A$13:$A$15</c:f>
              <c:strCache>
                <c:ptCount val="3"/>
                <c:pt idx="0">
                  <c:v>HI</c:v>
                </c:pt>
                <c:pt idx="1">
                  <c:v>MSI</c:v>
                </c:pt>
                <c:pt idx="2">
                  <c:v>VI</c:v>
                </c:pt>
              </c:strCache>
            </c:strRef>
          </c:cat>
          <c:val>
            <c:numRef>
              <c:f>Sheet1!$C$13:$C$15</c:f>
              <c:numCache>
                <c:formatCode>General</c:formatCode>
                <c:ptCount val="3"/>
                <c:pt idx="0">
                  <c:v>5873</c:v>
                </c:pt>
                <c:pt idx="1">
                  <c:v>915</c:v>
                </c:pt>
                <c:pt idx="2">
                  <c:v>3385</c:v>
                </c:pt>
              </c:numCache>
            </c:numRef>
          </c:val>
          <c:extLst>
            <c:ext xmlns:c16="http://schemas.microsoft.com/office/drawing/2014/chart" uri="{C3380CC4-5D6E-409C-BE32-E72D297353CC}">
              <c16:uniqueId val="{00000001-4343-4A66-87A8-236A6504D5D4}"/>
            </c:ext>
          </c:extLst>
        </c:ser>
        <c:ser>
          <c:idx val="2"/>
          <c:order val="2"/>
          <c:tx>
            <c:strRef>
              <c:f>Sheet1!$D$12</c:f>
              <c:strCache>
                <c:ptCount val="1"/>
                <c:pt idx="0">
                  <c:v>2019-20</c:v>
                </c:pt>
              </c:strCache>
            </c:strRef>
          </c:tx>
          <c:spPr>
            <a:solidFill>
              <a:schemeClr val="accent3"/>
            </a:solidFill>
            <a:ln>
              <a:noFill/>
            </a:ln>
            <a:effectLst/>
          </c:spPr>
          <c:invertIfNegative val="0"/>
          <c:cat>
            <c:strRef>
              <c:f>Sheet1!$A$13:$A$15</c:f>
              <c:strCache>
                <c:ptCount val="3"/>
                <c:pt idx="0">
                  <c:v>HI</c:v>
                </c:pt>
                <c:pt idx="1">
                  <c:v>MSI</c:v>
                </c:pt>
                <c:pt idx="2">
                  <c:v>VI</c:v>
                </c:pt>
              </c:strCache>
            </c:strRef>
          </c:cat>
          <c:val>
            <c:numRef>
              <c:f>Sheet1!$D$13:$D$15</c:f>
              <c:numCache>
                <c:formatCode>General</c:formatCode>
                <c:ptCount val="3"/>
                <c:pt idx="0">
                  <c:v>6027</c:v>
                </c:pt>
                <c:pt idx="1">
                  <c:v>965</c:v>
                </c:pt>
                <c:pt idx="2">
                  <c:v>3411</c:v>
                </c:pt>
              </c:numCache>
            </c:numRef>
          </c:val>
          <c:extLst>
            <c:ext xmlns:c16="http://schemas.microsoft.com/office/drawing/2014/chart" uri="{C3380CC4-5D6E-409C-BE32-E72D297353CC}">
              <c16:uniqueId val="{00000002-4343-4A66-87A8-236A6504D5D4}"/>
            </c:ext>
          </c:extLst>
        </c:ser>
        <c:ser>
          <c:idx val="3"/>
          <c:order val="3"/>
          <c:tx>
            <c:strRef>
              <c:f>Sheet1!$E$12</c:f>
              <c:strCache>
                <c:ptCount val="1"/>
                <c:pt idx="0">
                  <c:v>2020-21</c:v>
                </c:pt>
              </c:strCache>
            </c:strRef>
          </c:tx>
          <c:spPr>
            <a:solidFill>
              <a:schemeClr val="accent4"/>
            </a:solidFill>
            <a:ln>
              <a:noFill/>
            </a:ln>
            <a:effectLst/>
          </c:spPr>
          <c:invertIfNegative val="0"/>
          <c:cat>
            <c:strRef>
              <c:f>Sheet1!$A$13:$A$15</c:f>
              <c:strCache>
                <c:ptCount val="3"/>
                <c:pt idx="0">
                  <c:v>HI</c:v>
                </c:pt>
                <c:pt idx="1">
                  <c:v>MSI</c:v>
                </c:pt>
                <c:pt idx="2">
                  <c:v>VI</c:v>
                </c:pt>
              </c:strCache>
            </c:strRef>
          </c:cat>
          <c:val>
            <c:numRef>
              <c:f>Sheet1!$E$13:$E$15</c:f>
              <c:numCache>
                <c:formatCode>General</c:formatCode>
                <c:ptCount val="3"/>
                <c:pt idx="0">
                  <c:v>6148</c:v>
                </c:pt>
                <c:pt idx="1">
                  <c:v>1021</c:v>
                </c:pt>
                <c:pt idx="2">
                  <c:v>3601</c:v>
                </c:pt>
              </c:numCache>
            </c:numRef>
          </c:val>
          <c:extLst>
            <c:ext xmlns:c16="http://schemas.microsoft.com/office/drawing/2014/chart" uri="{C3380CC4-5D6E-409C-BE32-E72D297353CC}">
              <c16:uniqueId val="{00000003-4343-4A66-87A8-236A6504D5D4}"/>
            </c:ext>
          </c:extLst>
        </c:ser>
        <c:dLbls>
          <c:showLegendKey val="0"/>
          <c:showVal val="0"/>
          <c:showCatName val="0"/>
          <c:showSerName val="0"/>
          <c:showPercent val="0"/>
          <c:showBubbleSize val="0"/>
        </c:dLbls>
        <c:gapWidth val="219"/>
        <c:overlap val="-27"/>
        <c:axId val="1932542719"/>
        <c:axId val="1932527743"/>
      </c:barChart>
      <c:catAx>
        <c:axId val="19325427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932527743"/>
        <c:crosses val="autoZero"/>
        <c:auto val="1"/>
        <c:lblAlgn val="ctr"/>
        <c:lblOffset val="100"/>
        <c:noMultiLvlLbl val="0"/>
      </c:catAx>
      <c:valAx>
        <c:axId val="193252774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9325427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b="1" dirty="0"/>
              <a:t>Nos of Pupils with EHC plans- 2017-21</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Sheet1!$B$12</c:f>
              <c:strCache>
                <c:ptCount val="1"/>
                <c:pt idx="0">
                  <c:v>2017-8</c:v>
                </c:pt>
              </c:strCache>
            </c:strRef>
          </c:tx>
          <c:spPr>
            <a:solidFill>
              <a:schemeClr val="accent1"/>
            </a:solidFill>
            <a:ln>
              <a:noFill/>
            </a:ln>
            <a:effectLst/>
          </c:spPr>
          <c:invertIfNegative val="0"/>
          <c:cat>
            <c:strRef>
              <c:f>Sheet1!$A$13:$A$15</c:f>
              <c:strCache>
                <c:ptCount val="3"/>
                <c:pt idx="0">
                  <c:v>HI</c:v>
                </c:pt>
                <c:pt idx="1">
                  <c:v>MSI</c:v>
                </c:pt>
                <c:pt idx="2">
                  <c:v>VI</c:v>
                </c:pt>
              </c:strCache>
            </c:strRef>
          </c:cat>
          <c:val>
            <c:numRef>
              <c:f>Sheet1!$B$13:$B$15</c:f>
              <c:numCache>
                <c:formatCode>General</c:formatCode>
                <c:ptCount val="3"/>
                <c:pt idx="0">
                  <c:v>5886</c:v>
                </c:pt>
                <c:pt idx="1">
                  <c:v>753</c:v>
                </c:pt>
                <c:pt idx="2">
                  <c:v>3290</c:v>
                </c:pt>
              </c:numCache>
            </c:numRef>
          </c:val>
          <c:extLst>
            <c:ext xmlns:c16="http://schemas.microsoft.com/office/drawing/2014/chart" uri="{C3380CC4-5D6E-409C-BE32-E72D297353CC}">
              <c16:uniqueId val="{00000000-3639-4BF0-9E9F-30A2BB64095E}"/>
            </c:ext>
          </c:extLst>
        </c:ser>
        <c:ser>
          <c:idx val="1"/>
          <c:order val="1"/>
          <c:tx>
            <c:strRef>
              <c:f>Sheet1!$C$12</c:f>
              <c:strCache>
                <c:ptCount val="1"/>
                <c:pt idx="0">
                  <c:v>2018-9</c:v>
                </c:pt>
              </c:strCache>
            </c:strRef>
          </c:tx>
          <c:spPr>
            <a:solidFill>
              <a:schemeClr val="accent2"/>
            </a:solidFill>
            <a:ln>
              <a:noFill/>
            </a:ln>
            <a:effectLst/>
          </c:spPr>
          <c:invertIfNegative val="0"/>
          <c:cat>
            <c:strRef>
              <c:f>Sheet1!$A$13:$A$15</c:f>
              <c:strCache>
                <c:ptCount val="3"/>
                <c:pt idx="0">
                  <c:v>HI</c:v>
                </c:pt>
                <c:pt idx="1">
                  <c:v>MSI</c:v>
                </c:pt>
                <c:pt idx="2">
                  <c:v>VI</c:v>
                </c:pt>
              </c:strCache>
            </c:strRef>
          </c:cat>
          <c:val>
            <c:numRef>
              <c:f>Sheet1!$C$13:$C$15</c:f>
              <c:numCache>
                <c:formatCode>General</c:formatCode>
                <c:ptCount val="3"/>
                <c:pt idx="0">
                  <c:v>5873</c:v>
                </c:pt>
                <c:pt idx="1">
                  <c:v>915</c:v>
                </c:pt>
                <c:pt idx="2">
                  <c:v>3385</c:v>
                </c:pt>
              </c:numCache>
            </c:numRef>
          </c:val>
          <c:extLst>
            <c:ext xmlns:c16="http://schemas.microsoft.com/office/drawing/2014/chart" uri="{C3380CC4-5D6E-409C-BE32-E72D297353CC}">
              <c16:uniqueId val="{00000001-3639-4BF0-9E9F-30A2BB64095E}"/>
            </c:ext>
          </c:extLst>
        </c:ser>
        <c:ser>
          <c:idx val="2"/>
          <c:order val="2"/>
          <c:tx>
            <c:strRef>
              <c:f>Sheet1!$D$12</c:f>
              <c:strCache>
                <c:ptCount val="1"/>
                <c:pt idx="0">
                  <c:v>2019-20</c:v>
                </c:pt>
              </c:strCache>
            </c:strRef>
          </c:tx>
          <c:spPr>
            <a:solidFill>
              <a:schemeClr val="accent3"/>
            </a:solidFill>
            <a:ln>
              <a:noFill/>
            </a:ln>
            <a:effectLst/>
          </c:spPr>
          <c:invertIfNegative val="0"/>
          <c:cat>
            <c:strRef>
              <c:f>Sheet1!$A$13:$A$15</c:f>
              <c:strCache>
                <c:ptCount val="3"/>
                <c:pt idx="0">
                  <c:v>HI</c:v>
                </c:pt>
                <c:pt idx="1">
                  <c:v>MSI</c:v>
                </c:pt>
                <c:pt idx="2">
                  <c:v>VI</c:v>
                </c:pt>
              </c:strCache>
            </c:strRef>
          </c:cat>
          <c:val>
            <c:numRef>
              <c:f>Sheet1!$D$13:$D$15</c:f>
              <c:numCache>
                <c:formatCode>General</c:formatCode>
                <c:ptCount val="3"/>
                <c:pt idx="0">
                  <c:v>6027</c:v>
                </c:pt>
                <c:pt idx="1">
                  <c:v>965</c:v>
                </c:pt>
                <c:pt idx="2">
                  <c:v>3411</c:v>
                </c:pt>
              </c:numCache>
            </c:numRef>
          </c:val>
          <c:extLst>
            <c:ext xmlns:c16="http://schemas.microsoft.com/office/drawing/2014/chart" uri="{C3380CC4-5D6E-409C-BE32-E72D297353CC}">
              <c16:uniqueId val="{00000002-3639-4BF0-9E9F-30A2BB64095E}"/>
            </c:ext>
          </c:extLst>
        </c:ser>
        <c:ser>
          <c:idx val="3"/>
          <c:order val="3"/>
          <c:tx>
            <c:strRef>
              <c:f>Sheet1!$E$12</c:f>
              <c:strCache>
                <c:ptCount val="1"/>
                <c:pt idx="0">
                  <c:v>2020-21</c:v>
                </c:pt>
              </c:strCache>
            </c:strRef>
          </c:tx>
          <c:spPr>
            <a:solidFill>
              <a:schemeClr val="accent4"/>
            </a:solidFill>
            <a:ln>
              <a:noFill/>
            </a:ln>
            <a:effectLst/>
          </c:spPr>
          <c:invertIfNegative val="0"/>
          <c:cat>
            <c:strRef>
              <c:f>Sheet1!$A$13:$A$15</c:f>
              <c:strCache>
                <c:ptCount val="3"/>
                <c:pt idx="0">
                  <c:v>HI</c:v>
                </c:pt>
                <c:pt idx="1">
                  <c:v>MSI</c:v>
                </c:pt>
                <c:pt idx="2">
                  <c:v>VI</c:v>
                </c:pt>
              </c:strCache>
            </c:strRef>
          </c:cat>
          <c:val>
            <c:numRef>
              <c:f>Sheet1!$E$13:$E$15</c:f>
              <c:numCache>
                <c:formatCode>General</c:formatCode>
                <c:ptCount val="3"/>
                <c:pt idx="0">
                  <c:v>6148</c:v>
                </c:pt>
                <c:pt idx="1">
                  <c:v>1021</c:v>
                </c:pt>
                <c:pt idx="2">
                  <c:v>3601</c:v>
                </c:pt>
              </c:numCache>
            </c:numRef>
          </c:val>
          <c:extLst>
            <c:ext xmlns:c16="http://schemas.microsoft.com/office/drawing/2014/chart" uri="{C3380CC4-5D6E-409C-BE32-E72D297353CC}">
              <c16:uniqueId val="{00000003-3639-4BF0-9E9F-30A2BB64095E}"/>
            </c:ext>
          </c:extLst>
        </c:ser>
        <c:dLbls>
          <c:showLegendKey val="0"/>
          <c:showVal val="0"/>
          <c:showCatName val="0"/>
          <c:showSerName val="0"/>
          <c:showPercent val="0"/>
          <c:showBubbleSize val="0"/>
        </c:dLbls>
        <c:gapWidth val="219"/>
        <c:overlap val="-27"/>
        <c:axId val="1932542719"/>
        <c:axId val="1932527743"/>
      </c:barChart>
      <c:catAx>
        <c:axId val="19325427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932527743"/>
        <c:crosses val="autoZero"/>
        <c:auto val="1"/>
        <c:lblAlgn val="ctr"/>
        <c:lblOffset val="100"/>
        <c:noMultiLvlLbl val="0"/>
      </c:catAx>
      <c:valAx>
        <c:axId val="193252774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93254271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20439" y="9446896"/>
            <a:ext cx="1114577" cy="497206"/>
          </a:xfrm>
          <a:prstGeom prst="rect">
            <a:avLst/>
          </a:prstGeom>
        </p:spPr>
        <p:txBody>
          <a:bodyPr vert="horz" lIns="91432" tIns="45716" rIns="91432" bIns="45716" rtlCol="0"/>
          <a:lstStyle>
            <a:lvl1pPr algn="r">
              <a:defRPr sz="1200"/>
            </a:lvl1pPr>
          </a:lstStyle>
          <a:p>
            <a:pPr algn="l"/>
            <a:fld id="{63D1F4A6-7DD5-42E4-9750-A8709F395147}" type="datetimeFigureOut">
              <a:rPr lang="en-GB" smtClean="0"/>
              <a:pPr algn="l"/>
              <a:t>30/06/2021</a:t>
            </a:fld>
            <a:endParaRPr lang="en-GB" dirty="0"/>
          </a:p>
        </p:txBody>
      </p:sp>
      <p:sp>
        <p:nvSpPr>
          <p:cNvPr id="4" name="Footer Placeholder 3"/>
          <p:cNvSpPr>
            <a:spLocks noGrp="1"/>
          </p:cNvSpPr>
          <p:nvPr>
            <p:ph type="ftr" sz="quarter" idx="2"/>
          </p:nvPr>
        </p:nvSpPr>
        <p:spPr>
          <a:xfrm>
            <a:off x="1258888" y="9446896"/>
            <a:ext cx="4859320" cy="497206"/>
          </a:xfrm>
          <a:prstGeom prst="rect">
            <a:avLst/>
          </a:prstGeom>
        </p:spPr>
        <p:txBody>
          <a:bodyPr vert="horz" lIns="91432" tIns="45716" rIns="91432" bIns="45716" rtlCol="0" anchor="t" anchorCtr="0"/>
          <a:lstStyle>
            <a:lvl1pPr algn="l">
              <a:defRPr sz="1200"/>
            </a:lvl1pPr>
          </a:lstStyle>
          <a:p>
            <a:endParaRPr lang="en-GB" dirty="0"/>
          </a:p>
        </p:txBody>
      </p:sp>
      <p:sp>
        <p:nvSpPr>
          <p:cNvPr id="5" name="Slide Number Placeholder 4"/>
          <p:cNvSpPr>
            <a:spLocks noGrp="1"/>
          </p:cNvSpPr>
          <p:nvPr>
            <p:ph type="sldNum" sz="quarter" idx="3"/>
          </p:nvPr>
        </p:nvSpPr>
        <p:spPr>
          <a:xfrm>
            <a:off x="6261126" y="9445169"/>
            <a:ext cx="542914" cy="497206"/>
          </a:xfrm>
          <a:prstGeom prst="rect">
            <a:avLst/>
          </a:prstGeom>
        </p:spPr>
        <p:txBody>
          <a:bodyPr vert="horz" lIns="91432" tIns="45716" rIns="91432" bIns="45716" rtlCol="0" anchor="t" anchorCtr="0"/>
          <a:lstStyle>
            <a:lvl1pPr algn="r">
              <a:defRPr sz="1200"/>
            </a:lvl1pPr>
          </a:lstStyle>
          <a:p>
            <a:fld id="{C5ABB7FA-2627-47C9-9258-FDF90D155C04}" type="slidenum">
              <a:rPr lang="en-GB" smtClean="0"/>
              <a:t>‹#›</a:t>
            </a:fld>
            <a:endParaRPr lang="en-GB" dirty="0"/>
          </a:p>
        </p:txBody>
      </p:sp>
      <p:sp>
        <p:nvSpPr>
          <p:cNvPr id="7" name="Header Placeholder 6"/>
          <p:cNvSpPr>
            <a:spLocks noGrp="1"/>
          </p:cNvSpPr>
          <p:nvPr>
            <p:ph type="hdr" sz="quarter"/>
          </p:nvPr>
        </p:nvSpPr>
        <p:spPr>
          <a:xfrm>
            <a:off x="1544901" y="195221"/>
            <a:ext cx="4716224" cy="548161"/>
          </a:xfrm>
          <a:prstGeom prst="rect">
            <a:avLst/>
          </a:prstGeom>
        </p:spPr>
        <p:txBody>
          <a:bodyPr vert="horz" lIns="91432" tIns="45716" rIns="91432" bIns="45716" rtlCol="0"/>
          <a:lstStyle>
            <a:lvl1pPr algn="l">
              <a:defRPr sz="1200"/>
            </a:lvl1pPr>
          </a:lstStyle>
          <a:p>
            <a:endParaRPr lang="en-GB" dirty="0"/>
          </a:p>
        </p:txBody>
      </p:sp>
      <p:pic>
        <p:nvPicPr>
          <p:cNvPr id="8" name="Picture 7" descr="Department for Education" title="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200" y="195220"/>
            <a:ext cx="857495" cy="55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545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0213" y="273050"/>
            <a:ext cx="5872162" cy="4405313"/>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7405" y="4723450"/>
            <a:ext cx="5359346" cy="4474845"/>
          </a:xfrm>
          <a:prstGeom prst="rect">
            <a:avLst/>
          </a:prstGeom>
        </p:spPr>
        <p:txBody>
          <a:bodyPr vert="horz" lIns="91432" tIns="45716" rIns="91432" bIns="45716"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2"/>
          <p:cNvSpPr>
            <a:spLocks noGrp="1"/>
          </p:cNvSpPr>
          <p:nvPr>
            <p:ph type="dt" sz="quarter" idx="1"/>
          </p:nvPr>
        </p:nvSpPr>
        <p:spPr>
          <a:xfrm>
            <a:off x="-20439" y="9446896"/>
            <a:ext cx="1114577" cy="497206"/>
          </a:xfrm>
          <a:prstGeom prst="rect">
            <a:avLst/>
          </a:prstGeom>
        </p:spPr>
        <p:txBody>
          <a:bodyPr vert="horz" lIns="91432" tIns="45716" rIns="91432" bIns="45716" rtlCol="0"/>
          <a:lstStyle>
            <a:lvl1pPr algn="r">
              <a:defRPr sz="1200"/>
            </a:lvl1pPr>
          </a:lstStyle>
          <a:p>
            <a:pPr algn="l"/>
            <a:fld id="{63D1F4A6-7DD5-42E4-9750-A8709F395147}" type="datetimeFigureOut">
              <a:rPr lang="en-GB" smtClean="0"/>
              <a:pPr algn="l"/>
              <a:t>30/06/2021</a:t>
            </a:fld>
            <a:endParaRPr lang="en-GB" dirty="0"/>
          </a:p>
        </p:txBody>
      </p:sp>
      <p:sp>
        <p:nvSpPr>
          <p:cNvPr id="9" name="Footer Placeholder 3"/>
          <p:cNvSpPr>
            <a:spLocks noGrp="1"/>
          </p:cNvSpPr>
          <p:nvPr>
            <p:ph type="ftr" sz="quarter" idx="4"/>
          </p:nvPr>
        </p:nvSpPr>
        <p:spPr>
          <a:xfrm>
            <a:off x="1258888" y="9446896"/>
            <a:ext cx="4859320" cy="497206"/>
          </a:xfrm>
          <a:prstGeom prst="rect">
            <a:avLst/>
          </a:prstGeom>
        </p:spPr>
        <p:txBody>
          <a:bodyPr vert="horz" lIns="91432" tIns="45716" rIns="91432" bIns="45716" rtlCol="0" anchor="t" anchorCtr="0"/>
          <a:lstStyle>
            <a:lvl1pPr algn="l">
              <a:defRPr sz="1200"/>
            </a:lvl1pPr>
          </a:lstStyle>
          <a:p>
            <a:endParaRPr lang="en-GB" dirty="0"/>
          </a:p>
        </p:txBody>
      </p:sp>
      <p:sp>
        <p:nvSpPr>
          <p:cNvPr id="10" name="Slide Number Placeholder 4"/>
          <p:cNvSpPr>
            <a:spLocks noGrp="1"/>
          </p:cNvSpPr>
          <p:nvPr>
            <p:ph type="sldNum" sz="quarter" idx="5"/>
          </p:nvPr>
        </p:nvSpPr>
        <p:spPr>
          <a:xfrm>
            <a:off x="6261126" y="9445169"/>
            <a:ext cx="542914" cy="497206"/>
          </a:xfrm>
          <a:prstGeom prst="rect">
            <a:avLst/>
          </a:prstGeom>
        </p:spPr>
        <p:txBody>
          <a:bodyPr vert="horz" lIns="91432" tIns="45716" rIns="91432" bIns="45716" rtlCol="0" anchor="t" anchorCtr="0"/>
          <a:lstStyle>
            <a:lvl1pPr algn="r">
              <a:defRPr sz="1200"/>
            </a:lvl1pPr>
          </a:lstStyle>
          <a:p>
            <a:fld id="{C5ABB7FA-2627-47C9-9258-FDF90D155C04}" type="slidenum">
              <a:rPr lang="en-GB" smtClean="0"/>
              <a:t>‹#›</a:t>
            </a:fld>
            <a:endParaRPr lang="en-GB" dirty="0"/>
          </a:p>
        </p:txBody>
      </p:sp>
    </p:spTree>
    <p:extLst>
      <p:ext uri="{BB962C8B-B14F-4D97-AF65-F5344CB8AC3E}">
        <p14:creationId xmlns:p14="http://schemas.microsoft.com/office/powerpoint/2010/main" val="675420162"/>
      </p:ext>
    </p:extLst>
  </p:cSld>
  <p:clrMap bg1="lt1" tx1="dk1" bg2="lt2" tx2="dk2" accent1="accent1" accent2="accent2" accent3="accent3" accent4="accent4" accent5="accent5" accent6="accent6" hlink="hlink" folHlink="folHlink"/>
  <p:notesStyle>
    <a:lvl1pPr marL="171450" indent="-171450" algn="l" defTabSz="914400" rtl="0" eaLnBrk="1" latinLnBrk="0" hangingPunct="1">
      <a:buFont typeface="Arial" pitchFamily="34" charset="0"/>
      <a:buChar char="•"/>
      <a:defRPr sz="1200" b="1" kern="1200">
        <a:solidFill>
          <a:schemeClr val="tx1"/>
        </a:solidFill>
        <a:latin typeface="+mn-lt"/>
        <a:ea typeface="+mn-ea"/>
        <a:cs typeface="+mn-cs"/>
      </a:defRPr>
    </a:lvl1pPr>
    <a:lvl2pPr marL="368300" indent="-171450" algn="l" defTabSz="914400" rtl="0" eaLnBrk="1" latinLnBrk="0" hangingPunct="1">
      <a:buFont typeface="Arial" pitchFamily="34" charset="0"/>
      <a:buChar char="•"/>
      <a:defRPr sz="1200" kern="1200">
        <a:solidFill>
          <a:schemeClr val="tx1"/>
        </a:solidFill>
        <a:latin typeface="+mn-lt"/>
        <a:ea typeface="+mn-ea"/>
        <a:cs typeface="+mn-cs"/>
      </a:defRPr>
    </a:lvl2pPr>
    <a:lvl3pPr marL="533400" indent="-171450" algn="l" defTabSz="914400" rtl="0" eaLnBrk="1" latinLnBrk="0" hangingPunct="1">
      <a:buFont typeface="Arial" pitchFamily="34" charset="0"/>
      <a:buChar char="•"/>
      <a:defRPr sz="1200" kern="1200">
        <a:solidFill>
          <a:schemeClr val="tx1"/>
        </a:solidFill>
        <a:latin typeface="+mn-lt"/>
        <a:ea typeface="+mn-ea"/>
        <a:cs typeface="+mn-cs"/>
      </a:defRPr>
    </a:lvl3pPr>
    <a:lvl4pPr marL="715963" indent="-171450" algn="l" defTabSz="914400" rtl="0" eaLnBrk="1" latinLnBrk="0" hangingPunct="1">
      <a:buFont typeface="Arial" pitchFamily="34" charset="0"/>
      <a:buChar char="•"/>
      <a:defRPr sz="1200" kern="1200">
        <a:solidFill>
          <a:schemeClr val="tx1"/>
        </a:solidFill>
        <a:latin typeface="+mn-lt"/>
        <a:ea typeface="+mn-ea"/>
        <a:cs typeface="+mn-cs"/>
      </a:defRPr>
    </a:lvl4pPr>
    <a:lvl5pPr marL="987425" indent="-174625" algn="l" defTabSz="987425" rtl="0" eaLnBrk="1" latinLnBrk="0" hangingPunct="1">
      <a:buFont typeface="Arial"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430213" y="273050"/>
            <a:ext cx="5873750" cy="44053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a:t>
            </a:fld>
            <a:endParaRPr lang="en-GB" altLang="en-US" dirty="0">
              <a:latin typeface="Calibri" pitchFamily="34" charset="0"/>
            </a:endParaRPr>
          </a:p>
        </p:txBody>
      </p:sp>
    </p:spTree>
    <p:extLst>
      <p:ext uri="{BB962C8B-B14F-4D97-AF65-F5344CB8AC3E}">
        <p14:creationId xmlns:p14="http://schemas.microsoft.com/office/powerpoint/2010/main" val="1103544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5ABB7FA-2627-47C9-9258-FDF90D155C04}" type="slidenum">
              <a:rPr lang="en-GB" smtClean="0"/>
              <a:t>26</a:t>
            </a:fld>
            <a:endParaRPr lang="en-GB" dirty="0"/>
          </a:p>
        </p:txBody>
      </p:sp>
    </p:spTree>
    <p:extLst>
      <p:ext uri="{BB962C8B-B14F-4D97-AF65-F5344CB8AC3E}">
        <p14:creationId xmlns:p14="http://schemas.microsoft.com/office/powerpoint/2010/main" val="19720515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6AD48E23-97F7-418E-9D14-95C3F29A515E}" type="datetime1">
              <a:rPr lang="en-GB" smtClean="0"/>
              <a:t>30/06/2021</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72273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D7EF7985-E883-451A-B64F-FB998B0295B7}" type="datetime1">
              <a:rPr lang="en-GB" smtClean="0"/>
              <a:t>30/06/2021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1037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5D9BB6AC-1BBE-42B9-BBC2-F2D597374387}" type="datetime1">
              <a:rPr lang="en-GB" smtClean="0"/>
              <a:t>30/06/2021</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17596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A26C2D06-8912-465A-831A-7EA1BA036688}" type="datetime1">
              <a:rPr lang="en-GB" smtClean="0"/>
              <a:t>30/06/2021</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0329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D062A512-C19A-4621-826D-2046BD3D1C58}" type="datetime1">
              <a:rPr lang="en-GB" smtClean="0"/>
              <a:t>30/06/2021</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204497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89F0E4A4-5AFB-48FA-BD91-102F643DDD09}" type="datetime1">
              <a:rPr lang="en-GB" smtClean="0"/>
              <a:t>30/06/2021</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511808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54A37FC1-DDAD-4899-9F56-D2CC223E8119}" type="datetime1">
              <a:rPr lang="en-GB" smtClean="0"/>
              <a:t>30/06/2021</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82222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C6BB681F-E930-4373-B015-9DCECD08D4BE}" type="datetime1">
              <a:rPr lang="en-GB" smtClean="0"/>
              <a:t>30/06/2021</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9626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30A9235B-3A84-40B8-A17D-A6C6417189BE}" type="datetime1">
              <a:rPr lang="en-GB" smtClean="0"/>
              <a:t>30/06/2021</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76900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8862D977-8232-48A0-BAED-16952324CD02}" type="datetime1">
              <a:rPr lang="en-GB" smtClean="0"/>
              <a:t>30/06/2021</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5366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6E79CEA9-AC2C-44FF-9633-B1A6615905A4}" type="datetime1">
              <a:rPr lang="en-GB" smtClean="0"/>
              <a:t>30/06/2021</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48787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EA09FED1-9755-4B3C-BA26-3F66499A7052}" type="datetime1">
              <a:rPr lang="en-GB" smtClean="0"/>
              <a:t>30/06/2021</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4683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8" r:id="rId6"/>
    <p:sldLayoutId id="2147483653" r:id="rId7"/>
    <p:sldLayoutId id="2147483659" r:id="rId8"/>
    <p:sldLayoutId id="2147483654" r:id="rId9"/>
    <p:sldLayoutId id="2147483655" r:id="rId10"/>
    <p:sldLayoutId id="2147483657" r:id="rId11"/>
  </p:sldLayoutIdLst>
  <p:hf hdr="0" ftr="0" dt="0"/>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hyperlink" Target="https://senpolicyresearchforum.co.uk/wp-content/uploads/Review-of-inclusion-effects-research-final-Feb-21-.pdf"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SEND%20and%20specialist%20settings%20-%20additional%20operational%20guidance:%20COVID-19%20(publishing.service.gov.uk)"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962330/Learning_Loss_Report_1A_-_FINAL.pdf"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epi.org.uk/wp-content/uploads/2021/05/Education-Recovery_EPI.pdf"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hyperlink" Target="Children's%20mental%20health:%20One%20year%20in%20the%20pandemic%20-%20Co-Space%20(cospaceoxford.org)" TargetMode="Externa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95536" y="4560047"/>
            <a:ext cx="8568952" cy="494794"/>
          </a:xfrm>
        </p:spPr>
        <p:txBody>
          <a:bodyPr rtlCol="0"/>
          <a:lstStyle/>
          <a:p>
            <a:pPr algn="ctr"/>
            <a:r>
              <a:rPr lang="en-GB" sz="3600" b="0" dirty="0"/>
              <a:t>Update from DfE</a:t>
            </a:r>
            <a:r>
              <a:rPr lang="en-GB" b="0" dirty="0"/>
              <a:t>	</a:t>
            </a:r>
          </a:p>
        </p:txBody>
      </p:sp>
      <p:sp>
        <p:nvSpPr>
          <p:cNvPr id="2051" name="Subtitle 4"/>
          <p:cNvSpPr>
            <a:spLocks noGrp="1"/>
          </p:cNvSpPr>
          <p:nvPr>
            <p:ph type="subTitle" idx="1"/>
          </p:nvPr>
        </p:nvSpPr>
        <p:spPr>
          <a:xfrm>
            <a:off x="899592" y="5575390"/>
            <a:ext cx="7632266" cy="494794"/>
          </a:xfrm>
        </p:spPr>
        <p:txBody>
          <a:bodyPr/>
          <a:lstStyle/>
          <a:p>
            <a:pPr algn="ctr"/>
            <a:r>
              <a:rPr lang="en-GB" sz="2400" b="0" dirty="0"/>
              <a:t>6 July 2021</a:t>
            </a:r>
            <a:endParaRPr lang="en-GB" altLang="en-US" b="0" dirty="0">
              <a:latin typeface="Arial" charset="0"/>
              <a:cs typeface="Arial" charset="0"/>
            </a:endParaRPr>
          </a:p>
        </p:txBody>
      </p:sp>
      <p:sp>
        <p:nvSpPr>
          <p:cNvPr id="2052" name="Rectangle 1"/>
          <p:cNvSpPr>
            <a:spLocks noChangeArrowheads="1"/>
          </p:cNvSpPr>
          <p:nvPr/>
        </p:nvSpPr>
        <p:spPr bwMode="auto">
          <a:xfrm>
            <a:off x="2662237" y="6392587"/>
            <a:ext cx="6481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800" b="0" dirty="0"/>
              <a:t>André Imich, SEN and Disability Professional Adviser, DfE</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1635744"/>
            <a:ext cx="6408712" cy="2605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684213" y="3041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itchFamily="34" charset="0"/>
                <a:cs typeface="Arial" pitchFamily="34" charset="0"/>
              </a:rPr>
            </a:b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 name="Rectangle 1"/>
          <p:cNvSpPr/>
          <p:nvPr/>
        </p:nvSpPr>
        <p:spPr>
          <a:xfrm>
            <a:off x="2109817" y="632888"/>
            <a:ext cx="5256584" cy="523220"/>
          </a:xfrm>
          <a:prstGeom prst="rect">
            <a:avLst/>
          </a:prstGeom>
        </p:spPr>
        <p:txBody>
          <a:bodyPr wrap="square">
            <a:spAutoFit/>
          </a:bodyPr>
          <a:lstStyle/>
          <a:p>
            <a:pPr algn="ctr"/>
            <a:r>
              <a:rPr lang="en-GB" sz="2800" dirty="0"/>
              <a:t>National Working Day</a:t>
            </a:r>
          </a:p>
        </p:txBody>
      </p:sp>
      <p:pic>
        <p:nvPicPr>
          <p:cNvPr id="6" name="Picture 5"/>
          <p:cNvPicPr>
            <a:picLocks noChangeAspect="1"/>
          </p:cNvPicPr>
          <p:nvPr/>
        </p:nvPicPr>
        <p:blipFill>
          <a:blip r:embed="rId4"/>
          <a:stretch>
            <a:fillRect/>
          </a:stretch>
        </p:blipFill>
        <p:spPr>
          <a:xfrm>
            <a:off x="395536" y="639661"/>
            <a:ext cx="1806316" cy="553145"/>
          </a:xfrm>
          <a:prstGeom prst="rect">
            <a:avLst/>
          </a:prstGeom>
        </p:spPr>
      </p:pic>
      <p:pic>
        <p:nvPicPr>
          <p:cNvPr id="7" name="Picture 6"/>
          <p:cNvPicPr>
            <a:picLocks noChangeAspect="1"/>
          </p:cNvPicPr>
          <p:nvPr/>
        </p:nvPicPr>
        <p:blipFill>
          <a:blip r:embed="rId5"/>
          <a:stretch>
            <a:fillRect/>
          </a:stretch>
        </p:blipFill>
        <p:spPr>
          <a:xfrm>
            <a:off x="7380312" y="572491"/>
            <a:ext cx="1258948" cy="744355"/>
          </a:xfrm>
          <a:prstGeom prst="rect">
            <a:avLst/>
          </a:prstGeom>
        </p:spPr>
      </p:pic>
    </p:spTree>
    <p:extLst>
      <p:ext uri="{BB962C8B-B14F-4D97-AF65-F5344CB8AC3E}">
        <p14:creationId xmlns:p14="http://schemas.microsoft.com/office/powerpoint/2010/main" val="1680545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0" dirty="0"/>
              <a:t>Areas covered</a:t>
            </a:r>
          </a:p>
        </p:txBody>
      </p:sp>
      <p:sp>
        <p:nvSpPr>
          <p:cNvPr id="3" name="Content Placeholder 2"/>
          <p:cNvSpPr>
            <a:spLocks noGrp="1"/>
          </p:cNvSpPr>
          <p:nvPr>
            <p:ph idx="1"/>
          </p:nvPr>
        </p:nvSpPr>
        <p:spPr>
          <a:xfrm>
            <a:off x="684672" y="1196752"/>
            <a:ext cx="7775575" cy="4679949"/>
          </a:xfrm>
        </p:spPr>
        <p:txBody>
          <a:bodyPr/>
          <a:lstStyle/>
          <a:p>
            <a:r>
              <a:rPr lang="en-GB" sz="2800" b="0" dirty="0">
                <a:latin typeface="Arial" panose="020B0604020202020204" pitchFamily="34" charset="0"/>
                <a:ea typeface="Calibri" panose="020F0502020204030204" pitchFamily="34" charset="0"/>
              </a:rPr>
              <a:t>Recent research and reports</a:t>
            </a:r>
          </a:p>
          <a:p>
            <a:r>
              <a:rPr lang="en-GB" sz="2800" b="0" dirty="0">
                <a:latin typeface="Arial" panose="020B0604020202020204" pitchFamily="34" charset="0"/>
                <a:ea typeface="Calibri" panose="020F0502020204030204" pitchFamily="34" charset="0"/>
              </a:rPr>
              <a:t>Data on SEND – Key messages</a:t>
            </a:r>
          </a:p>
          <a:p>
            <a:r>
              <a:rPr lang="en-GB" sz="2800" b="0" dirty="0">
                <a:latin typeface="Arial" panose="020B0604020202020204" pitchFamily="34" charset="0"/>
                <a:ea typeface="Calibri" panose="020F0502020204030204" pitchFamily="34" charset="0"/>
              </a:rPr>
              <a:t>Covid - Issues arising and moving forward</a:t>
            </a:r>
          </a:p>
          <a:p>
            <a:r>
              <a:rPr lang="en-GB" sz="2800" b="0" dirty="0">
                <a:latin typeface="Arial" panose="020B0604020202020204" pitchFamily="34" charset="0"/>
                <a:ea typeface="Calibri" panose="020F0502020204030204" pitchFamily="34" charset="0"/>
              </a:rPr>
              <a:t>SEND Review</a:t>
            </a:r>
          </a:p>
          <a:p>
            <a:r>
              <a:rPr lang="en-GB" sz="2800" b="0" dirty="0"/>
              <a:t>Recovery - A Time for Effective SEND Leadership</a:t>
            </a:r>
            <a:endParaRPr lang="en-GB" sz="2800" b="0" dirty="0">
              <a:latin typeface="Arial" panose="020B0604020202020204" pitchFamily="34" charset="0"/>
              <a:ea typeface="Calibri" panose="020F0502020204030204" pitchFamily="34" charset="0"/>
            </a:endParaRPr>
          </a:p>
          <a:p>
            <a:endParaRPr lang="en-GB" dirty="0"/>
          </a:p>
        </p:txBody>
      </p:sp>
      <p:sp>
        <p:nvSpPr>
          <p:cNvPr id="4" name="Slide Number Placeholder 3"/>
          <p:cNvSpPr>
            <a:spLocks noGrp="1"/>
          </p:cNvSpPr>
          <p:nvPr>
            <p:ph type="sldNum" sz="quarter" idx="4"/>
          </p:nvPr>
        </p:nvSpPr>
        <p:spPr/>
        <p:txBody>
          <a:bodyPr/>
          <a:lstStyle/>
          <a:p>
            <a:fld id="{5DB98E5A-76C0-453E-B1E0-BC4AB04722D5}" type="slidenum">
              <a:rPr lang="en-GB" smtClean="0"/>
              <a:pPr/>
              <a:t>2</a:t>
            </a:fld>
            <a:endParaRPr lang="en-GB" dirty="0"/>
          </a:p>
        </p:txBody>
      </p:sp>
    </p:spTree>
    <p:extLst>
      <p:ext uri="{BB962C8B-B14F-4D97-AF65-F5344CB8AC3E}">
        <p14:creationId xmlns:p14="http://schemas.microsoft.com/office/powerpoint/2010/main" val="3908366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052D5-B802-47B2-A243-36D7281938E4}"/>
              </a:ext>
            </a:extLst>
          </p:cNvPr>
          <p:cNvSpPr>
            <a:spLocks noGrp="1"/>
          </p:cNvSpPr>
          <p:nvPr>
            <p:ph type="title"/>
          </p:nvPr>
        </p:nvSpPr>
        <p:spPr>
          <a:xfrm>
            <a:off x="684212" y="333374"/>
            <a:ext cx="7414891" cy="647701"/>
          </a:xfrm>
        </p:spPr>
        <p:txBody>
          <a:bodyPr/>
          <a:lstStyle/>
          <a:p>
            <a:r>
              <a:rPr lang="en-GB" b="0" dirty="0"/>
              <a:t>Identifying pupils with SEND </a:t>
            </a:r>
            <a:r>
              <a:rPr lang="en-GB" sz="2000" b="0" dirty="0"/>
              <a:t>(March 21) </a:t>
            </a:r>
          </a:p>
        </p:txBody>
      </p:sp>
      <p:sp>
        <p:nvSpPr>
          <p:cNvPr id="3" name="Content Placeholder 2">
            <a:extLst>
              <a:ext uri="{FF2B5EF4-FFF2-40B4-BE49-F238E27FC236}">
                <a16:creationId xmlns:a16="http://schemas.microsoft.com/office/drawing/2014/main" id="{B1E3350A-3E11-44A9-B201-523181E49F53}"/>
              </a:ext>
            </a:extLst>
          </p:cNvPr>
          <p:cNvSpPr>
            <a:spLocks noGrp="1"/>
          </p:cNvSpPr>
          <p:nvPr>
            <p:ph idx="1"/>
          </p:nvPr>
        </p:nvSpPr>
        <p:spPr/>
        <p:txBody>
          <a:bodyPr/>
          <a:lstStyle/>
          <a:p>
            <a:r>
              <a:rPr lang="en-GB" sz="2100" b="0" dirty="0">
                <a:latin typeface="Arial" panose="020B0604020202020204" pitchFamily="34" charset="0"/>
                <a:cs typeface="Arial" panose="020B0604020202020204" pitchFamily="34" charset="0"/>
              </a:rPr>
              <a:t>Over half of all variation in SEND identification is explained by which school child attends. </a:t>
            </a:r>
          </a:p>
          <a:p>
            <a:r>
              <a:rPr lang="en-GB" sz="2100" b="0" dirty="0">
                <a:latin typeface="Arial" panose="020B0604020202020204" pitchFamily="34" charset="0"/>
                <a:cs typeface="Arial" panose="020B0604020202020204" pitchFamily="34" charset="0"/>
              </a:rPr>
              <a:t>True for EHCP as well as School Support.</a:t>
            </a:r>
          </a:p>
          <a:p>
            <a:r>
              <a:rPr lang="en-GB" sz="2100" b="0" dirty="0">
                <a:latin typeface="Arial" panose="020B0604020202020204" pitchFamily="34" charset="0"/>
                <a:cs typeface="Arial" panose="020B0604020202020204" pitchFamily="34" charset="0"/>
              </a:rPr>
              <a:t>More important than anything about the individual child.</a:t>
            </a:r>
          </a:p>
          <a:p>
            <a:r>
              <a:rPr lang="en-GB" sz="2100" b="0" dirty="0"/>
              <a:t>Schools focus mostly on communication, language and literacy skills. </a:t>
            </a:r>
          </a:p>
          <a:p>
            <a:r>
              <a:rPr lang="en-GB" sz="2100" b="0" dirty="0"/>
              <a:t>LAs make decisions that are more aligned with personal, social and emotional development. </a:t>
            </a:r>
          </a:p>
          <a:p>
            <a:r>
              <a:rPr lang="en-GB" sz="2100" b="0" dirty="0">
                <a:latin typeface="Arial" panose="020B0604020202020204" pitchFamily="34" charset="0"/>
                <a:cs typeface="Arial" panose="020B0604020202020204" pitchFamily="34" charset="0"/>
              </a:rPr>
              <a:t>Disadvantage matters, and is associated with higher SEND.</a:t>
            </a:r>
          </a:p>
          <a:p>
            <a:r>
              <a:rPr lang="en-GB" sz="2100" b="0" dirty="0">
                <a:latin typeface="Arial" panose="020B0604020202020204" pitchFamily="34" charset="0"/>
                <a:cs typeface="Arial" panose="020B0604020202020204" pitchFamily="34" charset="0"/>
              </a:rPr>
              <a:t>However, within disadvantaged neighbourhoods, the poorest lost out relative to more affluent families.</a:t>
            </a:r>
          </a:p>
          <a:p>
            <a:endParaRPr lang="en-GB" b="0" dirty="0">
              <a:latin typeface="Arial" panose="020B0604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FC24237A-8C9E-4C65-AB31-CF87B8E31F46}"/>
              </a:ext>
            </a:extLst>
          </p:cNvPr>
          <p:cNvSpPr>
            <a:spLocks noGrp="1"/>
          </p:cNvSpPr>
          <p:nvPr>
            <p:ph type="sldNum" sz="quarter" idx="4"/>
          </p:nvPr>
        </p:nvSpPr>
        <p:spPr/>
        <p:txBody>
          <a:bodyPr/>
          <a:lstStyle/>
          <a:p>
            <a:fld id="{5DB98E5A-76C0-453E-B1E0-BC4AB04722D5}" type="slidenum">
              <a:rPr lang="en-GB" smtClean="0"/>
              <a:pPr/>
              <a:t>3</a:t>
            </a:fld>
            <a:endParaRPr lang="en-GB" dirty="0"/>
          </a:p>
        </p:txBody>
      </p:sp>
      <p:pic>
        <p:nvPicPr>
          <p:cNvPr id="5" name="Picture 4" descr="C:\Users\local admin\Downloads\final-83-14-57-0.png">
            <a:extLst>
              <a:ext uri="{FF2B5EF4-FFF2-40B4-BE49-F238E27FC236}">
                <a16:creationId xmlns:a16="http://schemas.microsoft.com/office/drawing/2014/main" id="{2AA40445-444F-4CB0-8E11-A33481BCF0A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5795859"/>
            <a:ext cx="2375619" cy="939093"/>
          </a:xfrm>
          <a:prstGeom prst="rect">
            <a:avLst/>
          </a:prstGeom>
          <a:noFill/>
          <a:ln>
            <a:noFill/>
          </a:ln>
        </p:spPr>
      </p:pic>
    </p:spTree>
    <p:extLst>
      <p:ext uri="{BB962C8B-B14F-4D97-AF65-F5344CB8AC3E}">
        <p14:creationId xmlns:p14="http://schemas.microsoft.com/office/powerpoint/2010/main" val="587732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89862-DB52-4706-AEC1-E9A789978409}"/>
              </a:ext>
            </a:extLst>
          </p:cNvPr>
          <p:cNvSpPr>
            <a:spLocks noGrp="1"/>
          </p:cNvSpPr>
          <p:nvPr>
            <p:ph type="title"/>
          </p:nvPr>
        </p:nvSpPr>
        <p:spPr/>
        <p:txBody>
          <a:bodyPr/>
          <a:lstStyle/>
          <a:p>
            <a:r>
              <a:rPr lang="en-GB" b="0" dirty="0"/>
              <a:t>Season of birth</a:t>
            </a:r>
          </a:p>
        </p:txBody>
      </p:sp>
      <p:sp>
        <p:nvSpPr>
          <p:cNvPr id="3" name="Content Placeholder 2">
            <a:extLst>
              <a:ext uri="{FF2B5EF4-FFF2-40B4-BE49-F238E27FC236}">
                <a16:creationId xmlns:a16="http://schemas.microsoft.com/office/drawing/2014/main" id="{E8AA71F2-DDFA-434D-AF94-CDC80C5DF4A0}"/>
              </a:ext>
            </a:extLst>
          </p:cNvPr>
          <p:cNvSpPr>
            <a:spLocks noGrp="1"/>
          </p:cNvSpPr>
          <p:nvPr>
            <p:ph idx="1"/>
          </p:nvPr>
        </p:nvSpPr>
        <p:spPr/>
        <p:txBody>
          <a:bodyPr/>
          <a:lstStyle/>
          <a:p>
            <a:pPr algn="l"/>
            <a:r>
              <a:rPr lang="en-GB" sz="2400" b="0" i="0" dirty="0">
                <a:solidFill>
                  <a:srgbClr val="000000"/>
                </a:solidFill>
                <a:effectLst/>
                <a:latin typeface="Arial" panose="020B0604020202020204" pitchFamily="34" charset="0"/>
                <a:cs typeface="Arial" panose="020B0604020202020204" pitchFamily="34" charset="0"/>
              </a:rPr>
              <a:t>Summer-born children, particularly boys, are much more likely to be given the SEND label by end of Y6.</a:t>
            </a:r>
          </a:p>
          <a:p>
            <a:pPr algn="l"/>
            <a:r>
              <a:rPr lang="en-GB" sz="2400" b="0" i="0" dirty="0">
                <a:solidFill>
                  <a:srgbClr val="000000"/>
                </a:solidFill>
                <a:effectLst/>
                <a:latin typeface="Arial" panose="020B0604020202020204" pitchFamily="34" charset="0"/>
                <a:cs typeface="Arial" panose="020B0604020202020204" pitchFamily="34" charset="0"/>
              </a:rPr>
              <a:t>40% of summer-born boys had been on the SEN register at some point during primary school, compared to 28% of autumn-born boys.</a:t>
            </a:r>
          </a:p>
          <a:p>
            <a:pPr algn="l"/>
            <a:r>
              <a:rPr lang="en-GB" sz="2400" b="0" i="1" dirty="0">
                <a:solidFill>
                  <a:srgbClr val="000000"/>
                </a:solidFill>
                <a:effectLst/>
                <a:latin typeface="Helvetica Neue"/>
              </a:rPr>
              <a:t>'Higher-level SEND provision should very much be based on children's own needs and disabilities, and these do not inherently vary by birth season</a:t>
            </a:r>
            <a:r>
              <a:rPr lang="en-GB" sz="2400" b="0" i="0" dirty="0">
                <a:solidFill>
                  <a:srgbClr val="000000"/>
                </a:solidFill>
                <a:effectLst/>
                <a:latin typeface="Helvetica Neue"/>
              </a:rPr>
              <a:t>.’</a:t>
            </a:r>
          </a:p>
          <a:p>
            <a:pPr marL="0" indent="0" algn="r">
              <a:buNone/>
            </a:pPr>
            <a:endParaRPr lang="en-GB" sz="1400" b="0" i="1" dirty="0">
              <a:effectLst/>
              <a:latin typeface="Calibri" panose="020F0502020204030204" pitchFamily="34" charset="0"/>
              <a:ea typeface="Calibri" panose="020F0502020204030204" pitchFamily="34" charset="0"/>
            </a:endParaRPr>
          </a:p>
          <a:p>
            <a:pPr marL="0" indent="0" algn="r">
              <a:buNone/>
            </a:pPr>
            <a:r>
              <a:rPr lang="en-GB" sz="1400" b="0" i="1" dirty="0">
                <a:effectLst/>
                <a:latin typeface="Calibri" panose="020F0502020204030204" pitchFamily="34" charset="0"/>
                <a:ea typeface="Calibri" panose="020F0502020204030204" pitchFamily="34" charset="0"/>
              </a:rPr>
              <a:t>SEND within the English primary school system: What can disproportionalities by season of birth contribute to understanding processes behind attributions and (lack of) provisions?</a:t>
            </a:r>
            <a:r>
              <a:rPr lang="en-GB" sz="1400" b="0" i="1" dirty="0">
                <a:solidFill>
                  <a:srgbClr val="000000"/>
                </a:solidFill>
                <a:latin typeface="Arial" panose="020B0604020202020204" pitchFamily="34" charset="0"/>
                <a:cs typeface="Arial" panose="020B0604020202020204" pitchFamily="34" charset="0"/>
              </a:rPr>
              <a:t> </a:t>
            </a:r>
            <a:r>
              <a:rPr lang="en-GB" sz="1400" b="0" i="1" dirty="0">
                <a:solidFill>
                  <a:srgbClr val="000000"/>
                </a:solidFill>
                <a:effectLst/>
                <a:latin typeface="Arial" panose="020B0604020202020204" pitchFamily="34" charset="0"/>
                <a:cs typeface="Arial" panose="020B0604020202020204" pitchFamily="34" charset="0"/>
              </a:rPr>
              <a:t> </a:t>
            </a:r>
          </a:p>
          <a:p>
            <a:endParaRPr lang="en-GB" dirty="0"/>
          </a:p>
        </p:txBody>
      </p:sp>
      <p:sp>
        <p:nvSpPr>
          <p:cNvPr id="4" name="Slide Number Placeholder 3">
            <a:extLst>
              <a:ext uri="{FF2B5EF4-FFF2-40B4-BE49-F238E27FC236}">
                <a16:creationId xmlns:a16="http://schemas.microsoft.com/office/drawing/2014/main" id="{8983B918-59B0-49C0-9990-7D3365B1EACA}"/>
              </a:ext>
            </a:extLst>
          </p:cNvPr>
          <p:cNvSpPr>
            <a:spLocks noGrp="1"/>
          </p:cNvSpPr>
          <p:nvPr>
            <p:ph type="sldNum" sz="quarter" idx="4"/>
          </p:nvPr>
        </p:nvSpPr>
        <p:spPr/>
        <p:txBody>
          <a:bodyPr/>
          <a:lstStyle/>
          <a:p>
            <a:fld id="{5DB98E5A-76C0-453E-B1E0-BC4AB04722D5}" type="slidenum">
              <a:rPr lang="en-GB" smtClean="0"/>
              <a:pPr/>
              <a:t>4</a:t>
            </a:fld>
            <a:endParaRPr lang="en-GB" dirty="0"/>
          </a:p>
        </p:txBody>
      </p:sp>
    </p:spTree>
    <p:extLst>
      <p:ext uri="{BB962C8B-B14F-4D97-AF65-F5344CB8AC3E}">
        <p14:creationId xmlns:p14="http://schemas.microsoft.com/office/powerpoint/2010/main" val="995620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A2AE5-B3B3-4A22-BAE1-7D8528D3E19C}"/>
              </a:ext>
            </a:extLst>
          </p:cNvPr>
          <p:cNvSpPr>
            <a:spLocks noGrp="1"/>
          </p:cNvSpPr>
          <p:nvPr>
            <p:ph type="title"/>
          </p:nvPr>
        </p:nvSpPr>
        <p:spPr/>
        <p:txBody>
          <a:bodyPr/>
          <a:lstStyle/>
          <a:p>
            <a:r>
              <a:rPr lang="en-GB" b="0" dirty="0"/>
              <a:t>Positive effects of mainstream inclusion</a:t>
            </a:r>
          </a:p>
        </p:txBody>
      </p:sp>
      <p:sp>
        <p:nvSpPr>
          <p:cNvPr id="3" name="Content Placeholder 2">
            <a:extLst>
              <a:ext uri="{FF2B5EF4-FFF2-40B4-BE49-F238E27FC236}">
                <a16:creationId xmlns:a16="http://schemas.microsoft.com/office/drawing/2014/main" id="{3ACEE43E-FFC5-40D6-8D45-0305611286D2}"/>
              </a:ext>
            </a:extLst>
          </p:cNvPr>
          <p:cNvSpPr>
            <a:spLocks noGrp="1"/>
          </p:cNvSpPr>
          <p:nvPr>
            <p:ph idx="1"/>
          </p:nvPr>
        </p:nvSpPr>
        <p:spPr/>
        <p:txBody>
          <a:bodyPr/>
          <a:lstStyle/>
          <a:p>
            <a:r>
              <a:rPr lang="en-GB" sz="2400" b="0" dirty="0"/>
              <a:t>Evidence that inclusion in mainstream demonstrates positive gains in literacy and numeracy for pupils with SEND.</a:t>
            </a:r>
          </a:p>
          <a:p>
            <a:r>
              <a:rPr lang="en-GB" sz="2400" b="0" dirty="0"/>
              <a:t>On balance, most studies show more neutral or positive than negative academic effects on non-disabled students. </a:t>
            </a:r>
          </a:p>
          <a:p>
            <a:r>
              <a:rPr lang="en-GB" sz="2400" b="0" dirty="0"/>
              <a:t>Strong evidence of positive impact on the social and emotional development of non-disabled peers, e.g. reduction in discriminating attitudes and higher responsiveness to the needs of others.</a:t>
            </a:r>
          </a:p>
          <a:p>
            <a:pPr marL="0" indent="0" algn="r">
              <a:buNone/>
            </a:pPr>
            <a:r>
              <a:rPr lang="en-GB" sz="1500" b="0" dirty="0">
                <a:hlinkClick r:id="rId2"/>
              </a:rPr>
              <a:t>Review of Research about the Effects of Inclusive Education: A Summary (2021) </a:t>
            </a:r>
            <a:endParaRPr lang="en-GB" sz="1500" b="0" dirty="0"/>
          </a:p>
          <a:p>
            <a:endParaRPr lang="en-GB" dirty="0"/>
          </a:p>
        </p:txBody>
      </p:sp>
    </p:spTree>
    <p:extLst>
      <p:ext uri="{BB962C8B-B14F-4D97-AF65-F5344CB8AC3E}">
        <p14:creationId xmlns:p14="http://schemas.microsoft.com/office/powerpoint/2010/main" val="157442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D400C-F8BB-419C-BCA3-BE7B2CFC84E9}"/>
              </a:ext>
            </a:extLst>
          </p:cNvPr>
          <p:cNvSpPr>
            <a:spLocks noGrp="1"/>
          </p:cNvSpPr>
          <p:nvPr>
            <p:ph type="title"/>
          </p:nvPr>
        </p:nvSpPr>
        <p:spPr>
          <a:xfrm>
            <a:off x="684213" y="260648"/>
            <a:ext cx="7775575" cy="647701"/>
          </a:xfrm>
        </p:spPr>
        <p:txBody>
          <a:bodyPr/>
          <a:lstStyle/>
          <a:p>
            <a:r>
              <a:rPr lang="en-GB" b="0" dirty="0"/>
              <a:t>Equality Act 2010</a:t>
            </a:r>
          </a:p>
        </p:txBody>
      </p:sp>
      <p:sp>
        <p:nvSpPr>
          <p:cNvPr id="3" name="Content Placeholder 2">
            <a:extLst>
              <a:ext uri="{FF2B5EF4-FFF2-40B4-BE49-F238E27FC236}">
                <a16:creationId xmlns:a16="http://schemas.microsoft.com/office/drawing/2014/main" id="{05B81B31-2C40-4974-A345-C5B2ECBCCB06}"/>
              </a:ext>
            </a:extLst>
          </p:cNvPr>
          <p:cNvSpPr>
            <a:spLocks noGrp="1"/>
          </p:cNvSpPr>
          <p:nvPr>
            <p:ph idx="1"/>
          </p:nvPr>
        </p:nvSpPr>
        <p:spPr>
          <a:xfrm>
            <a:off x="611560" y="981075"/>
            <a:ext cx="8136904" cy="4679949"/>
          </a:xfrm>
        </p:spPr>
        <p:txBody>
          <a:bodyPr/>
          <a:lstStyle/>
          <a:p>
            <a:r>
              <a:rPr lang="en-GB" sz="2100" b="0" dirty="0">
                <a:latin typeface="Arial" panose="020B0604020202020204" pitchFamily="34" charset="0"/>
                <a:ea typeface="Calibri" panose="020F0502020204030204" pitchFamily="34" charset="0"/>
                <a:cs typeface="Arial" panose="020B0604020202020204" pitchFamily="34" charset="0"/>
              </a:rPr>
              <a:t>A duty on schools to make reasonable adjustments to accommodate the needs of disabled pupils.</a:t>
            </a:r>
          </a:p>
          <a:p>
            <a:r>
              <a:rPr lang="en-GB" sz="2100" b="0" dirty="0"/>
              <a:t>Behaviour policies to consider any additional needs of pupils, and take account of any reasonable adjustments required.</a:t>
            </a:r>
          </a:p>
          <a:p>
            <a:r>
              <a:rPr lang="en-GB" sz="2100" b="0" dirty="0">
                <a:effectLst/>
                <a:latin typeface="Arial" panose="020B0604020202020204" pitchFamily="34" charset="0"/>
                <a:ea typeface="Calibri" panose="020F0502020204030204" pitchFamily="34" charset="0"/>
                <a:cs typeface="Arial" panose="020B0604020202020204" pitchFamily="34" charset="0"/>
              </a:rPr>
              <a:t>Y9 in mainstream who uses eye gaze to communicate:</a:t>
            </a:r>
          </a:p>
          <a:p>
            <a:pPr marL="703263">
              <a:buFont typeface="Courier New" panose="02070309020205020404" pitchFamily="49" charset="0"/>
              <a:buChar char="o"/>
            </a:pPr>
            <a:r>
              <a:rPr lang="en-GB" sz="2100" b="0" i="1" u="none" strike="noStrike" dirty="0">
                <a:effectLst/>
                <a:latin typeface="Arial" panose="020B0604020202020204" pitchFamily="34" charset="0"/>
                <a:ea typeface="Calibri" panose="020F0502020204030204" pitchFamily="34" charset="0"/>
                <a:cs typeface="Arial" panose="020B0604020202020204" pitchFamily="34" charset="0"/>
              </a:rPr>
              <a:t>‘My school has always strived to include me in lessons: sending lesson plans ahead of the lesson so they can be made more accessible; setting me a question at the start of the lesson to give me plenty of time to write my answer and adapting tests so my level of understanding could be assessed without too much repetition…..with these changes I feel I can contribute as a valued member of the class.’</a:t>
            </a:r>
            <a:endParaRPr lang="en-GB" sz="2100" b="0" i="1"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7AFDEBAF-491D-46DB-B30C-2A27C9889AE3}"/>
              </a:ext>
            </a:extLst>
          </p:cNvPr>
          <p:cNvSpPr>
            <a:spLocks noGrp="1"/>
          </p:cNvSpPr>
          <p:nvPr>
            <p:ph type="sldNum" sz="quarter" idx="4"/>
          </p:nvPr>
        </p:nvSpPr>
        <p:spPr/>
        <p:txBody>
          <a:bodyPr/>
          <a:lstStyle/>
          <a:p>
            <a:fld id="{5DB98E5A-76C0-453E-B1E0-BC4AB04722D5}" type="slidenum">
              <a:rPr lang="en-GB" smtClean="0"/>
              <a:pPr/>
              <a:t>6</a:t>
            </a:fld>
            <a:endParaRPr lang="en-GB" dirty="0"/>
          </a:p>
        </p:txBody>
      </p:sp>
    </p:spTree>
    <p:extLst>
      <p:ext uri="{BB962C8B-B14F-4D97-AF65-F5344CB8AC3E}">
        <p14:creationId xmlns:p14="http://schemas.microsoft.com/office/powerpoint/2010/main" val="3800405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4B7A6-E94C-4C9B-ADD8-5393ABAF0DB2}"/>
              </a:ext>
            </a:extLst>
          </p:cNvPr>
          <p:cNvSpPr>
            <a:spLocks noGrp="1"/>
          </p:cNvSpPr>
          <p:nvPr>
            <p:ph type="title"/>
          </p:nvPr>
        </p:nvSpPr>
        <p:spPr/>
        <p:txBody>
          <a:bodyPr/>
          <a:lstStyle/>
          <a:p>
            <a:r>
              <a:rPr lang="en-GB" b="0" dirty="0"/>
              <a:t>Parental feedback, March 2021</a:t>
            </a:r>
          </a:p>
        </p:txBody>
      </p:sp>
      <p:sp>
        <p:nvSpPr>
          <p:cNvPr id="3" name="Content Placeholder 2">
            <a:extLst>
              <a:ext uri="{FF2B5EF4-FFF2-40B4-BE49-F238E27FC236}">
                <a16:creationId xmlns:a16="http://schemas.microsoft.com/office/drawing/2014/main" id="{A01EDD9D-40F4-4914-9777-724599E17776}"/>
              </a:ext>
            </a:extLst>
          </p:cNvPr>
          <p:cNvSpPr>
            <a:spLocks noGrp="1"/>
          </p:cNvSpPr>
          <p:nvPr>
            <p:ph idx="1"/>
          </p:nvPr>
        </p:nvSpPr>
        <p:spPr>
          <a:xfrm>
            <a:off x="611560" y="1196752"/>
            <a:ext cx="8032271" cy="3414778"/>
          </a:xfrm>
        </p:spPr>
        <p:txBody>
          <a:bodyPr>
            <a:noAutofit/>
          </a:bodyPr>
          <a:lstStyle/>
          <a:p>
            <a:r>
              <a:rPr lang="en-GB" b="0" dirty="0">
                <a:latin typeface="Arial" panose="020B0604020202020204" pitchFamily="34" charset="0"/>
                <a:ea typeface="Times New Roman" panose="02020603050405020304" pitchFamily="18" charset="0"/>
              </a:rPr>
              <a:t>“It was a 'Hi! We are here! My daughter is profoundly Deaf with other needs and we chose you... You lucky lot!' kind of situation. They didn't flinch once. They have welcomed myself and my daughter, they have moved mountains to employ the right support staff, they have adapted, assessed and implemented everything that has been needed without any prompt. All with no prior knowledge or experience with the Deaf. </a:t>
            </a:r>
            <a:endParaRPr lang="en-GB" b="0" dirty="0">
              <a:latin typeface="Calibri" panose="020F0502020204030204" pitchFamily="34" charset="0"/>
              <a:ea typeface="Calibri" panose="020F0502020204030204" pitchFamily="34" charset="0"/>
            </a:endParaRPr>
          </a:p>
          <a:p>
            <a:r>
              <a:rPr lang="en-GB" b="0" dirty="0">
                <a:latin typeface="Arial" panose="020B0604020202020204" pitchFamily="34" charset="0"/>
                <a:ea typeface="Times New Roman" panose="02020603050405020304" pitchFamily="18" charset="0"/>
              </a:rPr>
              <a:t>They have transformed a Deaf child with all kinds of delays from a little closed bud into a blossoming little girl. </a:t>
            </a:r>
            <a:endParaRPr lang="en-GB" b="0" dirty="0">
              <a:latin typeface="Calibri" panose="020F0502020204030204" pitchFamily="34" charset="0"/>
              <a:ea typeface="Calibri" panose="020F0502020204030204" pitchFamily="34" charset="0"/>
            </a:endParaRPr>
          </a:p>
          <a:p>
            <a:r>
              <a:rPr lang="en-GB" b="0" dirty="0">
                <a:latin typeface="Arial" panose="020B0604020202020204" pitchFamily="34" charset="0"/>
                <a:ea typeface="Times New Roman" panose="02020603050405020304" pitchFamily="18" charset="0"/>
              </a:rPr>
              <a:t>The SENDCo at the school has been fantastic. The Head Teacher, what a blessing! Honest, welcoming, extremely inclusive and you can see it’s the progression in all of the children that drives him”. </a:t>
            </a:r>
          </a:p>
          <a:p>
            <a:pPr marL="0" indent="0" algn="r">
              <a:buNone/>
            </a:pPr>
            <a:r>
              <a:rPr lang="en-GB" b="0" dirty="0">
                <a:latin typeface="Arial" panose="020B0604020202020204" pitchFamily="34" charset="0"/>
              </a:rPr>
              <a:t>(</a:t>
            </a:r>
            <a:r>
              <a:rPr lang="en-GB" b="0" i="1" dirty="0">
                <a:latin typeface="Arial" panose="020B0604020202020204" pitchFamily="34" charset="0"/>
              </a:rPr>
              <a:t>letter to DfE from a parent)</a:t>
            </a:r>
            <a:endParaRPr lang="en-GB" b="0" i="1" dirty="0"/>
          </a:p>
        </p:txBody>
      </p:sp>
    </p:spTree>
    <p:extLst>
      <p:ext uri="{BB962C8B-B14F-4D97-AF65-F5344CB8AC3E}">
        <p14:creationId xmlns:p14="http://schemas.microsoft.com/office/powerpoint/2010/main" val="2746893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6B86921-8FFD-44A9-880C-3C702A4F2052}"/>
              </a:ext>
            </a:extLst>
          </p:cNvPr>
          <p:cNvSpPr>
            <a:spLocks noGrp="1"/>
          </p:cNvSpPr>
          <p:nvPr>
            <p:ph type="sldNum" sz="quarter" idx="4"/>
          </p:nvPr>
        </p:nvSpPr>
        <p:spPr/>
        <p:txBody>
          <a:bodyPr/>
          <a:lstStyle/>
          <a:p>
            <a:fld id="{5DB98E5A-76C0-453E-B1E0-BC4AB04722D5}" type="slidenum">
              <a:rPr lang="en-GB" smtClean="0"/>
              <a:pPr/>
              <a:t>8</a:t>
            </a:fld>
            <a:endParaRPr lang="en-GB" dirty="0"/>
          </a:p>
        </p:txBody>
      </p:sp>
      <p:graphicFrame>
        <p:nvGraphicFramePr>
          <p:cNvPr id="6" name="Chart 5">
            <a:extLst>
              <a:ext uri="{FF2B5EF4-FFF2-40B4-BE49-F238E27FC236}">
                <a16:creationId xmlns:a16="http://schemas.microsoft.com/office/drawing/2014/main" id="{3EC05E58-D54C-4720-B68E-28FFEACF97B3}"/>
              </a:ext>
            </a:extLst>
          </p:cNvPr>
          <p:cNvGraphicFramePr>
            <a:graphicFrameLocks/>
          </p:cNvGraphicFramePr>
          <p:nvPr/>
        </p:nvGraphicFramePr>
        <p:xfrm>
          <a:off x="2771800" y="215093"/>
          <a:ext cx="6048672" cy="3117211"/>
        </p:xfrm>
        <a:graphic>
          <a:graphicData uri="http://schemas.openxmlformats.org/drawingml/2006/chart">
            <c:chart xmlns:c="http://schemas.openxmlformats.org/drawingml/2006/chart" xmlns:r="http://schemas.openxmlformats.org/officeDocument/2006/relationships" r:id="rId2"/>
          </a:graphicData>
        </a:graphic>
      </p:graphicFrame>
      <p:sp>
        <p:nvSpPr>
          <p:cNvPr id="7" name="Title 1">
            <a:extLst>
              <a:ext uri="{FF2B5EF4-FFF2-40B4-BE49-F238E27FC236}">
                <a16:creationId xmlns:a16="http://schemas.microsoft.com/office/drawing/2014/main" id="{EC3BF691-2A9A-4045-8FA5-82D89D41C905}"/>
              </a:ext>
            </a:extLst>
          </p:cNvPr>
          <p:cNvSpPr>
            <a:spLocks noGrp="1"/>
          </p:cNvSpPr>
          <p:nvPr>
            <p:ph type="title"/>
          </p:nvPr>
        </p:nvSpPr>
        <p:spPr>
          <a:xfrm>
            <a:off x="179512" y="215093"/>
            <a:ext cx="2088232" cy="1224136"/>
          </a:xfrm>
        </p:spPr>
        <p:txBody>
          <a:bodyPr/>
          <a:lstStyle/>
          <a:p>
            <a:r>
              <a:rPr lang="en-GB" sz="2400" dirty="0"/>
              <a:t>Identification of SEND</a:t>
            </a:r>
          </a:p>
        </p:txBody>
      </p:sp>
      <p:graphicFrame>
        <p:nvGraphicFramePr>
          <p:cNvPr id="8" name="Content Placeholder 7">
            <a:extLst>
              <a:ext uri="{FF2B5EF4-FFF2-40B4-BE49-F238E27FC236}">
                <a16:creationId xmlns:a16="http://schemas.microsoft.com/office/drawing/2014/main" id="{E957FFE8-EB47-451D-B1C2-9A1389E04C7D}"/>
              </a:ext>
            </a:extLst>
          </p:cNvPr>
          <p:cNvGraphicFramePr>
            <a:graphicFrameLocks noGrp="1"/>
          </p:cNvGraphicFramePr>
          <p:nvPr>
            <p:ph idx="1"/>
          </p:nvPr>
        </p:nvGraphicFramePr>
        <p:xfrm>
          <a:off x="1187624" y="3501009"/>
          <a:ext cx="7272164" cy="309634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51844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13D13-E250-4ACD-9905-E5462B403295}"/>
              </a:ext>
            </a:extLst>
          </p:cNvPr>
          <p:cNvSpPr>
            <a:spLocks noGrp="1"/>
          </p:cNvSpPr>
          <p:nvPr>
            <p:ph type="title"/>
          </p:nvPr>
        </p:nvSpPr>
        <p:spPr/>
        <p:txBody>
          <a:bodyPr/>
          <a:lstStyle/>
          <a:p>
            <a:r>
              <a:rPr lang="en-GB" b="0" dirty="0"/>
              <a:t>Nos of EHC plans - 2017-2021</a:t>
            </a:r>
            <a:endParaRPr lang="en-GB" dirty="0"/>
          </a:p>
        </p:txBody>
      </p:sp>
      <p:graphicFrame>
        <p:nvGraphicFramePr>
          <p:cNvPr id="5" name="Table 5">
            <a:extLst>
              <a:ext uri="{FF2B5EF4-FFF2-40B4-BE49-F238E27FC236}">
                <a16:creationId xmlns:a16="http://schemas.microsoft.com/office/drawing/2014/main" id="{E4959CCF-31F0-437F-B348-5B75CA67560B}"/>
              </a:ext>
            </a:extLst>
          </p:cNvPr>
          <p:cNvGraphicFramePr>
            <a:graphicFrameLocks noGrp="1"/>
          </p:cNvGraphicFramePr>
          <p:nvPr>
            <p:ph idx="1"/>
          </p:nvPr>
        </p:nvGraphicFramePr>
        <p:xfrm>
          <a:off x="539552" y="1196975"/>
          <a:ext cx="8064896" cy="1929766"/>
        </p:xfrm>
        <a:graphic>
          <a:graphicData uri="http://schemas.openxmlformats.org/drawingml/2006/table">
            <a:tbl>
              <a:tblPr firstRow="1" bandRow="1">
                <a:tableStyleId>{5C22544A-7EE6-4342-B048-85BDC9FD1C3A}</a:tableStyleId>
              </a:tblPr>
              <a:tblGrid>
                <a:gridCol w="1152128">
                  <a:extLst>
                    <a:ext uri="{9D8B030D-6E8A-4147-A177-3AD203B41FA5}">
                      <a16:colId xmlns:a16="http://schemas.microsoft.com/office/drawing/2014/main" val="3230363658"/>
                    </a:ext>
                  </a:extLst>
                </a:gridCol>
                <a:gridCol w="1152128">
                  <a:extLst>
                    <a:ext uri="{9D8B030D-6E8A-4147-A177-3AD203B41FA5}">
                      <a16:colId xmlns:a16="http://schemas.microsoft.com/office/drawing/2014/main" val="4230630355"/>
                    </a:ext>
                  </a:extLst>
                </a:gridCol>
                <a:gridCol w="1152128">
                  <a:extLst>
                    <a:ext uri="{9D8B030D-6E8A-4147-A177-3AD203B41FA5}">
                      <a16:colId xmlns:a16="http://schemas.microsoft.com/office/drawing/2014/main" val="3105668070"/>
                    </a:ext>
                  </a:extLst>
                </a:gridCol>
                <a:gridCol w="1152128">
                  <a:extLst>
                    <a:ext uri="{9D8B030D-6E8A-4147-A177-3AD203B41FA5}">
                      <a16:colId xmlns:a16="http://schemas.microsoft.com/office/drawing/2014/main" val="3628498100"/>
                    </a:ext>
                  </a:extLst>
                </a:gridCol>
                <a:gridCol w="1152128">
                  <a:extLst>
                    <a:ext uri="{9D8B030D-6E8A-4147-A177-3AD203B41FA5}">
                      <a16:colId xmlns:a16="http://schemas.microsoft.com/office/drawing/2014/main" val="4201342183"/>
                    </a:ext>
                  </a:extLst>
                </a:gridCol>
                <a:gridCol w="1152128">
                  <a:extLst>
                    <a:ext uri="{9D8B030D-6E8A-4147-A177-3AD203B41FA5}">
                      <a16:colId xmlns:a16="http://schemas.microsoft.com/office/drawing/2014/main" val="1791477896"/>
                    </a:ext>
                  </a:extLst>
                </a:gridCol>
                <a:gridCol w="1152128">
                  <a:extLst>
                    <a:ext uri="{9D8B030D-6E8A-4147-A177-3AD203B41FA5}">
                      <a16:colId xmlns:a16="http://schemas.microsoft.com/office/drawing/2014/main" val="3350601843"/>
                    </a:ext>
                  </a:extLst>
                </a:gridCol>
              </a:tblGrid>
              <a:tr h="370840">
                <a:tc>
                  <a:txBody>
                    <a:bodyPr/>
                    <a:lstStyle/>
                    <a:p>
                      <a:pPr algn="ctr" rtl="0" fontAlgn="ctr"/>
                      <a:r>
                        <a:rPr lang="en-GB" sz="2400" u="none" strike="noStrike" dirty="0">
                          <a:solidFill>
                            <a:schemeClr val="tx1"/>
                          </a:solidFill>
                          <a:effectLst/>
                        </a:rPr>
                        <a:t> </a:t>
                      </a:r>
                      <a:endParaRPr lang="en-GB" sz="2400" b="0" i="0" u="none" strike="noStrike" dirty="0">
                        <a:solidFill>
                          <a:schemeClr val="tx1"/>
                        </a:solidFill>
                        <a:effectLst/>
                        <a:latin typeface="Arial" panose="020B060402020202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1" u="none" strike="noStrike" dirty="0">
                          <a:solidFill>
                            <a:schemeClr val="tx1"/>
                          </a:solidFill>
                          <a:effectLst/>
                        </a:rPr>
                        <a:t>2016</a:t>
                      </a:r>
                      <a:endParaRPr lang="en-GB" sz="2000" b="1" i="0" u="none" strike="noStrike" dirty="0">
                        <a:solidFill>
                          <a:schemeClr val="tx1"/>
                        </a:solidFill>
                        <a:effectLst/>
                        <a:latin typeface="Arial" panose="020B060402020202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1" u="none" strike="noStrike" dirty="0">
                          <a:solidFill>
                            <a:schemeClr val="tx1"/>
                          </a:solidFill>
                          <a:effectLst/>
                        </a:rPr>
                        <a:t>2017</a:t>
                      </a:r>
                      <a:endParaRPr lang="en-GB" sz="2000" b="1" i="0" u="none" strike="noStrike" dirty="0">
                        <a:solidFill>
                          <a:schemeClr val="tx1"/>
                        </a:solidFill>
                        <a:effectLst/>
                        <a:latin typeface="Arial" panose="020B060402020202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1" u="none" strike="noStrike" dirty="0">
                          <a:solidFill>
                            <a:schemeClr val="tx1"/>
                          </a:solidFill>
                          <a:effectLst/>
                        </a:rPr>
                        <a:t>2018</a:t>
                      </a:r>
                      <a:endParaRPr lang="en-GB" sz="2000" b="1" i="0" u="none" strike="noStrike" dirty="0">
                        <a:solidFill>
                          <a:schemeClr val="tx1"/>
                        </a:solidFill>
                        <a:effectLst/>
                        <a:latin typeface="Arial" panose="020B060402020202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rPr>
                        <a:t>2019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rPr>
                        <a:t>2020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rPr>
                        <a:t>2021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0898814"/>
                  </a:ext>
                </a:extLst>
              </a:tr>
              <a:tr h="370840">
                <a:tc>
                  <a:txBody>
                    <a:bodyPr/>
                    <a:lstStyle/>
                    <a:p>
                      <a:pPr algn="l" rtl="0" fontAlgn="ctr"/>
                      <a:endParaRPr lang="en-GB" sz="2000" b="1" u="none" strike="noStrike" dirty="0">
                        <a:solidFill>
                          <a:schemeClr val="tx1"/>
                        </a:solidFill>
                        <a:effectLst/>
                      </a:endParaRPr>
                    </a:p>
                    <a:p>
                      <a:pPr algn="l" rtl="0" fontAlgn="ctr"/>
                      <a:r>
                        <a:rPr lang="en-GB" sz="2000" b="1" u="none" strike="noStrike" dirty="0">
                          <a:solidFill>
                            <a:schemeClr val="tx1"/>
                          </a:solidFill>
                          <a:effectLst/>
                        </a:rPr>
                        <a:t>Numbers</a:t>
                      </a:r>
                    </a:p>
                    <a:p>
                      <a:pPr algn="l" rtl="0" fontAlgn="ctr"/>
                      <a:endParaRPr lang="en-GB" sz="2000" b="1" u="none" strike="noStrike" dirty="0">
                        <a:solidFill>
                          <a:schemeClr val="tx1"/>
                        </a:solidFill>
                        <a:effectLst/>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0" i="0" u="none" strike="noStrike" dirty="0">
                          <a:solidFill>
                            <a:schemeClr val="tx1"/>
                          </a:solidFill>
                          <a:effectLst/>
                          <a:latin typeface="Arial" panose="020B0604020202020204" pitchFamily="34" charset="0"/>
                        </a:rPr>
                        <a:t>256,315</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0" u="none" strike="noStrike" dirty="0">
                          <a:solidFill>
                            <a:schemeClr val="tx1"/>
                          </a:solidFill>
                          <a:effectLst/>
                        </a:rPr>
                        <a:t>287,290</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0" i="0" u="none" strike="noStrike" dirty="0">
                          <a:solidFill>
                            <a:schemeClr val="tx1"/>
                          </a:solidFill>
                          <a:effectLst/>
                          <a:latin typeface="Arial" panose="020B0604020202020204" pitchFamily="34" charset="0"/>
                        </a:rPr>
                        <a:t>319,819</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0" dirty="0">
                        <a:solidFill>
                          <a:schemeClr val="tx1"/>
                        </a:solidFill>
                      </a:endParaRPr>
                    </a:p>
                    <a:p>
                      <a:pPr algn="ctr"/>
                      <a:r>
                        <a:rPr lang="en-GB" sz="2000" b="0" dirty="0">
                          <a:solidFill>
                            <a:schemeClr val="tx1"/>
                          </a:solidFill>
                        </a:rPr>
                        <a:t>353,995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0" dirty="0">
                        <a:solidFill>
                          <a:schemeClr val="tx1"/>
                        </a:solidFill>
                      </a:endParaRPr>
                    </a:p>
                    <a:p>
                      <a:pPr algn="ctr"/>
                      <a:r>
                        <a:rPr lang="en-GB" sz="2000" b="0" dirty="0">
                          <a:solidFill>
                            <a:schemeClr val="tx1"/>
                          </a:solidFill>
                        </a:rPr>
                        <a:t>390,019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kern="1200" dirty="0">
                        <a:solidFill>
                          <a:schemeClr val="dk1"/>
                        </a:solidFill>
                        <a:effectLst/>
                        <a:latin typeface="+mn-lt"/>
                        <a:ea typeface="+mn-ea"/>
                        <a:cs typeface="+mn-cs"/>
                      </a:endParaRPr>
                    </a:p>
                    <a:p>
                      <a:pPr algn="ctr"/>
                      <a:r>
                        <a:rPr lang="en-GB" sz="1800" kern="1200" dirty="0">
                          <a:solidFill>
                            <a:schemeClr val="dk1"/>
                          </a:solidFill>
                          <a:effectLst/>
                          <a:latin typeface="+mn-lt"/>
                          <a:ea typeface="+mn-ea"/>
                          <a:cs typeface="+mn-cs"/>
                        </a:rPr>
                        <a:t>430,700 </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29185441"/>
                  </a:ext>
                </a:extLst>
              </a:tr>
              <a:tr h="370840">
                <a:tc>
                  <a:txBody>
                    <a:bodyPr/>
                    <a:lstStyle/>
                    <a:p>
                      <a:pPr algn="l" rtl="0" fontAlgn="ctr"/>
                      <a:r>
                        <a:rPr lang="en-GB" sz="2000" b="1" u="none" strike="noStrike" dirty="0">
                          <a:solidFill>
                            <a:schemeClr val="tx1"/>
                          </a:solidFill>
                          <a:effectLst/>
                        </a:rPr>
                        <a:t>% Increase</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0" i="0" u="none" strike="noStrike" dirty="0">
                          <a:solidFill>
                            <a:schemeClr val="tx1"/>
                          </a:solidFill>
                          <a:effectLst/>
                          <a:latin typeface="Arial" panose="020B0604020202020204" pitchFamily="34" charset="0"/>
                        </a:rPr>
                        <a:t>--</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0" u="none" strike="noStrike" dirty="0">
                          <a:solidFill>
                            <a:schemeClr val="tx1"/>
                          </a:solidFill>
                          <a:effectLst/>
                        </a:rPr>
                        <a:t>12%</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0" i="0" u="none" strike="noStrike" dirty="0">
                          <a:solidFill>
                            <a:schemeClr val="tx1"/>
                          </a:solidFill>
                          <a:effectLst/>
                          <a:latin typeface="Arial" panose="020B0604020202020204" pitchFamily="34" charset="0"/>
                        </a:rPr>
                        <a:t>11%</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0" u="none" strike="noStrike" dirty="0">
                          <a:solidFill>
                            <a:schemeClr val="tx1"/>
                          </a:solidFill>
                          <a:effectLst/>
                        </a:rPr>
                        <a:t>11%</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en-GB" sz="2000" b="0" i="0" u="none" strike="noStrike" dirty="0">
                          <a:solidFill>
                            <a:schemeClr val="tx1"/>
                          </a:solidFill>
                          <a:effectLst/>
                          <a:latin typeface="Arial" panose="020B0604020202020204" pitchFamily="34" charset="0"/>
                        </a:rPr>
                        <a:t>11%</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b="0" dirty="0">
                          <a:solidFill>
                            <a:schemeClr val="tx1"/>
                          </a:solidFill>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01056345"/>
                  </a:ext>
                </a:extLst>
              </a:tr>
            </a:tbl>
          </a:graphicData>
        </a:graphic>
      </p:graphicFrame>
      <p:sp>
        <p:nvSpPr>
          <p:cNvPr id="4" name="Slide Number Placeholder 3">
            <a:extLst>
              <a:ext uri="{FF2B5EF4-FFF2-40B4-BE49-F238E27FC236}">
                <a16:creationId xmlns:a16="http://schemas.microsoft.com/office/drawing/2014/main" id="{2E46F006-22D5-4EE9-9929-12F060D45816}"/>
              </a:ext>
            </a:extLst>
          </p:cNvPr>
          <p:cNvSpPr>
            <a:spLocks noGrp="1"/>
          </p:cNvSpPr>
          <p:nvPr>
            <p:ph type="sldNum" sz="quarter" idx="4"/>
          </p:nvPr>
        </p:nvSpPr>
        <p:spPr/>
        <p:txBody>
          <a:bodyPr/>
          <a:lstStyle/>
          <a:p>
            <a:fld id="{5DB98E5A-76C0-453E-B1E0-BC4AB04722D5}" type="slidenum">
              <a:rPr lang="en-GB" smtClean="0"/>
              <a:pPr/>
              <a:t>9</a:t>
            </a:fld>
            <a:endParaRPr lang="en-GB" dirty="0"/>
          </a:p>
        </p:txBody>
      </p:sp>
      <p:sp>
        <p:nvSpPr>
          <p:cNvPr id="7" name="Content Placeholder 2">
            <a:extLst>
              <a:ext uri="{FF2B5EF4-FFF2-40B4-BE49-F238E27FC236}">
                <a16:creationId xmlns:a16="http://schemas.microsoft.com/office/drawing/2014/main" id="{26A025C2-E43A-4EA2-8B9F-1D161ADA954E}"/>
              </a:ext>
            </a:extLst>
          </p:cNvPr>
          <p:cNvSpPr txBox="1">
            <a:spLocks/>
          </p:cNvSpPr>
          <p:nvPr/>
        </p:nvSpPr>
        <p:spPr>
          <a:xfrm>
            <a:off x="684212" y="3573017"/>
            <a:ext cx="8352283" cy="2088008"/>
          </a:xfrm>
          <a:prstGeom prst="rect">
            <a:avLst/>
          </a:prstGeom>
        </p:spPr>
        <p:txBody>
          <a:bodyPr vert="horz" lIns="91440" tIns="45720" rIns="91440" bIns="45720" rtlCol="0">
            <a:noAutofit/>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b="1" kern="1200">
                <a:solidFill>
                  <a:schemeClr val="tx1"/>
                </a:solidFill>
                <a:latin typeface="+mn-lt"/>
                <a:ea typeface="+mn-ea"/>
                <a:cs typeface="+mn-cs"/>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kern="1200">
                <a:solidFill>
                  <a:schemeClr val="tx1"/>
                </a:solidFill>
                <a:latin typeface="+mn-lt"/>
                <a:ea typeface="+mn-ea"/>
                <a:cs typeface="+mn-cs"/>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kern="1200">
                <a:solidFill>
                  <a:schemeClr val="tx1"/>
                </a:solidFill>
                <a:latin typeface="+mn-lt"/>
                <a:ea typeface="+mn-ea"/>
                <a:cs typeface="+mn-cs"/>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kern="1200">
                <a:solidFill>
                  <a:schemeClr val="tx1"/>
                </a:solidFill>
                <a:latin typeface="+mn-lt"/>
                <a:ea typeface="+mn-ea"/>
                <a:cs typeface="+mn-cs"/>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b="0" dirty="0"/>
              <a:t>In last 3 years, national increase of </a:t>
            </a:r>
            <a:r>
              <a:rPr lang="en-GB" sz="2400" dirty="0"/>
              <a:t>34%</a:t>
            </a:r>
          </a:p>
          <a:p>
            <a:r>
              <a:rPr lang="en-GB" sz="2400" b="0" dirty="0"/>
              <a:t>Range of increase across 151 LAs: </a:t>
            </a:r>
            <a:r>
              <a:rPr lang="en-GB" sz="2400" dirty="0"/>
              <a:t>1.4%- 105.4%</a:t>
            </a:r>
          </a:p>
          <a:p>
            <a:r>
              <a:rPr lang="en-GB" sz="2400" dirty="0"/>
              <a:t>21 </a:t>
            </a:r>
            <a:r>
              <a:rPr lang="en-GB" sz="2400" b="0" dirty="0"/>
              <a:t>LAs have had an increase of &lt;20%</a:t>
            </a:r>
          </a:p>
          <a:p>
            <a:r>
              <a:rPr lang="en-GB" sz="2400" dirty="0"/>
              <a:t>29</a:t>
            </a:r>
            <a:r>
              <a:rPr lang="en-GB" sz="2400" b="0" dirty="0"/>
              <a:t> LAs have had an increase of &gt;45%</a:t>
            </a:r>
          </a:p>
          <a:p>
            <a:endParaRPr lang="en-GB" dirty="0"/>
          </a:p>
        </p:txBody>
      </p:sp>
    </p:spTree>
    <p:extLst>
      <p:ext uri="{BB962C8B-B14F-4D97-AF65-F5344CB8AC3E}">
        <p14:creationId xmlns:p14="http://schemas.microsoft.com/office/powerpoint/2010/main" val="332440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B234F-8E04-4FC0-BE4C-FE6A7BCA5696}"/>
              </a:ext>
            </a:extLst>
          </p:cNvPr>
          <p:cNvSpPr>
            <a:spLocks noGrp="1"/>
          </p:cNvSpPr>
          <p:nvPr>
            <p:ph type="title"/>
          </p:nvPr>
        </p:nvSpPr>
        <p:spPr>
          <a:xfrm>
            <a:off x="360177" y="1124744"/>
            <a:ext cx="8567663" cy="647701"/>
          </a:xfrm>
        </p:spPr>
        <p:txBody>
          <a:bodyPr/>
          <a:lstStyle/>
          <a:p>
            <a:r>
              <a:rPr lang="en-GB" b="0" dirty="0"/>
              <a:t>Number of EHC plans discontinued/ ceased – SEN being met without an EHC plan</a:t>
            </a:r>
          </a:p>
        </p:txBody>
      </p:sp>
      <p:graphicFrame>
        <p:nvGraphicFramePr>
          <p:cNvPr id="5" name="Content Placeholder 4">
            <a:extLst>
              <a:ext uri="{FF2B5EF4-FFF2-40B4-BE49-F238E27FC236}">
                <a16:creationId xmlns:a16="http://schemas.microsoft.com/office/drawing/2014/main" id="{A71CFDF1-7158-4772-A7BA-861C9E8EC673}"/>
              </a:ext>
            </a:extLst>
          </p:cNvPr>
          <p:cNvGraphicFramePr>
            <a:graphicFrameLocks noGrp="1"/>
          </p:cNvGraphicFramePr>
          <p:nvPr>
            <p:ph idx="1"/>
          </p:nvPr>
        </p:nvGraphicFramePr>
        <p:xfrm>
          <a:off x="1835696" y="2276872"/>
          <a:ext cx="5616626" cy="2016224"/>
        </p:xfrm>
        <a:graphic>
          <a:graphicData uri="http://schemas.openxmlformats.org/drawingml/2006/table">
            <a:tbl>
              <a:tblPr>
                <a:tableStyleId>{5C22544A-7EE6-4342-B048-85BDC9FD1C3A}</a:tableStyleId>
              </a:tblPr>
              <a:tblGrid>
                <a:gridCol w="1152128">
                  <a:extLst>
                    <a:ext uri="{9D8B030D-6E8A-4147-A177-3AD203B41FA5}">
                      <a16:colId xmlns:a16="http://schemas.microsoft.com/office/drawing/2014/main" val="526973231"/>
                    </a:ext>
                  </a:extLst>
                </a:gridCol>
                <a:gridCol w="1008112">
                  <a:extLst>
                    <a:ext uri="{9D8B030D-6E8A-4147-A177-3AD203B41FA5}">
                      <a16:colId xmlns:a16="http://schemas.microsoft.com/office/drawing/2014/main" val="3040243640"/>
                    </a:ext>
                  </a:extLst>
                </a:gridCol>
                <a:gridCol w="1152128">
                  <a:extLst>
                    <a:ext uri="{9D8B030D-6E8A-4147-A177-3AD203B41FA5}">
                      <a16:colId xmlns:a16="http://schemas.microsoft.com/office/drawing/2014/main" val="1330763539"/>
                    </a:ext>
                  </a:extLst>
                </a:gridCol>
                <a:gridCol w="1224136">
                  <a:extLst>
                    <a:ext uri="{9D8B030D-6E8A-4147-A177-3AD203B41FA5}">
                      <a16:colId xmlns:a16="http://schemas.microsoft.com/office/drawing/2014/main" val="3339855017"/>
                    </a:ext>
                  </a:extLst>
                </a:gridCol>
                <a:gridCol w="1080122">
                  <a:extLst>
                    <a:ext uri="{9D8B030D-6E8A-4147-A177-3AD203B41FA5}">
                      <a16:colId xmlns:a16="http://schemas.microsoft.com/office/drawing/2014/main" val="3020078410"/>
                    </a:ext>
                  </a:extLst>
                </a:gridCol>
              </a:tblGrid>
              <a:tr h="902787">
                <a:tc>
                  <a:txBody>
                    <a:bodyPr/>
                    <a:lstStyle/>
                    <a:p>
                      <a:pPr algn="ctr" fontAlgn="b"/>
                      <a:r>
                        <a:rPr lang="en-GB" sz="2400" b="1" u="none" strike="noStrike" dirty="0">
                          <a:effectLst/>
                        </a:rPr>
                        <a:t>2016</a:t>
                      </a:r>
                      <a:endParaRPr lang="en-GB" sz="2400" b="1"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rPr>
                        <a:t>2017</a:t>
                      </a:r>
                      <a:endParaRPr lang="en-GB" sz="2400" b="1"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a:effectLst/>
                        </a:rPr>
                        <a:t>2018</a:t>
                      </a:r>
                      <a:endParaRPr lang="en-GB" sz="2400" b="1" i="0" u="none" strike="noStrike">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rPr>
                        <a:t>2019</a:t>
                      </a:r>
                      <a:endParaRPr lang="en-GB" sz="2400" b="1"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rPr>
                        <a:t>2020</a:t>
                      </a:r>
                      <a:endParaRPr lang="en-GB" sz="2400" b="1"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54825631"/>
                  </a:ext>
                </a:extLst>
              </a:tr>
              <a:tr h="1113437">
                <a:tc>
                  <a:txBody>
                    <a:bodyPr/>
                    <a:lstStyle/>
                    <a:p>
                      <a:pPr algn="ctr" fontAlgn="b"/>
                      <a:r>
                        <a:rPr lang="en-GB" sz="2400" b="0" u="none" strike="noStrike" dirty="0">
                          <a:effectLst/>
                        </a:rPr>
                        <a:t>577</a:t>
                      </a:r>
                      <a:endParaRPr lang="en-GB" sz="2400" b="0"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u="none" strike="noStrike" dirty="0">
                          <a:effectLst/>
                        </a:rPr>
                        <a:t>641</a:t>
                      </a:r>
                      <a:endParaRPr lang="en-GB" sz="2400" b="0"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u="none" strike="noStrike" dirty="0">
                          <a:effectLst/>
                        </a:rPr>
                        <a:t>1,344</a:t>
                      </a:r>
                      <a:endParaRPr lang="en-GB" sz="2400" b="0"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u="none" strike="noStrike" dirty="0">
                          <a:effectLst/>
                        </a:rPr>
                        <a:t>899</a:t>
                      </a:r>
                      <a:endParaRPr lang="en-GB" sz="2400" b="0"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cs typeface="Arial" panose="020B0604020202020204" pitchFamily="34" charset="0"/>
                        </a:rPr>
                        <a:t>526</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9535728"/>
                  </a:ext>
                </a:extLst>
              </a:tr>
            </a:tbl>
          </a:graphicData>
        </a:graphic>
      </p:graphicFrame>
      <p:sp>
        <p:nvSpPr>
          <p:cNvPr id="4" name="Slide Number Placeholder 3">
            <a:extLst>
              <a:ext uri="{FF2B5EF4-FFF2-40B4-BE49-F238E27FC236}">
                <a16:creationId xmlns:a16="http://schemas.microsoft.com/office/drawing/2014/main" id="{E0AC2FE7-5439-4DD4-9815-D5920703A17E}"/>
              </a:ext>
            </a:extLst>
          </p:cNvPr>
          <p:cNvSpPr>
            <a:spLocks noGrp="1"/>
          </p:cNvSpPr>
          <p:nvPr>
            <p:ph type="sldNum" sz="quarter" idx="4"/>
          </p:nvPr>
        </p:nvSpPr>
        <p:spPr/>
        <p:txBody>
          <a:bodyPr/>
          <a:lstStyle/>
          <a:p>
            <a:fld id="{5DB98E5A-76C0-453E-B1E0-BC4AB04722D5}" type="slidenum">
              <a:rPr lang="en-GB" smtClean="0"/>
              <a:pPr/>
              <a:t>10</a:t>
            </a:fld>
            <a:endParaRPr lang="en-GB" dirty="0"/>
          </a:p>
        </p:txBody>
      </p:sp>
    </p:spTree>
    <p:extLst>
      <p:ext uri="{BB962C8B-B14F-4D97-AF65-F5344CB8AC3E}">
        <p14:creationId xmlns:p14="http://schemas.microsoft.com/office/powerpoint/2010/main" val="2694079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3397C-72C4-4512-9195-3D74686AB667}"/>
              </a:ext>
            </a:extLst>
          </p:cNvPr>
          <p:cNvSpPr>
            <a:spLocks noGrp="1"/>
          </p:cNvSpPr>
          <p:nvPr>
            <p:ph type="title"/>
          </p:nvPr>
        </p:nvSpPr>
        <p:spPr>
          <a:xfrm>
            <a:off x="755576" y="1052736"/>
            <a:ext cx="7848872" cy="647701"/>
          </a:xfrm>
        </p:spPr>
        <p:txBody>
          <a:bodyPr/>
          <a:lstStyle/>
          <a:p>
            <a:r>
              <a:rPr lang="en-GB" sz="2800" b="0" u="none" strike="noStrike" dirty="0">
                <a:effectLst/>
              </a:rPr>
              <a:t>Number of CYP with an EHC plan placed in units and resourced provision in mainstream</a:t>
            </a:r>
            <a:br>
              <a:rPr lang="en-GB" sz="3200" b="0" i="0" u="none" strike="noStrike" dirty="0">
                <a:solidFill>
                  <a:srgbClr val="000000"/>
                </a:solidFill>
                <a:effectLst/>
                <a:latin typeface="Calibri" panose="020F0502020204030204" pitchFamily="34" charset="0"/>
              </a:rPr>
            </a:br>
            <a:br>
              <a:rPr lang="en-GB" sz="3200" b="0" i="0" u="none" strike="noStrike" dirty="0">
                <a:solidFill>
                  <a:srgbClr val="000000"/>
                </a:solidFill>
                <a:effectLst/>
                <a:latin typeface="Calibri" panose="020F0502020204030204" pitchFamily="34" charset="0"/>
              </a:rPr>
            </a:br>
            <a:endParaRPr lang="en-GB" b="0" dirty="0"/>
          </a:p>
        </p:txBody>
      </p:sp>
      <p:graphicFrame>
        <p:nvGraphicFramePr>
          <p:cNvPr id="5" name="Content Placeholder 4">
            <a:extLst>
              <a:ext uri="{FF2B5EF4-FFF2-40B4-BE49-F238E27FC236}">
                <a16:creationId xmlns:a16="http://schemas.microsoft.com/office/drawing/2014/main" id="{269CB2C0-CC52-464C-B173-0C3065E3A367}"/>
              </a:ext>
            </a:extLst>
          </p:cNvPr>
          <p:cNvGraphicFramePr>
            <a:graphicFrameLocks noGrp="1"/>
          </p:cNvGraphicFramePr>
          <p:nvPr>
            <p:ph idx="1"/>
            <p:extLst>
              <p:ext uri="{D42A27DB-BD31-4B8C-83A1-F6EECF244321}">
                <p14:modId xmlns:p14="http://schemas.microsoft.com/office/powerpoint/2010/main" val="133164253"/>
              </p:ext>
            </p:extLst>
          </p:nvPr>
        </p:nvGraphicFramePr>
        <p:xfrm>
          <a:off x="755576" y="2747246"/>
          <a:ext cx="7775576" cy="2592288"/>
        </p:xfrm>
        <a:graphic>
          <a:graphicData uri="http://schemas.openxmlformats.org/drawingml/2006/table">
            <a:tbl>
              <a:tblPr>
                <a:tableStyleId>{5C22544A-7EE6-4342-B048-85BDC9FD1C3A}</a:tableStyleId>
              </a:tblPr>
              <a:tblGrid>
                <a:gridCol w="1800200">
                  <a:extLst>
                    <a:ext uri="{9D8B030D-6E8A-4147-A177-3AD203B41FA5}">
                      <a16:colId xmlns:a16="http://schemas.microsoft.com/office/drawing/2014/main" val="1674167887"/>
                    </a:ext>
                  </a:extLst>
                </a:gridCol>
                <a:gridCol w="1224136">
                  <a:extLst>
                    <a:ext uri="{9D8B030D-6E8A-4147-A177-3AD203B41FA5}">
                      <a16:colId xmlns:a16="http://schemas.microsoft.com/office/drawing/2014/main" val="1856609810"/>
                    </a:ext>
                  </a:extLst>
                </a:gridCol>
                <a:gridCol w="1224136">
                  <a:extLst>
                    <a:ext uri="{9D8B030D-6E8A-4147-A177-3AD203B41FA5}">
                      <a16:colId xmlns:a16="http://schemas.microsoft.com/office/drawing/2014/main" val="3045480323"/>
                    </a:ext>
                  </a:extLst>
                </a:gridCol>
                <a:gridCol w="1152128">
                  <a:extLst>
                    <a:ext uri="{9D8B030D-6E8A-4147-A177-3AD203B41FA5}">
                      <a16:colId xmlns:a16="http://schemas.microsoft.com/office/drawing/2014/main" val="3298363929"/>
                    </a:ext>
                  </a:extLst>
                </a:gridCol>
                <a:gridCol w="1224136">
                  <a:extLst>
                    <a:ext uri="{9D8B030D-6E8A-4147-A177-3AD203B41FA5}">
                      <a16:colId xmlns:a16="http://schemas.microsoft.com/office/drawing/2014/main" val="495241487"/>
                    </a:ext>
                  </a:extLst>
                </a:gridCol>
                <a:gridCol w="1150840">
                  <a:extLst>
                    <a:ext uri="{9D8B030D-6E8A-4147-A177-3AD203B41FA5}">
                      <a16:colId xmlns:a16="http://schemas.microsoft.com/office/drawing/2014/main" val="222213940"/>
                    </a:ext>
                  </a:extLst>
                </a:gridCol>
              </a:tblGrid>
              <a:tr h="864096">
                <a:tc>
                  <a:txBody>
                    <a:bodyPr/>
                    <a:lstStyle/>
                    <a:p>
                      <a:pPr algn="l" fontAlgn="b"/>
                      <a:endParaRPr lang="en-GB" sz="2400" b="0" i="0" u="none" strike="noStrike" dirty="0">
                        <a:solidFill>
                          <a:srgbClr val="000000"/>
                        </a:solidFill>
                        <a:effectLst/>
                        <a:latin typeface="Calibri" panose="020F0502020204030204" pitchFamily="34" charset="0"/>
                      </a:endParaRP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rPr>
                        <a:t>2017</a:t>
                      </a:r>
                      <a:endParaRPr lang="en-GB" sz="2400" b="1" i="0" u="none" strike="noStrike" dirty="0">
                        <a:solidFill>
                          <a:srgbClr val="000000"/>
                        </a:solidFill>
                        <a:effectLst/>
                        <a:latin typeface="Calibri" panose="020F0502020204030204" pitchFamily="34" charset="0"/>
                      </a:endParaRP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rPr>
                        <a:t>2018</a:t>
                      </a:r>
                      <a:endParaRPr lang="en-GB" sz="2400" b="1" i="0" u="none" strike="noStrike" dirty="0">
                        <a:solidFill>
                          <a:srgbClr val="000000"/>
                        </a:solidFill>
                        <a:effectLst/>
                        <a:latin typeface="Calibri" panose="020F0502020204030204" pitchFamily="34" charset="0"/>
                      </a:endParaRP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rPr>
                        <a:t>2019</a:t>
                      </a:r>
                      <a:endParaRPr lang="en-GB" sz="2400" b="1" i="0" u="none" strike="noStrike" dirty="0">
                        <a:solidFill>
                          <a:srgbClr val="000000"/>
                        </a:solidFill>
                        <a:effectLst/>
                        <a:latin typeface="Calibri" panose="020F0502020204030204" pitchFamily="34" charset="0"/>
                      </a:endParaRP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rPr>
                        <a:t>2020</a:t>
                      </a:r>
                      <a:endParaRPr lang="en-GB" sz="2400" b="1" i="0" u="none" strike="noStrike" dirty="0">
                        <a:solidFill>
                          <a:srgbClr val="000000"/>
                        </a:solidFill>
                        <a:effectLst/>
                        <a:latin typeface="Calibri" panose="020F0502020204030204" pitchFamily="34" charset="0"/>
                      </a:endParaRP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1" u="none" strike="noStrike" dirty="0">
                          <a:effectLst/>
                        </a:rPr>
                        <a:t>2021</a:t>
                      </a:r>
                      <a:endParaRPr lang="en-GB" sz="2400" b="1" i="0" u="none" strike="noStrike" dirty="0">
                        <a:solidFill>
                          <a:srgbClr val="000000"/>
                        </a:solidFill>
                        <a:effectLst/>
                        <a:latin typeface="Calibri" panose="020F0502020204030204" pitchFamily="34" charset="0"/>
                      </a:endParaRP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0961438"/>
                  </a:ext>
                </a:extLst>
              </a:tr>
              <a:tr h="864096">
                <a:tc>
                  <a:txBody>
                    <a:bodyPr/>
                    <a:lstStyle/>
                    <a:p>
                      <a:pPr algn="l" fontAlgn="b"/>
                      <a:r>
                        <a:rPr lang="en-GB" sz="2400" b="1" i="0" u="none" strike="noStrike" dirty="0">
                          <a:solidFill>
                            <a:srgbClr val="000000"/>
                          </a:solidFill>
                          <a:effectLst/>
                          <a:latin typeface="Arial" panose="020B0604020202020204" pitchFamily="34" charset="0"/>
                          <a:cs typeface="Arial" panose="020B0604020202020204" pitchFamily="34" charset="0"/>
                        </a:rPr>
                        <a:t> Units</a:t>
                      </a: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rPr>
                        <a:t>7,410</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a:solidFill>
                            <a:srgbClr val="000000"/>
                          </a:solidFill>
                          <a:effectLst/>
                          <a:latin typeface="Arial" panose="020B0604020202020204" pitchFamily="34" charset="0"/>
                        </a:rPr>
                        <a:t>5,719</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a:solidFill>
                            <a:srgbClr val="000000"/>
                          </a:solidFill>
                          <a:effectLst/>
                          <a:latin typeface="Arial" panose="020B0604020202020204" pitchFamily="34" charset="0"/>
                        </a:rPr>
                        <a:t>6,521</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rPr>
                        <a:t>6,934</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cs typeface="Arial" panose="020B0604020202020204" pitchFamily="34" charset="0"/>
                        </a:rPr>
                        <a:t>7,893</a:t>
                      </a: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12847435"/>
                  </a:ext>
                </a:extLst>
              </a:tr>
              <a:tr h="864096">
                <a:tc>
                  <a:txBody>
                    <a:bodyPr/>
                    <a:lstStyle/>
                    <a:p>
                      <a:pPr algn="l" fontAlgn="b"/>
                      <a:r>
                        <a:rPr lang="en-GB" sz="2400" b="1" u="none" strike="noStrike" dirty="0">
                          <a:effectLst/>
                          <a:latin typeface="Arial" panose="020B0604020202020204" pitchFamily="34" charset="0"/>
                          <a:cs typeface="Arial" panose="020B0604020202020204" pitchFamily="34" charset="0"/>
                        </a:rPr>
                        <a:t> Resourced  </a:t>
                      </a:r>
                    </a:p>
                    <a:p>
                      <a:pPr algn="l" fontAlgn="b"/>
                      <a:r>
                        <a:rPr lang="en-GB" sz="2400" b="1" u="none" strike="noStrike" dirty="0">
                          <a:effectLst/>
                          <a:latin typeface="Arial" panose="020B0604020202020204" pitchFamily="34" charset="0"/>
                          <a:cs typeface="Arial" panose="020B0604020202020204" pitchFamily="34" charset="0"/>
                        </a:rPr>
                        <a:t> Provision</a:t>
                      </a:r>
                      <a:endParaRPr lang="en-GB" sz="2400" b="1" i="0" u="none" strike="noStrike" dirty="0">
                        <a:solidFill>
                          <a:srgbClr val="000000"/>
                        </a:solidFill>
                        <a:effectLst/>
                        <a:latin typeface="Arial" panose="020B0604020202020204" pitchFamily="34" charset="0"/>
                        <a:cs typeface="Arial" panose="020B0604020202020204" pitchFamily="34" charset="0"/>
                      </a:endParaRP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rPr>
                        <a:t>10,406</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rPr>
                        <a:t>10,552</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rPr>
                        <a:t>11,131</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rPr>
                        <a:t>11,301</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400" b="0" i="0" u="none" strike="noStrike" dirty="0">
                          <a:solidFill>
                            <a:srgbClr val="000000"/>
                          </a:solidFill>
                          <a:effectLst/>
                          <a:latin typeface="Arial" panose="020B0604020202020204" pitchFamily="34" charset="0"/>
                          <a:cs typeface="Arial" panose="020B0604020202020204" pitchFamily="34" charset="0"/>
                        </a:rPr>
                        <a:t>12,439</a:t>
                      </a:r>
                    </a:p>
                  </a:txBody>
                  <a:tcPr marL="3348" marR="3348" marT="334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96032273"/>
                  </a:ext>
                </a:extLst>
              </a:tr>
            </a:tbl>
          </a:graphicData>
        </a:graphic>
      </p:graphicFrame>
      <p:sp>
        <p:nvSpPr>
          <p:cNvPr id="4" name="Slide Number Placeholder 3">
            <a:extLst>
              <a:ext uri="{FF2B5EF4-FFF2-40B4-BE49-F238E27FC236}">
                <a16:creationId xmlns:a16="http://schemas.microsoft.com/office/drawing/2014/main" id="{12CFC81D-1DDB-4BA6-9BD8-7B1953C38628}"/>
              </a:ext>
            </a:extLst>
          </p:cNvPr>
          <p:cNvSpPr>
            <a:spLocks noGrp="1"/>
          </p:cNvSpPr>
          <p:nvPr>
            <p:ph type="sldNum" sz="quarter" idx="4"/>
          </p:nvPr>
        </p:nvSpPr>
        <p:spPr/>
        <p:txBody>
          <a:bodyPr/>
          <a:lstStyle/>
          <a:p>
            <a:fld id="{5DB98E5A-76C0-453E-B1E0-BC4AB04722D5}" type="slidenum">
              <a:rPr lang="en-GB" smtClean="0"/>
              <a:pPr/>
              <a:t>11</a:t>
            </a:fld>
            <a:endParaRPr lang="en-GB" dirty="0"/>
          </a:p>
        </p:txBody>
      </p:sp>
      <p:sp>
        <p:nvSpPr>
          <p:cNvPr id="6" name="TextBox 5">
            <a:extLst>
              <a:ext uri="{FF2B5EF4-FFF2-40B4-BE49-F238E27FC236}">
                <a16:creationId xmlns:a16="http://schemas.microsoft.com/office/drawing/2014/main" id="{573D154E-805C-41C3-993A-26CA6C1F7426}"/>
              </a:ext>
            </a:extLst>
          </p:cNvPr>
          <p:cNvSpPr txBox="1"/>
          <p:nvPr/>
        </p:nvSpPr>
        <p:spPr>
          <a:xfrm>
            <a:off x="755576" y="1645350"/>
            <a:ext cx="7560840" cy="830997"/>
          </a:xfrm>
          <a:prstGeom prst="rect">
            <a:avLst/>
          </a:prstGeom>
          <a:noFill/>
        </p:spPr>
        <p:txBody>
          <a:bodyPr wrap="square">
            <a:spAutoFit/>
          </a:bodyPr>
          <a:lstStyle/>
          <a:p>
            <a:pPr marL="342900" indent="-342900">
              <a:buFont typeface="Arial" panose="020B0604020202020204" pitchFamily="34" charset="0"/>
              <a:buChar char="•"/>
            </a:pPr>
            <a:r>
              <a:rPr lang="en-GB" sz="2400" b="0" i="0" dirty="0">
                <a:solidFill>
                  <a:srgbClr val="0B0C0C"/>
                </a:solidFill>
                <a:effectLst/>
                <a:latin typeface="Arial" panose="020B0604020202020204" pitchFamily="34" charset="0"/>
                <a:cs typeface="Arial" panose="020B0604020202020204" pitchFamily="34" charset="0"/>
              </a:rPr>
              <a:t>352 schools have SEN units </a:t>
            </a:r>
          </a:p>
          <a:p>
            <a:pPr marL="342900" indent="-342900">
              <a:buFont typeface="Arial" panose="020B0604020202020204" pitchFamily="34" charset="0"/>
              <a:buChar char="•"/>
            </a:pPr>
            <a:r>
              <a:rPr lang="en-GB" sz="2400" b="0" i="0" dirty="0">
                <a:solidFill>
                  <a:srgbClr val="0B0C0C"/>
                </a:solidFill>
                <a:effectLst/>
                <a:latin typeface="Arial" panose="020B0604020202020204" pitchFamily="34" charset="0"/>
                <a:cs typeface="Arial" panose="020B0604020202020204" pitchFamily="34" charset="0"/>
              </a:rPr>
              <a:t>1,066 schools have a resourced provision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4302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8F3DF8A-6CC4-4090-A575-9F04FCC10082}"/>
              </a:ext>
            </a:extLst>
          </p:cNvPr>
          <p:cNvSpPr>
            <a:spLocks noGrp="1"/>
          </p:cNvSpPr>
          <p:nvPr>
            <p:ph type="sldNum" sz="quarter" idx="4"/>
          </p:nvPr>
        </p:nvSpPr>
        <p:spPr/>
        <p:txBody>
          <a:bodyPr/>
          <a:lstStyle/>
          <a:p>
            <a:fld id="{5DB98E5A-76C0-453E-B1E0-BC4AB04722D5}" type="slidenum">
              <a:rPr lang="en-GB" smtClean="0"/>
              <a:pPr/>
              <a:t>12</a:t>
            </a:fld>
            <a:endParaRPr lang="en-GB" dirty="0"/>
          </a:p>
        </p:txBody>
      </p:sp>
      <p:graphicFrame>
        <p:nvGraphicFramePr>
          <p:cNvPr id="5" name="Content Placeholder 4">
            <a:extLst>
              <a:ext uri="{FF2B5EF4-FFF2-40B4-BE49-F238E27FC236}">
                <a16:creationId xmlns:a16="http://schemas.microsoft.com/office/drawing/2014/main" id="{DF727E9C-91A1-45BD-A788-4F31B4B5D686}"/>
              </a:ext>
            </a:extLst>
          </p:cNvPr>
          <p:cNvGraphicFramePr>
            <a:graphicFrameLocks noGrp="1"/>
          </p:cNvGraphicFramePr>
          <p:nvPr>
            <p:ph idx="1"/>
            <p:extLst>
              <p:ext uri="{D42A27DB-BD31-4B8C-83A1-F6EECF244321}">
                <p14:modId xmlns:p14="http://schemas.microsoft.com/office/powerpoint/2010/main" val="3443451591"/>
              </p:ext>
            </p:extLst>
          </p:nvPr>
        </p:nvGraphicFramePr>
        <p:xfrm>
          <a:off x="539552" y="212500"/>
          <a:ext cx="5543971" cy="324013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a:extLst>
              <a:ext uri="{FF2B5EF4-FFF2-40B4-BE49-F238E27FC236}">
                <a16:creationId xmlns:a16="http://schemas.microsoft.com/office/drawing/2014/main" id="{DF727E9C-91A1-45BD-A788-4F31B4B5D686}"/>
              </a:ext>
            </a:extLst>
          </p:cNvPr>
          <p:cNvGraphicFramePr>
            <a:graphicFrameLocks/>
          </p:cNvGraphicFramePr>
          <p:nvPr>
            <p:extLst>
              <p:ext uri="{D42A27DB-BD31-4B8C-83A1-F6EECF244321}">
                <p14:modId xmlns:p14="http://schemas.microsoft.com/office/powerpoint/2010/main" val="3462860725"/>
              </p:ext>
            </p:extLst>
          </p:nvPr>
        </p:nvGraphicFramePr>
        <p:xfrm>
          <a:off x="2987824" y="3645024"/>
          <a:ext cx="5724128" cy="291043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58550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51C5F-3E31-421B-ACAD-B293F7F951ED}"/>
              </a:ext>
            </a:extLst>
          </p:cNvPr>
          <p:cNvSpPr>
            <a:spLocks noGrp="1"/>
          </p:cNvSpPr>
          <p:nvPr>
            <p:ph type="title"/>
          </p:nvPr>
        </p:nvSpPr>
        <p:spPr/>
        <p:txBody>
          <a:bodyPr/>
          <a:lstStyle/>
          <a:p>
            <a:r>
              <a:rPr lang="en-GB" b="0" dirty="0"/>
              <a:t>Apprenticeships, Traineeships, Supported Internships</a:t>
            </a:r>
          </a:p>
        </p:txBody>
      </p:sp>
      <p:graphicFrame>
        <p:nvGraphicFramePr>
          <p:cNvPr id="5" name="Table 5">
            <a:extLst>
              <a:ext uri="{FF2B5EF4-FFF2-40B4-BE49-F238E27FC236}">
                <a16:creationId xmlns:a16="http://schemas.microsoft.com/office/drawing/2014/main" id="{3CCD111B-2786-4657-BC22-F50FAFFBAB9F}"/>
              </a:ext>
            </a:extLst>
          </p:cNvPr>
          <p:cNvGraphicFramePr>
            <a:graphicFrameLocks noGrp="1"/>
          </p:cNvGraphicFramePr>
          <p:nvPr>
            <p:ph idx="1"/>
          </p:nvPr>
        </p:nvGraphicFramePr>
        <p:xfrm>
          <a:off x="467544" y="1556792"/>
          <a:ext cx="8424933" cy="3331534"/>
        </p:xfrm>
        <a:graphic>
          <a:graphicData uri="http://schemas.openxmlformats.org/drawingml/2006/table">
            <a:tbl>
              <a:tblPr firstRow="1" bandRow="1">
                <a:tableStyleId>{5C22544A-7EE6-4342-B048-85BDC9FD1C3A}</a:tableStyleId>
              </a:tblPr>
              <a:tblGrid>
                <a:gridCol w="2016224">
                  <a:extLst>
                    <a:ext uri="{9D8B030D-6E8A-4147-A177-3AD203B41FA5}">
                      <a16:colId xmlns:a16="http://schemas.microsoft.com/office/drawing/2014/main" val="4063062233"/>
                    </a:ext>
                  </a:extLst>
                </a:gridCol>
                <a:gridCol w="1008112">
                  <a:extLst>
                    <a:ext uri="{9D8B030D-6E8A-4147-A177-3AD203B41FA5}">
                      <a16:colId xmlns:a16="http://schemas.microsoft.com/office/drawing/2014/main" val="533847989"/>
                    </a:ext>
                  </a:extLst>
                </a:gridCol>
                <a:gridCol w="1008112">
                  <a:extLst>
                    <a:ext uri="{9D8B030D-6E8A-4147-A177-3AD203B41FA5}">
                      <a16:colId xmlns:a16="http://schemas.microsoft.com/office/drawing/2014/main" val="593294473"/>
                    </a:ext>
                  </a:extLst>
                </a:gridCol>
                <a:gridCol w="936104">
                  <a:extLst>
                    <a:ext uri="{9D8B030D-6E8A-4147-A177-3AD203B41FA5}">
                      <a16:colId xmlns:a16="http://schemas.microsoft.com/office/drawing/2014/main" val="442352525"/>
                    </a:ext>
                  </a:extLst>
                </a:gridCol>
                <a:gridCol w="1080120">
                  <a:extLst>
                    <a:ext uri="{9D8B030D-6E8A-4147-A177-3AD203B41FA5}">
                      <a16:colId xmlns:a16="http://schemas.microsoft.com/office/drawing/2014/main" val="2176038656"/>
                    </a:ext>
                  </a:extLst>
                </a:gridCol>
                <a:gridCol w="1172699">
                  <a:extLst>
                    <a:ext uri="{9D8B030D-6E8A-4147-A177-3AD203B41FA5}">
                      <a16:colId xmlns:a16="http://schemas.microsoft.com/office/drawing/2014/main" val="2022839403"/>
                    </a:ext>
                  </a:extLst>
                </a:gridCol>
                <a:gridCol w="1203562">
                  <a:extLst>
                    <a:ext uri="{9D8B030D-6E8A-4147-A177-3AD203B41FA5}">
                      <a16:colId xmlns:a16="http://schemas.microsoft.com/office/drawing/2014/main" val="1561275438"/>
                    </a:ext>
                  </a:extLst>
                </a:gridCol>
              </a:tblGrid>
              <a:tr h="749350">
                <a:tc>
                  <a:txBody>
                    <a:bodyPr/>
                    <a:lstStyle/>
                    <a:p>
                      <a:pPr algn="ctr" fontAlgn="b"/>
                      <a:endParaRPr lang="en-GB" sz="1800" b="0" i="0" u="none" strike="noStrike" dirty="0">
                        <a:solidFill>
                          <a:srgbClr val="000000"/>
                        </a:solidFill>
                        <a:effectLst/>
                        <a:latin typeface="+mn-lt"/>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1" i="0" u="none" strike="noStrike" dirty="0">
                          <a:solidFill>
                            <a:srgbClr val="000000"/>
                          </a:solidFill>
                          <a:effectLst/>
                          <a:latin typeface="+mn-lt"/>
                        </a:rPr>
                        <a:t>2017</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1" i="0" u="none" strike="noStrike" dirty="0">
                          <a:solidFill>
                            <a:srgbClr val="000000"/>
                          </a:solidFill>
                          <a:effectLst/>
                          <a:latin typeface="+mn-lt"/>
                        </a:rPr>
                        <a:t>2018</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1" i="0" u="none" strike="noStrike" dirty="0">
                          <a:solidFill>
                            <a:srgbClr val="000000"/>
                          </a:solidFill>
                          <a:effectLst/>
                          <a:latin typeface="+mn-lt"/>
                        </a:rPr>
                        <a:t>2019</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1" i="0" u="none" strike="noStrike" dirty="0">
                          <a:solidFill>
                            <a:srgbClr val="000000"/>
                          </a:solidFill>
                          <a:effectLst/>
                          <a:latin typeface="+mn-lt"/>
                        </a:rPr>
                        <a:t>2020</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1" i="0" u="none" strike="noStrike" dirty="0">
                          <a:solidFill>
                            <a:srgbClr val="000000"/>
                          </a:solidFill>
                          <a:effectLst/>
                          <a:latin typeface="+mn-lt"/>
                        </a:rPr>
                        <a:t>2021</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1800" b="1" i="0" u="none" strike="noStrike" dirty="0">
                          <a:solidFill>
                            <a:srgbClr val="000000"/>
                          </a:solidFill>
                          <a:effectLst/>
                          <a:latin typeface="+mn-lt"/>
                        </a:rPr>
                        <a:t>Change in 5 years</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99055100"/>
                  </a:ext>
                </a:extLst>
              </a:tr>
              <a:tr h="860728">
                <a:tc>
                  <a:txBody>
                    <a:bodyPr/>
                    <a:lstStyle/>
                    <a:p>
                      <a:pPr algn="l" fontAlgn="ctr"/>
                      <a:r>
                        <a:rPr lang="en-GB" sz="2000" b="1" i="0" u="none" strike="noStrike" dirty="0">
                          <a:solidFill>
                            <a:srgbClr val="000000"/>
                          </a:solidFill>
                          <a:effectLst/>
                          <a:latin typeface="+mn-lt"/>
                        </a:rPr>
                        <a:t>Apprenticeships</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292</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646</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708</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876</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932</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1" i="0" u="none" strike="noStrike" dirty="0">
                          <a:solidFill>
                            <a:srgbClr val="000000"/>
                          </a:solidFill>
                          <a:effectLst/>
                          <a:latin typeface="+mn-lt"/>
                        </a:rPr>
                        <a:t>+319%</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27039519"/>
                  </a:ext>
                </a:extLst>
              </a:tr>
              <a:tr h="860728">
                <a:tc>
                  <a:txBody>
                    <a:bodyPr/>
                    <a:lstStyle/>
                    <a:p>
                      <a:pPr algn="l" fontAlgn="b"/>
                      <a:r>
                        <a:rPr lang="en-GB" sz="2000" b="1" i="0" u="none" strike="noStrike" dirty="0">
                          <a:solidFill>
                            <a:srgbClr val="000000"/>
                          </a:solidFill>
                          <a:effectLst/>
                          <a:latin typeface="+mn-lt"/>
                        </a:rPr>
                        <a:t>Traineeships</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a:solidFill>
                            <a:srgbClr val="000000"/>
                          </a:solidFill>
                          <a:effectLst/>
                          <a:latin typeface="+mn-lt"/>
                        </a:rPr>
                        <a:t>300</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466</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584</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504</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667</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1" i="0" u="none" strike="noStrike" dirty="0">
                          <a:solidFill>
                            <a:srgbClr val="000000"/>
                          </a:solidFill>
                          <a:effectLst/>
                          <a:latin typeface="+mn-lt"/>
                        </a:rPr>
                        <a:t>+222%</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66016637"/>
                  </a:ext>
                </a:extLst>
              </a:tr>
              <a:tr h="860728">
                <a:tc>
                  <a:txBody>
                    <a:bodyPr/>
                    <a:lstStyle/>
                    <a:p>
                      <a:pPr algn="l" fontAlgn="ctr"/>
                      <a:r>
                        <a:rPr lang="en-GB" sz="2000" b="1" i="0" u="none" strike="noStrike" dirty="0">
                          <a:solidFill>
                            <a:srgbClr val="000000"/>
                          </a:solidFill>
                          <a:effectLst/>
                          <a:latin typeface="+mn-lt"/>
                        </a:rPr>
                        <a:t>Supported internships</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a:solidFill>
                            <a:srgbClr val="000000"/>
                          </a:solidFill>
                          <a:effectLst/>
                          <a:latin typeface="+mn-lt"/>
                        </a:rPr>
                        <a:t>715</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a:solidFill>
                            <a:srgbClr val="000000"/>
                          </a:solidFill>
                          <a:effectLst/>
                          <a:latin typeface="+mn-lt"/>
                        </a:rPr>
                        <a:t>1,214</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a:solidFill>
                            <a:srgbClr val="000000"/>
                          </a:solidFill>
                          <a:effectLst/>
                          <a:latin typeface="+mn-lt"/>
                        </a:rPr>
                        <a:t>1,646</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2,231</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0" i="0" u="none" strike="noStrike" dirty="0">
                          <a:solidFill>
                            <a:srgbClr val="000000"/>
                          </a:solidFill>
                          <a:effectLst/>
                          <a:latin typeface="+mn-lt"/>
                        </a:rPr>
                        <a:t>2,243</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en-GB" sz="2000" b="1" i="0" u="none" strike="noStrike" dirty="0">
                          <a:solidFill>
                            <a:srgbClr val="000000"/>
                          </a:solidFill>
                          <a:effectLst/>
                          <a:latin typeface="+mn-lt"/>
                        </a:rPr>
                        <a:t>+312%</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05827"/>
                  </a:ext>
                </a:extLst>
              </a:tr>
            </a:tbl>
          </a:graphicData>
        </a:graphic>
      </p:graphicFrame>
      <p:sp>
        <p:nvSpPr>
          <p:cNvPr id="4" name="Slide Number Placeholder 3">
            <a:extLst>
              <a:ext uri="{FF2B5EF4-FFF2-40B4-BE49-F238E27FC236}">
                <a16:creationId xmlns:a16="http://schemas.microsoft.com/office/drawing/2014/main" id="{D1632A5C-BC47-4CF7-A80A-148E51059C71}"/>
              </a:ext>
            </a:extLst>
          </p:cNvPr>
          <p:cNvSpPr>
            <a:spLocks noGrp="1"/>
          </p:cNvSpPr>
          <p:nvPr>
            <p:ph type="sldNum" sz="quarter" idx="4"/>
          </p:nvPr>
        </p:nvSpPr>
        <p:spPr/>
        <p:txBody>
          <a:bodyPr/>
          <a:lstStyle/>
          <a:p>
            <a:fld id="{5DB98E5A-76C0-453E-B1E0-BC4AB04722D5}" type="slidenum">
              <a:rPr lang="en-GB" smtClean="0"/>
              <a:pPr/>
              <a:t>13</a:t>
            </a:fld>
            <a:endParaRPr lang="en-GB" dirty="0"/>
          </a:p>
        </p:txBody>
      </p:sp>
    </p:spTree>
    <p:extLst>
      <p:ext uri="{BB962C8B-B14F-4D97-AF65-F5344CB8AC3E}">
        <p14:creationId xmlns:p14="http://schemas.microsoft.com/office/powerpoint/2010/main" val="3132147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8136259" cy="647701"/>
          </a:xfrm>
        </p:spPr>
        <p:txBody>
          <a:bodyPr/>
          <a:lstStyle/>
          <a:p>
            <a:r>
              <a:rPr lang="en-GB" sz="3600" b="0" dirty="0"/>
              <a:t>20 week performance – Headline Data</a:t>
            </a:r>
          </a:p>
        </p:txBody>
      </p:sp>
      <p:sp>
        <p:nvSpPr>
          <p:cNvPr id="3" name="Content Placeholder 2"/>
          <p:cNvSpPr>
            <a:spLocks noGrp="1"/>
          </p:cNvSpPr>
          <p:nvPr>
            <p:ph idx="1"/>
          </p:nvPr>
        </p:nvSpPr>
        <p:spPr>
          <a:xfrm>
            <a:off x="539552" y="1412776"/>
            <a:ext cx="7775575" cy="4320133"/>
          </a:xfrm>
        </p:spPr>
        <p:txBody>
          <a:bodyPr/>
          <a:lstStyle/>
          <a:p>
            <a:endParaRPr lang="en-GB" sz="2400" b="0" dirty="0"/>
          </a:p>
          <a:p>
            <a:endParaRPr lang="en-GB" sz="2400" b="0" dirty="0"/>
          </a:p>
          <a:p>
            <a:r>
              <a:rPr lang="en-GB" sz="2400" b="0" dirty="0"/>
              <a:t>81 LAs improved from the previous year</a:t>
            </a:r>
          </a:p>
          <a:p>
            <a:r>
              <a:rPr lang="en-GB" sz="2400" b="0" dirty="0"/>
              <a:t>Range: 1.5% - 100%</a:t>
            </a:r>
          </a:p>
          <a:p>
            <a:r>
              <a:rPr lang="en-GB" sz="2400" b="0" dirty="0"/>
              <a:t>31 LAs issued at least 90% of EHC plans in 20 weeks</a:t>
            </a:r>
          </a:p>
          <a:p>
            <a:r>
              <a:rPr lang="en-GB" sz="2400" b="0" dirty="0"/>
              <a:t>8 LAs issued 100% of EHC plans in 20 weeks</a:t>
            </a:r>
          </a:p>
          <a:p>
            <a:pPr marL="0" indent="0">
              <a:buNone/>
            </a:pPr>
            <a:r>
              <a:rPr lang="en-GB" sz="2400" b="0" dirty="0"/>
              <a:t>    </a:t>
            </a:r>
            <a:r>
              <a:rPr lang="en-GB" b="0" dirty="0"/>
              <a:t>(</a:t>
            </a:r>
            <a:r>
              <a:rPr lang="en-GB" b="0" dirty="0">
                <a:effectLst/>
                <a:ea typeface="Times New Roman" panose="02020603050405020304" pitchFamily="18" charset="0"/>
                <a:cs typeface="Times New Roman" panose="02020603050405020304" pitchFamily="18" charset="0"/>
              </a:rPr>
              <a:t>Bedford; City of London; Isles Of Scilly; Portsmouth;  </a:t>
            </a:r>
          </a:p>
          <a:p>
            <a:pPr marL="0" indent="0">
              <a:buNone/>
            </a:pPr>
            <a:r>
              <a:rPr lang="en-GB" b="0" dirty="0">
                <a:ea typeface="Times New Roman" panose="02020603050405020304" pitchFamily="18" charset="0"/>
                <a:cs typeface="Times New Roman" panose="02020603050405020304" pitchFamily="18" charset="0"/>
              </a:rPr>
              <a:t>     </a:t>
            </a:r>
            <a:r>
              <a:rPr lang="en-GB" b="0" dirty="0">
                <a:effectLst/>
                <a:ea typeface="Times New Roman" panose="02020603050405020304" pitchFamily="18" charset="0"/>
                <a:cs typeface="Times New Roman" panose="02020603050405020304" pitchFamily="18" charset="0"/>
              </a:rPr>
              <a:t>Southampton; South Tyneside; St. Helens; Westminster)</a:t>
            </a:r>
            <a:endParaRPr lang="en-GB" b="0" dirty="0"/>
          </a:p>
        </p:txBody>
      </p:sp>
      <p:pic>
        <p:nvPicPr>
          <p:cNvPr id="5" name="Picture 4"/>
          <p:cNvPicPr>
            <a:picLocks noChangeAspect="1"/>
          </p:cNvPicPr>
          <p:nvPr/>
        </p:nvPicPr>
        <p:blipFill>
          <a:blip r:embed="rId2"/>
          <a:stretch>
            <a:fillRect/>
          </a:stretch>
        </p:blipFill>
        <p:spPr>
          <a:xfrm>
            <a:off x="7578347" y="4559958"/>
            <a:ext cx="1473559" cy="1473559"/>
          </a:xfrm>
          <a:prstGeom prst="rect">
            <a:avLst/>
          </a:prstGeom>
        </p:spPr>
      </p:pic>
      <p:sp>
        <p:nvSpPr>
          <p:cNvPr id="7" name="Slide Number Placeholder 6"/>
          <p:cNvSpPr>
            <a:spLocks noGrp="1"/>
          </p:cNvSpPr>
          <p:nvPr>
            <p:ph type="sldNum" sz="quarter" idx="4"/>
          </p:nvPr>
        </p:nvSpPr>
        <p:spPr/>
        <p:txBody>
          <a:bodyPr/>
          <a:lstStyle/>
          <a:p>
            <a:fld id="{5DB98E5A-76C0-453E-B1E0-BC4AB04722D5}" type="slidenum">
              <a:rPr lang="en-GB" smtClean="0"/>
              <a:pPr/>
              <a:t>14</a:t>
            </a:fld>
            <a:endParaRPr lang="en-GB" dirty="0"/>
          </a:p>
        </p:txBody>
      </p:sp>
      <p:graphicFrame>
        <p:nvGraphicFramePr>
          <p:cNvPr id="8" name="Table 5">
            <a:extLst>
              <a:ext uri="{FF2B5EF4-FFF2-40B4-BE49-F238E27FC236}">
                <a16:creationId xmlns:a16="http://schemas.microsoft.com/office/drawing/2014/main" id="{2286C101-A9EE-4BAC-85CA-43F428DED74E}"/>
              </a:ext>
            </a:extLst>
          </p:cNvPr>
          <p:cNvGraphicFramePr>
            <a:graphicFrameLocks/>
          </p:cNvGraphicFramePr>
          <p:nvPr/>
        </p:nvGraphicFramePr>
        <p:xfrm>
          <a:off x="684213" y="1412776"/>
          <a:ext cx="7775572" cy="914400"/>
        </p:xfrm>
        <a:graphic>
          <a:graphicData uri="http://schemas.openxmlformats.org/drawingml/2006/table">
            <a:tbl>
              <a:tblPr firstRow="1" bandRow="1">
                <a:tableStyleId>{5C22544A-7EE6-4342-B048-85BDC9FD1C3A}</a:tableStyleId>
              </a:tblPr>
              <a:tblGrid>
                <a:gridCol w="1943893">
                  <a:extLst>
                    <a:ext uri="{9D8B030D-6E8A-4147-A177-3AD203B41FA5}">
                      <a16:colId xmlns:a16="http://schemas.microsoft.com/office/drawing/2014/main" val="1143056096"/>
                    </a:ext>
                  </a:extLst>
                </a:gridCol>
                <a:gridCol w="1943893">
                  <a:extLst>
                    <a:ext uri="{9D8B030D-6E8A-4147-A177-3AD203B41FA5}">
                      <a16:colId xmlns:a16="http://schemas.microsoft.com/office/drawing/2014/main" val="3427936033"/>
                    </a:ext>
                  </a:extLst>
                </a:gridCol>
                <a:gridCol w="1943893">
                  <a:extLst>
                    <a:ext uri="{9D8B030D-6E8A-4147-A177-3AD203B41FA5}">
                      <a16:colId xmlns:a16="http://schemas.microsoft.com/office/drawing/2014/main" val="390751820"/>
                    </a:ext>
                  </a:extLst>
                </a:gridCol>
                <a:gridCol w="1943893">
                  <a:extLst>
                    <a:ext uri="{9D8B030D-6E8A-4147-A177-3AD203B41FA5}">
                      <a16:colId xmlns:a16="http://schemas.microsoft.com/office/drawing/2014/main" val="2208486524"/>
                    </a:ext>
                  </a:extLst>
                </a:gridCol>
              </a:tblGrid>
              <a:tr h="155039">
                <a:tc>
                  <a:txBody>
                    <a:bodyPr/>
                    <a:lstStyle/>
                    <a:p>
                      <a:pPr algn="ctr"/>
                      <a:r>
                        <a:rPr lang="en-GB" sz="2400" dirty="0">
                          <a:solidFill>
                            <a:schemeClr val="tx1"/>
                          </a:solidFill>
                        </a:rPr>
                        <a:t>2017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2018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2019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2020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5349290"/>
                  </a:ext>
                </a:extLst>
              </a:tr>
              <a:tr h="370840">
                <a:tc>
                  <a:txBody>
                    <a:bodyPr/>
                    <a:lstStyle/>
                    <a:p>
                      <a:pPr algn="ctr"/>
                      <a:r>
                        <a:rPr lang="en-GB" sz="2400" dirty="0">
                          <a:solidFill>
                            <a:schemeClr val="tx1"/>
                          </a:solidFill>
                        </a:rPr>
                        <a:t>64.9%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60.1%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kern="1200" dirty="0">
                          <a:solidFill>
                            <a:schemeClr val="dk1"/>
                          </a:solidFill>
                          <a:effectLst/>
                          <a:latin typeface="+mn-lt"/>
                          <a:ea typeface="+mn-ea"/>
                          <a:cs typeface="+mn-cs"/>
                        </a:rPr>
                        <a:t>60.4</a:t>
                      </a:r>
                      <a:r>
                        <a:rPr lang="en-GB" sz="240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58.0%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22734689"/>
                  </a:ext>
                </a:extLst>
              </a:tr>
            </a:tbl>
          </a:graphicData>
        </a:graphic>
      </p:graphicFrame>
    </p:spTree>
    <p:extLst>
      <p:ext uri="{BB962C8B-B14F-4D97-AF65-F5344CB8AC3E}">
        <p14:creationId xmlns:p14="http://schemas.microsoft.com/office/powerpoint/2010/main" val="3186011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C59D7-A8A1-4876-9972-5A3D5281BF46}"/>
              </a:ext>
            </a:extLst>
          </p:cNvPr>
          <p:cNvSpPr>
            <a:spLocks noGrp="1"/>
          </p:cNvSpPr>
          <p:nvPr>
            <p:ph type="title"/>
          </p:nvPr>
        </p:nvSpPr>
        <p:spPr/>
        <p:txBody>
          <a:bodyPr/>
          <a:lstStyle/>
          <a:p>
            <a:pPr marL="0" indent="0">
              <a:buNone/>
            </a:pPr>
            <a:r>
              <a:rPr lang="en-GB" sz="3200" b="0" dirty="0"/>
              <a:t>The Pandemic and Recovery: </a:t>
            </a:r>
            <a:r>
              <a:rPr lang="en-GB" b="0" dirty="0"/>
              <a:t>Return to school</a:t>
            </a:r>
          </a:p>
        </p:txBody>
      </p:sp>
      <p:sp>
        <p:nvSpPr>
          <p:cNvPr id="3" name="Content Placeholder 2">
            <a:extLst>
              <a:ext uri="{FF2B5EF4-FFF2-40B4-BE49-F238E27FC236}">
                <a16:creationId xmlns:a16="http://schemas.microsoft.com/office/drawing/2014/main" id="{6B84E055-A872-472D-962A-F1887B7410FE}"/>
              </a:ext>
            </a:extLst>
          </p:cNvPr>
          <p:cNvSpPr>
            <a:spLocks noGrp="1"/>
          </p:cNvSpPr>
          <p:nvPr>
            <p:ph idx="1"/>
          </p:nvPr>
        </p:nvSpPr>
        <p:spPr>
          <a:xfrm>
            <a:off x="684212" y="1484784"/>
            <a:ext cx="7775575" cy="4679949"/>
          </a:xfrm>
        </p:spPr>
        <p:txBody>
          <a:bodyPr/>
          <a:lstStyle/>
          <a:p>
            <a:pPr marL="0" indent="0" algn="l">
              <a:buNone/>
            </a:pPr>
            <a:r>
              <a:rPr lang="en-GB" sz="2400" b="0" dirty="0"/>
              <a:t>Attendance of all pupils (at 20 May) </a:t>
            </a:r>
          </a:p>
          <a:p>
            <a:r>
              <a:rPr lang="en-GB" sz="2400" b="0" i="0" dirty="0">
                <a:solidFill>
                  <a:srgbClr val="0B0C0C"/>
                </a:solidFill>
                <a:effectLst/>
                <a:latin typeface="Arial" panose="020B0604020202020204" pitchFamily="34" charset="0"/>
                <a:cs typeface="Arial" panose="020B0604020202020204" pitchFamily="34" charset="0"/>
              </a:rPr>
              <a:t>Primary schools - 94% (96.0% in 2019/20) </a:t>
            </a:r>
          </a:p>
          <a:p>
            <a:pPr algn="l"/>
            <a:r>
              <a:rPr lang="en-GB" sz="2400" b="0" i="0" dirty="0">
                <a:solidFill>
                  <a:srgbClr val="0B0C0C"/>
                </a:solidFill>
                <a:effectLst/>
                <a:latin typeface="Arial" panose="020B0604020202020204" pitchFamily="34" charset="0"/>
                <a:cs typeface="Arial" panose="020B0604020202020204" pitchFamily="34" charset="0"/>
              </a:rPr>
              <a:t>Secondary schools - </a:t>
            </a:r>
            <a:r>
              <a:rPr lang="en-GB" sz="2400" b="0" dirty="0">
                <a:solidFill>
                  <a:srgbClr val="0B0C0C"/>
                </a:solidFill>
                <a:latin typeface="Arial" panose="020B0604020202020204" pitchFamily="34" charset="0"/>
                <a:cs typeface="Arial" panose="020B0604020202020204" pitchFamily="34" charset="0"/>
              </a:rPr>
              <a:t>87</a:t>
            </a:r>
            <a:r>
              <a:rPr lang="en-GB" sz="2400" b="0" i="0" dirty="0">
                <a:solidFill>
                  <a:srgbClr val="0B0C0C"/>
                </a:solidFill>
                <a:effectLst/>
                <a:latin typeface="Arial" panose="020B0604020202020204" pitchFamily="34" charset="0"/>
                <a:cs typeface="Arial" panose="020B0604020202020204" pitchFamily="34" charset="0"/>
              </a:rPr>
              <a:t>% (94.5% in 2019/20) </a:t>
            </a:r>
          </a:p>
          <a:p>
            <a:pPr algn="l"/>
            <a:r>
              <a:rPr lang="en-GB" sz="2400" b="0" dirty="0">
                <a:solidFill>
                  <a:srgbClr val="0B0C0C"/>
                </a:solidFill>
                <a:latin typeface="Arial" panose="020B0604020202020204" pitchFamily="34" charset="0"/>
                <a:cs typeface="Arial" panose="020B0604020202020204" pitchFamily="34" charset="0"/>
              </a:rPr>
              <a:t>S</a:t>
            </a:r>
            <a:r>
              <a:rPr lang="en-GB" sz="2400" b="0" i="0" dirty="0">
                <a:solidFill>
                  <a:srgbClr val="0B0C0C"/>
                </a:solidFill>
                <a:effectLst/>
                <a:latin typeface="Arial" panose="020B0604020202020204" pitchFamily="34" charset="0"/>
                <a:cs typeface="Arial" panose="020B0604020202020204" pitchFamily="34" charset="0"/>
              </a:rPr>
              <a:t>pecial schools - 86% (89.9% in 2019/20) </a:t>
            </a:r>
          </a:p>
          <a:p>
            <a:r>
              <a:rPr lang="en-GB" sz="2400" b="0" i="0" dirty="0">
                <a:solidFill>
                  <a:srgbClr val="0B0C0C"/>
                </a:solidFill>
                <a:effectLst/>
                <a:latin typeface="Arial" panose="020B0604020202020204" pitchFamily="34" charset="0"/>
                <a:cs typeface="Arial" panose="020B0604020202020204" pitchFamily="34" charset="0"/>
              </a:rPr>
              <a:t>EHC plans in all schools - 87%</a:t>
            </a:r>
            <a:endParaRPr lang="en-GB" sz="2400" b="0" dirty="0">
              <a:solidFill>
                <a:srgbClr val="0B0C0C"/>
              </a:solidFill>
              <a:latin typeface="Arial" panose="020B0604020202020204" pitchFamily="34" charset="0"/>
              <a:cs typeface="Arial" panose="020B0604020202020204" pitchFamily="34" charset="0"/>
            </a:endParaRPr>
          </a:p>
          <a:p>
            <a:pPr marL="0" indent="0">
              <a:buNone/>
            </a:pPr>
            <a:endParaRPr lang="en-GB" sz="2400" b="0" i="0" dirty="0">
              <a:solidFill>
                <a:srgbClr val="0B0C0C"/>
              </a:solidFill>
              <a:effectLst/>
              <a:latin typeface="Arial" panose="020B0604020202020204" pitchFamily="34" charset="0"/>
              <a:cs typeface="Arial" panose="020B0604020202020204" pitchFamily="34" charset="0"/>
            </a:endParaRPr>
          </a:p>
          <a:p>
            <a:pPr marL="0" indent="0">
              <a:buNone/>
            </a:pPr>
            <a:r>
              <a:rPr lang="en-GB" sz="2400" b="0" i="0" dirty="0">
                <a:solidFill>
                  <a:srgbClr val="0B0C0C"/>
                </a:solidFill>
                <a:effectLst/>
                <a:latin typeface="Arial" panose="020B0604020202020204" pitchFamily="34" charset="0"/>
                <a:cs typeface="Arial" panose="020B0604020202020204" pitchFamily="34" charset="0"/>
              </a:rPr>
              <a:t>Guidance</a:t>
            </a:r>
          </a:p>
          <a:p>
            <a:r>
              <a:rPr lang="en-GB" sz="2400" b="0" dirty="0">
                <a:solidFill>
                  <a:srgbClr val="0B0C0C"/>
                </a:solidFill>
                <a:cs typeface="Arial" panose="020B0604020202020204" pitchFamily="34" charset="0"/>
              </a:rPr>
              <a:t>Updated </a:t>
            </a:r>
            <a:r>
              <a:rPr lang="en-GB" sz="2400" b="0" dirty="0">
                <a:solidFill>
                  <a:srgbClr val="0B0C0C"/>
                </a:solidFill>
                <a:cs typeface="Arial" panose="020B0604020202020204" pitchFamily="34" charset="0"/>
                <a:hlinkClick r:id="rId2"/>
              </a:rPr>
              <a:t>guidance</a:t>
            </a:r>
            <a:r>
              <a:rPr lang="en-GB" sz="2400" b="0" dirty="0">
                <a:solidFill>
                  <a:srgbClr val="0B0C0C"/>
                </a:solidFill>
                <a:cs typeface="Arial" panose="020B0604020202020204" pitchFamily="34" charset="0"/>
              </a:rPr>
              <a:t> for </a:t>
            </a:r>
            <a:r>
              <a:rPr lang="en-GB" sz="2400" b="0" dirty="0">
                <a:effectLst/>
                <a:ea typeface="Calibri" panose="020F0502020204030204" pitchFamily="34" charset="0"/>
              </a:rPr>
              <a:t>SEND and specialist settings published 10 May. </a:t>
            </a:r>
          </a:p>
          <a:p>
            <a:endParaRPr lang="en-GB" sz="2400" b="0" i="0" dirty="0">
              <a:solidFill>
                <a:srgbClr val="0B0C0C"/>
              </a:solidFill>
              <a:effectLst/>
              <a:latin typeface="Arial" panose="020B0604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CC1A2554-DB29-48AF-B4C0-55B067F6EABA}"/>
              </a:ext>
            </a:extLst>
          </p:cNvPr>
          <p:cNvSpPr>
            <a:spLocks noGrp="1"/>
          </p:cNvSpPr>
          <p:nvPr>
            <p:ph type="sldNum" sz="quarter" idx="4"/>
          </p:nvPr>
        </p:nvSpPr>
        <p:spPr/>
        <p:txBody>
          <a:bodyPr/>
          <a:lstStyle/>
          <a:p>
            <a:fld id="{5DB98E5A-76C0-453E-B1E0-BC4AB04722D5}" type="slidenum">
              <a:rPr lang="en-GB" smtClean="0"/>
              <a:pPr/>
              <a:t>15</a:t>
            </a:fld>
            <a:endParaRPr lang="en-GB" dirty="0"/>
          </a:p>
        </p:txBody>
      </p:sp>
    </p:spTree>
    <p:extLst>
      <p:ext uri="{BB962C8B-B14F-4D97-AF65-F5344CB8AC3E}">
        <p14:creationId xmlns:p14="http://schemas.microsoft.com/office/powerpoint/2010/main" val="21450501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3">
            <a:extLst>
              <a:ext uri="{FF2B5EF4-FFF2-40B4-BE49-F238E27FC236}">
                <a16:creationId xmlns:a16="http://schemas.microsoft.com/office/drawing/2014/main" id="{4E3DAD6D-F011-45B3-943F-FED2B7051274}"/>
              </a:ext>
            </a:extLst>
          </p:cNvPr>
          <p:cNvSpPr/>
          <p:nvPr/>
        </p:nvSpPr>
        <p:spPr>
          <a:xfrm>
            <a:off x="89658" y="332656"/>
            <a:ext cx="4770374" cy="1368152"/>
          </a:xfrm>
          <a:prstGeom prst="wedgeRectCallout">
            <a:avLst>
              <a:gd name="adj1" fmla="val 40045"/>
              <a:gd name="adj2" fmla="val 11639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900" dirty="0"/>
              <a:t>For my son, the last two lockdowns he really struggled with the work at home and the lack of routine. He is at school this time and the difference in him is amazing. </a:t>
            </a:r>
          </a:p>
        </p:txBody>
      </p:sp>
      <p:sp>
        <p:nvSpPr>
          <p:cNvPr id="9" name="Speech Bubble: Rectangle 8">
            <a:extLst>
              <a:ext uri="{FF2B5EF4-FFF2-40B4-BE49-F238E27FC236}">
                <a16:creationId xmlns:a16="http://schemas.microsoft.com/office/drawing/2014/main" id="{20190C7E-148B-4AAA-BBD6-69FEDAA68F73}"/>
              </a:ext>
            </a:extLst>
          </p:cNvPr>
          <p:cNvSpPr/>
          <p:nvPr/>
        </p:nvSpPr>
        <p:spPr>
          <a:xfrm>
            <a:off x="261127" y="2136063"/>
            <a:ext cx="2315257" cy="1512168"/>
          </a:xfrm>
          <a:prstGeom prst="wedgeRectCallout">
            <a:avLst>
              <a:gd name="adj1" fmla="val 78247"/>
              <a:gd name="adj2" fmla="val 22896"/>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900" dirty="0">
                <a:solidFill>
                  <a:srgbClr val="0F1419"/>
                </a:solidFill>
                <a:latin typeface="Arial" panose="020B0604020202020204" pitchFamily="34" charset="0"/>
                <a:cs typeface="Arial" panose="020B0604020202020204" pitchFamily="34" charset="0"/>
              </a:rPr>
              <a:t>Luke is loving being at school. It is very much appreciated. Thank you from all of us</a:t>
            </a:r>
            <a:endParaRPr lang="en-GB" sz="1900" dirty="0">
              <a:latin typeface="Arial" panose="020B0604020202020204" pitchFamily="34" charset="0"/>
              <a:cs typeface="Arial" panose="020B0604020202020204" pitchFamily="34" charset="0"/>
            </a:endParaRPr>
          </a:p>
        </p:txBody>
      </p:sp>
      <p:sp>
        <p:nvSpPr>
          <p:cNvPr id="10" name="Speech Bubble: Rectangle 9">
            <a:extLst>
              <a:ext uri="{FF2B5EF4-FFF2-40B4-BE49-F238E27FC236}">
                <a16:creationId xmlns:a16="http://schemas.microsoft.com/office/drawing/2014/main" id="{0564AC90-EE63-4E91-ABF4-72AE708072B5}"/>
              </a:ext>
            </a:extLst>
          </p:cNvPr>
          <p:cNvSpPr/>
          <p:nvPr/>
        </p:nvSpPr>
        <p:spPr>
          <a:xfrm>
            <a:off x="4668391" y="5229200"/>
            <a:ext cx="4320480" cy="1499483"/>
          </a:xfrm>
          <a:prstGeom prst="wedgeRectCallout">
            <a:avLst>
              <a:gd name="adj1" fmla="val -43310"/>
              <a:gd name="adj2" fmla="val -70142"/>
            </a:avLst>
          </a:prstGeom>
        </p:spPr>
        <p:style>
          <a:lnRef idx="2">
            <a:schemeClr val="accent6"/>
          </a:lnRef>
          <a:fillRef idx="1">
            <a:schemeClr val="lt1"/>
          </a:fillRef>
          <a:effectRef idx="0">
            <a:schemeClr val="accent6"/>
          </a:effectRef>
          <a:fontRef idx="minor">
            <a:schemeClr val="dk1"/>
          </a:fontRef>
        </p:style>
        <p:txBody>
          <a:bodyPr rtlCol="0" anchor="ctr"/>
          <a:lstStyle/>
          <a:p>
            <a:pPr marL="0" indent="0" algn="ctr">
              <a:buFont typeface="Arial" panose="020B0604020202020204" pitchFamily="34" charset="0"/>
              <a:buNone/>
            </a:pPr>
            <a:r>
              <a:rPr lang="en-GB" sz="1900" dirty="0"/>
              <a:t>Alison is now going to school and she definitely needs the routine and her friends. She was also adamant mum wasn't going to teach her this time! </a:t>
            </a:r>
          </a:p>
        </p:txBody>
      </p:sp>
      <p:sp>
        <p:nvSpPr>
          <p:cNvPr id="11" name="Speech Bubble: Rectangle 10">
            <a:extLst>
              <a:ext uri="{FF2B5EF4-FFF2-40B4-BE49-F238E27FC236}">
                <a16:creationId xmlns:a16="http://schemas.microsoft.com/office/drawing/2014/main" id="{FED7AE3A-DA94-4360-BD4B-D0B7A2F086B1}"/>
              </a:ext>
            </a:extLst>
          </p:cNvPr>
          <p:cNvSpPr/>
          <p:nvPr/>
        </p:nvSpPr>
        <p:spPr>
          <a:xfrm>
            <a:off x="5796136" y="2680738"/>
            <a:ext cx="3258206" cy="2232248"/>
          </a:xfrm>
          <a:prstGeom prst="wedgeRectCallout">
            <a:avLst>
              <a:gd name="adj1" fmla="val -61433"/>
              <a:gd name="adj2" fmla="val -17840"/>
            </a:avLst>
          </a:prstGeom>
        </p:spPr>
        <p:style>
          <a:lnRef idx="2">
            <a:schemeClr val="accent6"/>
          </a:lnRef>
          <a:fillRef idx="1">
            <a:schemeClr val="lt1"/>
          </a:fillRef>
          <a:effectRef idx="0">
            <a:schemeClr val="accent6"/>
          </a:effectRef>
          <a:fontRef idx="minor">
            <a:schemeClr val="dk1"/>
          </a:fontRef>
        </p:style>
        <p:txBody>
          <a:bodyPr rtlCol="0" anchor="ctr"/>
          <a:lstStyle/>
          <a:p>
            <a:r>
              <a:rPr lang="en-GB" b="0" i="0" u="none" strike="noStrike" dirty="0">
                <a:effectLst/>
                <a:latin typeface="Arial" panose="020B0604020202020204" pitchFamily="34" charset="0"/>
                <a:ea typeface="Calibri" panose="020F0502020204030204" pitchFamily="34" charset="0"/>
                <a:cs typeface="Arial" panose="020B0604020202020204" pitchFamily="34" charset="0"/>
              </a:rPr>
              <a:t>I’m shielding - Every day I join for tutor time online, when I can see my friends and be part of the group. This social time and teaching has been a lifeline and contributed positively to my mental health.</a:t>
            </a:r>
            <a:endParaRPr lang="en-GB" dirty="0">
              <a:effectLst/>
              <a:latin typeface="Arial" panose="020B0604020202020204" pitchFamily="34" charset="0"/>
              <a:ea typeface="Calibri" panose="020F0502020204030204" pitchFamily="34" charset="0"/>
              <a:cs typeface="Arial" panose="020B0604020202020204" pitchFamily="34" charset="0"/>
            </a:endParaRPr>
          </a:p>
        </p:txBody>
      </p:sp>
      <p:sp>
        <p:nvSpPr>
          <p:cNvPr id="15" name="Title 7">
            <a:extLst>
              <a:ext uri="{FF2B5EF4-FFF2-40B4-BE49-F238E27FC236}">
                <a16:creationId xmlns:a16="http://schemas.microsoft.com/office/drawing/2014/main" id="{17F04332-C076-43F6-99AF-9EE5E881D62D}"/>
              </a:ext>
            </a:extLst>
          </p:cNvPr>
          <p:cNvSpPr txBox="1">
            <a:spLocks/>
          </p:cNvSpPr>
          <p:nvPr/>
        </p:nvSpPr>
        <p:spPr>
          <a:xfrm>
            <a:off x="246259" y="4047164"/>
            <a:ext cx="2952328" cy="2204170"/>
          </a:xfrm>
          <a:prstGeom prst="wedgeRectCallout">
            <a:avLst>
              <a:gd name="adj1" fmla="val 22969"/>
              <a:gd name="adj2" fmla="val -49477"/>
            </a:avLst>
          </a:prstGeom>
          <a:ln>
            <a:solidFill>
              <a:srgbClr val="002060"/>
            </a:solidFill>
          </a:ln>
        </p:spPr>
        <p:style>
          <a:lnRef idx="2">
            <a:schemeClr val="accent6"/>
          </a:lnRef>
          <a:fillRef idx="1">
            <a:schemeClr val="lt1"/>
          </a:fillRef>
          <a:effectRef idx="0">
            <a:schemeClr val="accent6"/>
          </a:effectRef>
          <a:fontRef idx="minor">
            <a:schemeClr val="dk1"/>
          </a:fontRef>
        </p:style>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en-GB" sz="3200" b="1" i="1" dirty="0">
                <a:solidFill>
                  <a:schemeClr val="accent3">
                    <a:lumMod val="50000"/>
                  </a:schemeClr>
                </a:solidFill>
              </a:rPr>
              <a:t>School support during the pandemic</a:t>
            </a:r>
          </a:p>
        </p:txBody>
      </p:sp>
      <p:sp>
        <p:nvSpPr>
          <p:cNvPr id="17" name="Speech Bubble: Rectangle 16">
            <a:extLst>
              <a:ext uri="{FF2B5EF4-FFF2-40B4-BE49-F238E27FC236}">
                <a16:creationId xmlns:a16="http://schemas.microsoft.com/office/drawing/2014/main" id="{3ADC3DE4-3AEA-47E0-A1BF-ECE1D45ED9BA}"/>
              </a:ext>
            </a:extLst>
          </p:cNvPr>
          <p:cNvSpPr/>
          <p:nvPr/>
        </p:nvSpPr>
        <p:spPr>
          <a:xfrm>
            <a:off x="5220072" y="193128"/>
            <a:ext cx="3834270" cy="2088233"/>
          </a:xfrm>
          <a:prstGeom prst="wedgeRectCallout">
            <a:avLst>
              <a:gd name="adj1" fmla="val -57590"/>
              <a:gd name="adj2" fmla="val 67584"/>
            </a:avLst>
          </a:prstGeom>
        </p:spPr>
        <p:style>
          <a:lnRef idx="2">
            <a:schemeClr val="accent6"/>
          </a:lnRef>
          <a:fillRef idx="1">
            <a:schemeClr val="lt1"/>
          </a:fillRef>
          <a:effectRef idx="0">
            <a:schemeClr val="accent6"/>
          </a:effectRef>
          <a:fontRef idx="minor">
            <a:schemeClr val="dk1"/>
          </a:fontRef>
        </p:style>
        <p:txBody>
          <a:bodyPr rtlCol="0" anchor="ctr"/>
          <a:lstStyle/>
          <a:p>
            <a:r>
              <a:rPr lang="en-GB" sz="1900" dirty="0">
                <a:solidFill>
                  <a:srgbClr val="0F1419"/>
                </a:solidFill>
                <a:ea typeface="Times New Roman" panose="02020603050405020304" pitchFamily="18" charset="0"/>
                <a:cs typeface="Arabic Typesetting" panose="020B0604020202020204" pitchFamily="66" charset="-78"/>
              </a:rPr>
              <a:t>Gary’s school rang this morning to find out if we would like him to go to school…. five days a week. He is so excited about school that he has packed his lunch and his bag ….a first for us! </a:t>
            </a:r>
          </a:p>
        </p:txBody>
      </p:sp>
      <p:pic>
        <p:nvPicPr>
          <p:cNvPr id="1026" name="Picture 2" descr="Utter abandonment' of special needs families during lockdown - BBC News">
            <a:extLst>
              <a:ext uri="{FF2B5EF4-FFF2-40B4-BE49-F238E27FC236}">
                <a16:creationId xmlns:a16="http://schemas.microsoft.com/office/drawing/2014/main" id="{0CDBEF72-DAC9-457F-B75F-2C6A5DEDEC7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849" y="2710334"/>
            <a:ext cx="2394965" cy="2204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912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77029-A7B8-4F32-A5C5-42D4544F20E2}"/>
              </a:ext>
            </a:extLst>
          </p:cNvPr>
          <p:cNvSpPr>
            <a:spLocks noGrp="1"/>
          </p:cNvSpPr>
          <p:nvPr>
            <p:ph type="title"/>
          </p:nvPr>
        </p:nvSpPr>
        <p:spPr>
          <a:xfrm>
            <a:off x="684213" y="333374"/>
            <a:ext cx="8280275" cy="647701"/>
          </a:xfrm>
        </p:spPr>
        <p:txBody>
          <a:bodyPr/>
          <a:lstStyle/>
          <a:p>
            <a:r>
              <a:rPr lang="en-GB" b="0" i="0" dirty="0">
                <a:solidFill>
                  <a:schemeClr val="tx2">
                    <a:lumMod val="75000"/>
                  </a:schemeClr>
                </a:solidFill>
                <a:effectLst/>
                <a:latin typeface="Arial" panose="020B0604020202020204" pitchFamily="34" charset="0"/>
                <a:cs typeface="Arial" panose="020B0604020202020204" pitchFamily="34" charset="0"/>
              </a:rPr>
              <a:t>Impact of school closure on attainment gaps</a:t>
            </a:r>
            <a:endParaRPr lang="en-GB" dirty="0"/>
          </a:p>
        </p:txBody>
      </p:sp>
      <p:sp>
        <p:nvSpPr>
          <p:cNvPr id="3" name="Content Placeholder 2">
            <a:extLst>
              <a:ext uri="{FF2B5EF4-FFF2-40B4-BE49-F238E27FC236}">
                <a16:creationId xmlns:a16="http://schemas.microsoft.com/office/drawing/2014/main" id="{9293DD3D-F97C-4CB7-8393-C0504D832C06}"/>
              </a:ext>
            </a:extLst>
          </p:cNvPr>
          <p:cNvSpPr>
            <a:spLocks noGrp="1"/>
          </p:cNvSpPr>
          <p:nvPr>
            <p:ph idx="1"/>
          </p:nvPr>
        </p:nvSpPr>
        <p:spPr/>
        <p:txBody>
          <a:bodyPr/>
          <a:lstStyle/>
          <a:p>
            <a:r>
              <a:rPr lang="en-GB" sz="2400" b="0" dirty="0"/>
              <a:t>Assessment data from over 3,000 primary schools and nearly 2,000 secondary, to Jan 2021.</a:t>
            </a:r>
          </a:p>
          <a:p>
            <a:r>
              <a:rPr lang="en-GB" sz="2400" b="0" dirty="0"/>
              <a:t>All year groups have experienced a learning loss in reading.</a:t>
            </a:r>
          </a:p>
          <a:p>
            <a:r>
              <a:rPr lang="en-GB" sz="2400" b="0" dirty="0"/>
              <a:t>The learning losses in Maths are greater. </a:t>
            </a:r>
          </a:p>
          <a:p>
            <a:r>
              <a:rPr lang="en-GB" sz="2400" b="0" dirty="0"/>
              <a:t>Schools with high levels of disadvantage have experienced higher levels of loss than other schools</a:t>
            </a:r>
          </a:p>
          <a:p>
            <a:r>
              <a:rPr lang="en-GB" sz="2400" b="0" i="0" dirty="0">
                <a:effectLst/>
              </a:rPr>
              <a:t>The attainment gap between disadvantaged pupils and non-disadvantaged pupils is widening</a:t>
            </a:r>
            <a:endParaRPr lang="en-GB" sz="2400" b="0" dirty="0"/>
          </a:p>
          <a:p>
            <a:endParaRPr lang="en-GB" dirty="0"/>
          </a:p>
        </p:txBody>
      </p:sp>
      <p:sp>
        <p:nvSpPr>
          <p:cNvPr id="4" name="Slide Number Placeholder 3">
            <a:extLst>
              <a:ext uri="{FF2B5EF4-FFF2-40B4-BE49-F238E27FC236}">
                <a16:creationId xmlns:a16="http://schemas.microsoft.com/office/drawing/2014/main" id="{2F1A3331-A083-43CC-820A-E79425AC9C08}"/>
              </a:ext>
            </a:extLst>
          </p:cNvPr>
          <p:cNvSpPr>
            <a:spLocks noGrp="1"/>
          </p:cNvSpPr>
          <p:nvPr>
            <p:ph type="sldNum" sz="quarter" idx="4"/>
          </p:nvPr>
        </p:nvSpPr>
        <p:spPr/>
        <p:txBody>
          <a:bodyPr/>
          <a:lstStyle/>
          <a:p>
            <a:fld id="{5DB98E5A-76C0-453E-B1E0-BC4AB04722D5}" type="slidenum">
              <a:rPr lang="en-GB" smtClean="0"/>
              <a:pPr/>
              <a:t>17</a:t>
            </a:fld>
            <a:endParaRPr lang="en-GB" dirty="0"/>
          </a:p>
        </p:txBody>
      </p:sp>
      <p:sp>
        <p:nvSpPr>
          <p:cNvPr id="5" name="Content Placeholder 2">
            <a:extLst>
              <a:ext uri="{FF2B5EF4-FFF2-40B4-BE49-F238E27FC236}">
                <a16:creationId xmlns:a16="http://schemas.microsoft.com/office/drawing/2014/main" id="{E932752F-C7B4-4BB1-A350-F4E13AAD8118}"/>
              </a:ext>
            </a:extLst>
          </p:cNvPr>
          <p:cNvSpPr txBox="1">
            <a:spLocks/>
          </p:cNvSpPr>
          <p:nvPr/>
        </p:nvSpPr>
        <p:spPr>
          <a:xfrm>
            <a:off x="1979712" y="5589240"/>
            <a:ext cx="6768107" cy="431823"/>
          </a:xfrm>
          <a:prstGeom prst="rect">
            <a:avLst/>
          </a:prstGeom>
        </p:spPr>
        <p:txBody>
          <a:bodyPr vert="horz" lIns="91440" tIns="45720" rIns="91440" bIns="45720" rtlCol="0">
            <a:noAutofit/>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b="1" kern="1200">
                <a:solidFill>
                  <a:schemeClr val="tx1"/>
                </a:solidFill>
                <a:latin typeface="+mn-lt"/>
                <a:ea typeface="+mn-ea"/>
                <a:cs typeface="+mn-cs"/>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kern="1200">
                <a:solidFill>
                  <a:schemeClr val="tx1"/>
                </a:solidFill>
                <a:latin typeface="+mn-lt"/>
                <a:ea typeface="+mn-ea"/>
                <a:cs typeface="+mn-cs"/>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kern="1200">
                <a:solidFill>
                  <a:schemeClr val="tx1"/>
                </a:solidFill>
                <a:latin typeface="+mn-lt"/>
                <a:ea typeface="+mn-ea"/>
                <a:cs typeface="+mn-cs"/>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kern="1200">
                <a:solidFill>
                  <a:schemeClr val="tx1"/>
                </a:solidFill>
                <a:latin typeface="+mn-lt"/>
                <a:ea typeface="+mn-ea"/>
                <a:cs typeface="+mn-cs"/>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Wingdings" pitchFamily="2" charset="2"/>
              <a:buNone/>
            </a:pPr>
            <a:r>
              <a:rPr lang="en-GB" sz="1600" b="0" dirty="0">
                <a:hlinkClick r:id="rId2"/>
              </a:rPr>
              <a:t>Understanding progress in the 2020/21 academic year (DfE, June 2021)</a:t>
            </a:r>
            <a:endParaRPr lang="en-GB" sz="1600" b="0" dirty="0"/>
          </a:p>
          <a:p>
            <a:endParaRPr lang="en-GB" dirty="0"/>
          </a:p>
        </p:txBody>
      </p:sp>
    </p:spTree>
    <p:extLst>
      <p:ext uri="{BB962C8B-B14F-4D97-AF65-F5344CB8AC3E}">
        <p14:creationId xmlns:p14="http://schemas.microsoft.com/office/powerpoint/2010/main" val="2786603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A10C7-0063-4678-9BAA-8A84DB2E2F6A}"/>
              </a:ext>
            </a:extLst>
          </p:cNvPr>
          <p:cNvSpPr>
            <a:spLocks noGrp="1"/>
          </p:cNvSpPr>
          <p:nvPr>
            <p:ph type="title"/>
          </p:nvPr>
        </p:nvSpPr>
        <p:spPr>
          <a:xfrm>
            <a:off x="684213" y="333374"/>
            <a:ext cx="7992243" cy="647701"/>
          </a:xfrm>
        </p:spPr>
        <p:txBody>
          <a:bodyPr/>
          <a:lstStyle/>
          <a:p>
            <a:r>
              <a:rPr lang="en-GB" b="0" dirty="0"/>
              <a:t>Widening inequalities – impact of pandemic</a:t>
            </a:r>
          </a:p>
        </p:txBody>
      </p:sp>
      <p:sp>
        <p:nvSpPr>
          <p:cNvPr id="3" name="Content Placeholder 2">
            <a:extLst>
              <a:ext uri="{FF2B5EF4-FFF2-40B4-BE49-F238E27FC236}">
                <a16:creationId xmlns:a16="http://schemas.microsoft.com/office/drawing/2014/main" id="{D0015495-F99C-403C-9971-FE8340DD5BD4}"/>
              </a:ext>
            </a:extLst>
          </p:cNvPr>
          <p:cNvSpPr>
            <a:spLocks noGrp="1"/>
          </p:cNvSpPr>
          <p:nvPr>
            <p:ph idx="1"/>
          </p:nvPr>
        </p:nvSpPr>
        <p:spPr>
          <a:xfrm>
            <a:off x="684212" y="1196976"/>
            <a:ext cx="7920236" cy="4679949"/>
          </a:xfrm>
        </p:spPr>
        <p:txBody>
          <a:bodyPr/>
          <a:lstStyle/>
          <a:p>
            <a:r>
              <a:rPr lang="en-GB" sz="2200" b="0" dirty="0"/>
              <a:t>Disadvantaged pupils have experienced greater disruption of their education due to lack of access to (a) technology, (b) teacher guidance, (c) learning materials and (d) supplemental private tutoring – and less time spent learning, and barriers to parental support for home learning.</a:t>
            </a:r>
          </a:p>
          <a:p>
            <a:r>
              <a:rPr lang="en-GB" sz="2200" b="0" dirty="0"/>
              <a:t>Pupil engagement in remote learning was found to be lower in schools with the highest levels of deprivation.</a:t>
            </a:r>
          </a:p>
          <a:p>
            <a:r>
              <a:rPr lang="en-GB" sz="2200" b="0" dirty="0"/>
              <a:t>Prevalence of diagnosable mental health conditions amongst children aged 5-16 appears to have increased since 2017. </a:t>
            </a:r>
          </a:p>
          <a:p>
            <a:pPr marL="0" indent="0" algn="r">
              <a:buNone/>
            </a:pPr>
            <a:r>
              <a:rPr lang="en-GB" sz="2000" b="0" i="0" dirty="0">
                <a:solidFill>
                  <a:srgbClr val="000000"/>
                </a:solidFill>
                <a:effectLst/>
                <a:latin typeface="lora"/>
                <a:hlinkClick r:id="rId2"/>
              </a:rPr>
              <a:t>Education recovery and resilience in England</a:t>
            </a:r>
            <a:r>
              <a:rPr lang="en-GB" sz="2000" b="0" i="0" dirty="0">
                <a:solidFill>
                  <a:srgbClr val="000000"/>
                </a:solidFill>
                <a:effectLst/>
                <a:latin typeface="lora"/>
              </a:rPr>
              <a:t> (EPI)</a:t>
            </a:r>
          </a:p>
          <a:p>
            <a:endParaRPr lang="en-GB" sz="2100" b="0" dirty="0"/>
          </a:p>
          <a:p>
            <a:endParaRPr lang="en-GB" sz="1200" b="0" dirty="0"/>
          </a:p>
        </p:txBody>
      </p:sp>
      <p:sp>
        <p:nvSpPr>
          <p:cNvPr id="4" name="Slide Number Placeholder 3">
            <a:extLst>
              <a:ext uri="{FF2B5EF4-FFF2-40B4-BE49-F238E27FC236}">
                <a16:creationId xmlns:a16="http://schemas.microsoft.com/office/drawing/2014/main" id="{2AD35D17-EBD8-4385-8255-0F4D61F9D06E}"/>
              </a:ext>
            </a:extLst>
          </p:cNvPr>
          <p:cNvSpPr>
            <a:spLocks noGrp="1"/>
          </p:cNvSpPr>
          <p:nvPr>
            <p:ph type="sldNum" sz="quarter" idx="4"/>
          </p:nvPr>
        </p:nvSpPr>
        <p:spPr/>
        <p:txBody>
          <a:bodyPr/>
          <a:lstStyle/>
          <a:p>
            <a:fld id="{5DB98E5A-76C0-453E-B1E0-BC4AB04722D5}" type="slidenum">
              <a:rPr lang="en-GB" smtClean="0"/>
              <a:pPr/>
              <a:t>18</a:t>
            </a:fld>
            <a:endParaRPr lang="en-GB" dirty="0"/>
          </a:p>
        </p:txBody>
      </p:sp>
    </p:spTree>
    <p:extLst>
      <p:ext uri="{BB962C8B-B14F-4D97-AF65-F5344CB8AC3E}">
        <p14:creationId xmlns:p14="http://schemas.microsoft.com/office/powerpoint/2010/main" val="1228249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D4A2A-83C6-47BD-B0D0-4A86E2105CAA}"/>
              </a:ext>
            </a:extLst>
          </p:cNvPr>
          <p:cNvSpPr>
            <a:spLocks noGrp="1"/>
          </p:cNvSpPr>
          <p:nvPr>
            <p:ph type="title"/>
          </p:nvPr>
        </p:nvSpPr>
        <p:spPr/>
        <p:txBody>
          <a:bodyPr/>
          <a:lstStyle/>
          <a:p>
            <a:r>
              <a:rPr lang="en-GB" b="0" dirty="0"/>
              <a:t>Provision of support</a:t>
            </a:r>
          </a:p>
        </p:txBody>
      </p:sp>
      <p:sp>
        <p:nvSpPr>
          <p:cNvPr id="3" name="Content Placeholder 2">
            <a:extLst>
              <a:ext uri="{FF2B5EF4-FFF2-40B4-BE49-F238E27FC236}">
                <a16:creationId xmlns:a16="http://schemas.microsoft.com/office/drawing/2014/main" id="{EC6A69DE-F894-4C6D-9220-49802C7DC9A3}"/>
              </a:ext>
            </a:extLst>
          </p:cNvPr>
          <p:cNvSpPr>
            <a:spLocks noGrp="1"/>
          </p:cNvSpPr>
          <p:nvPr>
            <p:ph idx="1"/>
          </p:nvPr>
        </p:nvSpPr>
        <p:spPr/>
        <p:txBody>
          <a:bodyPr/>
          <a:lstStyle/>
          <a:p>
            <a:pPr marL="0" indent="0">
              <a:buNone/>
            </a:pPr>
            <a:r>
              <a:rPr lang="en-GB" sz="2200" b="0" dirty="0">
                <a:latin typeface="Arial" panose="020B0604020202020204" pitchFamily="34" charset="0"/>
                <a:cs typeface="Arial" panose="020B0604020202020204" pitchFamily="34" charset="0"/>
              </a:rPr>
              <a:t>Families whose children have been able to return to school:</a:t>
            </a:r>
          </a:p>
          <a:p>
            <a:r>
              <a:rPr lang="en-GB" sz="2200" b="0" dirty="0">
                <a:latin typeface="Arial" panose="020B0604020202020204" pitchFamily="34" charset="0"/>
                <a:cs typeface="Arial" panose="020B0604020202020204" pitchFamily="34" charset="0"/>
              </a:rPr>
              <a:t>63% rated the learning support offered by school as good or excellent. </a:t>
            </a:r>
          </a:p>
          <a:p>
            <a:r>
              <a:rPr lang="en-GB" sz="2200" b="0" dirty="0">
                <a:latin typeface="Arial" panose="020B0604020202020204" pitchFamily="34" charset="0"/>
                <a:cs typeface="Arial" panose="020B0604020202020204" pitchFamily="34" charset="0"/>
              </a:rPr>
              <a:t>75% rated infection control at school good or excellent.  </a:t>
            </a:r>
          </a:p>
          <a:p>
            <a:r>
              <a:rPr lang="en-GB" sz="2200" b="0" dirty="0">
                <a:latin typeface="Arial" panose="020B0604020202020204" pitchFamily="34" charset="0"/>
                <a:cs typeface="Arial" panose="020B0604020202020204" pitchFamily="34" charset="0"/>
              </a:rPr>
              <a:t>74% of parents rated school or college transport excellent</a:t>
            </a:r>
          </a:p>
          <a:p>
            <a:r>
              <a:rPr lang="en-GB" sz="2200" b="0" dirty="0">
                <a:latin typeface="Arial" panose="020B0604020202020204" pitchFamily="34" charset="0"/>
                <a:cs typeface="Arial" panose="020B0604020202020204" pitchFamily="34" charset="0"/>
              </a:rPr>
              <a:t>49% of parents rated mental health or emotional support provided by school as good or excellent. </a:t>
            </a:r>
            <a:endParaRPr lang="en-GB" sz="2200" b="0" i="0" dirty="0">
              <a:effectLst/>
              <a:latin typeface="Arial" panose="020B0604020202020204" pitchFamily="34" charset="0"/>
              <a:cs typeface="Arial" panose="020B0604020202020204" pitchFamily="34" charset="0"/>
            </a:endParaRPr>
          </a:p>
          <a:p>
            <a:r>
              <a:rPr lang="en-GB" sz="2200" b="0" i="0" dirty="0">
                <a:effectLst/>
                <a:latin typeface="Arial" panose="020B0604020202020204" pitchFamily="34" charset="0"/>
                <a:cs typeface="Arial" panose="020B0604020202020204" pitchFamily="34" charset="0"/>
              </a:rPr>
              <a:t>More than half of families are unable to access therapies vital for their disability.</a:t>
            </a:r>
          </a:p>
          <a:p>
            <a:pPr marL="0" indent="0">
              <a:buNone/>
            </a:pPr>
            <a:endParaRPr lang="en-GB" sz="2000" dirty="0"/>
          </a:p>
          <a:p>
            <a:pPr marL="0" indent="0" algn="r">
              <a:buNone/>
            </a:pPr>
            <a:r>
              <a:rPr lang="en-GB" sz="1600" i="1" dirty="0"/>
              <a:t>NO END IN SIGHT</a:t>
            </a:r>
            <a:r>
              <a:rPr lang="en-GB" sz="1600" b="0" i="1" dirty="0">
                <a:latin typeface="Arial" panose="020B0604020202020204" pitchFamily="34" charset="0"/>
                <a:cs typeface="Arial" panose="020B0604020202020204" pitchFamily="34" charset="0"/>
              </a:rPr>
              <a:t>, Disabled Children’s Partnership, May 2021</a:t>
            </a:r>
          </a:p>
        </p:txBody>
      </p:sp>
      <p:sp>
        <p:nvSpPr>
          <p:cNvPr id="4" name="Slide Number Placeholder 3">
            <a:extLst>
              <a:ext uri="{FF2B5EF4-FFF2-40B4-BE49-F238E27FC236}">
                <a16:creationId xmlns:a16="http://schemas.microsoft.com/office/drawing/2014/main" id="{85164784-51F1-4842-BF6D-EAC0D73E2041}"/>
              </a:ext>
            </a:extLst>
          </p:cNvPr>
          <p:cNvSpPr>
            <a:spLocks noGrp="1"/>
          </p:cNvSpPr>
          <p:nvPr>
            <p:ph type="sldNum" sz="quarter" idx="4"/>
          </p:nvPr>
        </p:nvSpPr>
        <p:spPr/>
        <p:txBody>
          <a:bodyPr/>
          <a:lstStyle/>
          <a:p>
            <a:fld id="{5DB98E5A-76C0-453E-B1E0-BC4AB04722D5}" type="slidenum">
              <a:rPr lang="en-GB" smtClean="0"/>
              <a:pPr/>
              <a:t>19</a:t>
            </a:fld>
            <a:endParaRPr lang="en-GB" dirty="0"/>
          </a:p>
        </p:txBody>
      </p:sp>
    </p:spTree>
    <p:extLst>
      <p:ext uri="{BB962C8B-B14F-4D97-AF65-F5344CB8AC3E}">
        <p14:creationId xmlns:p14="http://schemas.microsoft.com/office/powerpoint/2010/main" val="4202923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687D6-FE97-4EFC-B218-863712108CE3}"/>
              </a:ext>
            </a:extLst>
          </p:cNvPr>
          <p:cNvSpPr>
            <a:spLocks noGrp="1"/>
          </p:cNvSpPr>
          <p:nvPr>
            <p:ph type="title"/>
          </p:nvPr>
        </p:nvSpPr>
        <p:spPr>
          <a:xfrm>
            <a:off x="684213" y="488950"/>
            <a:ext cx="7775575" cy="647701"/>
          </a:xfrm>
        </p:spPr>
        <p:txBody>
          <a:bodyPr/>
          <a:lstStyle/>
          <a:p>
            <a:r>
              <a:rPr lang="en-GB" b="0" dirty="0"/>
              <a:t>Pandemic support from sensory impaired services - examples</a:t>
            </a:r>
          </a:p>
        </p:txBody>
      </p:sp>
      <p:sp>
        <p:nvSpPr>
          <p:cNvPr id="3" name="Content Placeholder 2">
            <a:extLst>
              <a:ext uri="{FF2B5EF4-FFF2-40B4-BE49-F238E27FC236}">
                <a16:creationId xmlns:a16="http://schemas.microsoft.com/office/drawing/2014/main" id="{07BD366B-1144-4422-849E-88F71FD98750}"/>
              </a:ext>
            </a:extLst>
          </p:cNvPr>
          <p:cNvSpPr>
            <a:spLocks noGrp="1"/>
          </p:cNvSpPr>
          <p:nvPr>
            <p:ph idx="1"/>
          </p:nvPr>
        </p:nvSpPr>
        <p:spPr>
          <a:xfrm>
            <a:off x="706468" y="1556792"/>
            <a:ext cx="7848229" cy="4679949"/>
          </a:xfrm>
        </p:spPr>
        <p:txBody>
          <a:bodyPr/>
          <a:lstStyle/>
          <a:p>
            <a:pPr marL="342900" lvl="0" indent="-342900">
              <a:lnSpc>
                <a:spcPct val="107000"/>
              </a:lnSpc>
              <a:spcAft>
                <a:spcPts val="1200"/>
              </a:spcAft>
              <a:buFont typeface="Symbol" panose="05050102010706020507" pitchFamily="18" charset="2"/>
              <a:buChar char=""/>
            </a:pPr>
            <a:r>
              <a:rPr lang="en-GB" b="0" dirty="0">
                <a:effectLst/>
                <a:latin typeface="Arial" panose="020B0604020202020204" pitchFamily="34" charset="0"/>
                <a:ea typeface="Calibri" panose="020F0502020204030204" pitchFamily="34" charset="0"/>
                <a:cs typeface="Arial" panose="020B0604020202020204" pitchFamily="34" charset="0"/>
              </a:rPr>
              <a:t>Teachers of the Deaf have designed individual programmes, to be delivered remotely, for deaf children who would otherwise have received one to one withdrawal support in schools.</a:t>
            </a:r>
          </a:p>
          <a:p>
            <a:pPr marL="342900" lvl="0" indent="-342900">
              <a:lnSpc>
                <a:spcPct val="107000"/>
              </a:lnSpc>
              <a:spcAft>
                <a:spcPts val="1200"/>
              </a:spcAft>
              <a:buFont typeface="Symbol" panose="05050102010706020507" pitchFamily="18" charset="2"/>
              <a:buChar char=""/>
            </a:pPr>
            <a:r>
              <a:rPr lang="en-GB" b="0" dirty="0">
                <a:effectLst/>
                <a:latin typeface="Arial" panose="020B0604020202020204" pitchFamily="34" charset="0"/>
                <a:ea typeface="Calibri" panose="020F0502020204030204" pitchFamily="34" charset="0"/>
                <a:cs typeface="Arial" panose="020B0604020202020204" pitchFamily="34" charset="0"/>
              </a:rPr>
              <a:t>Radio aids are available to families in the home if they wish this.</a:t>
            </a:r>
          </a:p>
          <a:p>
            <a:pPr marL="342900" lvl="0" indent="-342900">
              <a:lnSpc>
                <a:spcPct val="107000"/>
              </a:lnSpc>
              <a:spcAft>
                <a:spcPts val="1200"/>
              </a:spcAft>
              <a:buFont typeface="Symbol" panose="05050102010706020507" pitchFamily="18" charset="2"/>
              <a:buChar char=""/>
            </a:pPr>
            <a:r>
              <a:rPr lang="en-GB" b="0" dirty="0">
                <a:latin typeface="Arial" panose="020B0604020202020204" pitchFamily="34" charset="0"/>
                <a:ea typeface="Calibri" panose="020F0502020204030204" pitchFamily="34" charset="0"/>
                <a:cs typeface="Arial" panose="020B0604020202020204" pitchFamily="34" charset="0"/>
              </a:rPr>
              <a:t>HI teachers visited potential FE colleges with Y11 pupils who are transferring. </a:t>
            </a:r>
            <a:r>
              <a:rPr lang="en-GB" b="0" dirty="0">
                <a:effectLst/>
                <a:latin typeface="Arial" panose="020B0604020202020204" pitchFamily="34" charset="0"/>
                <a:ea typeface="Calibri" panose="020F0502020204030204" pitchFamily="34" charset="0"/>
                <a:cs typeface="Arial" panose="020B0604020202020204" pitchFamily="34" charset="0"/>
              </a:rPr>
              <a:t>  </a:t>
            </a:r>
          </a:p>
          <a:p>
            <a:pPr marL="342900" lvl="0" indent="-342900">
              <a:lnSpc>
                <a:spcPct val="107000"/>
              </a:lnSpc>
              <a:spcAft>
                <a:spcPts val="1200"/>
              </a:spcAft>
              <a:buFont typeface="Symbol" panose="05050102010706020507" pitchFamily="18" charset="2"/>
              <a:buChar char=""/>
            </a:pPr>
            <a:r>
              <a:rPr lang="en-GB" b="0" dirty="0">
                <a:effectLst/>
                <a:latin typeface="Arial" panose="020B0604020202020204" pitchFamily="34" charset="0"/>
                <a:ea typeface="Calibri" panose="020F0502020204030204" pitchFamily="34" charset="0"/>
                <a:cs typeface="Arial" panose="020B0604020202020204" pitchFamily="34" charset="0"/>
              </a:rPr>
              <a:t>The service is delivering a ‘Home communication package’ that is delivering signing via Facetime, Zoom or Skype.  </a:t>
            </a:r>
          </a:p>
          <a:p>
            <a:pPr marL="342900" lvl="0" indent="-342900" fontAlgn="base">
              <a:buFont typeface="Symbol" panose="05050102010706020507" pitchFamily="18" charset="2"/>
              <a:buChar char=""/>
            </a:pPr>
            <a:r>
              <a:rPr lang="en-GB" b="0" dirty="0">
                <a:effectLst/>
                <a:latin typeface="Arial" panose="020B0604020202020204" pitchFamily="34" charset="0"/>
                <a:ea typeface="Times New Roman" panose="02020603050405020304" pitchFamily="18" charset="0"/>
                <a:cs typeface="Arial" panose="020B0604020202020204" pitchFamily="34" charset="0"/>
              </a:rPr>
              <a:t>The Early Years specialist sensory VI  teachers have put together guidance for supporting under 5s during this time.</a:t>
            </a:r>
          </a:p>
          <a:p>
            <a:endParaRPr lang="en-GB" dirty="0"/>
          </a:p>
        </p:txBody>
      </p:sp>
      <p:sp>
        <p:nvSpPr>
          <p:cNvPr id="4" name="Slide Number Placeholder 3">
            <a:extLst>
              <a:ext uri="{FF2B5EF4-FFF2-40B4-BE49-F238E27FC236}">
                <a16:creationId xmlns:a16="http://schemas.microsoft.com/office/drawing/2014/main" id="{A33FC772-CF81-41D6-A1B4-2374CBBACB04}"/>
              </a:ext>
            </a:extLst>
          </p:cNvPr>
          <p:cNvSpPr>
            <a:spLocks noGrp="1"/>
          </p:cNvSpPr>
          <p:nvPr>
            <p:ph type="sldNum" sz="quarter" idx="4"/>
          </p:nvPr>
        </p:nvSpPr>
        <p:spPr/>
        <p:txBody>
          <a:bodyPr/>
          <a:lstStyle/>
          <a:p>
            <a:fld id="{5DB98E5A-76C0-453E-B1E0-BC4AB04722D5}" type="slidenum">
              <a:rPr lang="en-GB" smtClean="0"/>
              <a:pPr/>
              <a:t>20</a:t>
            </a:fld>
            <a:endParaRPr lang="en-GB" dirty="0"/>
          </a:p>
        </p:txBody>
      </p:sp>
    </p:spTree>
    <p:extLst>
      <p:ext uri="{BB962C8B-B14F-4D97-AF65-F5344CB8AC3E}">
        <p14:creationId xmlns:p14="http://schemas.microsoft.com/office/powerpoint/2010/main" val="4231706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7776D-2ECE-44E5-B2DA-79AB3E6E8F8A}"/>
              </a:ext>
            </a:extLst>
          </p:cNvPr>
          <p:cNvSpPr>
            <a:spLocks noGrp="1"/>
          </p:cNvSpPr>
          <p:nvPr>
            <p:ph type="title"/>
          </p:nvPr>
        </p:nvSpPr>
        <p:spPr>
          <a:xfrm>
            <a:off x="611560" y="333374"/>
            <a:ext cx="8208267" cy="647701"/>
          </a:xfrm>
        </p:spPr>
        <p:txBody>
          <a:bodyPr/>
          <a:lstStyle/>
          <a:p>
            <a:r>
              <a:rPr lang="en-GB" b="0" i="0" dirty="0">
                <a:solidFill>
                  <a:schemeClr val="tx2"/>
                </a:solidFill>
                <a:effectLst/>
                <a:latin typeface="Arial" panose="020B0604020202020204" pitchFamily="34" charset="0"/>
                <a:cs typeface="Arial" panose="020B0604020202020204" pitchFamily="34" charset="0"/>
              </a:rPr>
              <a:t>Mental Health Awareness</a:t>
            </a:r>
            <a:endParaRPr lang="en-GB" dirty="0">
              <a:solidFill>
                <a:schemeClr val="tx2"/>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1F6F740-5083-4247-BCFB-1215C8A68BFB}"/>
              </a:ext>
            </a:extLst>
          </p:cNvPr>
          <p:cNvSpPr>
            <a:spLocks noGrp="1"/>
          </p:cNvSpPr>
          <p:nvPr>
            <p:ph idx="1"/>
          </p:nvPr>
        </p:nvSpPr>
        <p:spPr/>
        <p:txBody>
          <a:bodyPr/>
          <a:lstStyle/>
          <a:p>
            <a:r>
              <a:rPr lang="en-GB" sz="2200" b="0" dirty="0">
                <a:solidFill>
                  <a:srgbClr val="0B0C0C"/>
                </a:solidFill>
                <a:latin typeface="Arial" panose="020B0604020202020204" pitchFamily="34" charset="0"/>
                <a:cs typeface="Arial" panose="020B0604020202020204" pitchFamily="34" charset="0"/>
              </a:rPr>
              <a:t>Children and YP from lower income families or with SEN continue to show elevated </a:t>
            </a:r>
            <a:r>
              <a:rPr lang="en-GB" sz="2200" b="0" dirty="0">
                <a:solidFill>
                  <a:srgbClr val="0B0C0C"/>
                </a:solidFill>
                <a:latin typeface="Arial" panose="020B0604020202020204" pitchFamily="34" charset="0"/>
                <a:cs typeface="Arial" panose="020B0604020202020204" pitchFamily="34" charset="0"/>
                <a:hlinkClick r:id="rId2"/>
              </a:rPr>
              <a:t>mental health symptoms</a:t>
            </a:r>
            <a:r>
              <a:rPr lang="en-GB" sz="2200" b="0" dirty="0">
                <a:solidFill>
                  <a:srgbClr val="0B0C0C"/>
                </a:solidFill>
                <a:latin typeface="Arial" panose="020B0604020202020204" pitchFamily="34" charset="0"/>
                <a:cs typeface="Arial" panose="020B0604020202020204" pitchFamily="34" charset="0"/>
              </a:rPr>
              <a:t>.</a:t>
            </a:r>
          </a:p>
          <a:p>
            <a:r>
              <a:rPr lang="en-GB" sz="2200" b="0" dirty="0">
                <a:solidFill>
                  <a:srgbClr val="0B0C0C"/>
                </a:solidFill>
                <a:latin typeface="Arial" panose="020B0604020202020204" pitchFamily="34" charset="0"/>
                <a:cs typeface="Arial" panose="020B0604020202020204" pitchFamily="34" charset="0"/>
              </a:rPr>
              <a:t>Need to p</a:t>
            </a:r>
            <a:r>
              <a:rPr lang="en-GB" sz="2200" b="0" i="0" dirty="0">
                <a:solidFill>
                  <a:srgbClr val="0B0C0C"/>
                </a:solidFill>
                <a:effectLst/>
                <a:latin typeface="Arial" panose="020B0604020202020204" pitchFamily="34" charset="0"/>
                <a:cs typeface="Arial" panose="020B0604020202020204" pitchFamily="34" charset="0"/>
              </a:rPr>
              <a:t>rioritise wellbeing alongside academic recovery </a:t>
            </a:r>
          </a:p>
          <a:p>
            <a:r>
              <a:rPr lang="en-GB" sz="2200" b="0" i="0" dirty="0">
                <a:solidFill>
                  <a:srgbClr val="0B0C0C"/>
                </a:solidFill>
                <a:effectLst/>
                <a:latin typeface="Arial" panose="020B0604020202020204" pitchFamily="34" charset="0"/>
                <a:cs typeface="Arial" panose="020B0604020202020204" pitchFamily="34" charset="0"/>
              </a:rPr>
              <a:t>DfE is providing over £17m to build on mental health support already available in education settings.</a:t>
            </a:r>
          </a:p>
          <a:p>
            <a:r>
              <a:rPr lang="en-GB" sz="2200" b="0" i="0" dirty="0">
                <a:solidFill>
                  <a:srgbClr val="0B0C0C"/>
                </a:solidFill>
                <a:effectLst/>
                <a:latin typeface="Arial" panose="020B0604020202020204" pitchFamily="34" charset="0"/>
                <a:cs typeface="Arial" panose="020B0604020202020204" pitchFamily="34" charset="0"/>
              </a:rPr>
              <a:t>7,800 schools and colleges offered funding worth £9.5m to train a senior mental health lead from their staff.</a:t>
            </a:r>
            <a:endParaRPr lang="en-GB" sz="2200" b="0" dirty="0">
              <a:solidFill>
                <a:srgbClr val="0B0C0C"/>
              </a:solidFill>
              <a:latin typeface="Arial" panose="020B0604020202020204" pitchFamily="34" charset="0"/>
              <a:cs typeface="Arial" panose="020B0604020202020204" pitchFamily="34" charset="0"/>
            </a:endParaRPr>
          </a:p>
          <a:p>
            <a:r>
              <a:rPr lang="en-GB" sz="2200" b="0" i="0" dirty="0">
                <a:solidFill>
                  <a:srgbClr val="0B0C0C"/>
                </a:solidFill>
                <a:effectLst/>
                <a:latin typeface="Arial" panose="020B0604020202020204" pitchFamily="34" charset="0"/>
                <a:cs typeface="Arial" panose="020B0604020202020204" pitchFamily="34" charset="0"/>
              </a:rPr>
              <a:t>A new £7m Wellbeing for Education Recovery programme - expert training, support and resources for staff dealing with CYP experiencing additional covid-related pressures.</a:t>
            </a:r>
            <a:endParaRPr lang="en-GB" sz="220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6E246124-BB47-4B88-BF0C-D23B6897E96B}"/>
              </a:ext>
            </a:extLst>
          </p:cNvPr>
          <p:cNvSpPr>
            <a:spLocks noGrp="1"/>
          </p:cNvSpPr>
          <p:nvPr>
            <p:ph type="sldNum" sz="quarter" idx="4"/>
          </p:nvPr>
        </p:nvSpPr>
        <p:spPr/>
        <p:txBody>
          <a:bodyPr/>
          <a:lstStyle/>
          <a:p>
            <a:fld id="{5DB98E5A-76C0-453E-B1E0-BC4AB04722D5}" type="slidenum">
              <a:rPr lang="en-GB" smtClean="0"/>
              <a:pPr/>
              <a:t>21</a:t>
            </a:fld>
            <a:endParaRPr lang="en-GB" dirty="0"/>
          </a:p>
        </p:txBody>
      </p:sp>
    </p:spTree>
    <p:extLst>
      <p:ext uri="{BB962C8B-B14F-4D97-AF65-F5344CB8AC3E}">
        <p14:creationId xmlns:p14="http://schemas.microsoft.com/office/powerpoint/2010/main" val="30571983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49F84-1A6B-43B8-8D83-19304F56ECCD}"/>
              </a:ext>
            </a:extLst>
          </p:cNvPr>
          <p:cNvSpPr>
            <a:spLocks noGrp="1"/>
          </p:cNvSpPr>
          <p:nvPr>
            <p:ph type="title"/>
          </p:nvPr>
        </p:nvSpPr>
        <p:spPr>
          <a:xfrm>
            <a:off x="684213" y="333374"/>
            <a:ext cx="8064251" cy="647701"/>
          </a:xfrm>
        </p:spPr>
        <p:txBody>
          <a:bodyPr/>
          <a:lstStyle/>
          <a:p>
            <a:pPr marL="0" indent="0">
              <a:buNone/>
            </a:pPr>
            <a:r>
              <a:rPr lang="en-GB" sz="2800" b="0" dirty="0"/>
              <a:t>Remote learning survey - 1704 parents, London, Spring 2021:</a:t>
            </a:r>
          </a:p>
        </p:txBody>
      </p:sp>
      <p:sp>
        <p:nvSpPr>
          <p:cNvPr id="3" name="Content Placeholder 2">
            <a:extLst>
              <a:ext uri="{FF2B5EF4-FFF2-40B4-BE49-F238E27FC236}">
                <a16:creationId xmlns:a16="http://schemas.microsoft.com/office/drawing/2014/main" id="{D7ECF9CA-EFEB-4604-8373-DFFE10720FDE}"/>
              </a:ext>
            </a:extLst>
          </p:cNvPr>
          <p:cNvSpPr>
            <a:spLocks noGrp="1"/>
          </p:cNvSpPr>
          <p:nvPr>
            <p:ph idx="1"/>
          </p:nvPr>
        </p:nvSpPr>
        <p:spPr/>
        <p:txBody>
          <a:bodyPr/>
          <a:lstStyle/>
          <a:p>
            <a:r>
              <a:rPr lang="en-GB" b="0" dirty="0"/>
              <a:t>42% - Remote learning does not meet my child’s needs</a:t>
            </a:r>
          </a:p>
          <a:p>
            <a:r>
              <a:rPr lang="en-GB" b="0" dirty="0"/>
              <a:t>45% - Remote learning partly meets my child’s needs</a:t>
            </a:r>
          </a:p>
          <a:p>
            <a:r>
              <a:rPr lang="en-GB" b="0" dirty="0"/>
              <a:t>13% - Remote learning does meet my child’s needs</a:t>
            </a:r>
          </a:p>
          <a:p>
            <a:pPr marL="0" indent="0">
              <a:buNone/>
            </a:pPr>
            <a:r>
              <a:rPr lang="en-GB" dirty="0"/>
              <a:t>Concerns – in rank order</a:t>
            </a:r>
          </a:p>
          <a:p>
            <a:pPr marL="457200" indent="-457200">
              <a:buFont typeface="+mj-lt"/>
              <a:buAutoNum type="arabicPeriod"/>
            </a:pPr>
            <a:r>
              <a:rPr lang="en-GB" b="0" dirty="0"/>
              <a:t>Does not have ability to concentrate and learn at home</a:t>
            </a:r>
          </a:p>
          <a:p>
            <a:pPr marL="457200" indent="-457200">
              <a:buFont typeface="+mj-lt"/>
              <a:buAutoNum type="arabicPeriod"/>
            </a:pPr>
            <a:r>
              <a:rPr lang="en-GB" b="0" dirty="0"/>
              <a:t>Struggles because of the lack of routine </a:t>
            </a:r>
          </a:p>
          <a:p>
            <a:pPr marL="457200" indent="-457200">
              <a:buFont typeface="+mj-lt"/>
              <a:buAutoNum type="arabicPeriod"/>
            </a:pPr>
            <a:r>
              <a:rPr lang="en-GB" b="0" dirty="0"/>
              <a:t>Struggles because of lack of interaction with other children </a:t>
            </a:r>
          </a:p>
          <a:p>
            <a:pPr marL="457200" indent="-457200">
              <a:buFont typeface="+mj-lt"/>
              <a:buAutoNum type="arabicPeriod"/>
            </a:pPr>
            <a:r>
              <a:rPr lang="en-GB" b="0" dirty="0"/>
              <a:t>As a parent, not confident to support my child with school work </a:t>
            </a:r>
          </a:p>
          <a:p>
            <a:pPr marL="457200" indent="-457200">
              <a:buFont typeface="+mj-lt"/>
              <a:buAutoNum type="arabicPeriod"/>
            </a:pPr>
            <a:r>
              <a:rPr lang="en-GB" b="0" dirty="0"/>
              <a:t>Not able to balance with my other children </a:t>
            </a:r>
          </a:p>
          <a:p>
            <a:pPr marL="457200" indent="-457200">
              <a:buFont typeface="+mj-lt"/>
              <a:buAutoNum type="arabicPeriod"/>
            </a:pPr>
            <a:r>
              <a:rPr lang="en-GB" b="0" dirty="0"/>
              <a:t>Hard to combine with my work </a:t>
            </a:r>
          </a:p>
          <a:p>
            <a:pPr marL="457200" indent="-457200">
              <a:buFont typeface="+mj-lt"/>
              <a:buAutoNum type="arabicPeriod"/>
            </a:pPr>
            <a:r>
              <a:rPr lang="en-GB" b="0" dirty="0"/>
              <a:t>Online work set does not meet child needs or none set </a:t>
            </a:r>
          </a:p>
          <a:p>
            <a:pPr marL="457200" indent="-457200">
              <a:buFont typeface="+mj-lt"/>
              <a:buAutoNum type="arabicPeriod"/>
            </a:pPr>
            <a:r>
              <a:rPr lang="en-GB" b="0" dirty="0"/>
              <a:t>Lack of quiet places </a:t>
            </a:r>
          </a:p>
          <a:p>
            <a:pPr marL="0" indent="0">
              <a:buNone/>
            </a:pPr>
            <a:endParaRPr lang="en-GB" dirty="0"/>
          </a:p>
        </p:txBody>
      </p:sp>
      <p:sp>
        <p:nvSpPr>
          <p:cNvPr id="4" name="Slide Number Placeholder 3">
            <a:extLst>
              <a:ext uri="{FF2B5EF4-FFF2-40B4-BE49-F238E27FC236}">
                <a16:creationId xmlns:a16="http://schemas.microsoft.com/office/drawing/2014/main" id="{CE624748-9770-46C7-9D4C-8784624EFFFA}"/>
              </a:ext>
            </a:extLst>
          </p:cNvPr>
          <p:cNvSpPr>
            <a:spLocks noGrp="1"/>
          </p:cNvSpPr>
          <p:nvPr>
            <p:ph type="sldNum" sz="quarter" idx="4"/>
          </p:nvPr>
        </p:nvSpPr>
        <p:spPr/>
        <p:txBody>
          <a:bodyPr/>
          <a:lstStyle/>
          <a:p>
            <a:fld id="{5DB98E5A-76C0-453E-B1E0-BC4AB04722D5}" type="slidenum">
              <a:rPr lang="en-GB" smtClean="0"/>
              <a:pPr/>
              <a:t>22</a:t>
            </a:fld>
            <a:endParaRPr lang="en-GB" dirty="0"/>
          </a:p>
        </p:txBody>
      </p:sp>
    </p:spTree>
    <p:extLst>
      <p:ext uri="{BB962C8B-B14F-4D97-AF65-F5344CB8AC3E}">
        <p14:creationId xmlns:p14="http://schemas.microsoft.com/office/powerpoint/2010/main" val="12920686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EEE8D-44B2-46F6-B973-E2751F65496E}"/>
              </a:ext>
            </a:extLst>
          </p:cNvPr>
          <p:cNvSpPr>
            <a:spLocks noGrp="1"/>
          </p:cNvSpPr>
          <p:nvPr>
            <p:ph type="title"/>
          </p:nvPr>
        </p:nvSpPr>
        <p:spPr/>
        <p:txBody>
          <a:bodyPr/>
          <a:lstStyle/>
          <a:p>
            <a:r>
              <a:rPr lang="en-GB" b="0" dirty="0"/>
              <a:t>Recovery support </a:t>
            </a:r>
          </a:p>
        </p:txBody>
      </p:sp>
      <p:sp>
        <p:nvSpPr>
          <p:cNvPr id="3" name="Content Placeholder 2">
            <a:extLst>
              <a:ext uri="{FF2B5EF4-FFF2-40B4-BE49-F238E27FC236}">
                <a16:creationId xmlns:a16="http://schemas.microsoft.com/office/drawing/2014/main" id="{225ED0F7-21B5-4EF7-BB77-D8AECA4E4E3F}"/>
              </a:ext>
            </a:extLst>
          </p:cNvPr>
          <p:cNvSpPr>
            <a:spLocks noGrp="1"/>
          </p:cNvSpPr>
          <p:nvPr>
            <p:ph idx="1"/>
          </p:nvPr>
        </p:nvSpPr>
        <p:spPr>
          <a:xfrm>
            <a:off x="695900" y="1124744"/>
            <a:ext cx="7775575" cy="5184352"/>
          </a:xfrm>
        </p:spPr>
        <p:txBody>
          <a:bodyPr>
            <a:normAutofit fontScale="92500" lnSpcReduction="10000"/>
          </a:bodyPr>
          <a:lstStyle/>
          <a:p>
            <a:pPr algn="l" rtl="0" fontAlgn="base">
              <a:buFont typeface="Arial" panose="020B0604020202020204" pitchFamily="34" charset="0"/>
              <a:buChar char="•"/>
            </a:pPr>
            <a:r>
              <a:rPr lang="en-GB" sz="2600" b="0" dirty="0">
                <a:solidFill>
                  <a:srgbClr val="000000"/>
                </a:solidFill>
                <a:latin typeface="Arial" panose="020B0604020202020204" pitchFamily="34" charset="0"/>
              </a:rPr>
              <a:t>Total of £3.1b across EY, schools and 16-19 sector since June 2020, to include: </a:t>
            </a:r>
          </a:p>
          <a:p>
            <a:pPr marL="719138" lvl="0" indent="-358775">
              <a:spcAft>
                <a:spcPts val="1200"/>
              </a:spcAft>
              <a:buFont typeface="Courier New" panose="02070309020205020404" pitchFamily="49" charset="0"/>
              <a:buChar char="o"/>
            </a:pPr>
            <a:r>
              <a:rPr lang="en-GB" sz="2600" b="0" dirty="0">
                <a:solidFill>
                  <a:srgbClr val="000000"/>
                </a:solidFill>
                <a:effectLst/>
                <a:latin typeface="Arial" panose="020B0604020202020204" pitchFamily="34" charset="0"/>
                <a:ea typeface="Times New Roman" panose="02020603050405020304" pitchFamily="18" charset="0"/>
              </a:rPr>
              <a:t>National tutoring programme</a:t>
            </a:r>
            <a:endParaRPr lang="en-GB" sz="2600" b="0" dirty="0">
              <a:effectLst/>
              <a:latin typeface="Calibri" panose="020F0502020204030204" pitchFamily="34" charset="0"/>
              <a:ea typeface="Calibri" panose="020F0502020204030204" pitchFamily="34" charset="0"/>
            </a:endParaRPr>
          </a:p>
          <a:p>
            <a:pPr marL="719138" lvl="0" indent="-358775">
              <a:spcAft>
                <a:spcPts val="1200"/>
              </a:spcAft>
              <a:buFont typeface="Courier New" panose="02070309020205020404" pitchFamily="49" charset="0"/>
              <a:buChar char="o"/>
            </a:pPr>
            <a:r>
              <a:rPr lang="en-GB" sz="2600" b="0" dirty="0">
                <a:solidFill>
                  <a:srgbClr val="000000"/>
                </a:solidFill>
                <a:effectLst/>
                <a:latin typeface="Arial" panose="020B0604020202020204" pitchFamily="34" charset="0"/>
                <a:ea typeface="Times New Roman" panose="02020603050405020304" pitchFamily="18" charset="0"/>
              </a:rPr>
              <a:t>Teacher training, inc. mental health focus</a:t>
            </a:r>
            <a:endParaRPr lang="en-GB" sz="2600" b="0" dirty="0">
              <a:effectLst/>
              <a:latin typeface="Calibri" panose="020F0502020204030204" pitchFamily="34" charset="0"/>
              <a:ea typeface="Calibri" panose="020F0502020204030204" pitchFamily="34" charset="0"/>
            </a:endParaRPr>
          </a:p>
          <a:p>
            <a:pPr marL="719138" lvl="0" indent="-358775" fontAlgn="auto" hangingPunct="1">
              <a:buFont typeface="Courier New" panose="02070309020205020404" pitchFamily="49" charset="0"/>
              <a:buChar char="o"/>
            </a:pPr>
            <a:r>
              <a:rPr lang="en-GB" sz="2600" b="0" dirty="0">
                <a:effectLst/>
                <a:latin typeface="Arial" panose="020B0604020202020204" pitchFamily="34" charset="0"/>
                <a:ea typeface="Times New Roman" panose="02020603050405020304" pitchFamily="18" charset="0"/>
                <a:cs typeface="Arial" panose="020B0604020202020204" pitchFamily="34" charset="0"/>
              </a:rPr>
              <a:t>Training for early years staff to support children’s learning and development</a:t>
            </a:r>
          </a:p>
          <a:p>
            <a:pPr marL="719138" lvl="0" indent="-358775" fontAlgn="auto" hangingPunct="1">
              <a:buFont typeface="Courier New" panose="02070309020205020404" pitchFamily="49" charset="0"/>
              <a:buChar char="o"/>
            </a:pPr>
            <a:r>
              <a:rPr lang="en-GB" sz="2600" b="0" dirty="0">
                <a:effectLst/>
                <a:latin typeface="Arial" panose="020B0604020202020204" pitchFamily="34" charset="0"/>
                <a:ea typeface="Times New Roman" panose="02020603050405020304" pitchFamily="18" charset="0"/>
                <a:cs typeface="Times New Roman" panose="02020603050405020304" pitchFamily="18" charset="0"/>
              </a:rPr>
              <a:t>Summer school programmes, including specialist settings </a:t>
            </a:r>
          </a:p>
          <a:p>
            <a:pPr algn="l" rtl="0" fontAlgn="base">
              <a:buFont typeface="Arial" panose="020B0604020202020204" pitchFamily="34" charset="0"/>
              <a:buChar char="•"/>
            </a:pPr>
            <a:r>
              <a:rPr lang="en-GB" sz="2600" b="0" dirty="0">
                <a:solidFill>
                  <a:srgbClr val="000000"/>
                </a:solidFill>
                <a:latin typeface="Arial" panose="020B0604020202020204" pitchFamily="34" charset="0"/>
              </a:rPr>
              <a:t>Special and AP schools also receive additional funding to ensure these settings can provide 1:1 tutoring for their pupils. </a:t>
            </a:r>
          </a:p>
          <a:p>
            <a:endParaRPr lang="en-GB" dirty="0"/>
          </a:p>
        </p:txBody>
      </p:sp>
    </p:spTree>
    <p:extLst>
      <p:ext uri="{BB962C8B-B14F-4D97-AF65-F5344CB8AC3E}">
        <p14:creationId xmlns:p14="http://schemas.microsoft.com/office/powerpoint/2010/main" val="28442058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30553-9250-4859-B361-5BDA6B14BCF4}"/>
              </a:ext>
            </a:extLst>
          </p:cNvPr>
          <p:cNvSpPr>
            <a:spLocks noGrp="1"/>
          </p:cNvSpPr>
          <p:nvPr>
            <p:ph type="title"/>
          </p:nvPr>
        </p:nvSpPr>
        <p:spPr/>
        <p:txBody>
          <a:bodyPr/>
          <a:lstStyle/>
          <a:p>
            <a:r>
              <a:rPr lang="en-GB" b="0" dirty="0"/>
              <a:t>SEND review – moving forward</a:t>
            </a:r>
            <a:endParaRPr lang="en-GB" dirty="0"/>
          </a:p>
        </p:txBody>
      </p:sp>
      <p:sp>
        <p:nvSpPr>
          <p:cNvPr id="3" name="Content Placeholder 2">
            <a:extLst>
              <a:ext uri="{FF2B5EF4-FFF2-40B4-BE49-F238E27FC236}">
                <a16:creationId xmlns:a16="http://schemas.microsoft.com/office/drawing/2014/main" id="{1EA88AC5-B18E-4AF0-AE9B-6BD69239FE04}"/>
              </a:ext>
            </a:extLst>
          </p:cNvPr>
          <p:cNvSpPr>
            <a:spLocks noGrp="1"/>
          </p:cNvSpPr>
          <p:nvPr>
            <p:ph idx="1"/>
          </p:nvPr>
        </p:nvSpPr>
        <p:spPr/>
        <p:txBody>
          <a:bodyPr/>
          <a:lstStyle/>
          <a:p>
            <a:pPr fontAlgn="ctr">
              <a:spcAft>
                <a:spcPts val="1200"/>
              </a:spcAft>
              <a:buFont typeface="Arial" panose="020B0604020202020204" pitchFamily="34" charset="0"/>
              <a:buChar char="•"/>
            </a:pPr>
            <a:r>
              <a:rPr lang="en-GB" sz="2200" b="0" dirty="0">
                <a:effectLst/>
                <a:latin typeface="Arial" panose="020B0604020202020204" pitchFamily="34" charset="0"/>
                <a:ea typeface="Calibri" panose="020F0502020204030204" pitchFamily="34" charset="0"/>
                <a:cs typeface="Arial" panose="020B0604020202020204" pitchFamily="34" charset="0"/>
              </a:rPr>
              <a:t>A cross-government review </a:t>
            </a:r>
          </a:p>
          <a:p>
            <a:pPr fontAlgn="ctr">
              <a:spcAft>
                <a:spcPts val="1200"/>
              </a:spcAft>
              <a:buFont typeface="Arial" panose="020B0604020202020204" pitchFamily="34" charset="0"/>
              <a:buChar char="•"/>
            </a:pPr>
            <a:r>
              <a:rPr lang="en-GB" sz="2200" b="0" dirty="0"/>
              <a:t>Has identified three key areas of focus: </a:t>
            </a:r>
            <a:endParaRPr lang="en-GB" sz="2200" b="0" dirty="0">
              <a:effectLst/>
              <a:latin typeface="Arial" panose="020B0604020202020204" pitchFamily="34" charset="0"/>
              <a:ea typeface="Calibri" panose="020F0502020204030204" pitchFamily="34" charset="0"/>
              <a:cs typeface="Arial" panose="020B0604020202020204" pitchFamily="34" charset="0"/>
            </a:endParaRPr>
          </a:p>
          <a:p>
            <a:pPr marL="719138" indent="-358775" fontAlgn="ctr">
              <a:spcAft>
                <a:spcPts val="1200"/>
              </a:spcAft>
              <a:buFont typeface="+mj-lt"/>
              <a:buAutoNum type="arabicPeriod"/>
            </a:pPr>
            <a:r>
              <a:rPr lang="en-GB" sz="2200" b="0" dirty="0">
                <a:effectLst/>
                <a:ea typeface="Times New Roman" panose="02020603050405020304" pitchFamily="18" charset="0"/>
                <a:cs typeface="Times New Roman"/>
              </a:rPr>
              <a:t>High quality outcomes supported by the most appropriate service across education, health and care.</a:t>
            </a:r>
            <a:r>
              <a:rPr lang="en-GB" sz="2200" b="0" dirty="0">
                <a:ea typeface="Times New Roman" panose="02020603050405020304" pitchFamily="18" charset="0"/>
                <a:cs typeface="Times New Roman"/>
              </a:rPr>
              <a:t> </a:t>
            </a:r>
            <a:endParaRPr lang="en-GB" sz="2200" b="0" dirty="0">
              <a:effectLst/>
              <a:ea typeface="Times New Roman" panose="02020603050405020304" pitchFamily="18" charset="0"/>
              <a:cs typeface="Times New Roman" panose="02020603050405020304" pitchFamily="18" charset="0"/>
            </a:endParaRPr>
          </a:p>
          <a:p>
            <a:pPr marL="719138" indent="-358775" hangingPunct="0">
              <a:spcAft>
                <a:spcPts val="1200"/>
              </a:spcAft>
              <a:buFont typeface="+mj-lt"/>
              <a:buAutoNum type="arabicPeriod"/>
              <a:tabLst>
                <a:tab pos="228600" algn="l"/>
                <a:tab pos="457200" algn="l"/>
              </a:tabLst>
            </a:pPr>
            <a:r>
              <a:rPr lang="en-GB" sz="2200" b="0" dirty="0">
                <a:effectLst/>
                <a:ea typeface="Times New Roman" panose="02020603050405020304" pitchFamily="18" charset="0"/>
                <a:cs typeface="Times New Roman"/>
              </a:rPr>
              <a:t>Back mainstream schools to better meet the needs of the majority of children with SEND.</a:t>
            </a:r>
          </a:p>
          <a:p>
            <a:pPr marL="719138" indent="-358775" hangingPunct="0">
              <a:spcAft>
                <a:spcPts val="1200"/>
              </a:spcAft>
              <a:buFont typeface="+mj-lt"/>
              <a:buAutoNum type="arabicPeriod"/>
              <a:tabLst>
                <a:tab pos="228600" algn="l"/>
                <a:tab pos="457200" algn="l"/>
              </a:tabLst>
            </a:pPr>
            <a:r>
              <a:rPr lang="en-GB" sz="2200" b="0" dirty="0">
                <a:effectLst/>
                <a:ea typeface="Times New Roman" panose="02020603050405020304" pitchFamily="18" charset="0"/>
                <a:cs typeface="Times New Roman"/>
              </a:rPr>
              <a:t>Make the EHCP process streamlined and consistent, and increase capacity in the specialist sector to place children close to home, at a sustainable cost.</a:t>
            </a:r>
          </a:p>
          <a:p>
            <a:pPr fontAlgn="ctr">
              <a:spcAft>
                <a:spcPts val="1200"/>
              </a:spcAft>
              <a:buFont typeface="Arial" panose="020B0604020202020204" pitchFamily="34" charset="0"/>
              <a:buChar char="•"/>
            </a:pPr>
            <a:r>
              <a:rPr lang="en-GB" sz="2200" b="0" dirty="0">
                <a:effectLst/>
                <a:latin typeface="Arial" panose="020B0604020202020204" pitchFamily="34" charset="0"/>
                <a:ea typeface="Calibri" panose="020F0502020204030204" pitchFamily="34" charset="0"/>
              </a:rPr>
              <a:t>Review to be published as soon as possible.</a:t>
            </a:r>
            <a:endParaRPr lang="en-GB" sz="2200" b="0" dirty="0">
              <a:effectLst/>
              <a:latin typeface="Arial" panose="020B0604020202020204" pitchFamily="34" charset="0"/>
              <a:ea typeface="Calibri" panose="020F0502020204030204" pitchFamily="34" charset="0"/>
              <a:cs typeface="Arial" panose="020B0604020202020204" pitchFamily="34" charset="0"/>
            </a:endParaRPr>
          </a:p>
          <a:p>
            <a:pPr marL="719138" indent="-358775" hangingPunct="0">
              <a:spcAft>
                <a:spcPts val="1200"/>
              </a:spcAft>
              <a:buFont typeface="+mj-lt"/>
              <a:buAutoNum type="arabicPeriod"/>
              <a:tabLst>
                <a:tab pos="228600" algn="l"/>
                <a:tab pos="457200" algn="l"/>
              </a:tabLst>
            </a:pPr>
            <a:endParaRPr lang="en-GB" sz="2000" dirty="0">
              <a:cs typeface="Times New Roman"/>
            </a:endParaRPr>
          </a:p>
          <a:p>
            <a:endParaRPr lang="en-GB" dirty="0"/>
          </a:p>
        </p:txBody>
      </p:sp>
      <p:sp>
        <p:nvSpPr>
          <p:cNvPr id="4" name="Slide Number Placeholder 3">
            <a:extLst>
              <a:ext uri="{FF2B5EF4-FFF2-40B4-BE49-F238E27FC236}">
                <a16:creationId xmlns:a16="http://schemas.microsoft.com/office/drawing/2014/main" id="{E17E0FCB-C80F-46FB-A8C6-65BDD6B1F5CA}"/>
              </a:ext>
            </a:extLst>
          </p:cNvPr>
          <p:cNvSpPr>
            <a:spLocks noGrp="1"/>
          </p:cNvSpPr>
          <p:nvPr>
            <p:ph type="sldNum" sz="quarter" idx="4"/>
          </p:nvPr>
        </p:nvSpPr>
        <p:spPr/>
        <p:txBody>
          <a:bodyPr/>
          <a:lstStyle/>
          <a:p>
            <a:fld id="{5DB98E5A-76C0-453E-B1E0-BC4AB04722D5}" type="slidenum">
              <a:rPr lang="en-GB" smtClean="0"/>
              <a:pPr/>
              <a:t>24</a:t>
            </a:fld>
            <a:endParaRPr lang="en-GB" dirty="0"/>
          </a:p>
        </p:txBody>
      </p:sp>
    </p:spTree>
    <p:extLst>
      <p:ext uri="{BB962C8B-B14F-4D97-AF65-F5344CB8AC3E}">
        <p14:creationId xmlns:p14="http://schemas.microsoft.com/office/powerpoint/2010/main" val="3587863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2FE72-DAE5-439A-A9FF-E84CE718B9C4}"/>
              </a:ext>
            </a:extLst>
          </p:cNvPr>
          <p:cNvSpPr>
            <a:spLocks noGrp="1"/>
          </p:cNvSpPr>
          <p:nvPr>
            <p:ph type="title"/>
          </p:nvPr>
        </p:nvSpPr>
        <p:spPr>
          <a:xfrm>
            <a:off x="611560" y="584711"/>
            <a:ext cx="8424936" cy="647701"/>
          </a:xfrm>
        </p:spPr>
        <p:txBody>
          <a:bodyPr/>
          <a:lstStyle/>
          <a:p>
            <a:r>
              <a:rPr kumimoji="0" lang="en-GB" altLang="en-US" sz="3200" b="0" i="0" u="none" strike="noStrike" cap="none" normalizeH="0" baseline="0" dirty="0">
                <a:ln>
                  <a:noFill/>
                </a:ln>
                <a:solidFill>
                  <a:schemeClr val="accent1">
                    <a:lumMod val="50000"/>
                  </a:schemeClr>
                </a:solidFill>
                <a:effectLst/>
                <a:latin typeface="Arial" panose="020B0604020202020204" pitchFamily="34" charset="0"/>
                <a:ea typeface="Calibri" panose="020F0502020204030204" pitchFamily="34" charset="0"/>
              </a:rPr>
              <a:t>Priorities and requirements for quality </a:t>
            </a:r>
            <a:br>
              <a:rPr kumimoji="0" lang="en-GB" altLang="en-US" sz="3200" b="0" i="0" u="none" strike="noStrike" cap="none" normalizeH="0" baseline="0" dirty="0">
                <a:ln>
                  <a:noFill/>
                </a:ln>
                <a:solidFill>
                  <a:schemeClr val="accent1">
                    <a:lumMod val="50000"/>
                  </a:schemeClr>
                </a:solidFill>
                <a:effectLst/>
                <a:latin typeface="Arial" panose="020B0604020202020204" pitchFamily="34" charset="0"/>
                <a:ea typeface="Calibri" panose="020F0502020204030204" pitchFamily="34" charset="0"/>
              </a:rPr>
            </a:br>
            <a:r>
              <a:rPr kumimoji="0" lang="en-GB" altLang="en-US" sz="3200" b="0" i="0" u="none" strike="noStrike" cap="none" normalizeH="0" baseline="0" dirty="0">
                <a:ln>
                  <a:noFill/>
                </a:ln>
                <a:solidFill>
                  <a:schemeClr val="accent1">
                    <a:lumMod val="50000"/>
                  </a:schemeClr>
                </a:solidFill>
                <a:effectLst/>
                <a:latin typeface="Arial" panose="020B0604020202020204" pitchFamily="34" charset="0"/>
                <a:ea typeface="Calibri" panose="020F0502020204030204" pitchFamily="34" charset="0"/>
              </a:rPr>
              <a:t>SEND provision towards recovery</a:t>
            </a:r>
            <a:r>
              <a:rPr lang="en-GB" sz="3200" b="0" dirty="0">
                <a:solidFill>
                  <a:schemeClr val="accent1">
                    <a:lumMod val="50000"/>
                  </a:schemeClr>
                </a:solidFill>
              </a:rPr>
              <a:t>	</a:t>
            </a:r>
            <a:br>
              <a:rPr lang="en-GB" sz="3600" b="0" dirty="0"/>
            </a:br>
            <a:endParaRPr lang="en-GB" b="0" dirty="0"/>
          </a:p>
        </p:txBody>
      </p:sp>
      <p:sp>
        <p:nvSpPr>
          <p:cNvPr id="3" name="Content Placeholder 2">
            <a:extLst>
              <a:ext uri="{FF2B5EF4-FFF2-40B4-BE49-F238E27FC236}">
                <a16:creationId xmlns:a16="http://schemas.microsoft.com/office/drawing/2014/main" id="{D66B0538-7393-4DE4-85C2-8B364525C2A7}"/>
              </a:ext>
            </a:extLst>
          </p:cNvPr>
          <p:cNvSpPr>
            <a:spLocks noGrp="1"/>
          </p:cNvSpPr>
          <p:nvPr>
            <p:ph idx="1"/>
          </p:nvPr>
        </p:nvSpPr>
        <p:spPr>
          <a:xfrm>
            <a:off x="539552" y="1443294"/>
            <a:ext cx="8280276" cy="4679949"/>
          </a:xfrm>
        </p:spPr>
        <p:txBody>
          <a:bodyPr/>
          <a:lstStyle/>
          <a:p>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Create a positive, supportive environment for </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all </a:t>
            </a:r>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pupils. </a:t>
            </a:r>
          </a:p>
          <a:p>
            <a:r>
              <a:rPr lang="en-GB" sz="2400" b="0" i="0" dirty="0">
                <a:effectLst/>
                <a:latin typeface="Arial" panose="020B0604020202020204" pitchFamily="34" charset="0"/>
                <a:cs typeface="Arial" panose="020B0604020202020204" pitchFamily="34" charset="0"/>
              </a:rPr>
              <a:t>Co-production – with parents and CYP.</a:t>
            </a:r>
          </a:p>
          <a:p>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Complement high quality teaching and support with small-group and one-to-one interventions that ‘work well’. </a:t>
            </a:r>
          </a:p>
          <a:p>
            <a:r>
              <a:rPr lang="en-GB" sz="2400" b="0">
                <a:latin typeface="Arial" panose="020B0604020202020204" pitchFamily="34" charset="0"/>
                <a:cs typeface="Arial" panose="020B0604020202020204" pitchFamily="34" charset="0"/>
              </a:rPr>
              <a:t>Focus on reasonable adjustments.</a:t>
            </a:r>
          </a:p>
          <a:p>
            <a:r>
              <a:rPr lang="en-GB" sz="2400" b="0"/>
              <a:t>Encouraging </a:t>
            </a:r>
            <a:r>
              <a:rPr lang="en-GB" sz="2400" b="0" dirty="0"/>
              <a:t>attendance; reducing exclusions.</a:t>
            </a:r>
          </a:p>
          <a:p>
            <a:r>
              <a:rPr lang="en-GB" sz="2400" b="0" dirty="0">
                <a:latin typeface="Arial" panose="020B0604020202020204" pitchFamily="34" charset="0"/>
                <a:ea typeface="Times New Roman" panose="02020603050405020304" pitchFamily="18" charset="0"/>
                <a:cs typeface="Times New Roman" panose="02020603050405020304" pitchFamily="18" charset="0"/>
              </a:rPr>
              <a:t>Prioritise well-being.</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2200" b="0" dirty="0">
              <a:latin typeface="Arial" panose="020B0604020202020204" pitchFamily="34" charset="0"/>
              <a:cs typeface="Arial" panose="020B0604020202020204" pitchFamily="34" charset="0"/>
            </a:endParaRPr>
          </a:p>
          <a:p>
            <a:endParaRPr lang="en-GB" sz="2400" b="0"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529035C-9195-4B95-9B58-3CB146599E76}"/>
              </a:ext>
            </a:extLst>
          </p:cNvPr>
          <p:cNvSpPr>
            <a:spLocks noGrp="1"/>
          </p:cNvSpPr>
          <p:nvPr>
            <p:ph type="sldNum" sz="quarter" idx="4"/>
          </p:nvPr>
        </p:nvSpPr>
        <p:spPr/>
        <p:txBody>
          <a:bodyPr/>
          <a:lstStyle/>
          <a:p>
            <a:fld id="{5DB98E5A-76C0-453E-B1E0-BC4AB04722D5}" type="slidenum">
              <a:rPr lang="en-GB" smtClean="0"/>
              <a:pPr/>
              <a:t>25</a:t>
            </a:fld>
            <a:endParaRPr lang="en-GB" dirty="0"/>
          </a:p>
        </p:txBody>
      </p:sp>
    </p:spTree>
    <p:extLst>
      <p:ext uri="{BB962C8B-B14F-4D97-AF65-F5344CB8AC3E}">
        <p14:creationId xmlns:p14="http://schemas.microsoft.com/office/powerpoint/2010/main" val="3221953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40035" y="1124744"/>
            <a:ext cx="3913238" cy="3696845"/>
          </a:xfrm>
        </p:spPr>
        <p:txBody>
          <a:bodyPr>
            <a:normAutofit/>
          </a:bodyPr>
          <a:lstStyle/>
          <a:p>
            <a:pPr marL="0" indent="0" algn="ctr">
              <a:buNone/>
            </a:pPr>
            <a:endParaRPr lang="en-GB" sz="2700" dirty="0"/>
          </a:p>
          <a:p>
            <a:pPr marL="0" indent="0" algn="ctr">
              <a:buNone/>
            </a:pPr>
            <a:r>
              <a:rPr lang="en-GB" sz="2700" dirty="0"/>
              <a:t>An opportunity to discuss SEN issues</a:t>
            </a:r>
          </a:p>
          <a:p>
            <a:pPr marL="0" indent="0" algn="ctr">
              <a:buNone/>
            </a:pPr>
            <a:r>
              <a:rPr lang="en-GB" sz="2700" dirty="0"/>
              <a:t>(a) Covid related</a:t>
            </a:r>
          </a:p>
          <a:p>
            <a:pPr marL="0" indent="0" algn="ctr">
              <a:buNone/>
            </a:pPr>
            <a:r>
              <a:rPr lang="en-GB" sz="2700" dirty="0"/>
              <a:t>and/or</a:t>
            </a:r>
          </a:p>
          <a:p>
            <a:pPr marL="0" indent="0" algn="ctr">
              <a:buNone/>
            </a:pPr>
            <a:r>
              <a:rPr lang="en-GB" sz="2700" dirty="0"/>
              <a:t>(b) Business as usual </a:t>
            </a:r>
            <a:endParaRPr lang="en-GB" dirty="0"/>
          </a:p>
          <a:p>
            <a:pPr marL="0" indent="0">
              <a:buNone/>
            </a:pPr>
            <a:endParaRPr lang="en-GB" dirty="0"/>
          </a:p>
          <a:p>
            <a:endParaRPr lang="en-GB" dirty="0"/>
          </a:p>
        </p:txBody>
      </p:sp>
      <p:pic>
        <p:nvPicPr>
          <p:cNvPr id="4" name="Picture 3"/>
          <p:cNvPicPr>
            <a:picLocks noChangeAspect="1"/>
          </p:cNvPicPr>
          <p:nvPr/>
        </p:nvPicPr>
        <p:blipFill>
          <a:blip r:embed="rId3"/>
          <a:stretch>
            <a:fillRect/>
          </a:stretch>
        </p:blipFill>
        <p:spPr>
          <a:xfrm>
            <a:off x="295213" y="1268760"/>
            <a:ext cx="4446345" cy="3728753"/>
          </a:xfrm>
          <a:prstGeom prst="rect">
            <a:avLst/>
          </a:prstGeom>
        </p:spPr>
      </p:pic>
    </p:spTree>
    <p:extLst>
      <p:ext uri="{BB962C8B-B14F-4D97-AF65-F5344CB8AC3E}">
        <p14:creationId xmlns:p14="http://schemas.microsoft.com/office/powerpoint/2010/main" val="13537696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17B44D47A728488F65D9C43EFCFE2F" ma:contentTypeVersion="13" ma:contentTypeDescription="Create a new document." ma:contentTypeScope="" ma:versionID="de642fd4aa9120622fb4b4daf41a3c7e">
  <xsd:schema xmlns:xsd="http://www.w3.org/2001/XMLSchema" xmlns:xs="http://www.w3.org/2001/XMLSchema" xmlns:p="http://schemas.microsoft.com/office/2006/metadata/properties" xmlns:ns3="0b5b71a2-06e1-4c1d-a571-53e4d83ad5b0" xmlns:ns4="555c19f3-c827-4013-84b1-e728aca3249c" targetNamespace="http://schemas.microsoft.com/office/2006/metadata/properties" ma:root="true" ma:fieldsID="8f210786e8c15fbc6ade84b6b8c7284c" ns3:_="" ns4:_="">
    <xsd:import namespace="0b5b71a2-06e1-4c1d-a571-53e4d83ad5b0"/>
    <xsd:import namespace="555c19f3-c827-4013-84b1-e728aca3249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b71a2-06e1-4c1d-a571-53e4d83ad5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5c19f3-c827-4013-84b1-e728aca3249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9151697-407C-4835-AC80-0DB7519949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b71a2-06e1-4c1d-a571-53e4d83ad5b0"/>
    <ds:schemaRef ds:uri="555c19f3-c827-4013-84b1-e728aca324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18918D8-6743-472F-9133-546308218B28}">
  <ds:schemaRefs>
    <ds:schemaRef ds:uri="http://schemas.microsoft.com/sharepoint/v3/contenttype/forms"/>
  </ds:schemaRefs>
</ds:datastoreItem>
</file>

<file path=customXml/itemProps3.xml><?xml version="1.0" encoding="utf-8"?>
<ds:datastoreItem xmlns:ds="http://schemas.openxmlformats.org/officeDocument/2006/customXml" ds:itemID="{9FD3942E-F7FA-4AD8-9A69-5FDFB1F490D1}">
  <ds:schemaRefs>
    <ds:schemaRef ds:uri="0b5b71a2-06e1-4c1d-a571-53e4d83ad5b0"/>
    <ds:schemaRef ds:uri="555c19f3-c827-4013-84b1-e728aca3249c"/>
    <ds:schemaRef ds:uri="http://schemas.microsoft.com/office/infopath/2007/PartnerControls"/>
    <ds:schemaRef ds:uri="http://purl.org/dc/elements/1.1/"/>
    <ds:schemaRef ds:uri="http://www.w3.org/XML/1998/namespace"/>
    <ds:schemaRef ds:uri="http://schemas.microsoft.com/office/2006/metadata/properties"/>
    <ds:schemaRef ds:uri="http://schemas.microsoft.com/office/2006/documentManagement/types"/>
    <ds:schemaRef ds:uri="http://purl.org/dc/dcmitype/"/>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21998</TotalTime>
  <Words>2014</Words>
  <Application>Microsoft Office PowerPoint</Application>
  <PresentationFormat>On-screen Show (4:3)</PresentationFormat>
  <Paragraphs>261</Paragraphs>
  <Slides>26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Courier New</vt:lpstr>
      <vt:lpstr>Helvetica Neue</vt:lpstr>
      <vt:lpstr>lora</vt:lpstr>
      <vt:lpstr>Symbol</vt:lpstr>
      <vt:lpstr>Wingdings</vt:lpstr>
      <vt:lpstr>Office Theme</vt:lpstr>
      <vt:lpstr>Update from DfE </vt:lpstr>
      <vt:lpstr>Areas covered</vt:lpstr>
      <vt:lpstr>Identifying pupils with SEND (March 21) </vt:lpstr>
      <vt:lpstr>Season of birth</vt:lpstr>
      <vt:lpstr>Positive effects of mainstream inclusion</vt:lpstr>
      <vt:lpstr>Equality Act 2010</vt:lpstr>
      <vt:lpstr>Parental feedback, March 2021</vt:lpstr>
      <vt:lpstr>Identification of SEND</vt:lpstr>
      <vt:lpstr>Nos of EHC plans - 2017-2021</vt:lpstr>
      <vt:lpstr>Number of EHC plans discontinued/ ceased – SEN being met without an EHC plan</vt:lpstr>
      <vt:lpstr>Number of CYP with an EHC plan placed in units and resourced provision in mainstream  </vt:lpstr>
      <vt:lpstr>PowerPoint Presentation</vt:lpstr>
      <vt:lpstr>Apprenticeships, Traineeships, Supported Internships</vt:lpstr>
      <vt:lpstr>20 week performance – Headline Data</vt:lpstr>
      <vt:lpstr>The Pandemic and Recovery: Return to school</vt:lpstr>
      <vt:lpstr>PowerPoint Presentation</vt:lpstr>
      <vt:lpstr>Impact of school closure on attainment gaps</vt:lpstr>
      <vt:lpstr>Widening inequalities – impact of pandemic</vt:lpstr>
      <vt:lpstr>Provision of support</vt:lpstr>
      <vt:lpstr>Pandemic support from sensory impaired services - examples</vt:lpstr>
      <vt:lpstr>Mental Health Awareness</vt:lpstr>
      <vt:lpstr>Remote learning survey - 1704 parents, London, Spring 2021:</vt:lpstr>
      <vt:lpstr>Recovery support </vt:lpstr>
      <vt:lpstr>SEND review – moving forward</vt:lpstr>
      <vt:lpstr>Priorities and requirements for quality  SEND provision towards recovery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Department for Education</dc:title>
  <dc:creator>Publishing.TEAM@education.gsi.gov.uk</dc:creator>
  <cp:lastModifiedBy>IMICH, Andre</cp:lastModifiedBy>
  <cp:revision>777</cp:revision>
  <cp:lastPrinted>2020-10-15T07:06:03Z</cp:lastPrinted>
  <dcterms:created xsi:type="dcterms:W3CDTF">2013-06-06T10:14:36Z</dcterms:created>
  <dcterms:modified xsi:type="dcterms:W3CDTF">2021-06-30T05:38:44Z</dcterms:modified>
  <cp:category>Master-Pres-v1.0</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0x010100BD17B44D47A728488F65D9C43EFCFE2F</vt:lpwstr>
  </property>
</Properties>
</file>