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61" r:id="rId4"/>
    <p:sldId id="257" r:id="rId5"/>
    <p:sldId id="258" r:id="rId6"/>
    <p:sldId id="259" r:id="rId7"/>
    <p:sldId id="263"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3" autoAdjust="0"/>
    <p:restoredTop sz="94660"/>
  </p:normalViewPr>
  <p:slideViewPr>
    <p:cSldViewPr snapToGrid="0">
      <p:cViewPr varScale="1">
        <p:scale>
          <a:sx n="67" d="100"/>
          <a:sy n="67" d="100"/>
        </p:scale>
        <p:origin x="64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1F7295-3AED-4EFD-B6AD-84D3FA6FB9A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E6D14A1-B149-45F9-9B99-2C8AEC10C2D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85A61D5-7F1A-46ED-950F-2EEEDDAEB922}"/>
              </a:ext>
            </a:extLst>
          </p:cNvPr>
          <p:cNvSpPr>
            <a:spLocks noGrp="1"/>
          </p:cNvSpPr>
          <p:nvPr>
            <p:ph type="dt" sz="half" idx="10"/>
          </p:nvPr>
        </p:nvSpPr>
        <p:spPr/>
        <p:txBody>
          <a:bodyPr/>
          <a:lstStyle/>
          <a:p>
            <a:fld id="{46F43C54-C4D1-48B9-9D6E-1221271E7FF9}" type="datetimeFigureOut">
              <a:rPr lang="en-GB" smtClean="0"/>
              <a:t>04/02/2021</a:t>
            </a:fld>
            <a:endParaRPr lang="en-GB"/>
          </a:p>
        </p:txBody>
      </p:sp>
      <p:sp>
        <p:nvSpPr>
          <p:cNvPr id="5" name="Footer Placeholder 4">
            <a:extLst>
              <a:ext uri="{FF2B5EF4-FFF2-40B4-BE49-F238E27FC236}">
                <a16:creationId xmlns:a16="http://schemas.microsoft.com/office/drawing/2014/main" id="{B5597E64-BD6F-4897-B72C-981A5F5FCA9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EDECE2-D414-46DE-A077-C94FA5512CA1}"/>
              </a:ext>
            </a:extLst>
          </p:cNvPr>
          <p:cNvSpPr>
            <a:spLocks noGrp="1"/>
          </p:cNvSpPr>
          <p:nvPr>
            <p:ph type="sldNum" sz="quarter" idx="12"/>
          </p:nvPr>
        </p:nvSpPr>
        <p:spPr/>
        <p:txBody>
          <a:bodyPr/>
          <a:lstStyle/>
          <a:p>
            <a:fld id="{966654E0-1121-4468-BF44-BEC4C4713232}" type="slidenum">
              <a:rPr lang="en-GB" smtClean="0"/>
              <a:t>‹#›</a:t>
            </a:fld>
            <a:endParaRPr lang="en-GB"/>
          </a:p>
        </p:txBody>
      </p:sp>
    </p:spTree>
    <p:extLst>
      <p:ext uri="{BB962C8B-B14F-4D97-AF65-F5344CB8AC3E}">
        <p14:creationId xmlns:p14="http://schemas.microsoft.com/office/powerpoint/2010/main" val="8451346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8FAE82-BE17-4E2F-81CD-1D251A534D4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B3EBD0B-149F-4FB4-B5F3-77FF8312F3D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AC68B75-C2BC-4FEE-8F49-03352594C484}"/>
              </a:ext>
            </a:extLst>
          </p:cNvPr>
          <p:cNvSpPr>
            <a:spLocks noGrp="1"/>
          </p:cNvSpPr>
          <p:nvPr>
            <p:ph type="dt" sz="half" idx="10"/>
          </p:nvPr>
        </p:nvSpPr>
        <p:spPr/>
        <p:txBody>
          <a:bodyPr/>
          <a:lstStyle/>
          <a:p>
            <a:fld id="{46F43C54-C4D1-48B9-9D6E-1221271E7FF9}" type="datetimeFigureOut">
              <a:rPr lang="en-GB" smtClean="0"/>
              <a:t>04/02/2021</a:t>
            </a:fld>
            <a:endParaRPr lang="en-GB"/>
          </a:p>
        </p:txBody>
      </p:sp>
      <p:sp>
        <p:nvSpPr>
          <p:cNvPr id="5" name="Footer Placeholder 4">
            <a:extLst>
              <a:ext uri="{FF2B5EF4-FFF2-40B4-BE49-F238E27FC236}">
                <a16:creationId xmlns:a16="http://schemas.microsoft.com/office/drawing/2014/main" id="{64EEDFA0-DB8F-4BA1-A49E-06E0F582F7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FFF6CB3-2AA6-47E7-8F0A-A8EBDDEBD182}"/>
              </a:ext>
            </a:extLst>
          </p:cNvPr>
          <p:cNvSpPr>
            <a:spLocks noGrp="1"/>
          </p:cNvSpPr>
          <p:nvPr>
            <p:ph type="sldNum" sz="quarter" idx="12"/>
          </p:nvPr>
        </p:nvSpPr>
        <p:spPr/>
        <p:txBody>
          <a:bodyPr/>
          <a:lstStyle/>
          <a:p>
            <a:fld id="{966654E0-1121-4468-BF44-BEC4C4713232}" type="slidenum">
              <a:rPr lang="en-GB" smtClean="0"/>
              <a:t>‹#›</a:t>
            </a:fld>
            <a:endParaRPr lang="en-GB"/>
          </a:p>
        </p:txBody>
      </p:sp>
    </p:spTree>
    <p:extLst>
      <p:ext uri="{BB962C8B-B14F-4D97-AF65-F5344CB8AC3E}">
        <p14:creationId xmlns:p14="http://schemas.microsoft.com/office/powerpoint/2010/main" val="24072163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9A13E2-BD7F-4985-92B3-6C139D8B5E6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6C25AFA-B3F4-4747-A3C7-F6FFE0A22CD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E4479C1-A1EF-4CAC-A497-F248931866C5}"/>
              </a:ext>
            </a:extLst>
          </p:cNvPr>
          <p:cNvSpPr>
            <a:spLocks noGrp="1"/>
          </p:cNvSpPr>
          <p:nvPr>
            <p:ph type="dt" sz="half" idx="10"/>
          </p:nvPr>
        </p:nvSpPr>
        <p:spPr/>
        <p:txBody>
          <a:bodyPr/>
          <a:lstStyle/>
          <a:p>
            <a:fld id="{46F43C54-C4D1-48B9-9D6E-1221271E7FF9}" type="datetimeFigureOut">
              <a:rPr lang="en-GB" smtClean="0"/>
              <a:t>04/02/2021</a:t>
            </a:fld>
            <a:endParaRPr lang="en-GB"/>
          </a:p>
        </p:txBody>
      </p:sp>
      <p:sp>
        <p:nvSpPr>
          <p:cNvPr id="5" name="Footer Placeholder 4">
            <a:extLst>
              <a:ext uri="{FF2B5EF4-FFF2-40B4-BE49-F238E27FC236}">
                <a16:creationId xmlns:a16="http://schemas.microsoft.com/office/drawing/2014/main" id="{4807F34C-DA60-4F32-8067-3E34AD6E0B6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7129AAF-8FCA-4697-9559-2177031BC9C7}"/>
              </a:ext>
            </a:extLst>
          </p:cNvPr>
          <p:cNvSpPr>
            <a:spLocks noGrp="1"/>
          </p:cNvSpPr>
          <p:nvPr>
            <p:ph type="sldNum" sz="quarter" idx="12"/>
          </p:nvPr>
        </p:nvSpPr>
        <p:spPr/>
        <p:txBody>
          <a:bodyPr/>
          <a:lstStyle/>
          <a:p>
            <a:fld id="{966654E0-1121-4468-BF44-BEC4C4713232}" type="slidenum">
              <a:rPr lang="en-GB" smtClean="0"/>
              <a:t>‹#›</a:t>
            </a:fld>
            <a:endParaRPr lang="en-GB"/>
          </a:p>
        </p:txBody>
      </p:sp>
    </p:spTree>
    <p:extLst>
      <p:ext uri="{BB962C8B-B14F-4D97-AF65-F5344CB8AC3E}">
        <p14:creationId xmlns:p14="http://schemas.microsoft.com/office/powerpoint/2010/main" val="42093679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8DACA4-E130-4FB0-B3B9-86639992C69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CEA3A97-DD92-42C3-BFB4-48643AAB57F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A1B9C20-FBE3-4ACE-BC42-33824A29224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655B2A7-EE20-4FAC-AE0E-DC971299896D}"/>
              </a:ext>
            </a:extLst>
          </p:cNvPr>
          <p:cNvSpPr>
            <a:spLocks noGrp="1"/>
          </p:cNvSpPr>
          <p:nvPr>
            <p:ph type="dt" sz="half" idx="10"/>
          </p:nvPr>
        </p:nvSpPr>
        <p:spPr/>
        <p:txBody>
          <a:bodyPr/>
          <a:lstStyle/>
          <a:p>
            <a:fld id="{46F43C54-C4D1-48B9-9D6E-1221271E7FF9}" type="datetimeFigureOut">
              <a:rPr lang="en-GB" smtClean="0"/>
              <a:t>04/02/2021</a:t>
            </a:fld>
            <a:endParaRPr lang="en-GB"/>
          </a:p>
        </p:txBody>
      </p:sp>
      <p:sp>
        <p:nvSpPr>
          <p:cNvPr id="6" name="Footer Placeholder 5">
            <a:extLst>
              <a:ext uri="{FF2B5EF4-FFF2-40B4-BE49-F238E27FC236}">
                <a16:creationId xmlns:a16="http://schemas.microsoft.com/office/drawing/2014/main" id="{B84C2147-5B31-48E7-B6E0-802365EF4AB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16CDC6E-6798-469F-8DFD-491B11F39E5E}"/>
              </a:ext>
            </a:extLst>
          </p:cNvPr>
          <p:cNvSpPr>
            <a:spLocks noGrp="1"/>
          </p:cNvSpPr>
          <p:nvPr>
            <p:ph type="sldNum" sz="quarter" idx="12"/>
          </p:nvPr>
        </p:nvSpPr>
        <p:spPr/>
        <p:txBody>
          <a:bodyPr/>
          <a:lstStyle/>
          <a:p>
            <a:fld id="{966654E0-1121-4468-BF44-BEC4C4713232}" type="slidenum">
              <a:rPr lang="en-GB" smtClean="0"/>
              <a:t>‹#›</a:t>
            </a:fld>
            <a:endParaRPr lang="en-GB"/>
          </a:p>
        </p:txBody>
      </p:sp>
    </p:spTree>
    <p:extLst>
      <p:ext uri="{BB962C8B-B14F-4D97-AF65-F5344CB8AC3E}">
        <p14:creationId xmlns:p14="http://schemas.microsoft.com/office/powerpoint/2010/main" val="34268102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F9B590-130C-413B-9715-8DEA7AFDB28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521C3F3-249C-435C-88C6-0DC41535446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0D1DC41-4361-49BF-8A7F-5DAA1562A58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6F85E2E-3D26-4DB1-81B9-64E95BF640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6F2BAF-7DC0-4BEF-8C93-79320B1904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E8AEDB3-4E12-401C-BB13-0B253D94D2A5}"/>
              </a:ext>
            </a:extLst>
          </p:cNvPr>
          <p:cNvSpPr>
            <a:spLocks noGrp="1"/>
          </p:cNvSpPr>
          <p:nvPr>
            <p:ph type="dt" sz="half" idx="10"/>
          </p:nvPr>
        </p:nvSpPr>
        <p:spPr/>
        <p:txBody>
          <a:bodyPr/>
          <a:lstStyle/>
          <a:p>
            <a:fld id="{46F43C54-C4D1-48B9-9D6E-1221271E7FF9}" type="datetimeFigureOut">
              <a:rPr lang="en-GB" smtClean="0"/>
              <a:t>04/02/2021</a:t>
            </a:fld>
            <a:endParaRPr lang="en-GB"/>
          </a:p>
        </p:txBody>
      </p:sp>
      <p:sp>
        <p:nvSpPr>
          <p:cNvPr id="8" name="Footer Placeholder 7">
            <a:extLst>
              <a:ext uri="{FF2B5EF4-FFF2-40B4-BE49-F238E27FC236}">
                <a16:creationId xmlns:a16="http://schemas.microsoft.com/office/drawing/2014/main" id="{1F037875-2B3C-4117-BC2A-A419B985A36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A11A428-8C4B-406E-BB91-F1A08ED89722}"/>
              </a:ext>
            </a:extLst>
          </p:cNvPr>
          <p:cNvSpPr>
            <a:spLocks noGrp="1"/>
          </p:cNvSpPr>
          <p:nvPr>
            <p:ph type="sldNum" sz="quarter" idx="12"/>
          </p:nvPr>
        </p:nvSpPr>
        <p:spPr/>
        <p:txBody>
          <a:bodyPr/>
          <a:lstStyle/>
          <a:p>
            <a:fld id="{966654E0-1121-4468-BF44-BEC4C4713232}" type="slidenum">
              <a:rPr lang="en-GB" smtClean="0"/>
              <a:t>‹#›</a:t>
            </a:fld>
            <a:endParaRPr lang="en-GB"/>
          </a:p>
        </p:txBody>
      </p:sp>
    </p:spTree>
    <p:extLst>
      <p:ext uri="{BB962C8B-B14F-4D97-AF65-F5344CB8AC3E}">
        <p14:creationId xmlns:p14="http://schemas.microsoft.com/office/powerpoint/2010/main" val="19614412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8B3D69-8F78-4670-9EF5-F083C94E3E3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F8F39E6-EADB-4D7B-8E96-ED8D4C05A793}"/>
              </a:ext>
            </a:extLst>
          </p:cNvPr>
          <p:cNvSpPr>
            <a:spLocks noGrp="1"/>
          </p:cNvSpPr>
          <p:nvPr>
            <p:ph type="dt" sz="half" idx="10"/>
          </p:nvPr>
        </p:nvSpPr>
        <p:spPr/>
        <p:txBody>
          <a:bodyPr/>
          <a:lstStyle/>
          <a:p>
            <a:fld id="{46F43C54-C4D1-48B9-9D6E-1221271E7FF9}" type="datetimeFigureOut">
              <a:rPr lang="en-GB" smtClean="0"/>
              <a:t>04/02/2021</a:t>
            </a:fld>
            <a:endParaRPr lang="en-GB"/>
          </a:p>
        </p:txBody>
      </p:sp>
      <p:sp>
        <p:nvSpPr>
          <p:cNvPr id="4" name="Footer Placeholder 3">
            <a:extLst>
              <a:ext uri="{FF2B5EF4-FFF2-40B4-BE49-F238E27FC236}">
                <a16:creationId xmlns:a16="http://schemas.microsoft.com/office/drawing/2014/main" id="{EC8E99E7-26F1-4F44-BD37-D72BB3977B6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3A975AE-9FC1-4735-8447-83FF37E612BD}"/>
              </a:ext>
            </a:extLst>
          </p:cNvPr>
          <p:cNvSpPr>
            <a:spLocks noGrp="1"/>
          </p:cNvSpPr>
          <p:nvPr>
            <p:ph type="sldNum" sz="quarter" idx="12"/>
          </p:nvPr>
        </p:nvSpPr>
        <p:spPr/>
        <p:txBody>
          <a:bodyPr/>
          <a:lstStyle/>
          <a:p>
            <a:fld id="{966654E0-1121-4468-BF44-BEC4C4713232}" type="slidenum">
              <a:rPr lang="en-GB" smtClean="0"/>
              <a:t>‹#›</a:t>
            </a:fld>
            <a:endParaRPr lang="en-GB"/>
          </a:p>
        </p:txBody>
      </p:sp>
    </p:spTree>
    <p:extLst>
      <p:ext uri="{BB962C8B-B14F-4D97-AF65-F5344CB8AC3E}">
        <p14:creationId xmlns:p14="http://schemas.microsoft.com/office/powerpoint/2010/main" val="19616476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E59740D-3E87-4910-9ECA-728F7B621C12}"/>
              </a:ext>
            </a:extLst>
          </p:cNvPr>
          <p:cNvSpPr>
            <a:spLocks noGrp="1"/>
          </p:cNvSpPr>
          <p:nvPr>
            <p:ph type="dt" sz="half" idx="10"/>
          </p:nvPr>
        </p:nvSpPr>
        <p:spPr/>
        <p:txBody>
          <a:bodyPr/>
          <a:lstStyle/>
          <a:p>
            <a:fld id="{46F43C54-C4D1-48B9-9D6E-1221271E7FF9}" type="datetimeFigureOut">
              <a:rPr lang="en-GB" smtClean="0"/>
              <a:t>04/02/2021</a:t>
            </a:fld>
            <a:endParaRPr lang="en-GB"/>
          </a:p>
        </p:txBody>
      </p:sp>
      <p:sp>
        <p:nvSpPr>
          <p:cNvPr id="3" name="Footer Placeholder 2">
            <a:extLst>
              <a:ext uri="{FF2B5EF4-FFF2-40B4-BE49-F238E27FC236}">
                <a16:creationId xmlns:a16="http://schemas.microsoft.com/office/drawing/2014/main" id="{4F42EBEB-B1B1-4038-AB47-F560F51F05F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2F4267D-6997-4F1E-B426-8BCE43BE502E}"/>
              </a:ext>
            </a:extLst>
          </p:cNvPr>
          <p:cNvSpPr>
            <a:spLocks noGrp="1"/>
          </p:cNvSpPr>
          <p:nvPr>
            <p:ph type="sldNum" sz="quarter" idx="12"/>
          </p:nvPr>
        </p:nvSpPr>
        <p:spPr/>
        <p:txBody>
          <a:bodyPr/>
          <a:lstStyle/>
          <a:p>
            <a:fld id="{966654E0-1121-4468-BF44-BEC4C4713232}" type="slidenum">
              <a:rPr lang="en-GB" smtClean="0"/>
              <a:t>‹#›</a:t>
            </a:fld>
            <a:endParaRPr lang="en-GB"/>
          </a:p>
        </p:txBody>
      </p:sp>
    </p:spTree>
    <p:extLst>
      <p:ext uri="{BB962C8B-B14F-4D97-AF65-F5344CB8AC3E}">
        <p14:creationId xmlns:p14="http://schemas.microsoft.com/office/powerpoint/2010/main" val="20104098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BA1123-A282-44DB-BA51-9DF9D2A2698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B3F1030-9A21-4C2D-8F69-60CC9D3B60C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0AAFB26-9AAA-41E4-ACE7-E19778D13C5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042A015-B077-4A9F-B6FD-13E340C2C9CB}"/>
              </a:ext>
            </a:extLst>
          </p:cNvPr>
          <p:cNvSpPr>
            <a:spLocks noGrp="1"/>
          </p:cNvSpPr>
          <p:nvPr>
            <p:ph type="dt" sz="half" idx="10"/>
          </p:nvPr>
        </p:nvSpPr>
        <p:spPr/>
        <p:txBody>
          <a:bodyPr/>
          <a:lstStyle/>
          <a:p>
            <a:fld id="{46F43C54-C4D1-48B9-9D6E-1221271E7FF9}" type="datetimeFigureOut">
              <a:rPr lang="en-GB" smtClean="0"/>
              <a:t>04/02/2021</a:t>
            </a:fld>
            <a:endParaRPr lang="en-GB"/>
          </a:p>
        </p:txBody>
      </p:sp>
      <p:sp>
        <p:nvSpPr>
          <p:cNvPr id="6" name="Footer Placeholder 5">
            <a:extLst>
              <a:ext uri="{FF2B5EF4-FFF2-40B4-BE49-F238E27FC236}">
                <a16:creationId xmlns:a16="http://schemas.microsoft.com/office/drawing/2014/main" id="{A67600A4-E76E-48FC-AEA8-54BC95EBFC4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C4EB99-9919-423A-AEB5-9A925A9A92E7}"/>
              </a:ext>
            </a:extLst>
          </p:cNvPr>
          <p:cNvSpPr>
            <a:spLocks noGrp="1"/>
          </p:cNvSpPr>
          <p:nvPr>
            <p:ph type="sldNum" sz="quarter" idx="12"/>
          </p:nvPr>
        </p:nvSpPr>
        <p:spPr/>
        <p:txBody>
          <a:bodyPr/>
          <a:lstStyle/>
          <a:p>
            <a:fld id="{966654E0-1121-4468-BF44-BEC4C4713232}" type="slidenum">
              <a:rPr lang="en-GB" smtClean="0"/>
              <a:t>‹#›</a:t>
            </a:fld>
            <a:endParaRPr lang="en-GB"/>
          </a:p>
        </p:txBody>
      </p:sp>
    </p:spTree>
    <p:extLst>
      <p:ext uri="{BB962C8B-B14F-4D97-AF65-F5344CB8AC3E}">
        <p14:creationId xmlns:p14="http://schemas.microsoft.com/office/powerpoint/2010/main" val="39213132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849C10-6DBF-4CB1-A776-06E33C6C7CF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5014117-30AC-4367-9F41-D67AF6394ED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BC53CEC-961A-46EB-BFE5-0E148E7ACA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F9D4782-D907-4F64-80C8-50B0A1D58E6C}"/>
              </a:ext>
            </a:extLst>
          </p:cNvPr>
          <p:cNvSpPr>
            <a:spLocks noGrp="1"/>
          </p:cNvSpPr>
          <p:nvPr>
            <p:ph type="dt" sz="half" idx="10"/>
          </p:nvPr>
        </p:nvSpPr>
        <p:spPr/>
        <p:txBody>
          <a:bodyPr/>
          <a:lstStyle/>
          <a:p>
            <a:fld id="{46F43C54-C4D1-48B9-9D6E-1221271E7FF9}" type="datetimeFigureOut">
              <a:rPr lang="en-GB" smtClean="0"/>
              <a:t>04/02/2021</a:t>
            </a:fld>
            <a:endParaRPr lang="en-GB"/>
          </a:p>
        </p:txBody>
      </p:sp>
      <p:sp>
        <p:nvSpPr>
          <p:cNvPr id="6" name="Footer Placeholder 5">
            <a:extLst>
              <a:ext uri="{FF2B5EF4-FFF2-40B4-BE49-F238E27FC236}">
                <a16:creationId xmlns:a16="http://schemas.microsoft.com/office/drawing/2014/main" id="{4AC79C64-3D19-4F6B-8ED0-72651AAAB3C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75AF659-4EAD-43B5-BA44-C71E2BDBD63A}"/>
              </a:ext>
            </a:extLst>
          </p:cNvPr>
          <p:cNvSpPr>
            <a:spLocks noGrp="1"/>
          </p:cNvSpPr>
          <p:nvPr>
            <p:ph type="sldNum" sz="quarter" idx="12"/>
          </p:nvPr>
        </p:nvSpPr>
        <p:spPr/>
        <p:txBody>
          <a:bodyPr/>
          <a:lstStyle/>
          <a:p>
            <a:fld id="{966654E0-1121-4468-BF44-BEC4C4713232}" type="slidenum">
              <a:rPr lang="en-GB" smtClean="0"/>
              <a:t>‹#›</a:t>
            </a:fld>
            <a:endParaRPr lang="en-GB"/>
          </a:p>
        </p:txBody>
      </p:sp>
    </p:spTree>
    <p:extLst>
      <p:ext uri="{BB962C8B-B14F-4D97-AF65-F5344CB8AC3E}">
        <p14:creationId xmlns:p14="http://schemas.microsoft.com/office/powerpoint/2010/main" val="6197301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61544-9E08-44DD-BAB9-75E956D4C43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513BCE7-2DC7-4DEF-ABCA-F2F647E266C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691D66-E818-489E-93A2-12F25401E125}"/>
              </a:ext>
            </a:extLst>
          </p:cNvPr>
          <p:cNvSpPr>
            <a:spLocks noGrp="1"/>
          </p:cNvSpPr>
          <p:nvPr>
            <p:ph type="dt" sz="half" idx="10"/>
          </p:nvPr>
        </p:nvSpPr>
        <p:spPr/>
        <p:txBody>
          <a:bodyPr/>
          <a:lstStyle/>
          <a:p>
            <a:fld id="{46F43C54-C4D1-48B9-9D6E-1221271E7FF9}" type="datetimeFigureOut">
              <a:rPr lang="en-GB" smtClean="0"/>
              <a:t>04/02/2021</a:t>
            </a:fld>
            <a:endParaRPr lang="en-GB"/>
          </a:p>
        </p:txBody>
      </p:sp>
      <p:sp>
        <p:nvSpPr>
          <p:cNvPr id="5" name="Footer Placeholder 4">
            <a:extLst>
              <a:ext uri="{FF2B5EF4-FFF2-40B4-BE49-F238E27FC236}">
                <a16:creationId xmlns:a16="http://schemas.microsoft.com/office/drawing/2014/main" id="{9D1A0546-148F-46AB-AE32-24BF396359A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039E78-ABAD-4068-8A06-37E6D9222C24}"/>
              </a:ext>
            </a:extLst>
          </p:cNvPr>
          <p:cNvSpPr>
            <a:spLocks noGrp="1"/>
          </p:cNvSpPr>
          <p:nvPr>
            <p:ph type="sldNum" sz="quarter" idx="12"/>
          </p:nvPr>
        </p:nvSpPr>
        <p:spPr/>
        <p:txBody>
          <a:bodyPr/>
          <a:lstStyle/>
          <a:p>
            <a:fld id="{966654E0-1121-4468-BF44-BEC4C4713232}" type="slidenum">
              <a:rPr lang="en-GB" smtClean="0"/>
              <a:t>‹#›</a:t>
            </a:fld>
            <a:endParaRPr lang="en-GB"/>
          </a:p>
        </p:txBody>
      </p:sp>
    </p:spTree>
    <p:extLst>
      <p:ext uri="{BB962C8B-B14F-4D97-AF65-F5344CB8AC3E}">
        <p14:creationId xmlns:p14="http://schemas.microsoft.com/office/powerpoint/2010/main" val="5999101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ACA3FB6-BEBF-47D6-BB55-1B5294DCB0C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B070130-46B1-40CF-8334-D697126C40B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A79FCEC-C5B1-4B55-B053-9C99E6F94286}"/>
              </a:ext>
            </a:extLst>
          </p:cNvPr>
          <p:cNvSpPr>
            <a:spLocks noGrp="1"/>
          </p:cNvSpPr>
          <p:nvPr>
            <p:ph type="dt" sz="half" idx="10"/>
          </p:nvPr>
        </p:nvSpPr>
        <p:spPr/>
        <p:txBody>
          <a:bodyPr/>
          <a:lstStyle/>
          <a:p>
            <a:fld id="{46F43C54-C4D1-48B9-9D6E-1221271E7FF9}" type="datetimeFigureOut">
              <a:rPr lang="en-GB" smtClean="0"/>
              <a:t>04/02/2021</a:t>
            </a:fld>
            <a:endParaRPr lang="en-GB"/>
          </a:p>
        </p:txBody>
      </p:sp>
      <p:sp>
        <p:nvSpPr>
          <p:cNvPr id="5" name="Footer Placeholder 4">
            <a:extLst>
              <a:ext uri="{FF2B5EF4-FFF2-40B4-BE49-F238E27FC236}">
                <a16:creationId xmlns:a16="http://schemas.microsoft.com/office/drawing/2014/main" id="{4023A261-681D-4CD7-B8AD-B5E8537D8F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BFFB470-BB69-4307-ACC7-AEB6A721A756}"/>
              </a:ext>
            </a:extLst>
          </p:cNvPr>
          <p:cNvSpPr>
            <a:spLocks noGrp="1"/>
          </p:cNvSpPr>
          <p:nvPr>
            <p:ph type="sldNum" sz="quarter" idx="12"/>
          </p:nvPr>
        </p:nvSpPr>
        <p:spPr/>
        <p:txBody>
          <a:bodyPr/>
          <a:lstStyle/>
          <a:p>
            <a:fld id="{966654E0-1121-4468-BF44-BEC4C4713232}" type="slidenum">
              <a:rPr lang="en-GB" smtClean="0"/>
              <a:t>‹#›</a:t>
            </a:fld>
            <a:endParaRPr lang="en-GB"/>
          </a:p>
        </p:txBody>
      </p:sp>
    </p:spTree>
    <p:extLst>
      <p:ext uri="{BB962C8B-B14F-4D97-AF65-F5344CB8AC3E}">
        <p14:creationId xmlns:p14="http://schemas.microsoft.com/office/powerpoint/2010/main" val="19306717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F80EC96-8039-4548-B173-C59BA1B5720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45F0F58-634C-4770-8220-D0646FF9E8D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9465981-E6EB-4275-AED5-4286CA40459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F43C54-C4D1-48B9-9D6E-1221271E7FF9}" type="datetimeFigureOut">
              <a:rPr lang="en-GB" smtClean="0"/>
              <a:t>04/02/2021</a:t>
            </a:fld>
            <a:endParaRPr lang="en-GB"/>
          </a:p>
        </p:txBody>
      </p:sp>
      <p:sp>
        <p:nvSpPr>
          <p:cNvPr id="5" name="Footer Placeholder 4">
            <a:extLst>
              <a:ext uri="{FF2B5EF4-FFF2-40B4-BE49-F238E27FC236}">
                <a16:creationId xmlns:a16="http://schemas.microsoft.com/office/drawing/2014/main" id="{F8229374-06A8-487B-9E05-E2A63219CEE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5408F64-612F-4089-8C25-5F3A83C9C3B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66654E0-1121-4468-BF44-BEC4C4713232}" type="slidenum">
              <a:rPr lang="en-GB" smtClean="0"/>
              <a:t>‹#›</a:t>
            </a:fld>
            <a:endParaRPr lang="en-GB"/>
          </a:p>
        </p:txBody>
      </p:sp>
    </p:spTree>
    <p:extLst>
      <p:ext uri="{BB962C8B-B14F-4D97-AF65-F5344CB8AC3E}">
        <p14:creationId xmlns:p14="http://schemas.microsoft.com/office/powerpoint/2010/main" val="39237429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397083-E1D9-4577-8B1D-6E09C9892A4F}"/>
              </a:ext>
            </a:extLst>
          </p:cNvPr>
          <p:cNvSpPr>
            <a:spLocks noGrp="1"/>
          </p:cNvSpPr>
          <p:nvPr>
            <p:ph type="ctrTitle"/>
          </p:nvPr>
        </p:nvSpPr>
        <p:spPr>
          <a:xfrm>
            <a:off x="1524000" y="1122363"/>
            <a:ext cx="9144000" cy="3315822"/>
          </a:xfrm>
        </p:spPr>
        <p:txBody>
          <a:bodyPr/>
          <a:lstStyle/>
          <a:p>
            <a:br>
              <a:rPr lang="en-GB" dirty="0"/>
            </a:br>
            <a:r>
              <a:rPr lang="en-GB" b="0" i="0" dirty="0">
                <a:solidFill>
                  <a:srgbClr val="000000"/>
                </a:solidFill>
                <a:effectLst/>
                <a:latin typeface="Helvetica Neue"/>
              </a:rPr>
              <a:t>#togetherwecanachieve</a:t>
            </a:r>
            <a:endParaRPr lang="en-GB" dirty="0"/>
          </a:p>
        </p:txBody>
      </p:sp>
      <p:pic>
        <p:nvPicPr>
          <p:cNvPr id="4" name="Picture 3">
            <a:extLst>
              <a:ext uri="{FF2B5EF4-FFF2-40B4-BE49-F238E27FC236}">
                <a16:creationId xmlns:a16="http://schemas.microsoft.com/office/drawing/2014/main" id="{F74BEB7A-5075-E34E-A96B-0841C9483A8D}"/>
              </a:ext>
            </a:extLst>
          </p:cNvPr>
          <p:cNvPicPr>
            <a:picLocks noChangeAspect="1"/>
          </p:cNvPicPr>
          <p:nvPr/>
        </p:nvPicPr>
        <p:blipFill>
          <a:blip r:embed="rId2"/>
          <a:stretch>
            <a:fillRect/>
          </a:stretch>
        </p:blipFill>
        <p:spPr>
          <a:xfrm>
            <a:off x="3090474" y="838200"/>
            <a:ext cx="6011051" cy="2416273"/>
          </a:xfrm>
          <a:prstGeom prst="rect">
            <a:avLst/>
          </a:prstGeom>
        </p:spPr>
      </p:pic>
    </p:spTree>
    <p:extLst>
      <p:ext uri="{BB962C8B-B14F-4D97-AF65-F5344CB8AC3E}">
        <p14:creationId xmlns:p14="http://schemas.microsoft.com/office/powerpoint/2010/main" val="14840127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0C6EC1-3117-4729-B567-01D266ECB61B}"/>
              </a:ext>
            </a:extLst>
          </p:cNvPr>
          <p:cNvSpPr>
            <a:spLocks noGrp="1"/>
          </p:cNvSpPr>
          <p:nvPr>
            <p:ph type="title"/>
          </p:nvPr>
        </p:nvSpPr>
        <p:spPr>
          <a:xfrm>
            <a:off x="9502140" y="5375275"/>
            <a:ext cx="2423160" cy="1325563"/>
          </a:xfrm>
        </p:spPr>
        <p:txBody>
          <a:bodyPr>
            <a:normAutofit/>
          </a:bodyPr>
          <a:lstStyle/>
          <a:p>
            <a:r>
              <a:rPr lang="en-GB" sz="1600" b="0" i="0" dirty="0">
                <a:solidFill>
                  <a:srgbClr val="1D2228"/>
                </a:solidFill>
                <a:effectLst/>
                <a:latin typeface="Helvetica" panose="020B0604020202020204" pitchFamily="34" charset="0"/>
              </a:rPr>
              <a:t>Charlie </a:t>
            </a:r>
            <a:r>
              <a:rPr lang="en-GB" sz="1600" b="0" i="0" dirty="0" err="1">
                <a:solidFill>
                  <a:srgbClr val="1D2228"/>
                </a:solidFill>
                <a:effectLst/>
                <a:latin typeface="Helvetica" panose="020B0604020202020204" pitchFamily="34" charset="0"/>
              </a:rPr>
              <a:t>Mackesy’s</a:t>
            </a:r>
            <a:r>
              <a:rPr lang="en-GB" sz="1600" b="0" i="0" dirty="0">
                <a:solidFill>
                  <a:srgbClr val="1D2228"/>
                </a:solidFill>
                <a:effectLst/>
                <a:latin typeface="Helvetica" panose="020B0604020202020204" pitchFamily="34" charset="0"/>
              </a:rPr>
              <a:t> book The Boy, the Mole, the Fox and the Horse</a:t>
            </a:r>
            <a:endParaRPr lang="en-GB" sz="1600" dirty="0"/>
          </a:p>
        </p:txBody>
      </p:sp>
      <p:pic>
        <p:nvPicPr>
          <p:cNvPr id="5" name="Content Placeholder 4" descr="Diagram&#10;&#10;Description automatically generated">
            <a:extLst>
              <a:ext uri="{FF2B5EF4-FFF2-40B4-BE49-F238E27FC236}">
                <a16:creationId xmlns:a16="http://schemas.microsoft.com/office/drawing/2014/main" id="{A0AD6833-C08C-484B-ACAD-B7CF79B4FAAC}"/>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2240" y="0"/>
            <a:ext cx="9249410" cy="6800049"/>
          </a:xfrm>
        </p:spPr>
      </p:pic>
    </p:spTree>
    <p:extLst>
      <p:ext uri="{BB962C8B-B14F-4D97-AF65-F5344CB8AC3E}">
        <p14:creationId xmlns:p14="http://schemas.microsoft.com/office/powerpoint/2010/main" val="29631762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F5997-C66F-4FB7-B029-A6F8DAC3BEF5}"/>
              </a:ext>
            </a:extLst>
          </p:cNvPr>
          <p:cNvSpPr>
            <a:spLocks noGrp="1"/>
          </p:cNvSpPr>
          <p:nvPr>
            <p:ph type="title"/>
          </p:nvPr>
        </p:nvSpPr>
        <p:spPr/>
        <p:txBody>
          <a:bodyPr/>
          <a:lstStyle/>
          <a:p>
            <a:r>
              <a:rPr lang="en-GB" dirty="0"/>
              <a:t>BATOD </a:t>
            </a:r>
            <a:r>
              <a:rPr lang="en-GB" b="0" i="0" dirty="0">
                <a:solidFill>
                  <a:srgbClr val="000000"/>
                </a:solidFill>
                <a:effectLst/>
                <a:latin typeface="Helvetica Neue"/>
              </a:rPr>
              <a:t>#togetherwecanachieve</a:t>
            </a:r>
            <a:endParaRPr lang="en-GB" dirty="0"/>
          </a:p>
        </p:txBody>
      </p:sp>
      <p:sp>
        <p:nvSpPr>
          <p:cNvPr id="3" name="Content Placeholder 2">
            <a:extLst>
              <a:ext uri="{FF2B5EF4-FFF2-40B4-BE49-F238E27FC236}">
                <a16:creationId xmlns:a16="http://schemas.microsoft.com/office/drawing/2014/main" id="{582A2B26-4DF9-4351-A392-C1FB6130C4FD}"/>
              </a:ext>
            </a:extLst>
          </p:cNvPr>
          <p:cNvSpPr>
            <a:spLocks noGrp="1"/>
          </p:cNvSpPr>
          <p:nvPr>
            <p:ph idx="1"/>
          </p:nvPr>
        </p:nvSpPr>
        <p:spPr/>
        <p:txBody>
          <a:bodyPr>
            <a:normAutofit/>
          </a:bodyPr>
          <a:lstStyle/>
          <a:p>
            <a:pPr marL="0" indent="0">
              <a:buNone/>
            </a:pPr>
            <a:r>
              <a:rPr lang="en-GB" sz="3000" b="0" i="0" dirty="0">
                <a:solidFill>
                  <a:srgbClr val="000000"/>
                </a:solidFill>
                <a:effectLst/>
                <a:latin typeface="Arial" panose="020B0604020202020204" pitchFamily="34" charset="0"/>
                <a:cs typeface="Arial" panose="020B0604020202020204" pitchFamily="34" charset="0"/>
              </a:rPr>
              <a:t>This last year, as with previous years, BATOD has maintained the activity related to the core constitutional aim </a:t>
            </a:r>
            <a:r>
              <a:rPr lang="en-GB" sz="3000" b="0" i="0" dirty="0" err="1">
                <a:solidFill>
                  <a:srgbClr val="000000"/>
                </a:solidFill>
                <a:effectLst/>
                <a:latin typeface="Arial" panose="020B0604020202020204" pitchFamily="34" charset="0"/>
                <a:cs typeface="Arial" panose="020B0604020202020204" pitchFamily="34" charset="0"/>
              </a:rPr>
              <a:t>ie</a:t>
            </a:r>
            <a:r>
              <a:rPr lang="en-GB" sz="3000" b="0" i="0" dirty="0">
                <a:solidFill>
                  <a:srgbClr val="000000"/>
                </a:solidFill>
                <a:effectLst/>
                <a:latin typeface="Arial" panose="020B0604020202020204" pitchFamily="34" charset="0"/>
                <a:cs typeface="Arial" panose="020B0604020202020204" pitchFamily="34" charset="0"/>
              </a:rPr>
              <a:t> “to promote the education of all deaf babies, children, young persons and adults and to promote the interests and status of all Teachers of the Deaf and members of allied professions”. This year the difference has been we have been able to do more, through established and/or new relationships, in formats that have met need, reflecting and changing as required and when possible.</a:t>
            </a:r>
            <a:endParaRPr lang="en-GB" sz="3000" dirty="0">
              <a:latin typeface="Arial" panose="020B0604020202020204" pitchFamily="34" charset="0"/>
              <a:cs typeface="Arial" panose="020B0604020202020204" pitchFamily="34" charset="0"/>
            </a:endParaRPr>
          </a:p>
          <a:p>
            <a:pPr marL="0" indent="0">
              <a:buNone/>
            </a:pP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198316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F5997-C66F-4FB7-B029-A6F8DAC3BEF5}"/>
              </a:ext>
            </a:extLst>
          </p:cNvPr>
          <p:cNvSpPr>
            <a:spLocks noGrp="1"/>
          </p:cNvSpPr>
          <p:nvPr>
            <p:ph type="title"/>
          </p:nvPr>
        </p:nvSpPr>
        <p:spPr/>
        <p:txBody>
          <a:bodyPr/>
          <a:lstStyle/>
          <a:p>
            <a:r>
              <a:rPr lang="en-GB" dirty="0"/>
              <a:t>BATOD </a:t>
            </a:r>
            <a:r>
              <a:rPr lang="en-GB" b="0" i="0" dirty="0">
                <a:solidFill>
                  <a:srgbClr val="000000"/>
                </a:solidFill>
                <a:effectLst/>
                <a:latin typeface="Helvetica Neue"/>
              </a:rPr>
              <a:t>#togetherwecanachieve</a:t>
            </a:r>
            <a:endParaRPr lang="en-GB" dirty="0"/>
          </a:p>
        </p:txBody>
      </p:sp>
      <p:sp>
        <p:nvSpPr>
          <p:cNvPr id="3" name="Content Placeholder 2">
            <a:extLst>
              <a:ext uri="{FF2B5EF4-FFF2-40B4-BE49-F238E27FC236}">
                <a16:creationId xmlns:a16="http://schemas.microsoft.com/office/drawing/2014/main" id="{582A2B26-4DF9-4351-A392-C1FB6130C4FD}"/>
              </a:ext>
            </a:extLst>
          </p:cNvPr>
          <p:cNvSpPr>
            <a:spLocks noGrp="1"/>
          </p:cNvSpPr>
          <p:nvPr>
            <p:ph idx="1"/>
          </p:nvPr>
        </p:nvSpPr>
        <p:spPr/>
        <p:txBody>
          <a:bodyPr>
            <a:normAutofit fontScale="92500" lnSpcReduction="20000"/>
          </a:bodyPr>
          <a:lstStyle/>
          <a:p>
            <a:pPr marL="0" indent="0">
              <a:buNone/>
            </a:pPr>
            <a:r>
              <a:rPr lang="en-GB" sz="3000" b="0" i="0" dirty="0">
                <a:solidFill>
                  <a:srgbClr val="000000"/>
                </a:solidFill>
                <a:effectLst/>
                <a:latin typeface="Arial" panose="020B0604020202020204" pitchFamily="34" charset="0"/>
                <a:cs typeface="Arial" panose="020B0604020202020204" pitchFamily="34" charset="0"/>
              </a:rPr>
              <a:t>Liaisons with partners:</a:t>
            </a:r>
            <a:br>
              <a:rPr lang="en-GB" sz="3000" dirty="0">
                <a:latin typeface="Arial" panose="020B0604020202020204" pitchFamily="34" charset="0"/>
                <a:cs typeface="Arial" panose="020B0604020202020204" pitchFamily="34" charset="0"/>
              </a:rPr>
            </a:br>
            <a:br>
              <a:rPr lang="en-GB" sz="3000" dirty="0">
                <a:latin typeface="Arial" panose="020B0604020202020204" pitchFamily="34" charset="0"/>
                <a:cs typeface="Arial" panose="020B0604020202020204" pitchFamily="34" charset="0"/>
              </a:rPr>
            </a:br>
            <a:r>
              <a:rPr lang="en-GB" sz="3000" dirty="0">
                <a:latin typeface="Arial" panose="020B0604020202020204" pitchFamily="34" charset="0"/>
                <a:cs typeface="Arial" panose="020B0604020202020204" pitchFamily="34" charset="0"/>
              </a:rPr>
              <a:t>*</a:t>
            </a:r>
            <a:r>
              <a:rPr lang="en-GB" sz="3000" b="0" i="0" dirty="0">
                <a:solidFill>
                  <a:srgbClr val="000000"/>
                </a:solidFill>
                <a:effectLst/>
                <a:latin typeface="Arial" panose="020B0604020202020204" pitchFamily="34" charset="0"/>
                <a:cs typeface="Arial" panose="020B0604020202020204" pitchFamily="34" charset="0"/>
              </a:rPr>
              <a:t>The voice of the membership was heard by Unions across the UK and NAHT</a:t>
            </a:r>
            <a:br>
              <a:rPr lang="en-GB" sz="3000" dirty="0">
                <a:latin typeface="Arial" panose="020B0604020202020204" pitchFamily="34" charset="0"/>
                <a:cs typeface="Arial" panose="020B0604020202020204" pitchFamily="34" charset="0"/>
              </a:rPr>
            </a:br>
            <a:r>
              <a:rPr lang="en-GB" sz="3000" dirty="0">
                <a:latin typeface="Arial" panose="020B0604020202020204" pitchFamily="34" charset="0"/>
                <a:cs typeface="Arial" panose="020B0604020202020204" pitchFamily="34" charset="0"/>
              </a:rPr>
              <a:t>*</a:t>
            </a:r>
            <a:r>
              <a:rPr lang="en-GB" sz="3000" b="0" i="0" dirty="0">
                <a:solidFill>
                  <a:srgbClr val="000000"/>
                </a:solidFill>
                <a:effectLst/>
                <a:latin typeface="Arial" panose="020B0604020202020204" pitchFamily="34" charset="0"/>
                <a:cs typeface="Arial" panose="020B0604020202020204" pitchFamily="34" charset="0"/>
              </a:rPr>
              <a:t>The creation of co-badged resources specific to the pandemic achieved with NDCS, NatSIP, ALTWG and NAHT</a:t>
            </a:r>
            <a:br>
              <a:rPr lang="en-GB" sz="3000" dirty="0">
                <a:latin typeface="Arial" panose="020B0604020202020204" pitchFamily="34" charset="0"/>
                <a:cs typeface="Arial" panose="020B0604020202020204" pitchFamily="34" charset="0"/>
              </a:rPr>
            </a:br>
            <a:r>
              <a:rPr lang="en-GB" sz="3000" dirty="0">
                <a:latin typeface="Arial" panose="020B0604020202020204" pitchFamily="34" charset="0"/>
                <a:cs typeface="Arial" panose="020B0604020202020204" pitchFamily="34" charset="0"/>
              </a:rPr>
              <a:t>*</a:t>
            </a:r>
            <a:r>
              <a:rPr lang="en-GB" sz="3000" b="0" i="0" dirty="0">
                <a:solidFill>
                  <a:srgbClr val="000000"/>
                </a:solidFill>
                <a:effectLst/>
                <a:latin typeface="Arial" panose="020B0604020202020204" pitchFamily="34" charset="0"/>
                <a:cs typeface="Arial" panose="020B0604020202020204" pitchFamily="34" charset="0"/>
              </a:rPr>
              <a:t>The sustainability of the professional workforce with the MQ revision and Apprenticeship route</a:t>
            </a:r>
            <a:br>
              <a:rPr lang="en-GB" sz="3000" dirty="0">
                <a:latin typeface="Arial" panose="020B0604020202020204" pitchFamily="34" charset="0"/>
                <a:cs typeface="Arial" panose="020B0604020202020204" pitchFamily="34" charset="0"/>
              </a:rPr>
            </a:br>
            <a:r>
              <a:rPr lang="en-GB" sz="3000" dirty="0">
                <a:latin typeface="Arial" panose="020B0604020202020204" pitchFamily="34" charset="0"/>
                <a:cs typeface="Arial" panose="020B0604020202020204" pitchFamily="34" charset="0"/>
              </a:rPr>
              <a:t>*</a:t>
            </a:r>
            <a:r>
              <a:rPr lang="en-GB" sz="3000" b="0" i="0" dirty="0">
                <a:solidFill>
                  <a:srgbClr val="000000"/>
                </a:solidFill>
                <a:effectLst/>
                <a:latin typeface="Arial" panose="020B0604020202020204" pitchFamily="34" charset="0"/>
                <a:cs typeface="Arial" panose="020B0604020202020204" pitchFamily="34" charset="0"/>
              </a:rPr>
              <a:t>Transformation of the closed charity, adept, to a new Post-16 SIG</a:t>
            </a:r>
            <a:br>
              <a:rPr lang="en-GB" dirty="0"/>
            </a:br>
            <a:br>
              <a:rPr lang="en-GB" dirty="0"/>
            </a:br>
            <a:br>
              <a:rPr lang="en-GB" dirty="0"/>
            </a:br>
            <a:endParaRPr lang="en-GB" dirty="0"/>
          </a:p>
        </p:txBody>
      </p:sp>
    </p:spTree>
    <p:extLst>
      <p:ext uri="{BB962C8B-B14F-4D97-AF65-F5344CB8AC3E}">
        <p14:creationId xmlns:p14="http://schemas.microsoft.com/office/powerpoint/2010/main" val="3797640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F5997-C66F-4FB7-B029-A6F8DAC3BEF5}"/>
              </a:ext>
            </a:extLst>
          </p:cNvPr>
          <p:cNvSpPr>
            <a:spLocks noGrp="1"/>
          </p:cNvSpPr>
          <p:nvPr>
            <p:ph type="title"/>
          </p:nvPr>
        </p:nvSpPr>
        <p:spPr/>
        <p:txBody>
          <a:bodyPr/>
          <a:lstStyle/>
          <a:p>
            <a:r>
              <a:rPr lang="en-GB" dirty="0"/>
              <a:t>BATOD </a:t>
            </a:r>
            <a:r>
              <a:rPr lang="en-GB" b="0" i="0" dirty="0">
                <a:solidFill>
                  <a:srgbClr val="000000"/>
                </a:solidFill>
                <a:effectLst/>
                <a:latin typeface="Helvetica Neue"/>
              </a:rPr>
              <a:t>#togetherwecanachieve</a:t>
            </a:r>
            <a:endParaRPr lang="en-GB" dirty="0"/>
          </a:p>
        </p:txBody>
      </p:sp>
      <p:sp>
        <p:nvSpPr>
          <p:cNvPr id="3" name="Content Placeholder 2">
            <a:extLst>
              <a:ext uri="{FF2B5EF4-FFF2-40B4-BE49-F238E27FC236}">
                <a16:creationId xmlns:a16="http://schemas.microsoft.com/office/drawing/2014/main" id="{582A2B26-4DF9-4351-A392-C1FB6130C4FD}"/>
              </a:ext>
            </a:extLst>
          </p:cNvPr>
          <p:cNvSpPr>
            <a:spLocks noGrp="1"/>
          </p:cNvSpPr>
          <p:nvPr>
            <p:ph idx="1"/>
          </p:nvPr>
        </p:nvSpPr>
        <p:spPr/>
        <p:txBody>
          <a:bodyPr>
            <a:normAutofit fontScale="70000" lnSpcReduction="20000"/>
          </a:bodyPr>
          <a:lstStyle/>
          <a:p>
            <a:pPr marL="0" indent="0">
              <a:buNone/>
            </a:pPr>
            <a:r>
              <a:rPr lang="en-GB" sz="3600" b="0" i="0" dirty="0">
                <a:solidFill>
                  <a:srgbClr val="000000"/>
                </a:solidFill>
                <a:effectLst/>
                <a:latin typeface="Arial" panose="020B0604020202020204" pitchFamily="34" charset="0"/>
                <a:cs typeface="Arial" panose="020B0604020202020204" pitchFamily="34" charset="0"/>
              </a:rPr>
              <a:t>Communication is key:</a:t>
            </a:r>
          </a:p>
          <a:p>
            <a:pPr marL="0" indent="0">
              <a:buNone/>
            </a:pPr>
            <a:br>
              <a:rPr lang="en-GB" sz="3600" dirty="0">
                <a:latin typeface="Arial" panose="020B0604020202020204" pitchFamily="34" charset="0"/>
                <a:cs typeface="Arial" panose="020B0604020202020204" pitchFamily="34" charset="0"/>
              </a:rPr>
            </a:br>
            <a:r>
              <a:rPr lang="en-GB" sz="3600" dirty="0">
                <a:latin typeface="Arial" panose="020B0604020202020204" pitchFamily="34" charset="0"/>
                <a:cs typeface="Arial" panose="020B0604020202020204" pitchFamily="34" charset="0"/>
              </a:rPr>
              <a:t>*</a:t>
            </a:r>
            <a:r>
              <a:rPr lang="en-GB" sz="3600" b="0" i="0" dirty="0">
                <a:solidFill>
                  <a:srgbClr val="000000"/>
                </a:solidFill>
                <a:effectLst/>
                <a:latin typeface="Arial" panose="020B0604020202020204" pitchFamily="34" charset="0"/>
                <a:cs typeface="Arial" panose="020B0604020202020204" pitchFamily="34" charset="0"/>
              </a:rPr>
              <a:t>Capturing members’ views through two key surveys and personalised correspondence</a:t>
            </a:r>
            <a:br>
              <a:rPr lang="en-GB" sz="3600" dirty="0">
                <a:latin typeface="Arial" panose="020B0604020202020204" pitchFamily="34" charset="0"/>
                <a:cs typeface="Arial" panose="020B0604020202020204" pitchFamily="34" charset="0"/>
              </a:rPr>
            </a:br>
            <a:r>
              <a:rPr lang="en-GB" sz="3600" dirty="0">
                <a:latin typeface="Arial" panose="020B0604020202020204" pitchFamily="34" charset="0"/>
                <a:cs typeface="Arial" panose="020B0604020202020204" pitchFamily="34" charset="0"/>
              </a:rPr>
              <a:t>*</a:t>
            </a:r>
            <a:r>
              <a:rPr lang="en-GB" sz="3600" b="0" i="0" dirty="0">
                <a:solidFill>
                  <a:srgbClr val="000000"/>
                </a:solidFill>
                <a:effectLst/>
                <a:latin typeface="Arial" panose="020B0604020202020204" pitchFamily="34" charset="0"/>
                <a:cs typeface="Arial" panose="020B0604020202020204" pitchFamily="34" charset="0"/>
              </a:rPr>
              <a:t>Cascading partners' surveys</a:t>
            </a:r>
            <a:br>
              <a:rPr lang="en-GB" sz="3600" dirty="0">
                <a:latin typeface="Arial" panose="020B0604020202020204" pitchFamily="34" charset="0"/>
                <a:cs typeface="Arial" panose="020B0604020202020204" pitchFamily="34" charset="0"/>
              </a:rPr>
            </a:br>
            <a:r>
              <a:rPr lang="en-GB" sz="3600" dirty="0">
                <a:latin typeface="Arial" panose="020B0604020202020204" pitchFamily="34" charset="0"/>
                <a:cs typeface="Arial" panose="020B0604020202020204" pitchFamily="34" charset="0"/>
              </a:rPr>
              <a:t>*</a:t>
            </a:r>
            <a:r>
              <a:rPr lang="en-GB" sz="3600" b="0" i="0" dirty="0">
                <a:solidFill>
                  <a:srgbClr val="000000"/>
                </a:solidFill>
                <a:effectLst/>
                <a:latin typeface="Arial" panose="020B0604020202020204" pitchFamily="34" charset="0"/>
                <a:cs typeface="Arial" panose="020B0604020202020204" pitchFamily="34" charset="0"/>
              </a:rPr>
              <a:t>Responding to consultations eg Ofqual regarding fair Access Arrangements </a:t>
            </a:r>
            <a:br>
              <a:rPr lang="en-GB" sz="3600" dirty="0">
                <a:latin typeface="Arial" panose="020B0604020202020204" pitchFamily="34" charset="0"/>
                <a:cs typeface="Arial" panose="020B0604020202020204" pitchFamily="34" charset="0"/>
              </a:rPr>
            </a:br>
            <a:r>
              <a:rPr lang="en-GB" sz="3600" dirty="0">
                <a:latin typeface="Arial" panose="020B0604020202020204" pitchFamily="34" charset="0"/>
                <a:cs typeface="Arial" panose="020B0604020202020204" pitchFamily="34" charset="0"/>
              </a:rPr>
              <a:t>*</a:t>
            </a:r>
            <a:r>
              <a:rPr lang="en-GB" sz="3600" b="0" i="0" dirty="0">
                <a:solidFill>
                  <a:srgbClr val="000000"/>
                </a:solidFill>
                <a:effectLst/>
                <a:latin typeface="Arial" panose="020B0604020202020204" pitchFamily="34" charset="0"/>
                <a:cs typeface="Arial" panose="020B0604020202020204" pitchFamily="34" charset="0"/>
              </a:rPr>
              <a:t>Piloting with members specialist CPD material for language modification course </a:t>
            </a:r>
            <a:br>
              <a:rPr lang="en-GB" sz="3600" dirty="0">
                <a:latin typeface="Arial" panose="020B0604020202020204" pitchFamily="34" charset="0"/>
                <a:cs typeface="Arial" panose="020B0604020202020204" pitchFamily="34" charset="0"/>
              </a:rPr>
            </a:br>
            <a:r>
              <a:rPr lang="en-GB" sz="3600" dirty="0">
                <a:latin typeface="Arial" panose="020B0604020202020204" pitchFamily="34" charset="0"/>
                <a:cs typeface="Arial" panose="020B0604020202020204" pitchFamily="34" charset="0"/>
              </a:rPr>
              <a:t>*</a:t>
            </a:r>
            <a:r>
              <a:rPr lang="en-GB" sz="3600" b="0" i="0" dirty="0">
                <a:solidFill>
                  <a:srgbClr val="000000"/>
                </a:solidFill>
                <a:effectLst/>
                <a:latin typeface="Arial" panose="020B0604020202020204" pitchFamily="34" charset="0"/>
                <a:cs typeface="Arial" panose="020B0604020202020204" pitchFamily="34" charset="0"/>
              </a:rPr>
              <a:t>Sharing good practice via Newsletters, Magazine editions, BATOD website, QToD &amp; </a:t>
            </a:r>
            <a:r>
              <a:rPr lang="en-GB" sz="3600" b="0" i="0" dirty="0" err="1">
                <a:solidFill>
                  <a:srgbClr val="000000"/>
                </a:solidFill>
                <a:effectLst/>
                <a:latin typeface="Arial" panose="020B0604020202020204" pitchFamily="34" charset="0"/>
                <a:cs typeface="Arial" panose="020B0604020202020204" pitchFamily="34" charset="0"/>
              </a:rPr>
              <a:t>HoSS</a:t>
            </a:r>
            <a:r>
              <a:rPr lang="en-GB" sz="3600" b="0" i="0" dirty="0">
                <a:solidFill>
                  <a:srgbClr val="000000"/>
                </a:solidFill>
                <a:effectLst/>
                <a:latin typeface="Arial" panose="020B0604020202020204" pitchFamily="34" charset="0"/>
                <a:cs typeface="Arial" panose="020B0604020202020204" pitchFamily="34" charset="0"/>
              </a:rPr>
              <a:t> forums, Social Media</a:t>
            </a:r>
            <a:br>
              <a:rPr lang="en-GB" sz="3600" dirty="0">
                <a:latin typeface="Arial" panose="020B0604020202020204" pitchFamily="34" charset="0"/>
                <a:cs typeface="Arial" panose="020B0604020202020204" pitchFamily="34" charset="0"/>
              </a:rPr>
            </a:br>
            <a:r>
              <a:rPr lang="en-GB" sz="3600" dirty="0">
                <a:latin typeface="Arial" panose="020B0604020202020204" pitchFamily="34" charset="0"/>
                <a:cs typeface="Arial" panose="020B0604020202020204" pitchFamily="34" charset="0"/>
              </a:rPr>
              <a:t>*</a:t>
            </a:r>
            <a:r>
              <a:rPr lang="en-GB" sz="3600" b="0" i="0" dirty="0">
                <a:solidFill>
                  <a:srgbClr val="000000"/>
                </a:solidFill>
                <a:effectLst/>
                <a:latin typeface="Arial" panose="020B0604020202020204" pitchFamily="34" charset="0"/>
                <a:cs typeface="Arial" panose="020B0604020202020204" pitchFamily="34" charset="0"/>
              </a:rPr>
              <a:t>Annual submission to School Teachers’ Review Body (STRB)</a:t>
            </a:r>
            <a:br>
              <a:rPr lang="en-GB" dirty="0"/>
            </a:br>
            <a:br>
              <a:rPr lang="en-GB" dirty="0"/>
            </a:br>
            <a:br>
              <a:rPr lang="en-GB" dirty="0"/>
            </a:br>
            <a:endParaRPr lang="en-GB" dirty="0"/>
          </a:p>
        </p:txBody>
      </p:sp>
    </p:spTree>
    <p:extLst>
      <p:ext uri="{BB962C8B-B14F-4D97-AF65-F5344CB8AC3E}">
        <p14:creationId xmlns:p14="http://schemas.microsoft.com/office/powerpoint/2010/main" val="1987425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F5997-C66F-4FB7-B029-A6F8DAC3BEF5}"/>
              </a:ext>
            </a:extLst>
          </p:cNvPr>
          <p:cNvSpPr>
            <a:spLocks noGrp="1"/>
          </p:cNvSpPr>
          <p:nvPr>
            <p:ph type="title"/>
          </p:nvPr>
        </p:nvSpPr>
        <p:spPr/>
        <p:txBody>
          <a:bodyPr/>
          <a:lstStyle/>
          <a:p>
            <a:r>
              <a:rPr lang="en-GB" dirty="0"/>
              <a:t>BATOD </a:t>
            </a:r>
            <a:r>
              <a:rPr lang="en-GB" b="0" i="0" dirty="0">
                <a:solidFill>
                  <a:srgbClr val="000000"/>
                </a:solidFill>
                <a:effectLst/>
                <a:latin typeface="Helvetica Neue"/>
              </a:rPr>
              <a:t>#togetherwecanachieve</a:t>
            </a:r>
            <a:endParaRPr lang="en-GB" dirty="0"/>
          </a:p>
        </p:txBody>
      </p:sp>
      <p:sp>
        <p:nvSpPr>
          <p:cNvPr id="3" name="Content Placeholder 2">
            <a:extLst>
              <a:ext uri="{FF2B5EF4-FFF2-40B4-BE49-F238E27FC236}">
                <a16:creationId xmlns:a16="http://schemas.microsoft.com/office/drawing/2014/main" id="{582A2B26-4DF9-4351-A392-C1FB6130C4FD}"/>
              </a:ext>
            </a:extLst>
          </p:cNvPr>
          <p:cNvSpPr>
            <a:spLocks noGrp="1"/>
          </p:cNvSpPr>
          <p:nvPr>
            <p:ph idx="1"/>
          </p:nvPr>
        </p:nvSpPr>
        <p:spPr/>
        <p:txBody>
          <a:bodyPr>
            <a:normAutofit/>
          </a:bodyPr>
          <a:lstStyle/>
          <a:p>
            <a:pPr marL="0" indent="0">
              <a:buNone/>
            </a:pPr>
            <a:r>
              <a:rPr lang="en-GB" b="0" i="0" dirty="0">
                <a:solidFill>
                  <a:srgbClr val="000000"/>
                </a:solidFill>
                <a:effectLst/>
                <a:latin typeface="Helvetica Neue"/>
              </a:rPr>
              <a:t>Engagement:</a:t>
            </a:r>
            <a:br>
              <a:rPr lang="en-GB" dirty="0"/>
            </a:br>
            <a:endParaRPr lang="en-GB" dirty="0"/>
          </a:p>
          <a:p>
            <a:pPr marL="0" indent="0">
              <a:buNone/>
            </a:pPr>
            <a:r>
              <a:rPr lang="en-GB" b="0" i="0" dirty="0">
                <a:solidFill>
                  <a:srgbClr val="000000"/>
                </a:solidFill>
                <a:effectLst/>
                <a:latin typeface="Helvetica Neue"/>
              </a:rPr>
              <a:t>*Consultant support to members</a:t>
            </a:r>
            <a:br>
              <a:rPr lang="en-GB" dirty="0"/>
            </a:br>
            <a:r>
              <a:rPr lang="en-GB" dirty="0"/>
              <a:t>*</a:t>
            </a:r>
            <a:r>
              <a:rPr lang="en-GB" b="0" i="0" dirty="0">
                <a:solidFill>
                  <a:srgbClr val="000000"/>
                </a:solidFill>
                <a:effectLst/>
                <a:latin typeface="Helvetica Neue"/>
              </a:rPr>
              <a:t>Tailored CPD activities and peer-to peer support through central BATOD and localised through the eight region and national groups</a:t>
            </a:r>
            <a:br>
              <a:rPr lang="en-GB" dirty="0"/>
            </a:br>
            <a:r>
              <a:rPr lang="en-GB" dirty="0"/>
              <a:t>*</a:t>
            </a:r>
            <a:r>
              <a:rPr lang="en-GB" b="0" i="0" dirty="0">
                <a:solidFill>
                  <a:srgbClr val="000000"/>
                </a:solidFill>
                <a:effectLst/>
                <a:latin typeface="Helvetica Neue"/>
              </a:rPr>
              <a:t>Embracing different ways of working</a:t>
            </a:r>
            <a:br>
              <a:rPr lang="en-GB" dirty="0"/>
            </a:br>
            <a:r>
              <a:rPr lang="en-GB" dirty="0"/>
              <a:t>*</a:t>
            </a:r>
            <a:r>
              <a:rPr lang="en-GB" b="0" i="0" dirty="0">
                <a:solidFill>
                  <a:srgbClr val="000000"/>
                </a:solidFill>
                <a:effectLst/>
                <a:latin typeface="Helvetica Neue"/>
              </a:rPr>
              <a:t>Learning from each other</a:t>
            </a:r>
            <a:br>
              <a:rPr lang="en-GB" dirty="0"/>
            </a:br>
            <a:r>
              <a:rPr lang="en-GB" dirty="0"/>
              <a:t>*</a:t>
            </a:r>
            <a:r>
              <a:rPr lang="en-GB" b="0" i="0" dirty="0">
                <a:solidFill>
                  <a:srgbClr val="000000"/>
                </a:solidFill>
                <a:effectLst/>
                <a:latin typeface="Helvetica Neue"/>
              </a:rPr>
              <a:t>Enhancing the global work of deaf education at local levels across the world</a:t>
            </a:r>
            <a:endParaRPr lang="en-GB" dirty="0"/>
          </a:p>
        </p:txBody>
      </p:sp>
    </p:spTree>
    <p:extLst>
      <p:ext uri="{BB962C8B-B14F-4D97-AF65-F5344CB8AC3E}">
        <p14:creationId xmlns:p14="http://schemas.microsoft.com/office/powerpoint/2010/main" val="37533631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397083-E1D9-4577-8B1D-6E09C9892A4F}"/>
              </a:ext>
            </a:extLst>
          </p:cNvPr>
          <p:cNvSpPr>
            <a:spLocks noGrp="1"/>
          </p:cNvSpPr>
          <p:nvPr>
            <p:ph type="ctrTitle"/>
          </p:nvPr>
        </p:nvSpPr>
        <p:spPr/>
        <p:txBody>
          <a:bodyPr/>
          <a:lstStyle/>
          <a:p>
            <a:r>
              <a:rPr lang="en-GB" dirty="0"/>
              <a:t>BATOD </a:t>
            </a:r>
            <a:r>
              <a:rPr lang="en-GB" b="0" i="0" dirty="0">
                <a:solidFill>
                  <a:srgbClr val="000000"/>
                </a:solidFill>
                <a:effectLst/>
                <a:latin typeface="Helvetica Neue"/>
              </a:rPr>
              <a:t>#togetherwecanachieve</a:t>
            </a:r>
            <a:endParaRPr lang="en-GB" dirty="0"/>
          </a:p>
        </p:txBody>
      </p:sp>
      <p:sp>
        <p:nvSpPr>
          <p:cNvPr id="3" name="Subtitle 2">
            <a:extLst>
              <a:ext uri="{FF2B5EF4-FFF2-40B4-BE49-F238E27FC236}">
                <a16:creationId xmlns:a16="http://schemas.microsoft.com/office/drawing/2014/main" id="{B0E4DFBA-5782-488D-880D-337552E6336D}"/>
              </a:ext>
            </a:extLst>
          </p:cNvPr>
          <p:cNvSpPr>
            <a:spLocks noGrp="1"/>
          </p:cNvSpPr>
          <p:nvPr>
            <p:ph type="subTitle" idx="1"/>
          </p:nvPr>
        </p:nvSpPr>
        <p:spPr/>
        <p:txBody>
          <a:bodyPr>
            <a:normAutofit/>
          </a:bodyPr>
          <a:lstStyle/>
          <a:p>
            <a:r>
              <a:rPr lang="en-GB" sz="4000" dirty="0"/>
              <a:t>We are 45 this year and still surviving; watch this space for new developments</a:t>
            </a:r>
          </a:p>
        </p:txBody>
      </p:sp>
    </p:spTree>
    <p:extLst>
      <p:ext uri="{BB962C8B-B14F-4D97-AF65-F5344CB8AC3E}">
        <p14:creationId xmlns:p14="http://schemas.microsoft.com/office/powerpoint/2010/main" val="33970366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128</TotalTime>
  <Words>355</Words>
  <Application>Microsoft Office PowerPoint</Application>
  <PresentationFormat>Widescreen</PresentationFormat>
  <Paragraphs>14</Paragraphs>
  <Slides>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Calibri</vt:lpstr>
      <vt:lpstr>Calibri Light</vt:lpstr>
      <vt:lpstr>Helvetica</vt:lpstr>
      <vt:lpstr>Helvetica Neue</vt:lpstr>
      <vt:lpstr>Office Theme</vt:lpstr>
      <vt:lpstr> #togetherwecanachieve</vt:lpstr>
      <vt:lpstr>Charlie Mackesy’s book The Boy, the Mole, the Fox and the Horse</vt:lpstr>
      <vt:lpstr>BATOD #togetherwecanachieve</vt:lpstr>
      <vt:lpstr>BATOD #togetherwecanachieve</vt:lpstr>
      <vt:lpstr>BATOD #togetherwecanachieve</vt:lpstr>
      <vt:lpstr>BATOD #togetherwecanachieve</vt:lpstr>
      <vt:lpstr>BATOD #togetherwecanachieve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BATOD #togetherwecanachieve</dc:title>
  <dc:creator>QUAIL Teresa</dc:creator>
  <cp:lastModifiedBy>QUAIL Teresa</cp:lastModifiedBy>
  <cp:revision>5</cp:revision>
  <dcterms:created xsi:type="dcterms:W3CDTF">2021-02-04T08:01:17Z</dcterms:created>
  <dcterms:modified xsi:type="dcterms:W3CDTF">2021-02-04T12:48:38Z</dcterms:modified>
</cp:coreProperties>
</file>