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419" r:id="rId2"/>
    <p:sldId id="461" r:id="rId3"/>
    <p:sldId id="460" r:id="rId4"/>
    <p:sldId id="289" r:id="rId5"/>
    <p:sldId id="477" r:id="rId6"/>
    <p:sldId id="478" r:id="rId7"/>
    <p:sldId id="463" r:id="rId8"/>
    <p:sldId id="475" r:id="rId9"/>
    <p:sldId id="476" r:id="rId10"/>
    <p:sldId id="472" r:id="rId11"/>
    <p:sldId id="469" r:id="rId12"/>
    <p:sldId id="470" r:id="rId13"/>
    <p:sldId id="471" r:id="rId14"/>
    <p:sldId id="474" r:id="rId15"/>
    <p:sldId id="473" r:id="rId16"/>
    <p:sldId id="459" r:id="rId17"/>
    <p:sldId id="467" r:id="rId18"/>
  </p:sldIdLst>
  <p:sldSz cx="12195175" cy="6859588"/>
  <p:notesSz cx="6888163" cy="100218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1pPr>
    <a:lvl2pPr marL="610042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2pPr>
    <a:lvl3pPr marL="1220084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3pPr>
    <a:lvl4pPr marL="1830126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4pPr>
    <a:lvl5pPr marL="2440168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5pPr>
    <a:lvl6pPr marL="3050210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6pPr>
    <a:lvl7pPr marL="3660252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7pPr>
    <a:lvl8pPr marL="4270294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8pPr>
    <a:lvl9pPr marL="4880336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1435" userDrawn="1">
          <p15:clr>
            <a:srgbClr val="A4A3A4"/>
          </p15:clr>
        </p15:guide>
        <p15:guide id="2" pos="2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007E"/>
    <a:srgbClr val="87027B"/>
    <a:srgbClr val="0092BC"/>
    <a:srgbClr val="4682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66" autoAdjust="0"/>
    <p:restoredTop sz="76460" autoAdjust="0"/>
  </p:normalViewPr>
  <p:slideViewPr>
    <p:cSldViewPr>
      <p:cViewPr varScale="1">
        <p:scale>
          <a:sx n="51" d="100"/>
          <a:sy n="51" d="100"/>
        </p:scale>
        <p:origin x="968" y="40"/>
      </p:cViewPr>
      <p:guideLst>
        <p:guide orient="horz" pos="1435"/>
        <p:guide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5512"/>
    </p:cViewPr>
  </p:sorterViewPr>
  <p:notesViewPr>
    <p:cSldViewPr>
      <p:cViewPr varScale="1">
        <p:scale>
          <a:sx n="46" d="100"/>
          <a:sy n="46" d="100"/>
        </p:scale>
        <p:origin x="2796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na Wakefield" userId="32fa97d0bbe6d22d" providerId="LiveId" clId="{C190538C-36B3-4007-A66B-A7C250A25E88}"/>
    <pc:docChg chg="undo redo custSel mod addSld delSld modSld sldOrd">
      <pc:chgData name="Tina Wakefield" userId="32fa97d0bbe6d22d" providerId="LiveId" clId="{C190538C-36B3-4007-A66B-A7C250A25E88}" dt="2021-01-26T11:09:53.011" v="2646" actId="20577"/>
      <pc:docMkLst>
        <pc:docMk/>
      </pc:docMkLst>
      <pc:sldChg chg="addSp delSp modSp mod ord modClrScheme chgLayout modNotes">
        <pc:chgData name="Tina Wakefield" userId="32fa97d0bbe6d22d" providerId="LiveId" clId="{C190538C-36B3-4007-A66B-A7C250A25E88}" dt="2021-01-26T11:09:53.011" v="2646" actId="20577"/>
        <pc:sldMkLst>
          <pc:docMk/>
          <pc:sldMk cId="0" sldId="289"/>
        </pc:sldMkLst>
        <pc:spChg chg="add del mod ord">
          <ac:chgData name="Tina Wakefield" userId="32fa97d0bbe6d22d" providerId="LiveId" clId="{C190538C-36B3-4007-A66B-A7C250A25E88}" dt="2021-01-25T14:59:40.777" v="1012" actId="21"/>
          <ac:spMkLst>
            <pc:docMk/>
            <pc:sldMk cId="0" sldId="289"/>
            <ac:spMk id="2" creationId="{88C76F4F-00D3-4159-AF79-D78C20BCABE5}"/>
          </ac:spMkLst>
        </pc:spChg>
        <pc:spChg chg="add del mod ord">
          <ac:chgData name="Tina Wakefield" userId="32fa97d0bbe6d22d" providerId="LiveId" clId="{C190538C-36B3-4007-A66B-A7C250A25E88}" dt="2021-01-25T15:00:18.139" v="1018" actId="26606"/>
          <ac:spMkLst>
            <pc:docMk/>
            <pc:sldMk cId="0" sldId="289"/>
            <ac:spMk id="3" creationId="{A71F453F-6C8A-40D8-840D-9276FBE843DE}"/>
          </ac:spMkLst>
        </pc:spChg>
        <pc:spChg chg="add del mod ord">
          <ac:chgData name="Tina Wakefield" userId="32fa97d0bbe6d22d" providerId="LiveId" clId="{C190538C-36B3-4007-A66B-A7C250A25E88}" dt="2021-01-25T15:00:18.139" v="1018" actId="26606"/>
          <ac:spMkLst>
            <pc:docMk/>
            <pc:sldMk cId="0" sldId="289"/>
            <ac:spMk id="4" creationId="{288B6236-B84B-4255-BA56-12737D4CCD14}"/>
          </ac:spMkLst>
        </pc:spChg>
        <pc:spChg chg="add del mod ord">
          <ac:chgData name="Tina Wakefield" userId="32fa97d0bbe6d22d" providerId="LiveId" clId="{C190538C-36B3-4007-A66B-A7C250A25E88}" dt="2021-01-25T15:45:24.701" v="1843" actId="478"/>
          <ac:spMkLst>
            <pc:docMk/>
            <pc:sldMk cId="0" sldId="289"/>
            <ac:spMk id="5" creationId="{CE016DA8-7AB1-4BBF-9A90-79DA171DE337}"/>
          </ac:spMkLst>
        </pc:spChg>
        <pc:spChg chg="add del mod">
          <ac:chgData name="Tina Wakefield" userId="32fa97d0bbe6d22d" providerId="LiveId" clId="{C190538C-36B3-4007-A66B-A7C250A25E88}" dt="2021-01-25T15:45:27.351" v="1844" actId="478"/>
          <ac:spMkLst>
            <pc:docMk/>
            <pc:sldMk cId="0" sldId="289"/>
            <ac:spMk id="8" creationId="{4D227097-E086-4520-9CDB-BEF53FD2749C}"/>
          </ac:spMkLst>
        </pc:spChg>
        <pc:spChg chg="add del">
          <ac:chgData name="Tina Wakefield" userId="32fa97d0bbe6d22d" providerId="LiveId" clId="{C190538C-36B3-4007-A66B-A7C250A25E88}" dt="2021-01-25T15:00:18.106" v="1017" actId="26606"/>
          <ac:spMkLst>
            <pc:docMk/>
            <pc:sldMk cId="0" sldId="289"/>
            <ac:spMk id="10" creationId="{FD19863C-269C-4C82-A2D2-4B7807BBAA75}"/>
          </ac:spMkLst>
        </pc:spChg>
        <pc:spChg chg="add del mod">
          <ac:chgData name="Tina Wakefield" userId="32fa97d0bbe6d22d" providerId="LiveId" clId="{C190538C-36B3-4007-A66B-A7C250A25E88}" dt="2021-01-25T15:04:42.727" v="1028" actId="700"/>
          <ac:spMkLst>
            <pc:docMk/>
            <pc:sldMk cId="0" sldId="289"/>
            <ac:spMk id="12" creationId="{601F6865-C2D5-4780-A28C-E4DC6FE7498E}"/>
          </ac:spMkLst>
        </pc:spChg>
        <pc:spChg chg="add del mod ord">
          <ac:chgData name="Tina Wakefield" userId="32fa97d0bbe6d22d" providerId="LiveId" clId="{C190538C-36B3-4007-A66B-A7C250A25E88}" dt="2021-01-25T15:04:42.727" v="1028" actId="700"/>
          <ac:spMkLst>
            <pc:docMk/>
            <pc:sldMk cId="0" sldId="289"/>
            <ac:spMk id="13" creationId="{4CC14577-A973-4B75-9954-37B70CAA0F4A}"/>
          </ac:spMkLst>
        </pc:spChg>
        <pc:spChg chg="del mod">
          <ac:chgData name="Tina Wakefield" userId="32fa97d0bbe6d22d" providerId="LiveId" clId="{C190538C-36B3-4007-A66B-A7C250A25E88}" dt="2021-01-25T14:59:48.602" v="1014" actId="478"/>
          <ac:spMkLst>
            <pc:docMk/>
            <pc:sldMk cId="0" sldId="289"/>
            <ac:spMk id="37889" creationId="{72DFEB92-EF08-4D2D-99D3-97D96A39743E}"/>
          </ac:spMkLst>
        </pc:spChg>
        <pc:spChg chg="del mod">
          <ac:chgData name="Tina Wakefield" userId="32fa97d0bbe6d22d" providerId="LiveId" clId="{C190538C-36B3-4007-A66B-A7C250A25E88}" dt="2021-01-25T14:59:14.004" v="1009" actId="478"/>
          <ac:spMkLst>
            <pc:docMk/>
            <pc:sldMk cId="0" sldId="289"/>
            <ac:spMk id="37890" creationId="{C9779C52-555D-46DC-A8C8-3AB10EC82025}"/>
          </ac:spMkLst>
        </pc:spChg>
        <pc:spChg chg="del">
          <ac:chgData name="Tina Wakefield" userId="32fa97d0bbe6d22d" providerId="LiveId" clId="{C190538C-36B3-4007-A66B-A7C250A25E88}" dt="2021-01-25T14:59:18.012" v="1010" actId="700"/>
          <ac:spMkLst>
            <pc:docMk/>
            <pc:sldMk cId="0" sldId="289"/>
            <ac:spMk id="37891" creationId="{ABD73330-D206-4EEB-896D-AC6540320B32}"/>
          </ac:spMkLst>
        </pc:spChg>
        <pc:spChg chg="del mod">
          <ac:chgData name="Tina Wakefield" userId="32fa97d0bbe6d22d" providerId="LiveId" clId="{C190538C-36B3-4007-A66B-A7C250A25E88}" dt="2021-01-25T14:59:00.549" v="1006" actId="478"/>
          <ac:spMkLst>
            <pc:docMk/>
            <pc:sldMk cId="0" sldId="289"/>
            <ac:spMk id="37892" creationId="{258BED3C-8FF7-4975-8CD9-AA06CE6DB73F}"/>
          </ac:spMkLst>
        </pc:spChg>
        <pc:graphicFrameChg chg="add del">
          <ac:chgData name="Tina Wakefield" userId="32fa97d0bbe6d22d" providerId="LiveId" clId="{C190538C-36B3-4007-A66B-A7C250A25E88}" dt="2021-01-25T15:00:18.106" v="1017" actId="26606"/>
          <ac:graphicFrameMkLst>
            <pc:docMk/>
            <pc:sldMk cId="0" sldId="289"/>
            <ac:graphicFrameMk id="6" creationId="{E1EA01E2-F8BE-44F0-8615-06A54C66FF1F}"/>
          </ac:graphicFrameMkLst>
        </pc:graphicFrameChg>
        <pc:graphicFrameChg chg="add mod ord">
          <ac:chgData name="Tina Wakefield" userId="32fa97d0bbe6d22d" providerId="LiveId" clId="{C190538C-36B3-4007-A66B-A7C250A25E88}" dt="2021-01-26T11:09:53.011" v="2646" actId="20577"/>
          <ac:graphicFrameMkLst>
            <pc:docMk/>
            <pc:sldMk cId="0" sldId="289"/>
            <ac:graphicFrameMk id="14" creationId="{0AE540D3-C93D-49AA-A1BB-DBBD9B955F91}"/>
          </ac:graphicFrameMkLst>
        </pc:graphicFrameChg>
      </pc:sldChg>
      <pc:sldChg chg="del">
        <pc:chgData name="Tina Wakefield" userId="32fa97d0bbe6d22d" providerId="LiveId" clId="{C190538C-36B3-4007-A66B-A7C250A25E88}" dt="2021-01-22T13:28:14.284" v="6" actId="47"/>
        <pc:sldMkLst>
          <pc:docMk/>
          <pc:sldMk cId="0" sldId="381"/>
        </pc:sldMkLst>
      </pc:sldChg>
      <pc:sldChg chg="del">
        <pc:chgData name="Tina Wakefield" userId="32fa97d0bbe6d22d" providerId="LiveId" clId="{C190538C-36B3-4007-A66B-A7C250A25E88}" dt="2021-01-22T13:28:08.161" v="2" actId="47"/>
        <pc:sldMkLst>
          <pc:docMk/>
          <pc:sldMk cId="0" sldId="389"/>
        </pc:sldMkLst>
      </pc:sldChg>
      <pc:sldChg chg="del">
        <pc:chgData name="Tina Wakefield" userId="32fa97d0bbe6d22d" providerId="LiveId" clId="{C190538C-36B3-4007-A66B-A7C250A25E88}" dt="2021-01-22T13:28:05.766" v="1" actId="47"/>
        <pc:sldMkLst>
          <pc:docMk/>
          <pc:sldMk cId="0" sldId="391"/>
        </pc:sldMkLst>
      </pc:sldChg>
      <pc:sldChg chg="del">
        <pc:chgData name="Tina Wakefield" userId="32fa97d0bbe6d22d" providerId="LiveId" clId="{C190538C-36B3-4007-A66B-A7C250A25E88}" dt="2021-01-22T13:28:03.199" v="0" actId="47"/>
        <pc:sldMkLst>
          <pc:docMk/>
          <pc:sldMk cId="53754199" sldId="395"/>
        </pc:sldMkLst>
      </pc:sldChg>
      <pc:sldChg chg="del">
        <pc:chgData name="Tina Wakefield" userId="32fa97d0bbe6d22d" providerId="LiveId" clId="{C190538C-36B3-4007-A66B-A7C250A25E88}" dt="2021-01-22T13:28:21.532" v="16" actId="47"/>
        <pc:sldMkLst>
          <pc:docMk/>
          <pc:sldMk cId="1884224723" sldId="396"/>
        </pc:sldMkLst>
      </pc:sldChg>
      <pc:sldChg chg="del">
        <pc:chgData name="Tina Wakefield" userId="32fa97d0bbe6d22d" providerId="LiveId" clId="{C190538C-36B3-4007-A66B-A7C250A25E88}" dt="2021-01-22T13:28:24.127" v="20" actId="47"/>
        <pc:sldMkLst>
          <pc:docMk/>
          <pc:sldMk cId="541819755" sldId="400"/>
        </pc:sldMkLst>
      </pc:sldChg>
      <pc:sldChg chg="del">
        <pc:chgData name="Tina Wakefield" userId="32fa97d0bbe6d22d" providerId="LiveId" clId="{C190538C-36B3-4007-A66B-A7C250A25E88}" dt="2021-01-22T13:28:25.337" v="22" actId="47"/>
        <pc:sldMkLst>
          <pc:docMk/>
          <pc:sldMk cId="1958380738" sldId="402"/>
        </pc:sldMkLst>
      </pc:sldChg>
      <pc:sldChg chg="del">
        <pc:chgData name="Tina Wakefield" userId="32fa97d0bbe6d22d" providerId="LiveId" clId="{C190538C-36B3-4007-A66B-A7C250A25E88}" dt="2021-01-22T13:28:25.994" v="23" actId="47"/>
        <pc:sldMkLst>
          <pc:docMk/>
          <pc:sldMk cId="761406476" sldId="403"/>
        </pc:sldMkLst>
      </pc:sldChg>
      <pc:sldChg chg="del">
        <pc:chgData name="Tina Wakefield" userId="32fa97d0bbe6d22d" providerId="LiveId" clId="{C190538C-36B3-4007-A66B-A7C250A25E88}" dt="2021-01-22T13:28:13.642" v="5" actId="47"/>
        <pc:sldMkLst>
          <pc:docMk/>
          <pc:sldMk cId="3476876554" sldId="412"/>
        </pc:sldMkLst>
      </pc:sldChg>
      <pc:sldChg chg="del">
        <pc:chgData name="Tina Wakefield" userId="32fa97d0bbe6d22d" providerId="LiveId" clId="{C190538C-36B3-4007-A66B-A7C250A25E88}" dt="2021-01-22T13:28:27.732" v="25" actId="47"/>
        <pc:sldMkLst>
          <pc:docMk/>
          <pc:sldMk cId="2351652819" sldId="413"/>
        </pc:sldMkLst>
      </pc:sldChg>
      <pc:sldChg chg="del">
        <pc:chgData name="Tina Wakefield" userId="32fa97d0bbe6d22d" providerId="LiveId" clId="{C190538C-36B3-4007-A66B-A7C250A25E88}" dt="2021-01-22T13:28:17.305" v="8" actId="47"/>
        <pc:sldMkLst>
          <pc:docMk/>
          <pc:sldMk cId="1698955263" sldId="414"/>
        </pc:sldMkLst>
      </pc:sldChg>
      <pc:sldChg chg="del">
        <pc:chgData name="Tina Wakefield" userId="32fa97d0bbe6d22d" providerId="LiveId" clId="{C190538C-36B3-4007-A66B-A7C250A25E88}" dt="2021-01-22T13:28:24.731" v="21" actId="47"/>
        <pc:sldMkLst>
          <pc:docMk/>
          <pc:sldMk cId="2716267052" sldId="415"/>
        </pc:sldMkLst>
      </pc:sldChg>
      <pc:sldChg chg="del">
        <pc:chgData name="Tina Wakefield" userId="32fa97d0bbe6d22d" providerId="LiveId" clId="{C190538C-36B3-4007-A66B-A7C250A25E88}" dt="2021-01-22T13:28:26.740" v="24" actId="47"/>
        <pc:sldMkLst>
          <pc:docMk/>
          <pc:sldMk cId="2153134207" sldId="416"/>
        </pc:sldMkLst>
      </pc:sldChg>
      <pc:sldChg chg="del">
        <pc:chgData name="Tina Wakefield" userId="32fa97d0bbe6d22d" providerId="LiveId" clId="{C190538C-36B3-4007-A66B-A7C250A25E88}" dt="2021-01-22T13:28:08.878" v="3" actId="47"/>
        <pc:sldMkLst>
          <pc:docMk/>
          <pc:sldMk cId="0" sldId="418"/>
        </pc:sldMkLst>
      </pc:sldChg>
      <pc:sldChg chg="addSp delSp modSp mod">
        <pc:chgData name="Tina Wakefield" userId="32fa97d0bbe6d22d" providerId="LiveId" clId="{C190538C-36B3-4007-A66B-A7C250A25E88}" dt="2021-01-25T17:23:25.880" v="2643" actId="1076"/>
        <pc:sldMkLst>
          <pc:docMk/>
          <pc:sldMk cId="2723800259" sldId="419"/>
        </pc:sldMkLst>
        <pc:spChg chg="mod">
          <ac:chgData name="Tina Wakefield" userId="32fa97d0bbe6d22d" providerId="LiveId" clId="{C190538C-36B3-4007-A66B-A7C250A25E88}" dt="2021-01-25T17:22:41.604" v="2636" actId="14100"/>
          <ac:spMkLst>
            <pc:docMk/>
            <pc:sldMk cId="2723800259" sldId="419"/>
            <ac:spMk id="2" creationId="{00000000-0000-0000-0000-000000000000}"/>
          </ac:spMkLst>
        </pc:spChg>
        <pc:spChg chg="mod">
          <ac:chgData name="Tina Wakefield" userId="32fa97d0bbe6d22d" providerId="LiveId" clId="{C190538C-36B3-4007-A66B-A7C250A25E88}" dt="2021-01-25T17:22:32.129" v="2635" actId="6549"/>
          <ac:spMkLst>
            <pc:docMk/>
            <pc:sldMk cId="2723800259" sldId="419"/>
            <ac:spMk id="4" creationId="{00000000-0000-0000-0000-000000000000}"/>
          </ac:spMkLst>
        </pc:spChg>
        <pc:spChg chg="add del mod">
          <ac:chgData name="Tina Wakefield" userId="32fa97d0bbe6d22d" providerId="LiveId" clId="{C190538C-36B3-4007-A66B-A7C250A25E88}" dt="2021-01-22T17:26:51.924" v="79" actId="22"/>
          <ac:spMkLst>
            <pc:docMk/>
            <pc:sldMk cId="2723800259" sldId="419"/>
            <ac:spMk id="6" creationId="{65BBACDC-05BD-4C9B-B847-018062DFA1D1}"/>
          </ac:spMkLst>
        </pc:spChg>
        <pc:picChg chg="del">
          <ac:chgData name="Tina Wakefield" userId="32fa97d0bbe6d22d" providerId="LiveId" clId="{C190538C-36B3-4007-A66B-A7C250A25E88}" dt="2021-01-22T17:24:13.471" v="58" actId="478"/>
          <ac:picMkLst>
            <pc:docMk/>
            <pc:sldMk cId="2723800259" sldId="419"/>
            <ac:picMk id="5" creationId="{00000000-0000-0000-0000-000000000000}"/>
          </ac:picMkLst>
        </pc:picChg>
        <pc:picChg chg="add mod ord modCrop">
          <ac:chgData name="Tina Wakefield" userId="32fa97d0bbe6d22d" providerId="LiveId" clId="{C190538C-36B3-4007-A66B-A7C250A25E88}" dt="2021-01-25T17:23:25.880" v="2643" actId="1076"/>
          <ac:picMkLst>
            <pc:docMk/>
            <pc:sldMk cId="2723800259" sldId="419"/>
            <ac:picMk id="8" creationId="{9C2DE76B-D250-4970-BC76-BAB78F8534CA}"/>
          </ac:picMkLst>
        </pc:picChg>
      </pc:sldChg>
      <pc:sldChg chg="del">
        <pc:chgData name="Tina Wakefield" userId="32fa97d0bbe6d22d" providerId="LiveId" clId="{C190538C-36B3-4007-A66B-A7C250A25E88}" dt="2021-01-22T13:28:22.674" v="18" actId="47"/>
        <pc:sldMkLst>
          <pc:docMk/>
          <pc:sldMk cId="3044853499" sldId="420"/>
        </pc:sldMkLst>
      </pc:sldChg>
      <pc:sldChg chg="del">
        <pc:chgData name="Tina Wakefield" userId="32fa97d0bbe6d22d" providerId="LiveId" clId="{C190538C-36B3-4007-A66B-A7C250A25E88}" dt="2021-01-22T13:28:19.006" v="11" actId="47"/>
        <pc:sldMkLst>
          <pc:docMk/>
          <pc:sldMk cId="2372316383" sldId="424"/>
        </pc:sldMkLst>
      </pc:sldChg>
      <pc:sldChg chg="del">
        <pc:chgData name="Tina Wakefield" userId="32fa97d0bbe6d22d" providerId="LiveId" clId="{C190538C-36B3-4007-A66B-A7C250A25E88}" dt="2021-01-22T13:28:19.230" v="12" actId="47"/>
        <pc:sldMkLst>
          <pc:docMk/>
          <pc:sldMk cId="1051226004" sldId="425"/>
        </pc:sldMkLst>
      </pc:sldChg>
      <pc:sldChg chg="del">
        <pc:chgData name="Tina Wakefield" userId="32fa97d0bbe6d22d" providerId="LiveId" clId="{C190538C-36B3-4007-A66B-A7C250A25E88}" dt="2021-01-22T13:28:20.142" v="15" actId="47"/>
        <pc:sldMkLst>
          <pc:docMk/>
          <pc:sldMk cId="3423952934" sldId="426"/>
        </pc:sldMkLst>
      </pc:sldChg>
      <pc:sldChg chg="del">
        <pc:chgData name="Tina Wakefield" userId="32fa97d0bbe6d22d" providerId="LiveId" clId="{C190538C-36B3-4007-A66B-A7C250A25E88}" dt="2021-01-22T13:28:19.765" v="14" actId="47"/>
        <pc:sldMkLst>
          <pc:docMk/>
          <pc:sldMk cId="2823771700" sldId="429"/>
        </pc:sldMkLst>
      </pc:sldChg>
      <pc:sldChg chg="del">
        <pc:chgData name="Tina Wakefield" userId="32fa97d0bbe6d22d" providerId="LiveId" clId="{C190538C-36B3-4007-A66B-A7C250A25E88}" dt="2021-01-22T13:28:18.606" v="10" actId="47"/>
        <pc:sldMkLst>
          <pc:docMk/>
          <pc:sldMk cId="433587365" sldId="430"/>
        </pc:sldMkLst>
      </pc:sldChg>
      <pc:sldChg chg="del">
        <pc:chgData name="Tina Wakefield" userId="32fa97d0bbe6d22d" providerId="LiveId" clId="{C190538C-36B3-4007-A66B-A7C250A25E88}" dt="2021-01-22T13:28:40.319" v="26" actId="47"/>
        <pc:sldMkLst>
          <pc:docMk/>
          <pc:sldMk cId="3874117453" sldId="439"/>
        </pc:sldMkLst>
      </pc:sldChg>
      <pc:sldChg chg="del">
        <pc:chgData name="Tina Wakefield" userId="32fa97d0bbe6d22d" providerId="LiveId" clId="{C190538C-36B3-4007-A66B-A7C250A25E88}" dt="2021-01-22T13:28:40.763" v="27" actId="47"/>
        <pc:sldMkLst>
          <pc:docMk/>
          <pc:sldMk cId="3457789680" sldId="443"/>
        </pc:sldMkLst>
      </pc:sldChg>
      <pc:sldChg chg="del">
        <pc:chgData name="Tina Wakefield" userId="32fa97d0bbe6d22d" providerId="LiveId" clId="{C190538C-36B3-4007-A66B-A7C250A25E88}" dt="2021-01-22T13:28:41.449" v="28" actId="47"/>
        <pc:sldMkLst>
          <pc:docMk/>
          <pc:sldMk cId="2896474512" sldId="444"/>
        </pc:sldMkLst>
      </pc:sldChg>
      <pc:sldChg chg="del">
        <pc:chgData name="Tina Wakefield" userId="32fa97d0bbe6d22d" providerId="LiveId" clId="{C190538C-36B3-4007-A66B-A7C250A25E88}" dt="2021-01-22T13:28:43.122" v="29" actId="47"/>
        <pc:sldMkLst>
          <pc:docMk/>
          <pc:sldMk cId="959943995" sldId="445"/>
        </pc:sldMkLst>
      </pc:sldChg>
      <pc:sldChg chg="del">
        <pc:chgData name="Tina Wakefield" userId="32fa97d0bbe6d22d" providerId="LiveId" clId="{C190538C-36B3-4007-A66B-A7C250A25E88}" dt="2021-01-22T13:28:43.597" v="30" actId="47"/>
        <pc:sldMkLst>
          <pc:docMk/>
          <pc:sldMk cId="3792983929" sldId="447"/>
        </pc:sldMkLst>
      </pc:sldChg>
      <pc:sldChg chg="del">
        <pc:chgData name="Tina Wakefield" userId="32fa97d0bbe6d22d" providerId="LiveId" clId="{C190538C-36B3-4007-A66B-A7C250A25E88}" dt="2021-01-22T13:28:44.126" v="31" actId="47"/>
        <pc:sldMkLst>
          <pc:docMk/>
          <pc:sldMk cId="550771688" sldId="449"/>
        </pc:sldMkLst>
      </pc:sldChg>
      <pc:sldChg chg="del">
        <pc:chgData name="Tina Wakefield" userId="32fa97d0bbe6d22d" providerId="LiveId" clId="{C190538C-36B3-4007-A66B-A7C250A25E88}" dt="2021-01-22T13:28:44.734" v="32" actId="47"/>
        <pc:sldMkLst>
          <pc:docMk/>
          <pc:sldMk cId="2958980236" sldId="450"/>
        </pc:sldMkLst>
      </pc:sldChg>
      <pc:sldChg chg="modSp mod modShow">
        <pc:chgData name="Tina Wakefield" userId="32fa97d0bbe6d22d" providerId="LiveId" clId="{C190538C-36B3-4007-A66B-A7C250A25E88}" dt="2021-01-25T17:23:48.913" v="2645" actId="14100"/>
        <pc:sldMkLst>
          <pc:docMk/>
          <pc:sldMk cId="3976236804" sldId="452"/>
        </pc:sldMkLst>
        <pc:spChg chg="mod">
          <ac:chgData name="Tina Wakefield" userId="32fa97d0bbe6d22d" providerId="LiveId" clId="{C190538C-36B3-4007-A66B-A7C250A25E88}" dt="2021-01-25T14:45:58.494" v="651" actId="20577"/>
          <ac:spMkLst>
            <pc:docMk/>
            <pc:sldMk cId="3976236804" sldId="452"/>
            <ac:spMk id="2" creationId="{00000000-0000-0000-0000-000000000000}"/>
          </ac:spMkLst>
        </pc:spChg>
        <pc:graphicFrameChg chg="mod modGraphic">
          <ac:chgData name="Tina Wakefield" userId="32fa97d0bbe6d22d" providerId="LiveId" clId="{C190538C-36B3-4007-A66B-A7C250A25E88}" dt="2021-01-25T17:23:48.913" v="2645" actId="14100"/>
          <ac:graphicFrameMkLst>
            <pc:docMk/>
            <pc:sldMk cId="3976236804" sldId="452"/>
            <ac:graphicFrameMk id="5" creationId="{00000000-0000-0000-0000-000000000000}"/>
          </ac:graphicFrameMkLst>
        </pc:graphicFrameChg>
      </pc:sldChg>
      <pc:sldChg chg="del">
        <pc:chgData name="Tina Wakefield" userId="32fa97d0bbe6d22d" providerId="LiveId" clId="{C190538C-36B3-4007-A66B-A7C250A25E88}" dt="2021-01-22T13:28:22.266" v="17" actId="47"/>
        <pc:sldMkLst>
          <pc:docMk/>
          <pc:sldMk cId="1068461531" sldId="453"/>
        </pc:sldMkLst>
      </pc:sldChg>
      <pc:sldChg chg="del">
        <pc:chgData name="Tina Wakefield" userId="32fa97d0bbe6d22d" providerId="LiveId" clId="{C190538C-36B3-4007-A66B-A7C250A25E88}" dt="2021-01-22T13:28:12.427" v="4" actId="47"/>
        <pc:sldMkLst>
          <pc:docMk/>
          <pc:sldMk cId="2813077547" sldId="454"/>
        </pc:sldMkLst>
      </pc:sldChg>
      <pc:sldChg chg="del">
        <pc:chgData name="Tina Wakefield" userId="32fa97d0bbe6d22d" providerId="LiveId" clId="{C190538C-36B3-4007-A66B-A7C250A25E88}" dt="2021-01-22T13:28:16.493" v="7" actId="47"/>
        <pc:sldMkLst>
          <pc:docMk/>
          <pc:sldMk cId="2343864668" sldId="455"/>
        </pc:sldMkLst>
      </pc:sldChg>
      <pc:sldChg chg="del">
        <pc:chgData name="Tina Wakefield" userId="32fa97d0bbe6d22d" providerId="LiveId" clId="{C190538C-36B3-4007-A66B-A7C250A25E88}" dt="2021-01-22T13:28:23.474" v="19" actId="47"/>
        <pc:sldMkLst>
          <pc:docMk/>
          <pc:sldMk cId="651201659" sldId="456"/>
        </pc:sldMkLst>
      </pc:sldChg>
      <pc:sldChg chg="del">
        <pc:chgData name="Tina Wakefield" userId="32fa97d0bbe6d22d" providerId="LiveId" clId="{C190538C-36B3-4007-A66B-A7C250A25E88}" dt="2021-01-22T13:28:17.947" v="9" actId="47"/>
        <pc:sldMkLst>
          <pc:docMk/>
          <pc:sldMk cId="1578133954" sldId="457"/>
        </pc:sldMkLst>
      </pc:sldChg>
      <pc:sldChg chg="del">
        <pc:chgData name="Tina Wakefield" userId="32fa97d0bbe6d22d" providerId="LiveId" clId="{C190538C-36B3-4007-A66B-A7C250A25E88}" dt="2021-01-22T13:28:19.480" v="13" actId="47"/>
        <pc:sldMkLst>
          <pc:docMk/>
          <pc:sldMk cId="1524101990" sldId="458"/>
        </pc:sldMkLst>
      </pc:sldChg>
      <pc:sldChg chg="modSp mod ord">
        <pc:chgData name="Tina Wakefield" userId="32fa97d0bbe6d22d" providerId="LiveId" clId="{C190538C-36B3-4007-A66B-A7C250A25E88}" dt="2021-01-25T17:17:07.561" v="2537" actId="255"/>
        <pc:sldMkLst>
          <pc:docMk/>
          <pc:sldMk cId="3989911433" sldId="459"/>
        </pc:sldMkLst>
        <pc:spChg chg="mod">
          <ac:chgData name="Tina Wakefield" userId="32fa97d0bbe6d22d" providerId="LiveId" clId="{C190538C-36B3-4007-A66B-A7C250A25E88}" dt="2021-01-25T17:17:07.561" v="2537" actId="255"/>
          <ac:spMkLst>
            <pc:docMk/>
            <pc:sldMk cId="3989911433" sldId="459"/>
            <ac:spMk id="3" creationId="{910B65ED-2DC3-46DD-B7CE-C4ABCBEA6392}"/>
          </ac:spMkLst>
        </pc:spChg>
      </pc:sldChg>
      <pc:sldChg chg="addSp delSp modSp new mod chgLayout">
        <pc:chgData name="Tina Wakefield" userId="32fa97d0bbe6d22d" providerId="LiveId" clId="{C190538C-36B3-4007-A66B-A7C250A25E88}" dt="2021-01-25T15:11:40.852" v="1093" actId="20577"/>
        <pc:sldMkLst>
          <pc:docMk/>
          <pc:sldMk cId="2264961121" sldId="460"/>
        </pc:sldMkLst>
        <pc:spChg chg="mod ord">
          <ac:chgData name="Tina Wakefield" userId="32fa97d0bbe6d22d" providerId="LiveId" clId="{C190538C-36B3-4007-A66B-A7C250A25E88}" dt="2021-01-25T15:11:40.852" v="1093" actId="20577"/>
          <ac:spMkLst>
            <pc:docMk/>
            <pc:sldMk cId="2264961121" sldId="460"/>
            <ac:spMk id="2" creationId="{1340D3C5-C29C-46F2-9577-34776C0E979A}"/>
          </ac:spMkLst>
        </pc:spChg>
        <pc:spChg chg="del">
          <ac:chgData name="Tina Wakefield" userId="32fa97d0bbe6d22d" providerId="LiveId" clId="{C190538C-36B3-4007-A66B-A7C250A25E88}" dt="2021-01-22T17:42:12.030" v="605"/>
          <ac:spMkLst>
            <pc:docMk/>
            <pc:sldMk cId="2264961121" sldId="460"/>
            <ac:spMk id="3" creationId="{969F608A-B678-46E7-9E98-20DEB87A021B}"/>
          </ac:spMkLst>
        </pc:spChg>
        <pc:spChg chg="add del mod">
          <ac:chgData name="Tina Wakefield" userId="32fa97d0bbe6d22d" providerId="LiveId" clId="{C190538C-36B3-4007-A66B-A7C250A25E88}" dt="2021-01-25T15:04:09.495" v="1020" actId="478"/>
          <ac:spMkLst>
            <pc:docMk/>
            <pc:sldMk cId="2264961121" sldId="460"/>
            <ac:spMk id="5" creationId="{97952466-2338-445F-9585-89ED51B9EF69}"/>
          </ac:spMkLst>
        </pc:spChg>
        <pc:picChg chg="add mod ord">
          <ac:chgData name="Tina Wakefield" userId="32fa97d0bbe6d22d" providerId="LiveId" clId="{C190538C-36B3-4007-A66B-A7C250A25E88}" dt="2021-01-25T15:04:41.942" v="1027" actId="1076"/>
          <ac:picMkLst>
            <pc:docMk/>
            <pc:sldMk cId="2264961121" sldId="460"/>
            <ac:picMk id="4" creationId="{9CE68C0C-0042-4905-BADB-B523A93B857E}"/>
          </ac:picMkLst>
        </pc:picChg>
      </pc:sldChg>
      <pc:sldChg chg="modSp new mod">
        <pc:chgData name="Tina Wakefield" userId="32fa97d0bbe6d22d" providerId="LiveId" clId="{C190538C-36B3-4007-A66B-A7C250A25E88}" dt="2021-01-25T16:06:05.640" v="1972" actId="20577"/>
        <pc:sldMkLst>
          <pc:docMk/>
          <pc:sldMk cId="2557896278" sldId="461"/>
        </pc:sldMkLst>
        <pc:spChg chg="mod">
          <ac:chgData name="Tina Wakefield" userId="32fa97d0bbe6d22d" providerId="LiveId" clId="{C190538C-36B3-4007-A66B-A7C250A25E88}" dt="2021-01-25T15:17:01.864" v="1115" actId="20577"/>
          <ac:spMkLst>
            <pc:docMk/>
            <pc:sldMk cId="2557896278" sldId="461"/>
            <ac:spMk id="2" creationId="{23F759C2-3221-4BF5-B0E5-C8AE07CF119A}"/>
          </ac:spMkLst>
        </pc:spChg>
        <pc:spChg chg="mod">
          <ac:chgData name="Tina Wakefield" userId="32fa97d0bbe6d22d" providerId="LiveId" clId="{C190538C-36B3-4007-A66B-A7C250A25E88}" dt="2021-01-25T16:06:05.640" v="1972" actId="20577"/>
          <ac:spMkLst>
            <pc:docMk/>
            <pc:sldMk cId="2557896278" sldId="461"/>
            <ac:spMk id="3" creationId="{5D21F91B-7BE7-4ECA-821F-12CAC4834181}"/>
          </ac:spMkLst>
        </pc:spChg>
      </pc:sldChg>
      <pc:sldChg chg="addSp delSp modSp new del">
        <pc:chgData name="Tina Wakefield" userId="32fa97d0bbe6d22d" providerId="LiveId" clId="{C190538C-36B3-4007-A66B-A7C250A25E88}" dt="2021-01-25T15:40:13.119" v="1720" actId="47"/>
        <pc:sldMkLst>
          <pc:docMk/>
          <pc:sldMk cId="1949305640" sldId="462"/>
        </pc:sldMkLst>
        <pc:spChg chg="del">
          <ac:chgData name="Tina Wakefield" userId="32fa97d0bbe6d22d" providerId="LiveId" clId="{C190538C-36B3-4007-A66B-A7C250A25E88}" dt="2021-01-22T17:43:32.889" v="609"/>
          <ac:spMkLst>
            <pc:docMk/>
            <pc:sldMk cId="1949305640" sldId="462"/>
            <ac:spMk id="3" creationId="{51EE0812-E346-44B8-B4CD-B1A224C846D3}"/>
          </ac:spMkLst>
        </pc:spChg>
        <pc:picChg chg="add mod">
          <ac:chgData name="Tina Wakefield" userId="32fa97d0bbe6d22d" providerId="LiveId" clId="{C190538C-36B3-4007-A66B-A7C250A25E88}" dt="2021-01-22T17:43:32.889" v="609"/>
          <ac:picMkLst>
            <pc:docMk/>
            <pc:sldMk cId="1949305640" sldId="462"/>
            <ac:picMk id="4" creationId="{DB289161-0661-4E1D-B6FD-7A3A194662AA}"/>
          </ac:picMkLst>
        </pc:picChg>
      </pc:sldChg>
      <pc:sldChg chg="addSp delSp modSp new mod ord">
        <pc:chgData name="Tina Wakefield" userId="32fa97d0bbe6d22d" providerId="LiveId" clId="{C190538C-36B3-4007-A66B-A7C250A25E88}" dt="2021-01-25T16:34:28.665" v="2432" actId="20577"/>
        <pc:sldMkLst>
          <pc:docMk/>
          <pc:sldMk cId="3544944822" sldId="463"/>
        </pc:sldMkLst>
        <pc:spChg chg="mod">
          <ac:chgData name="Tina Wakefield" userId="32fa97d0bbe6d22d" providerId="LiveId" clId="{C190538C-36B3-4007-A66B-A7C250A25E88}" dt="2021-01-25T16:34:05.038" v="2426" actId="20577"/>
          <ac:spMkLst>
            <pc:docMk/>
            <pc:sldMk cId="3544944822" sldId="463"/>
            <ac:spMk id="2" creationId="{BA630EB0-CDDE-4125-8277-68BD558CCC89}"/>
          </ac:spMkLst>
        </pc:spChg>
        <pc:spChg chg="mod">
          <ac:chgData name="Tina Wakefield" userId="32fa97d0bbe6d22d" providerId="LiveId" clId="{C190538C-36B3-4007-A66B-A7C250A25E88}" dt="2021-01-25T16:34:28.665" v="2432" actId="20577"/>
          <ac:spMkLst>
            <pc:docMk/>
            <pc:sldMk cId="3544944822" sldId="463"/>
            <ac:spMk id="3" creationId="{F7A153E9-2824-4E67-B92C-B7EFAC9E06C5}"/>
          </ac:spMkLst>
        </pc:spChg>
        <pc:spChg chg="add del">
          <ac:chgData name="Tina Wakefield" userId="32fa97d0bbe6d22d" providerId="LiveId" clId="{C190538C-36B3-4007-A66B-A7C250A25E88}" dt="2021-01-25T14:57:13.324" v="993" actId="22"/>
          <ac:spMkLst>
            <pc:docMk/>
            <pc:sldMk cId="3544944822" sldId="463"/>
            <ac:spMk id="5" creationId="{E9BF98AF-D275-4ED8-8267-C7675D2E807B}"/>
          </ac:spMkLst>
        </pc:spChg>
        <pc:picChg chg="add mod">
          <ac:chgData name="Tina Wakefield" userId="32fa97d0bbe6d22d" providerId="LiveId" clId="{C190538C-36B3-4007-A66B-A7C250A25E88}" dt="2021-01-25T15:14:10.628" v="1113" actId="1076"/>
          <ac:picMkLst>
            <pc:docMk/>
            <pc:sldMk cId="3544944822" sldId="463"/>
            <ac:picMk id="6" creationId="{9DB27C1C-5112-47FA-BD22-F0E766994CD8}"/>
          </ac:picMkLst>
        </pc:picChg>
      </pc:sldChg>
      <pc:sldChg chg="addSp delSp modSp new del">
        <pc:chgData name="Tina Wakefield" userId="32fa97d0bbe6d22d" providerId="LiveId" clId="{C190538C-36B3-4007-A66B-A7C250A25E88}" dt="2021-01-25T17:17:19.639" v="2538" actId="2696"/>
        <pc:sldMkLst>
          <pc:docMk/>
          <pc:sldMk cId="3099464263" sldId="464"/>
        </pc:sldMkLst>
        <pc:spChg chg="del">
          <ac:chgData name="Tina Wakefield" userId="32fa97d0bbe6d22d" providerId="LiveId" clId="{C190538C-36B3-4007-A66B-A7C250A25E88}" dt="2021-01-22T17:51:05.925" v="634"/>
          <ac:spMkLst>
            <pc:docMk/>
            <pc:sldMk cId="3099464263" sldId="464"/>
            <ac:spMk id="3" creationId="{9F5ABF04-55A4-4A1A-B410-4595464FD69A}"/>
          </ac:spMkLst>
        </pc:spChg>
        <pc:picChg chg="add mod">
          <ac:chgData name="Tina Wakefield" userId="32fa97d0bbe6d22d" providerId="LiveId" clId="{C190538C-36B3-4007-A66B-A7C250A25E88}" dt="2021-01-22T17:51:05.925" v="634"/>
          <ac:picMkLst>
            <pc:docMk/>
            <pc:sldMk cId="3099464263" sldId="464"/>
            <ac:picMk id="1026" creationId="{9C5E1521-F04B-402A-814E-A5F2F88599A8}"/>
          </ac:picMkLst>
        </pc:picChg>
      </pc:sldChg>
      <pc:sldChg chg="addSp delSp modSp new del">
        <pc:chgData name="Tina Wakefield" userId="32fa97d0bbe6d22d" providerId="LiveId" clId="{C190538C-36B3-4007-A66B-A7C250A25E88}" dt="2021-01-25T14:57:41.838" v="996" actId="47"/>
        <pc:sldMkLst>
          <pc:docMk/>
          <pc:sldMk cId="3689446936" sldId="465"/>
        </pc:sldMkLst>
        <pc:spChg chg="del">
          <ac:chgData name="Tina Wakefield" userId="32fa97d0bbe6d22d" providerId="LiveId" clId="{C190538C-36B3-4007-A66B-A7C250A25E88}" dt="2021-01-22T17:51:36.334" v="636"/>
          <ac:spMkLst>
            <pc:docMk/>
            <pc:sldMk cId="3689446936" sldId="465"/>
            <ac:spMk id="3" creationId="{7C47DA75-1E03-4346-A104-97B9CB4A906B}"/>
          </ac:spMkLst>
        </pc:spChg>
        <pc:picChg chg="add mod">
          <ac:chgData name="Tina Wakefield" userId="32fa97d0bbe6d22d" providerId="LiveId" clId="{C190538C-36B3-4007-A66B-A7C250A25E88}" dt="2021-01-25T14:57:02.246" v="991" actId="571"/>
          <ac:picMkLst>
            <pc:docMk/>
            <pc:sldMk cId="3689446936" sldId="465"/>
            <ac:picMk id="4" creationId="{F2775301-7E94-46E0-973A-F614B6678B0C}"/>
          </ac:picMkLst>
        </pc:picChg>
        <pc:picChg chg="add mod">
          <ac:chgData name="Tina Wakefield" userId="32fa97d0bbe6d22d" providerId="LiveId" clId="{C190538C-36B3-4007-A66B-A7C250A25E88}" dt="2021-01-22T17:51:36.334" v="636"/>
          <ac:picMkLst>
            <pc:docMk/>
            <pc:sldMk cId="3689446936" sldId="465"/>
            <ac:picMk id="6146" creationId="{AD32402D-2F64-4D4C-B5D2-7416195C37F3}"/>
          </ac:picMkLst>
        </pc:picChg>
      </pc:sldChg>
      <pc:sldChg chg="addSp delSp modSp new del">
        <pc:chgData name="Tina Wakefield" userId="32fa97d0bbe6d22d" providerId="LiveId" clId="{C190538C-36B3-4007-A66B-A7C250A25E88}" dt="2021-01-25T15:40:16.750" v="1721" actId="47"/>
        <pc:sldMkLst>
          <pc:docMk/>
          <pc:sldMk cId="1781606650" sldId="466"/>
        </pc:sldMkLst>
        <pc:spChg chg="del">
          <ac:chgData name="Tina Wakefield" userId="32fa97d0bbe6d22d" providerId="LiveId" clId="{C190538C-36B3-4007-A66B-A7C250A25E88}" dt="2021-01-22T17:55:48.500" v="638"/>
          <ac:spMkLst>
            <pc:docMk/>
            <pc:sldMk cId="1781606650" sldId="466"/>
            <ac:spMk id="3" creationId="{7B8F22BA-EF27-4DFB-816C-AA28DE2545E2}"/>
          </ac:spMkLst>
        </pc:spChg>
        <pc:spChg chg="add mod">
          <ac:chgData name="Tina Wakefield" userId="32fa97d0bbe6d22d" providerId="LiveId" clId="{C190538C-36B3-4007-A66B-A7C250A25E88}" dt="2021-01-22T17:55:48.500" v="638"/>
          <ac:spMkLst>
            <pc:docMk/>
            <pc:sldMk cId="1781606650" sldId="466"/>
            <ac:spMk id="4" creationId="{C0D1BB69-A54C-4B82-BDA0-8BF61563A811}"/>
          </ac:spMkLst>
        </pc:spChg>
        <pc:picChg chg="add">
          <ac:chgData name="Tina Wakefield" userId="32fa97d0bbe6d22d" providerId="LiveId" clId="{C190538C-36B3-4007-A66B-A7C250A25E88}" dt="2021-01-22T17:58:19.018" v="639"/>
          <ac:picMkLst>
            <pc:docMk/>
            <pc:sldMk cId="1781606650" sldId="466"/>
            <ac:picMk id="7172" creationId="{F1525191-0747-42AF-A813-6AD09296D4A7}"/>
          </ac:picMkLst>
        </pc:picChg>
      </pc:sldChg>
      <pc:sldChg chg="addSp delSp modSp new mod">
        <pc:chgData name="Tina Wakefield" userId="32fa97d0bbe6d22d" providerId="LiveId" clId="{C190538C-36B3-4007-A66B-A7C250A25E88}" dt="2021-01-25T17:19:27.567" v="2611" actId="20577"/>
        <pc:sldMkLst>
          <pc:docMk/>
          <pc:sldMk cId="2095181104" sldId="467"/>
        </pc:sldMkLst>
        <pc:spChg chg="mod">
          <ac:chgData name="Tina Wakefield" userId="32fa97d0bbe6d22d" providerId="LiveId" clId="{C190538C-36B3-4007-A66B-A7C250A25E88}" dt="2021-01-25T17:19:27.567" v="2611" actId="20577"/>
          <ac:spMkLst>
            <pc:docMk/>
            <pc:sldMk cId="2095181104" sldId="467"/>
            <ac:spMk id="2" creationId="{C4153085-B234-4F33-A206-072696E9A880}"/>
          </ac:spMkLst>
        </pc:spChg>
        <pc:spChg chg="del">
          <ac:chgData name="Tina Wakefield" userId="32fa97d0bbe6d22d" providerId="LiveId" clId="{C190538C-36B3-4007-A66B-A7C250A25E88}" dt="2021-01-22T18:00:04.077" v="641"/>
          <ac:spMkLst>
            <pc:docMk/>
            <pc:sldMk cId="2095181104" sldId="467"/>
            <ac:spMk id="3" creationId="{1EF24452-8A08-4B22-BC4F-5F8D3C6BCF4F}"/>
          </ac:spMkLst>
        </pc:spChg>
        <pc:picChg chg="add mod">
          <ac:chgData name="Tina Wakefield" userId="32fa97d0bbe6d22d" providerId="LiveId" clId="{C190538C-36B3-4007-A66B-A7C250A25E88}" dt="2021-01-22T18:00:12.074" v="644" actId="14100"/>
          <ac:picMkLst>
            <pc:docMk/>
            <pc:sldMk cId="2095181104" sldId="467"/>
            <ac:picMk id="8194" creationId="{076F26AE-5A58-47B3-B574-E047F3319FD1}"/>
          </ac:picMkLst>
        </pc:picChg>
      </pc:sldChg>
      <pc:sldChg chg="modSp new del mod">
        <pc:chgData name="Tina Wakefield" userId="32fa97d0bbe6d22d" providerId="LiveId" clId="{C190538C-36B3-4007-A66B-A7C250A25E88}" dt="2021-01-25T15:33:01.466" v="1487" actId="2696"/>
        <pc:sldMkLst>
          <pc:docMk/>
          <pc:sldMk cId="3821129471" sldId="468"/>
        </pc:sldMkLst>
        <pc:spChg chg="mod">
          <ac:chgData name="Tina Wakefield" userId="32fa97d0bbe6d22d" providerId="LiveId" clId="{C190538C-36B3-4007-A66B-A7C250A25E88}" dt="2021-01-25T15:26:07.116" v="1158" actId="14100"/>
          <ac:spMkLst>
            <pc:docMk/>
            <pc:sldMk cId="3821129471" sldId="468"/>
            <ac:spMk id="2" creationId="{1303D97F-AEB0-4FDC-816F-1D0BC4516FB5}"/>
          </ac:spMkLst>
        </pc:spChg>
      </pc:sldChg>
      <pc:sldChg chg="modSp new mod">
        <pc:chgData name="Tina Wakefield" userId="32fa97d0bbe6d22d" providerId="LiveId" clId="{C190538C-36B3-4007-A66B-A7C250A25E88}" dt="2021-01-25T17:15:37.160" v="2505" actId="255"/>
        <pc:sldMkLst>
          <pc:docMk/>
          <pc:sldMk cId="2682071559" sldId="469"/>
        </pc:sldMkLst>
        <pc:spChg chg="mod">
          <ac:chgData name="Tina Wakefield" userId="32fa97d0bbe6d22d" providerId="LiveId" clId="{C190538C-36B3-4007-A66B-A7C250A25E88}" dt="2021-01-25T15:33:08.718" v="1488" actId="21"/>
          <ac:spMkLst>
            <pc:docMk/>
            <pc:sldMk cId="2682071559" sldId="469"/>
            <ac:spMk id="2" creationId="{4705441D-153E-46B0-B48B-9FCA2D2225BC}"/>
          </ac:spMkLst>
        </pc:spChg>
        <pc:spChg chg="mod">
          <ac:chgData name="Tina Wakefield" userId="32fa97d0bbe6d22d" providerId="LiveId" clId="{C190538C-36B3-4007-A66B-A7C250A25E88}" dt="2021-01-25T17:15:37.160" v="2505" actId="255"/>
          <ac:spMkLst>
            <pc:docMk/>
            <pc:sldMk cId="2682071559" sldId="469"/>
            <ac:spMk id="3" creationId="{68D7A056-E874-42E6-929B-68A4278FCF15}"/>
          </ac:spMkLst>
        </pc:spChg>
      </pc:sldChg>
      <pc:sldChg chg="modSp new mod">
        <pc:chgData name="Tina Wakefield" userId="32fa97d0bbe6d22d" providerId="LiveId" clId="{C190538C-36B3-4007-A66B-A7C250A25E88}" dt="2021-01-25T17:15:54.714" v="2507" actId="255"/>
        <pc:sldMkLst>
          <pc:docMk/>
          <pc:sldMk cId="2809047333" sldId="470"/>
        </pc:sldMkLst>
        <pc:spChg chg="mod">
          <ac:chgData name="Tina Wakefield" userId="32fa97d0bbe6d22d" providerId="LiveId" clId="{C190538C-36B3-4007-A66B-A7C250A25E88}" dt="2021-01-25T15:29:50.409" v="1357" actId="20577"/>
          <ac:spMkLst>
            <pc:docMk/>
            <pc:sldMk cId="2809047333" sldId="470"/>
            <ac:spMk id="2" creationId="{EEC7AAD3-F8DC-47C1-B043-B869F920C212}"/>
          </ac:spMkLst>
        </pc:spChg>
        <pc:spChg chg="mod">
          <ac:chgData name="Tina Wakefield" userId="32fa97d0bbe6d22d" providerId="LiveId" clId="{C190538C-36B3-4007-A66B-A7C250A25E88}" dt="2021-01-25T17:15:54.714" v="2507" actId="255"/>
          <ac:spMkLst>
            <pc:docMk/>
            <pc:sldMk cId="2809047333" sldId="470"/>
            <ac:spMk id="3" creationId="{7AC3138B-3A9F-4423-B667-8ADDD0A452F2}"/>
          </ac:spMkLst>
        </pc:spChg>
      </pc:sldChg>
      <pc:sldChg chg="modSp new mod">
        <pc:chgData name="Tina Wakefield" userId="32fa97d0bbe6d22d" providerId="LiveId" clId="{C190538C-36B3-4007-A66B-A7C250A25E88}" dt="2021-01-25T17:18:19.660" v="2539" actId="20577"/>
        <pc:sldMkLst>
          <pc:docMk/>
          <pc:sldMk cId="3567171541" sldId="471"/>
        </pc:sldMkLst>
        <pc:spChg chg="mod">
          <ac:chgData name="Tina Wakefield" userId="32fa97d0bbe6d22d" providerId="LiveId" clId="{C190538C-36B3-4007-A66B-A7C250A25E88}" dt="2021-01-25T15:47:12.184" v="1887" actId="20577"/>
          <ac:spMkLst>
            <pc:docMk/>
            <pc:sldMk cId="3567171541" sldId="471"/>
            <ac:spMk id="2" creationId="{1E9B29AC-DB97-43F6-962A-75DDED9547BA}"/>
          </ac:spMkLst>
        </pc:spChg>
        <pc:spChg chg="mod">
          <ac:chgData name="Tina Wakefield" userId="32fa97d0bbe6d22d" providerId="LiveId" clId="{C190538C-36B3-4007-A66B-A7C250A25E88}" dt="2021-01-25T17:18:19.660" v="2539" actId="20577"/>
          <ac:spMkLst>
            <pc:docMk/>
            <pc:sldMk cId="3567171541" sldId="471"/>
            <ac:spMk id="3" creationId="{5A02DE6F-F11F-46F9-B9EB-63E163CD1B5E}"/>
          </ac:spMkLst>
        </pc:spChg>
      </pc:sldChg>
      <pc:sldChg chg="addSp modSp new mod modClrScheme chgLayout">
        <pc:chgData name="Tina Wakefield" userId="32fa97d0bbe6d22d" providerId="LiveId" clId="{C190538C-36B3-4007-A66B-A7C250A25E88}" dt="2021-01-25T17:15:24.882" v="2504" actId="20577"/>
        <pc:sldMkLst>
          <pc:docMk/>
          <pc:sldMk cId="2660268115" sldId="472"/>
        </pc:sldMkLst>
        <pc:spChg chg="mod">
          <ac:chgData name="Tina Wakefield" userId="32fa97d0bbe6d22d" providerId="LiveId" clId="{C190538C-36B3-4007-A66B-A7C250A25E88}" dt="2021-01-25T15:48:43.921" v="1911" actId="26606"/>
          <ac:spMkLst>
            <pc:docMk/>
            <pc:sldMk cId="2660268115" sldId="472"/>
            <ac:spMk id="2" creationId="{3AEA1EDB-890F-4AC3-B14E-AC585CE044A0}"/>
          </ac:spMkLst>
        </pc:spChg>
        <pc:spChg chg="mod">
          <ac:chgData name="Tina Wakefield" userId="32fa97d0bbe6d22d" providerId="LiveId" clId="{C190538C-36B3-4007-A66B-A7C250A25E88}" dt="2021-01-25T17:15:24.882" v="2504" actId="20577"/>
          <ac:spMkLst>
            <pc:docMk/>
            <pc:sldMk cId="2660268115" sldId="472"/>
            <ac:spMk id="3" creationId="{BA1032D9-7179-4AB7-859D-04098BF31547}"/>
          </ac:spMkLst>
        </pc:spChg>
        <pc:picChg chg="add mod">
          <ac:chgData name="Tina Wakefield" userId="32fa97d0bbe6d22d" providerId="LiveId" clId="{C190538C-36B3-4007-A66B-A7C250A25E88}" dt="2021-01-25T15:49:01.437" v="1913" actId="14100"/>
          <ac:picMkLst>
            <pc:docMk/>
            <pc:sldMk cId="2660268115" sldId="472"/>
            <ac:picMk id="4" creationId="{0CAEE4D4-8367-47FF-A93F-14B28CF5BFCB}"/>
          </ac:picMkLst>
        </pc:picChg>
      </pc:sldChg>
      <pc:sldChg chg="modSp new mod">
        <pc:chgData name="Tina Wakefield" userId="32fa97d0bbe6d22d" providerId="LiveId" clId="{C190538C-36B3-4007-A66B-A7C250A25E88}" dt="2021-01-25T15:38:18.888" v="1679" actId="20577"/>
        <pc:sldMkLst>
          <pc:docMk/>
          <pc:sldMk cId="729290166" sldId="473"/>
        </pc:sldMkLst>
        <pc:spChg chg="mod">
          <ac:chgData name="Tina Wakefield" userId="32fa97d0bbe6d22d" providerId="LiveId" clId="{C190538C-36B3-4007-A66B-A7C250A25E88}" dt="2021-01-25T15:37:37.974" v="1665" actId="20577"/>
          <ac:spMkLst>
            <pc:docMk/>
            <pc:sldMk cId="729290166" sldId="473"/>
            <ac:spMk id="2" creationId="{4096B277-4E27-4CB5-84B5-4FA65B83B748}"/>
          </ac:spMkLst>
        </pc:spChg>
        <pc:spChg chg="mod">
          <ac:chgData name="Tina Wakefield" userId="32fa97d0bbe6d22d" providerId="LiveId" clId="{C190538C-36B3-4007-A66B-A7C250A25E88}" dt="2021-01-25T15:38:18.888" v="1679" actId="20577"/>
          <ac:spMkLst>
            <pc:docMk/>
            <pc:sldMk cId="729290166" sldId="473"/>
            <ac:spMk id="3" creationId="{654E9FC4-4D18-4DD9-A9BE-CE6916E3C591}"/>
          </ac:spMkLst>
        </pc:spChg>
      </pc:sldChg>
      <pc:sldChg chg="modSp new mod">
        <pc:chgData name="Tina Wakefield" userId="32fa97d0bbe6d22d" providerId="LiveId" clId="{C190538C-36B3-4007-A66B-A7C250A25E88}" dt="2021-01-25T17:16:59.339" v="2536" actId="6549"/>
        <pc:sldMkLst>
          <pc:docMk/>
          <pc:sldMk cId="1787024503" sldId="474"/>
        </pc:sldMkLst>
        <pc:spChg chg="mod">
          <ac:chgData name="Tina Wakefield" userId="32fa97d0bbe6d22d" providerId="LiveId" clId="{C190538C-36B3-4007-A66B-A7C250A25E88}" dt="2021-01-25T15:38:56.378" v="1699" actId="20577"/>
          <ac:spMkLst>
            <pc:docMk/>
            <pc:sldMk cId="1787024503" sldId="474"/>
            <ac:spMk id="2" creationId="{B49B92B9-68D7-44CA-9967-118529014B7B}"/>
          </ac:spMkLst>
        </pc:spChg>
        <pc:spChg chg="mod">
          <ac:chgData name="Tina Wakefield" userId="32fa97d0bbe6d22d" providerId="LiveId" clId="{C190538C-36B3-4007-A66B-A7C250A25E88}" dt="2021-01-25T17:16:59.339" v="2536" actId="6549"/>
          <ac:spMkLst>
            <pc:docMk/>
            <pc:sldMk cId="1787024503" sldId="474"/>
            <ac:spMk id="3" creationId="{E614F6D6-2BD8-4478-BF7C-B13E2739DF0C}"/>
          </ac:spMkLst>
        </pc:spChg>
      </pc:sldChg>
      <pc:sldChg chg="modSp new mod">
        <pc:chgData name="Tina Wakefield" userId="32fa97d0bbe6d22d" providerId="LiveId" clId="{C190538C-36B3-4007-A66B-A7C250A25E88}" dt="2021-01-25T16:35:16.263" v="2456" actId="20577"/>
        <pc:sldMkLst>
          <pc:docMk/>
          <pc:sldMk cId="2102378400" sldId="475"/>
        </pc:sldMkLst>
        <pc:spChg chg="mod">
          <ac:chgData name="Tina Wakefield" userId="32fa97d0bbe6d22d" providerId="LiveId" clId="{C190538C-36B3-4007-A66B-A7C250A25E88}" dt="2021-01-25T16:09:51.240" v="2003" actId="20577"/>
          <ac:spMkLst>
            <pc:docMk/>
            <pc:sldMk cId="2102378400" sldId="475"/>
            <ac:spMk id="2" creationId="{BDF131DF-908C-4083-A5E3-D9A5CE8B1AD8}"/>
          </ac:spMkLst>
        </pc:spChg>
        <pc:spChg chg="mod">
          <ac:chgData name="Tina Wakefield" userId="32fa97d0bbe6d22d" providerId="LiveId" clId="{C190538C-36B3-4007-A66B-A7C250A25E88}" dt="2021-01-25T16:35:16.263" v="2456" actId="20577"/>
          <ac:spMkLst>
            <pc:docMk/>
            <pc:sldMk cId="2102378400" sldId="475"/>
            <ac:spMk id="3" creationId="{08446F55-3A0F-4B83-B5AB-D2F098D93568}"/>
          </ac:spMkLst>
        </pc:spChg>
      </pc:sldChg>
      <pc:sldChg chg="addSp delSp modSp new mod modClrScheme chgLayout modNotesTx">
        <pc:chgData name="Tina Wakefield" userId="32fa97d0bbe6d22d" providerId="LiveId" clId="{C190538C-36B3-4007-A66B-A7C250A25E88}" dt="2021-01-25T16:36:14.348" v="2477" actId="20577"/>
        <pc:sldMkLst>
          <pc:docMk/>
          <pc:sldMk cId="1895641947" sldId="476"/>
        </pc:sldMkLst>
        <pc:spChg chg="del">
          <ac:chgData name="Tina Wakefield" userId="32fa97d0bbe6d22d" providerId="LiveId" clId="{C190538C-36B3-4007-A66B-A7C250A25E88}" dt="2021-01-25T16:18:42.884" v="2273" actId="700"/>
          <ac:spMkLst>
            <pc:docMk/>
            <pc:sldMk cId="1895641947" sldId="476"/>
            <ac:spMk id="2" creationId="{867DD9DB-DCCD-4AF4-9A3D-451EEB59964B}"/>
          </ac:spMkLst>
        </pc:spChg>
        <pc:spChg chg="del">
          <ac:chgData name="Tina Wakefield" userId="32fa97d0bbe6d22d" providerId="LiveId" clId="{C190538C-36B3-4007-A66B-A7C250A25E88}" dt="2021-01-25T16:18:42.884" v="2273" actId="700"/>
          <ac:spMkLst>
            <pc:docMk/>
            <pc:sldMk cId="1895641947" sldId="476"/>
            <ac:spMk id="3" creationId="{C6B4E9B8-B214-45EF-A150-009B2C1202C4}"/>
          </ac:spMkLst>
        </pc:spChg>
        <pc:picChg chg="add mod modCrop">
          <ac:chgData name="Tina Wakefield" userId="32fa97d0bbe6d22d" providerId="LiveId" clId="{C190538C-36B3-4007-A66B-A7C250A25E88}" dt="2021-01-25T16:36:02.041" v="2457" actId="14100"/>
          <ac:picMkLst>
            <pc:docMk/>
            <pc:sldMk cId="1895641947" sldId="476"/>
            <ac:picMk id="5" creationId="{07343514-765B-41DA-B1B7-E9F5BEF02C1E}"/>
          </ac:picMkLst>
        </pc:picChg>
      </pc:sldChg>
      <pc:sldChg chg="addSp delSp modSp new mod modClrScheme chgLayout modNotesTx">
        <pc:chgData name="Tina Wakefield" userId="32fa97d0bbe6d22d" providerId="LiveId" clId="{C190538C-36B3-4007-A66B-A7C250A25E88}" dt="2021-01-25T16:33:13.745" v="2415" actId="14100"/>
        <pc:sldMkLst>
          <pc:docMk/>
          <pc:sldMk cId="896918893" sldId="477"/>
        </pc:sldMkLst>
        <pc:spChg chg="del mod ord">
          <ac:chgData name="Tina Wakefield" userId="32fa97d0bbe6d22d" providerId="LiveId" clId="{C190538C-36B3-4007-A66B-A7C250A25E88}" dt="2021-01-25T16:22:31.032" v="2294" actId="700"/>
          <ac:spMkLst>
            <pc:docMk/>
            <pc:sldMk cId="896918893" sldId="477"/>
            <ac:spMk id="2" creationId="{3A3BE325-9DAB-4CAF-A24A-F929DF783AE0}"/>
          </ac:spMkLst>
        </pc:spChg>
        <pc:spChg chg="del">
          <ac:chgData name="Tina Wakefield" userId="32fa97d0bbe6d22d" providerId="LiveId" clId="{C190538C-36B3-4007-A66B-A7C250A25E88}" dt="2021-01-25T16:22:31.032" v="2294" actId="700"/>
          <ac:spMkLst>
            <pc:docMk/>
            <pc:sldMk cId="896918893" sldId="477"/>
            <ac:spMk id="3" creationId="{3A27B39B-9563-4B07-BA4F-658AFAA08C74}"/>
          </ac:spMkLst>
        </pc:spChg>
        <pc:spChg chg="add del mod ord">
          <ac:chgData name="Tina Wakefield" userId="32fa97d0bbe6d22d" providerId="LiveId" clId="{C190538C-36B3-4007-A66B-A7C250A25E88}" dt="2021-01-25T16:22:43.981" v="2295" actId="700"/>
          <ac:spMkLst>
            <pc:docMk/>
            <pc:sldMk cId="896918893" sldId="477"/>
            <ac:spMk id="4" creationId="{8E9CD5DF-228C-44C7-8FD6-1F9E2125FA7C}"/>
          </ac:spMkLst>
        </pc:spChg>
        <pc:picChg chg="add del">
          <ac:chgData name="Tina Wakefield" userId="32fa97d0bbe6d22d" providerId="LiveId" clId="{C190538C-36B3-4007-A66B-A7C250A25E88}" dt="2021-01-25T16:22:55.226" v="2297" actId="22"/>
          <ac:picMkLst>
            <pc:docMk/>
            <pc:sldMk cId="896918893" sldId="477"/>
            <ac:picMk id="6" creationId="{B46F5CE4-C670-4854-9FC6-1CCB81E1BF19}"/>
          </ac:picMkLst>
        </pc:picChg>
        <pc:picChg chg="add mod modCrop">
          <ac:chgData name="Tina Wakefield" userId="32fa97d0bbe6d22d" providerId="LiveId" clId="{C190538C-36B3-4007-A66B-A7C250A25E88}" dt="2021-01-25T16:33:13.745" v="2415" actId="14100"/>
          <ac:picMkLst>
            <pc:docMk/>
            <pc:sldMk cId="896918893" sldId="477"/>
            <ac:picMk id="8" creationId="{5C360718-9596-4667-935C-4DAD9C4B1BE7}"/>
          </ac:picMkLst>
        </pc:picChg>
      </pc:sldChg>
      <pc:sldChg chg="addSp delSp modSp new mod chgLayout modNotesTx">
        <pc:chgData name="Tina Wakefield" userId="32fa97d0bbe6d22d" providerId="LiveId" clId="{C190538C-36B3-4007-A66B-A7C250A25E88}" dt="2021-01-25T16:33:28.400" v="2419" actId="14100"/>
        <pc:sldMkLst>
          <pc:docMk/>
          <pc:sldMk cId="1844000021" sldId="478"/>
        </pc:sldMkLst>
        <pc:picChg chg="add del mod modCrop">
          <ac:chgData name="Tina Wakefield" userId="32fa97d0bbe6d22d" providerId="LiveId" clId="{C190538C-36B3-4007-A66B-A7C250A25E88}" dt="2021-01-25T16:26:48.137" v="2332" actId="22"/>
          <ac:picMkLst>
            <pc:docMk/>
            <pc:sldMk cId="1844000021" sldId="478"/>
            <ac:picMk id="3" creationId="{C6AE4784-B0B6-4DBA-BE52-5E1C165A4C47}"/>
          </ac:picMkLst>
        </pc:picChg>
        <pc:picChg chg="add mod modCrop">
          <ac:chgData name="Tina Wakefield" userId="32fa97d0bbe6d22d" providerId="LiveId" clId="{C190538C-36B3-4007-A66B-A7C250A25E88}" dt="2021-01-25T16:33:28.400" v="2419" actId="14100"/>
          <ac:picMkLst>
            <pc:docMk/>
            <pc:sldMk cId="1844000021" sldId="478"/>
            <ac:picMk id="5" creationId="{2393E538-0848-4F42-B6E1-AD434ED2DAFD}"/>
          </ac:picMkLst>
        </pc:picChg>
      </pc:sldChg>
      <pc:sldMasterChg chg="delSldLayout">
        <pc:chgData name="Tina Wakefield" userId="32fa97d0bbe6d22d" providerId="LiveId" clId="{C190538C-36B3-4007-A66B-A7C250A25E88}" dt="2021-01-22T13:28:12.427" v="4" actId="47"/>
        <pc:sldMasterMkLst>
          <pc:docMk/>
          <pc:sldMasterMk cId="0" sldId="2147483660"/>
        </pc:sldMasterMkLst>
        <pc:sldLayoutChg chg="del">
          <pc:chgData name="Tina Wakefield" userId="32fa97d0bbe6d22d" providerId="LiveId" clId="{C190538C-36B3-4007-A66B-A7C250A25E88}" dt="2021-01-22T13:28:12.427" v="4" actId="47"/>
          <pc:sldLayoutMkLst>
            <pc:docMk/>
            <pc:sldMasterMk cId="0" sldId="2147483660"/>
            <pc:sldLayoutMk cId="221477793" sldId="2147483673"/>
          </pc:sldLayoutMkLst>
        </pc:sldLayoutChg>
      </pc:sldMasterChg>
    </pc:docChg>
  </pc:docChgLst>
  <pc:docChgLst>
    <pc:chgData name="Tina Wakefield" userId="32fa97d0bbe6d22d" providerId="LiveId" clId="{A518F01C-60B5-4E69-AC96-C428D1FCA9AD}"/>
    <pc:docChg chg="delSld modSld">
      <pc:chgData name="Tina Wakefield" userId="32fa97d0bbe6d22d" providerId="LiveId" clId="{A518F01C-60B5-4E69-AC96-C428D1FCA9AD}" dt="2021-02-01T13:16:49.478" v="40" actId="47"/>
      <pc:docMkLst>
        <pc:docMk/>
      </pc:docMkLst>
      <pc:sldChg chg="del">
        <pc:chgData name="Tina Wakefield" userId="32fa97d0bbe6d22d" providerId="LiveId" clId="{A518F01C-60B5-4E69-AC96-C428D1FCA9AD}" dt="2021-02-01T13:16:49.478" v="40" actId="47"/>
        <pc:sldMkLst>
          <pc:docMk/>
          <pc:sldMk cId="3976236804" sldId="452"/>
        </pc:sldMkLst>
      </pc:sldChg>
      <pc:sldChg chg="modSp mod">
        <pc:chgData name="Tina Wakefield" userId="32fa97d0bbe6d22d" providerId="LiveId" clId="{A518F01C-60B5-4E69-AC96-C428D1FCA9AD}" dt="2021-01-28T09:24:59.500" v="39" actId="14100"/>
        <pc:sldMkLst>
          <pc:docMk/>
          <pc:sldMk cId="2809047333" sldId="470"/>
        </pc:sldMkLst>
        <pc:spChg chg="mod">
          <ac:chgData name="Tina Wakefield" userId="32fa97d0bbe6d22d" providerId="LiveId" clId="{A518F01C-60B5-4E69-AC96-C428D1FCA9AD}" dt="2021-01-28T09:23:58.408" v="20" actId="14100"/>
          <ac:spMkLst>
            <pc:docMk/>
            <pc:sldMk cId="2809047333" sldId="470"/>
            <ac:spMk id="2" creationId="{EEC7AAD3-F8DC-47C1-B043-B869F920C212}"/>
          </ac:spMkLst>
        </pc:spChg>
        <pc:spChg chg="mod">
          <ac:chgData name="Tina Wakefield" userId="32fa97d0bbe6d22d" providerId="LiveId" clId="{A518F01C-60B5-4E69-AC96-C428D1FCA9AD}" dt="2021-01-28T09:24:59.500" v="39" actId="14100"/>
          <ac:spMkLst>
            <pc:docMk/>
            <pc:sldMk cId="2809047333" sldId="470"/>
            <ac:spMk id="3" creationId="{7AC3138B-3A9F-4423-B667-8ADDD0A452F2}"/>
          </ac:spMkLst>
        </pc:spChg>
      </pc:sldChg>
      <pc:sldChg chg="modSp mod">
        <pc:chgData name="Tina Wakefield" userId="32fa97d0bbe6d22d" providerId="LiveId" clId="{A518F01C-60B5-4E69-AC96-C428D1FCA9AD}" dt="2021-01-28T09:22:46.526" v="11" actId="1076"/>
        <pc:sldMkLst>
          <pc:docMk/>
          <pc:sldMk cId="1895641947" sldId="476"/>
        </pc:sldMkLst>
        <pc:picChg chg="mod modCrop">
          <ac:chgData name="Tina Wakefield" userId="32fa97d0bbe6d22d" providerId="LiveId" clId="{A518F01C-60B5-4E69-AC96-C428D1FCA9AD}" dt="2021-01-28T09:22:46.526" v="11" actId="1076"/>
          <ac:picMkLst>
            <pc:docMk/>
            <pc:sldMk cId="1895641947" sldId="476"/>
            <ac:picMk id="5" creationId="{07343514-765B-41DA-B1B7-E9F5BEF02C1E}"/>
          </ac:picMkLst>
        </pc:picChg>
      </pc:sldChg>
      <pc:sldChg chg="modSp mod">
        <pc:chgData name="Tina Wakefield" userId="32fa97d0bbe6d22d" providerId="LiveId" clId="{A518F01C-60B5-4E69-AC96-C428D1FCA9AD}" dt="2021-01-28T09:21:46.320" v="2" actId="14100"/>
        <pc:sldMkLst>
          <pc:docMk/>
          <pc:sldMk cId="896918893" sldId="477"/>
        </pc:sldMkLst>
        <pc:picChg chg="mod">
          <ac:chgData name="Tina Wakefield" userId="32fa97d0bbe6d22d" providerId="LiveId" clId="{A518F01C-60B5-4E69-AC96-C428D1FCA9AD}" dt="2021-01-28T09:21:46.320" v="2" actId="14100"/>
          <ac:picMkLst>
            <pc:docMk/>
            <pc:sldMk cId="896918893" sldId="477"/>
            <ac:picMk id="8" creationId="{5C360718-9596-4667-935C-4DAD9C4B1BE7}"/>
          </ac:picMkLst>
        </pc:picChg>
      </pc:sldChg>
      <pc:sldChg chg="modSp mod">
        <pc:chgData name="Tina Wakefield" userId="32fa97d0bbe6d22d" providerId="LiveId" clId="{A518F01C-60B5-4E69-AC96-C428D1FCA9AD}" dt="2021-01-28T09:22:04.452" v="6" actId="1076"/>
        <pc:sldMkLst>
          <pc:docMk/>
          <pc:sldMk cId="1844000021" sldId="478"/>
        </pc:sldMkLst>
        <pc:picChg chg="mod">
          <ac:chgData name="Tina Wakefield" userId="32fa97d0bbe6d22d" providerId="LiveId" clId="{A518F01C-60B5-4E69-AC96-C428D1FCA9AD}" dt="2021-01-28T09:22:04.452" v="6" actId="1076"/>
          <ac:picMkLst>
            <pc:docMk/>
            <pc:sldMk cId="1844000021" sldId="478"/>
            <ac:picMk id="5" creationId="{2393E538-0848-4F42-B6E1-AD434ED2DAFD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4E7353-AA5E-4FCC-9606-7A530EF04121}" type="doc">
      <dgm:prSet loTypeId="urn:microsoft.com/office/officeart/2016/7/layout/VerticalSolidAction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78D761-BC1E-4265-A0E1-9540AFD7A3E7}">
      <dgm:prSet/>
      <dgm:spPr/>
      <dgm:t>
        <a:bodyPr/>
        <a:lstStyle/>
        <a:p>
          <a:r>
            <a:rPr lang="en-US"/>
            <a:t>Support</a:t>
          </a:r>
        </a:p>
      </dgm:t>
    </dgm:pt>
    <dgm:pt modelId="{82EF9A3B-90CC-40FB-BB74-8BAB65BC62F5}" type="parTrans" cxnId="{7AE2AD45-2090-4F62-BA29-BB76E13D8C2F}">
      <dgm:prSet/>
      <dgm:spPr/>
      <dgm:t>
        <a:bodyPr/>
        <a:lstStyle/>
        <a:p>
          <a:endParaRPr lang="en-US"/>
        </a:p>
      </dgm:t>
    </dgm:pt>
    <dgm:pt modelId="{27ACCD45-3600-497E-ADC9-3B9A0DB7FA6A}" type="sibTrans" cxnId="{7AE2AD45-2090-4F62-BA29-BB76E13D8C2F}">
      <dgm:prSet/>
      <dgm:spPr/>
      <dgm:t>
        <a:bodyPr/>
        <a:lstStyle/>
        <a:p>
          <a:endParaRPr lang="en-US"/>
        </a:p>
      </dgm:t>
    </dgm:pt>
    <dgm:pt modelId="{03D61733-272F-4FEA-951C-4B4AD478AAAE}">
      <dgm:prSet/>
      <dgm:spPr/>
      <dgm:t>
        <a:bodyPr/>
        <a:lstStyle/>
        <a:p>
          <a:r>
            <a:rPr lang="en-US" dirty="0"/>
            <a:t>Support services in self evaluation of the provision they make</a:t>
          </a:r>
        </a:p>
      </dgm:t>
    </dgm:pt>
    <dgm:pt modelId="{0024AFB7-AF24-495F-9544-562364947C2D}" type="parTrans" cxnId="{DE1E40F2-9868-4985-BD16-0B8233B0A0BD}">
      <dgm:prSet/>
      <dgm:spPr/>
      <dgm:t>
        <a:bodyPr/>
        <a:lstStyle/>
        <a:p>
          <a:endParaRPr lang="en-US"/>
        </a:p>
      </dgm:t>
    </dgm:pt>
    <dgm:pt modelId="{F9970E0E-8881-407F-99B2-34B6C3911DE2}" type="sibTrans" cxnId="{DE1E40F2-9868-4985-BD16-0B8233B0A0BD}">
      <dgm:prSet/>
      <dgm:spPr/>
      <dgm:t>
        <a:bodyPr/>
        <a:lstStyle/>
        <a:p>
          <a:endParaRPr lang="en-US"/>
        </a:p>
      </dgm:t>
    </dgm:pt>
    <dgm:pt modelId="{E72BA60C-2A68-42B4-AF66-97DDACD3FE4E}">
      <dgm:prSet/>
      <dgm:spPr/>
      <dgm:t>
        <a:bodyPr/>
        <a:lstStyle/>
        <a:p>
          <a:r>
            <a:rPr lang="en-US"/>
            <a:t>Enable</a:t>
          </a:r>
        </a:p>
      </dgm:t>
    </dgm:pt>
    <dgm:pt modelId="{455843D6-48CC-44F7-9F13-91E53DE6581B}" type="parTrans" cxnId="{1018D210-A4CE-48A3-A30F-A2AC4EEA2D85}">
      <dgm:prSet/>
      <dgm:spPr/>
      <dgm:t>
        <a:bodyPr/>
        <a:lstStyle/>
        <a:p>
          <a:endParaRPr lang="en-US"/>
        </a:p>
      </dgm:t>
    </dgm:pt>
    <dgm:pt modelId="{5CE70B0D-AFC6-4FE0-8DF2-3BC842A6D512}" type="sibTrans" cxnId="{1018D210-A4CE-48A3-A30F-A2AC4EEA2D85}">
      <dgm:prSet/>
      <dgm:spPr/>
      <dgm:t>
        <a:bodyPr/>
        <a:lstStyle/>
        <a:p>
          <a:endParaRPr lang="en-US"/>
        </a:p>
      </dgm:t>
    </dgm:pt>
    <dgm:pt modelId="{533FD4C7-AF71-402D-9979-8B67C9874446}">
      <dgm:prSet/>
      <dgm:spPr/>
      <dgm:t>
        <a:bodyPr/>
        <a:lstStyle/>
        <a:p>
          <a:r>
            <a:rPr lang="en-US" dirty="0"/>
            <a:t>Enable staff, leaders and managers to consider responsibilities and roles</a:t>
          </a:r>
        </a:p>
      </dgm:t>
    </dgm:pt>
    <dgm:pt modelId="{8932F2A0-E6D5-4DE2-8D2B-19F857C9DD6A}" type="parTrans" cxnId="{1523BFE3-B4C0-441A-BF57-115569AF6D3E}">
      <dgm:prSet/>
      <dgm:spPr/>
      <dgm:t>
        <a:bodyPr/>
        <a:lstStyle/>
        <a:p>
          <a:endParaRPr lang="en-US"/>
        </a:p>
      </dgm:t>
    </dgm:pt>
    <dgm:pt modelId="{5C725C9C-5A3C-467E-983C-1DB2310F7213}" type="sibTrans" cxnId="{1523BFE3-B4C0-441A-BF57-115569AF6D3E}">
      <dgm:prSet/>
      <dgm:spPr/>
      <dgm:t>
        <a:bodyPr/>
        <a:lstStyle/>
        <a:p>
          <a:endParaRPr lang="en-US"/>
        </a:p>
      </dgm:t>
    </dgm:pt>
    <dgm:pt modelId="{5D664378-A22C-42FC-8C17-378F28F58EA4}">
      <dgm:prSet/>
      <dgm:spPr/>
      <dgm:t>
        <a:bodyPr/>
        <a:lstStyle/>
        <a:p>
          <a:r>
            <a:rPr lang="en-US"/>
            <a:t>Help</a:t>
          </a:r>
        </a:p>
      </dgm:t>
    </dgm:pt>
    <dgm:pt modelId="{2491CD7A-5DB4-4956-AA47-044CA0A409E8}" type="parTrans" cxnId="{68242089-7F18-4116-BE28-421E4FB47F2D}">
      <dgm:prSet/>
      <dgm:spPr/>
      <dgm:t>
        <a:bodyPr/>
        <a:lstStyle/>
        <a:p>
          <a:endParaRPr lang="en-US"/>
        </a:p>
      </dgm:t>
    </dgm:pt>
    <dgm:pt modelId="{D9A78E34-7F70-4EDA-AD7A-7474860F36F8}" type="sibTrans" cxnId="{68242089-7F18-4116-BE28-421E4FB47F2D}">
      <dgm:prSet/>
      <dgm:spPr/>
      <dgm:t>
        <a:bodyPr/>
        <a:lstStyle/>
        <a:p>
          <a:endParaRPr lang="en-US"/>
        </a:p>
      </dgm:t>
    </dgm:pt>
    <dgm:pt modelId="{CDE30640-F1D1-4ED4-8141-509DB2B02766}">
      <dgm:prSet/>
      <dgm:spPr/>
      <dgm:t>
        <a:bodyPr/>
        <a:lstStyle/>
        <a:p>
          <a:r>
            <a:rPr lang="en-US"/>
            <a:t>Help parents and carers to understand what they might expect to be in place</a:t>
          </a:r>
        </a:p>
      </dgm:t>
    </dgm:pt>
    <dgm:pt modelId="{DE7DB39C-631A-4A0E-9BFC-B7CA97248AC2}" type="parTrans" cxnId="{F1F83E80-9378-437F-86C1-55D6C6891B29}">
      <dgm:prSet/>
      <dgm:spPr/>
      <dgm:t>
        <a:bodyPr/>
        <a:lstStyle/>
        <a:p>
          <a:endParaRPr lang="en-US"/>
        </a:p>
      </dgm:t>
    </dgm:pt>
    <dgm:pt modelId="{4120971F-FBCE-4CFE-AA1E-0B06312F2295}" type="sibTrans" cxnId="{F1F83E80-9378-437F-86C1-55D6C6891B29}">
      <dgm:prSet/>
      <dgm:spPr/>
      <dgm:t>
        <a:bodyPr/>
        <a:lstStyle/>
        <a:p>
          <a:endParaRPr lang="en-US"/>
        </a:p>
      </dgm:t>
    </dgm:pt>
    <dgm:pt modelId="{0700B3C3-8D37-45CE-83C8-5547C3896C35}">
      <dgm:prSet/>
      <dgm:spPr/>
      <dgm:t>
        <a:bodyPr/>
        <a:lstStyle/>
        <a:p>
          <a:r>
            <a:rPr lang="en-US"/>
            <a:t>Support</a:t>
          </a:r>
        </a:p>
      </dgm:t>
    </dgm:pt>
    <dgm:pt modelId="{F420B29B-5B0F-402F-8ED8-CE25A102352C}" type="parTrans" cxnId="{9E7C7C49-66E7-4DB0-9B8E-EB44CB342432}">
      <dgm:prSet/>
      <dgm:spPr/>
      <dgm:t>
        <a:bodyPr/>
        <a:lstStyle/>
        <a:p>
          <a:endParaRPr lang="en-US"/>
        </a:p>
      </dgm:t>
    </dgm:pt>
    <dgm:pt modelId="{D229EE59-4CEB-4880-9407-5E85714F3597}" type="sibTrans" cxnId="{9E7C7C49-66E7-4DB0-9B8E-EB44CB342432}">
      <dgm:prSet/>
      <dgm:spPr/>
      <dgm:t>
        <a:bodyPr/>
        <a:lstStyle/>
        <a:p>
          <a:endParaRPr lang="en-US"/>
        </a:p>
      </dgm:t>
    </dgm:pt>
    <dgm:pt modelId="{17DA8396-FB10-4751-8900-665C9B89047C}">
      <dgm:prSet/>
      <dgm:spPr/>
      <dgm:t>
        <a:bodyPr/>
        <a:lstStyle/>
        <a:p>
          <a:r>
            <a:rPr lang="en-US"/>
            <a:t>Support service improvement planning</a:t>
          </a:r>
        </a:p>
      </dgm:t>
    </dgm:pt>
    <dgm:pt modelId="{0B4D696D-4A75-4858-A88B-3CC8E066E72F}" type="parTrans" cxnId="{ED7177D0-EA37-4F24-B192-15580E94E46C}">
      <dgm:prSet/>
      <dgm:spPr/>
      <dgm:t>
        <a:bodyPr/>
        <a:lstStyle/>
        <a:p>
          <a:endParaRPr lang="en-US"/>
        </a:p>
      </dgm:t>
    </dgm:pt>
    <dgm:pt modelId="{70006997-116F-475D-8719-D55CF6B43C12}" type="sibTrans" cxnId="{ED7177D0-EA37-4F24-B192-15580E94E46C}">
      <dgm:prSet/>
      <dgm:spPr/>
      <dgm:t>
        <a:bodyPr/>
        <a:lstStyle/>
        <a:p>
          <a:endParaRPr lang="en-US"/>
        </a:p>
      </dgm:t>
    </dgm:pt>
    <dgm:pt modelId="{F12D032B-B49D-42EB-9215-6C6C6A59D8C9}">
      <dgm:prSet/>
      <dgm:spPr/>
      <dgm:t>
        <a:bodyPr/>
        <a:lstStyle/>
        <a:p>
          <a:r>
            <a:rPr lang="en-US"/>
            <a:t>Include</a:t>
          </a:r>
        </a:p>
      </dgm:t>
    </dgm:pt>
    <dgm:pt modelId="{E3BEC878-4107-45C9-8242-27E74E13C73C}" type="parTrans" cxnId="{F91DCD94-FA82-45DB-88F4-E107919EF31B}">
      <dgm:prSet/>
      <dgm:spPr/>
      <dgm:t>
        <a:bodyPr/>
        <a:lstStyle/>
        <a:p>
          <a:endParaRPr lang="en-US"/>
        </a:p>
      </dgm:t>
    </dgm:pt>
    <dgm:pt modelId="{395DF5CA-3AF6-4B36-9088-DA50B86D9C90}" type="sibTrans" cxnId="{F91DCD94-FA82-45DB-88F4-E107919EF31B}">
      <dgm:prSet/>
      <dgm:spPr/>
      <dgm:t>
        <a:bodyPr/>
        <a:lstStyle/>
        <a:p>
          <a:endParaRPr lang="en-US"/>
        </a:p>
      </dgm:t>
    </dgm:pt>
    <dgm:pt modelId="{5A55A40B-0E11-4F26-A7E5-5DF65B56424F}">
      <dgm:prSet/>
      <dgm:spPr/>
      <dgm:t>
        <a:bodyPr/>
        <a:lstStyle/>
        <a:p>
          <a:r>
            <a:rPr lang="en-US" dirty="0"/>
            <a:t>Include their partnership working with CYP, parents and </a:t>
          </a:r>
          <a:r>
            <a:rPr lang="en-US" dirty="0" err="1"/>
            <a:t>carers</a:t>
          </a:r>
          <a:r>
            <a:rPr lang="en-US" dirty="0"/>
            <a:t> and other agencies.</a:t>
          </a:r>
        </a:p>
      </dgm:t>
    </dgm:pt>
    <dgm:pt modelId="{4299F36A-E8C2-4762-B55E-06D4D36FCD40}" type="parTrans" cxnId="{15FFA354-071B-46FB-8A4E-799E38597151}">
      <dgm:prSet/>
      <dgm:spPr/>
      <dgm:t>
        <a:bodyPr/>
        <a:lstStyle/>
        <a:p>
          <a:endParaRPr lang="en-US"/>
        </a:p>
      </dgm:t>
    </dgm:pt>
    <dgm:pt modelId="{0E1E251A-4A43-437E-8B37-543C469FDACB}" type="sibTrans" cxnId="{15FFA354-071B-46FB-8A4E-799E38597151}">
      <dgm:prSet/>
      <dgm:spPr/>
      <dgm:t>
        <a:bodyPr/>
        <a:lstStyle/>
        <a:p>
          <a:endParaRPr lang="en-US"/>
        </a:p>
      </dgm:t>
    </dgm:pt>
    <dgm:pt modelId="{44F88967-BDFA-4A9C-B890-B068F1B042DA}" type="pres">
      <dgm:prSet presAssocID="{474E7353-AA5E-4FCC-9606-7A530EF04121}" presName="Name0" presStyleCnt="0">
        <dgm:presLayoutVars>
          <dgm:dir/>
          <dgm:animLvl val="lvl"/>
          <dgm:resizeHandles val="exact"/>
        </dgm:presLayoutVars>
      </dgm:prSet>
      <dgm:spPr/>
    </dgm:pt>
    <dgm:pt modelId="{6F74F6E9-A5C7-4AFC-902A-A3E89B3E008E}" type="pres">
      <dgm:prSet presAssocID="{9978D761-BC1E-4265-A0E1-9540AFD7A3E7}" presName="linNode" presStyleCnt="0"/>
      <dgm:spPr/>
    </dgm:pt>
    <dgm:pt modelId="{981B974F-E8A6-439F-98DB-2A78EF1176EE}" type="pres">
      <dgm:prSet presAssocID="{9978D761-BC1E-4265-A0E1-9540AFD7A3E7}" presName="parentText" presStyleLbl="alignNode1" presStyleIdx="0" presStyleCnt="5">
        <dgm:presLayoutVars>
          <dgm:chMax val="1"/>
          <dgm:bulletEnabled/>
        </dgm:presLayoutVars>
      </dgm:prSet>
      <dgm:spPr/>
    </dgm:pt>
    <dgm:pt modelId="{4434FF7D-3D99-41D7-8476-C22ADEA0BC00}" type="pres">
      <dgm:prSet presAssocID="{9978D761-BC1E-4265-A0E1-9540AFD7A3E7}" presName="descendantText" presStyleLbl="alignAccFollowNode1" presStyleIdx="0" presStyleCnt="5">
        <dgm:presLayoutVars>
          <dgm:bulletEnabled/>
        </dgm:presLayoutVars>
      </dgm:prSet>
      <dgm:spPr/>
    </dgm:pt>
    <dgm:pt modelId="{D9BABDA9-0E13-4657-8A38-C36390D47E7B}" type="pres">
      <dgm:prSet presAssocID="{27ACCD45-3600-497E-ADC9-3B9A0DB7FA6A}" presName="sp" presStyleCnt="0"/>
      <dgm:spPr/>
    </dgm:pt>
    <dgm:pt modelId="{56101371-B220-4F47-8401-860359E33E8F}" type="pres">
      <dgm:prSet presAssocID="{E72BA60C-2A68-42B4-AF66-97DDACD3FE4E}" presName="linNode" presStyleCnt="0"/>
      <dgm:spPr/>
    </dgm:pt>
    <dgm:pt modelId="{92D2E7A1-06EA-40D7-9110-8E5A5C85C4AC}" type="pres">
      <dgm:prSet presAssocID="{E72BA60C-2A68-42B4-AF66-97DDACD3FE4E}" presName="parentText" presStyleLbl="alignNode1" presStyleIdx="1" presStyleCnt="5">
        <dgm:presLayoutVars>
          <dgm:chMax val="1"/>
          <dgm:bulletEnabled/>
        </dgm:presLayoutVars>
      </dgm:prSet>
      <dgm:spPr/>
    </dgm:pt>
    <dgm:pt modelId="{7431E33F-083B-443D-96B0-50CBA0DC9F79}" type="pres">
      <dgm:prSet presAssocID="{E72BA60C-2A68-42B4-AF66-97DDACD3FE4E}" presName="descendantText" presStyleLbl="alignAccFollowNode1" presStyleIdx="1" presStyleCnt="5">
        <dgm:presLayoutVars>
          <dgm:bulletEnabled/>
        </dgm:presLayoutVars>
      </dgm:prSet>
      <dgm:spPr/>
    </dgm:pt>
    <dgm:pt modelId="{705BBEB8-53A2-48DB-877B-BEB4B95C8471}" type="pres">
      <dgm:prSet presAssocID="{5CE70B0D-AFC6-4FE0-8DF2-3BC842A6D512}" presName="sp" presStyleCnt="0"/>
      <dgm:spPr/>
    </dgm:pt>
    <dgm:pt modelId="{2D5B60A2-6312-4FEA-A40B-C6118EF40CB8}" type="pres">
      <dgm:prSet presAssocID="{5D664378-A22C-42FC-8C17-378F28F58EA4}" presName="linNode" presStyleCnt="0"/>
      <dgm:spPr/>
    </dgm:pt>
    <dgm:pt modelId="{A8A5C854-403B-46AB-A174-C47D795999B4}" type="pres">
      <dgm:prSet presAssocID="{5D664378-A22C-42FC-8C17-378F28F58EA4}" presName="parentText" presStyleLbl="alignNode1" presStyleIdx="2" presStyleCnt="5">
        <dgm:presLayoutVars>
          <dgm:chMax val="1"/>
          <dgm:bulletEnabled/>
        </dgm:presLayoutVars>
      </dgm:prSet>
      <dgm:spPr/>
    </dgm:pt>
    <dgm:pt modelId="{D18712F2-BBD4-4987-A8F4-37C80C89D0D3}" type="pres">
      <dgm:prSet presAssocID="{5D664378-A22C-42FC-8C17-378F28F58EA4}" presName="descendantText" presStyleLbl="alignAccFollowNode1" presStyleIdx="2" presStyleCnt="5">
        <dgm:presLayoutVars>
          <dgm:bulletEnabled/>
        </dgm:presLayoutVars>
      </dgm:prSet>
      <dgm:spPr/>
    </dgm:pt>
    <dgm:pt modelId="{509CFB12-FEF5-4F6B-A5D9-3D3EB97E1C72}" type="pres">
      <dgm:prSet presAssocID="{D9A78E34-7F70-4EDA-AD7A-7474860F36F8}" presName="sp" presStyleCnt="0"/>
      <dgm:spPr/>
    </dgm:pt>
    <dgm:pt modelId="{50C74893-5CD5-4087-942D-6472325A6711}" type="pres">
      <dgm:prSet presAssocID="{0700B3C3-8D37-45CE-83C8-5547C3896C35}" presName="linNode" presStyleCnt="0"/>
      <dgm:spPr/>
    </dgm:pt>
    <dgm:pt modelId="{1D21F1C4-9E11-445A-8694-CB9C739A0973}" type="pres">
      <dgm:prSet presAssocID="{0700B3C3-8D37-45CE-83C8-5547C3896C35}" presName="parentText" presStyleLbl="alignNode1" presStyleIdx="3" presStyleCnt="5">
        <dgm:presLayoutVars>
          <dgm:chMax val="1"/>
          <dgm:bulletEnabled/>
        </dgm:presLayoutVars>
      </dgm:prSet>
      <dgm:spPr/>
    </dgm:pt>
    <dgm:pt modelId="{1B99FF2D-871A-409E-BE6E-2BB7BAE3854B}" type="pres">
      <dgm:prSet presAssocID="{0700B3C3-8D37-45CE-83C8-5547C3896C35}" presName="descendantText" presStyleLbl="alignAccFollowNode1" presStyleIdx="3" presStyleCnt="5">
        <dgm:presLayoutVars>
          <dgm:bulletEnabled/>
        </dgm:presLayoutVars>
      </dgm:prSet>
      <dgm:spPr/>
    </dgm:pt>
    <dgm:pt modelId="{19410BFE-DF15-4631-9C5D-BAC5E3F38836}" type="pres">
      <dgm:prSet presAssocID="{D229EE59-4CEB-4880-9407-5E85714F3597}" presName="sp" presStyleCnt="0"/>
      <dgm:spPr/>
    </dgm:pt>
    <dgm:pt modelId="{4F97C2C7-0D54-4AE7-96EF-EC83E1D3FBA3}" type="pres">
      <dgm:prSet presAssocID="{F12D032B-B49D-42EB-9215-6C6C6A59D8C9}" presName="linNode" presStyleCnt="0"/>
      <dgm:spPr/>
    </dgm:pt>
    <dgm:pt modelId="{52AE4A6A-9FF7-439D-AB66-B74EFA5484BD}" type="pres">
      <dgm:prSet presAssocID="{F12D032B-B49D-42EB-9215-6C6C6A59D8C9}" presName="parentText" presStyleLbl="alignNode1" presStyleIdx="4" presStyleCnt="5">
        <dgm:presLayoutVars>
          <dgm:chMax val="1"/>
          <dgm:bulletEnabled/>
        </dgm:presLayoutVars>
      </dgm:prSet>
      <dgm:spPr/>
    </dgm:pt>
    <dgm:pt modelId="{DACB592C-6D62-4C0F-B08F-9DC62B1F3667}" type="pres">
      <dgm:prSet presAssocID="{F12D032B-B49D-42EB-9215-6C6C6A59D8C9}" presName="descendantText" presStyleLbl="alignAccFollowNode1" presStyleIdx="4" presStyleCnt="5">
        <dgm:presLayoutVars>
          <dgm:bulletEnabled/>
        </dgm:presLayoutVars>
      </dgm:prSet>
      <dgm:spPr/>
    </dgm:pt>
  </dgm:ptLst>
  <dgm:cxnLst>
    <dgm:cxn modelId="{1018D210-A4CE-48A3-A30F-A2AC4EEA2D85}" srcId="{474E7353-AA5E-4FCC-9606-7A530EF04121}" destId="{E72BA60C-2A68-42B4-AF66-97DDACD3FE4E}" srcOrd="1" destOrd="0" parTransId="{455843D6-48CC-44F7-9F13-91E53DE6581B}" sibTransId="{5CE70B0D-AFC6-4FE0-8DF2-3BC842A6D512}"/>
    <dgm:cxn modelId="{B8E6A635-6060-4E33-8999-3B287D6F0235}" type="presOf" srcId="{533FD4C7-AF71-402D-9979-8B67C9874446}" destId="{7431E33F-083B-443D-96B0-50CBA0DC9F79}" srcOrd="0" destOrd="0" presId="urn:microsoft.com/office/officeart/2016/7/layout/VerticalSolidActionList"/>
    <dgm:cxn modelId="{37601D43-7CA2-41F0-ABF0-67412F8D2146}" type="presOf" srcId="{0700B3C3-8D37-45CE-83C8-5547C3896C35}" destId="{1D21F1C4-9E11-445A-8694-CB9C739A0973}" srcOrd="0" destOrd="0" presId="urn:microsoft.com/office/officeart/2016/7/layout/VerticalSolidActionList"/>
    <dgm:cxn modelId="{0EBD9043-7F31-4AE1-A0A0-AC1154DACB4E}" type="presOf" srcId="{E72BA60C-2A68-42B4-AF66-97DDACD3FE4E}" destId="{92D2E7A1-06EA-40D7-9110-8E5A5C85C4AC}" srcOrd="0" destOrd="0" presId="urn:microsoft.com/office/officeart/2016/7/layout/VerticalSolidActionList"/>
    <dgm:cxn modelId="{7AE2AD45-2090-4F62-BA29-BB76E13D8C2F}" srcId="{474E7353-AA5E-4FCC-9606-7A530EF04121}" destId="{9978D761-BC1E-4265-A0E1-9540AFD7A3E7}" srcOrd="0" destOrd="0" parTransId="{82EF9A3B-90CC-40FB-BB74-8BAB65BC62F5}" sibTransId="{27ACCD45-3600-497E-ADC9-3B9A0DB7FA6A}"/>
    <dgm:cxn modelId="{9E7C7C49-66E7-4DB0-9B8E-EB44CB342432}" srcId="{474E7353-AA5E-4FCC-9606-7A530EF04121}" destId="{0700B3C3-8D37-45CE-83C8-5547C3896C35}" srcOrd="3" destOrd="0" parTransId="{F420B29B-5B0F-402F-8ED8-CE25A102352C}" sibTransId="{D229EE59-4CEB-4880-9407-5E85714F3597}"/>
    <dgm:cxn modelId="{15FFA354-071B-46FB-8A4E-799E38597151}" srcId="{F12D032B-B49D-42EB-9215-6C6C6A59D8C9}" destId="{5A55A40B-0E11-4F26-A7E5-5DF65B56424F}" srcOrd="0" destOrd="0" parTransId="{4299F36A-E8C2-4762-B55E-06D4D36FCD40}" sibTransId="{0E1E251A-4A43-437E-8B37-543C469FDACB}"/>
    <dgm:cxn modelId="{F1F83E80-9378-437F-86C1-55D6C6891B29}" srcId="{5D664378-A22C-42FC-8C17-378F28F58EA4}" destId="{CDE30640-F1D1-4ED4-8141-509DB2B02766}" srcOrd="0" destOrd="0" parTransId="{DE7DB39C-631A-4A0E-9BFC-B7CA97248AC2}" sibTransId="{4120971F-FBCE-4CFE-AA1E-0B06312F2295}"/>
    <dgm:cxn modelId="{FBFF8286-E7D4-405A-8F75-FAF0C1D34508}" type="presOf" srcId="{474E7353-AA5E-4FCC-9606-7A530EF04121}" destId="{44F88967-BDFA-4A9C-B890-B068F1B042DA}" srcOrd="0" destOrd="0" presId="urn:microsoft.com/office/officeart/2016/7/layout/VerticalSolidActionList"/>
    <dgm:cxn modelId="{68242089-7F18-4116-BE28-421E4FB47F2D}" srcId="{474E7353-AA5E-4FCC-9606-7A530EF04121}" destId="{5D664378-A22C-42FC-8C17-378F28F58EA4}" srcOrd="2" destOrd="0" parTransId="{2491CD7A-5DB4-4956-AA47-044CA0A409E8}" sibTransId="{D9A78E34-7F70-4EDA-AD7A-7474860F36F8}"/>
    <dgm:cxn modelId="{F91DCD94-FA82-45DB-88F4-E107919EF31B}" srcId="{474E7353-AA5E-4FCC-9606-7A530EF04121}" destId="{F12D032B-B49D-42EB-9215-6C6C6A59D8C9}" srcOrd="4" destOrd="0" parTransId="{E3BEC878-4107-45C9-8242-27E74E13C73C}" sibTransId="{395DF5CA-3AF6-4B36-9088-DA50B86D9C90}"/>
    <dgm:cxn modelId="{1A7939A3-3524-4944-8DC2-BCCE4FAADFFA}" type="presOf" srcId="{F12D032B-B49D-42EB-9215-6C6C6A59D8C9}" destId="{52AE4A6A-9FF7-439D-AB66-B74EFA5484BD}" srcOrd="0" destOrd="0" presId="urn:microsoft.com/office/officeart/2016/7/layout/VerticalSolidActionList"/>
    <dgm:cxn modelId="{C232B8B1-7469-4C0E-ABFF-BD85F8823537}" type="presOf" srcId="{9978D761-BC1E-4265-A0E1-9540AFD7A3E7}" destId="{981B974F-E8A6-439F-98DB-2A78EF1176EE}" srcOrd="0" destOrd="0" presId="urn:microsoft.com/office/officeart/2016/7/layout/VerticalSolidActionList"/>
    <dgm:cxn modelId="{327B9ABB-3E9B-42E0-B6C0-9FA459E99FA2}" type="presOf" srcId="{CDE30640-F1D1-4ED4-8141-509DB2B02766}" destId="{D18712F2-BBD4-4987-A8F4-37C80C89D0D3}" srcOrd="0" destOrd="0" presId="urn:microsoft.com/office/officeart/2016/7/layout/VerticalSolidActionList"/>
    <dgm:cxn modelId="{99EACBC0-CAEB-45B3-BFE9-42AAA18E8D67}" type="presOf" srcId="{5A55A40B-0E11-4F26-A7E5-5DF65B56424F}" destId="{DACB592C-6D62-4C0F-B08F-9DC62B1F3667}" srcOrd="0" destOrd="0" presId="urn:microsoft.com/office/officeart/2016/7/layout/VerticalSolidActionList"/>
    <dgm:cxn modelId="{ED7177D0-EA37-4F24-B192-15580E94E46C}" srcId="{0700B3C3-8D37-45CE-83C8-5547C3896C35}" destId="{17DA8396-FB10-4751-8900-665C9B89047C}" srcOrd="0" destOrd="0" parTransId="{0B4D696D-4A75-4858-A88B-3CC8E066E72F}" sibTransId="{70006997-116F-475D-8719-D55CF6B43C12}"/>
    <dgm:cxn modelId="{70073CE0-78B9-41B2-AE4C-68A148145104}" type="presOf" srcId="{5D664378-A22C-42FC-8C17-378F28F58EA4}" destId="{A8A5C854-403B-46AB-A174-C47D795999B4}" srcOrd="0" destOrd="0" presId="urn:microsoft.com/office/officeart/2016/7/layout/VerticalSolidActionList"/>
    <dgm:cxn modelId="{1523BFE3-B4C0-441A-BF57-115569AF6D3E}" srcId="{E72BA60C-2A68-42B4-AF66-97DDACD3FE4E}" destId="{533FD4C7-AF71-402D-9979-8B67C9874446}" srcOrd="0" destOrd="0" parTransId="{8932F2A0-E6D5-4DE2-8D2B-19F857C9DD6A}" sibTransId="{5C725C9C-5A3C-467E-983C-1DB2310F7213}"/>
    <dgm:cxn modelId="{D8C835E9-0484-4E3B-B713-C1D482ADE97B}" type="presOf" srcId="{03D61733-272F-4FEA-951C-4B4AD478AAAE}" destId="{4434FF7D-3D99-41D7-8476-C22ADEA0BC00}" srcOrd="0" destOrd="0" presId="urn:microsoft.com/office/officeart/2016/7/layout/VerticalSolidActionList"/>
    <dgm:cxn modelId="{DE1E40F2-9868-4985-BD16-0B8233B0A0BD}" srcId="{9978D761-BC1E-4265-A0E1-9540AFD7A3E7}" destId="{03D61733-272F-4FEA-951C-4B4AD478AAAE}" srcOrd="0" destOrd="0" parTransId="{0024AFB7-AF24-495F-9544-562364947C2D}" sibTransId="{F9970E0E-8881-407F-99B2-34B6C3911DE2}"/>
    <dgm:cxn modelId="{9B6FF7FA-F895-434C-B56D-4088EBA5C7A9}" type="presOf" srcId="{17DA8396-FB10-4751-8900-665C9B89047C}" destId="{1B99FF2D-871A-409E-BE6E-2BB7BAE3854B}" srcOrd="0" destOrd="0" presId="urn:microsoft.com/office/officeart/2016/7/layout/VerticalSolidActionList"/>
    <dgm:cxn modelId="{44E25DFC-E0A9-40E0-AECE-BA3675FEA35A}" type="presParOf" srcId="{44F88967-BDFA-4A9C-B890-B068F1B042DA}" destId="{6F74F6E9-A5C7-4AFC-902A-A3E89B3E008E}" srcOrd="0" destOrd="0" presId="urn:microsoft.com/office/officeart/2016/7/layout/VerticalSolidActionList"/>
    <dgm:cxn modelId="{1CA2609A-6AA6-4BFD-812E-E3749F7DBFFB}" type="presParOf" srcId="{6F74F6E9-A5C7-4AFC-902A-A3E89B3E008E}" destId="{981B974F-E8A6-439F-98DB-2A78EF1176EE}" srcOrd="0" destOrd="0" presId="urn:microsoft.com/office/officeart/2016/7/layout/VerticalSolidActionList"/>
    <dgm:cxn modelId="{9EF37E82-0FDE-499E-A243-936424908B8C}" type="presParOf" srcId="{6F74F6E9-A5C7-4AFC-902A-A3E89B3E008E}" destId="{4434FF7D-3D99-41D7-8476-C22ADEA0BC00}" srcOrd="1" destOrd="0" presId="urn:microsoft.com/office/officeart/2016/7/layout/VerticalSolidActionList"/>
    <dgm:cxn modelId="{A520E389-505E-4563-83F6-8FFD61B17231}" type="presParOf" srcId="{44F88967-BDFA-4A9C-B890-B068F1B042DA}" destId="{D9BABDA9-0E13-4657-8A38-C36390D47E7B}" srcOrd="1" destOrd="0" presId="urn:microsoft.com/office/officeart/2016/7/layout/VerticalSolidActionList"/>
    <dgm:cxn modelId="{D58D1981-CCA1-4CA6-882B-1F2ED51F4EB3}" type="presParOf" srcId="{44F88967-BDFA-4A9C-B890-B068F1B042DA}" destId="{56101371-B220-4F47-8401-860359E33E8F}" srcOrd="2" destOrd="0" presId="urn:microsoft.com/office/officeart/2016/7/layout/VerticalSolidActionList"/>
    <dgm:cxn modelId="{4532EE4F-3796-40E1-A9F8-B70CD39570D7}" type="presParOf" srcId="{56101371-B220-4F47-8401-860359E33E8F}" destId="{92D2E7A1-06EA-40D7-9110-8E5A5C85C4AC}" srcOrd="0" destOrd="0" presId="urn:microsoft.com/office/officeart/2016/7/layout/VerticalSolidActionList"/>
    <dgm:cxn modelId="{00D57089-C48A-4047-ACD5-FA4FEE9A2782}" type="presParOf" srcId="{56101371-B220-4F47-8401-860359E33E8F}" destId="{7431E33F-083B-443D-96B0-50CBA0DC9F79}" srcOrd="1" destOrd="0" presId="urn:microsoft.com/office/officeart/2016/7/layout/VerticalSolidActionList"/>
    <dgm:cxn modelId="{19D63207-79A7-403F-A00F-61AFB532981B}" type="presParOf" srcId="{44F88967-BDFA-4A9C-B890-B068F1B042DA}" destId="{705BBEB8-53A2-48DB-877B-BEB4B95C8471}" srcOrd="3" destOrd="0" presId="urn:microsoft.com/office/officeart/2016/7/layout/VerticalSolidActionList"/>
    <dgm:cxn modelId="{0C23F80E-23F8-487B-9675-7389FA33BAB4}" type="presParOf" srcId="{44F88967-BDFA-4A9C-B890-B068F1B042DA}" destId="{2D5B60A2-6312-4FEA-A40B-C6118EF40CB8}" srcOrd="4" destOrd="0" presId="urn:microsoft.com/office/officeart/2016/7/layout/VerticalSolidActionList"/>
    <dgm:cxn modelId="{33DEF4C4-3023-40F5-8C3A-32949486A505}" type="presParOf" srcId="{2D5B60A2-6312-4FEA-A40B-C6118EF40CB8}" destId="{A8A5C854-403B-46AB-A174-C47D795999B4}" srcOrd="0" destOrd="0" presId="urn:microsoft.com/office/officeart/2016/7/layout/VerticalSolidActionList"/>
    <dgm:cxn modelId="{45374FD0-BA14-4DDE-9E37-36FCBE7869B8}" type="presParOf" srcId="{2D5B60A2-6312-4FEA-A40B-C6118EF40CB8}" destId="{D18712F2-BBD4-4987-A8F4-37C80C89D0D3}" srcOrd="1" destOrd="0" presId="urn:microsoft.com/office/officeart/2016/7/layout/VerticalSolidActionList"/>
    <dgm:cxn modelId="{A9E90413-34D9-4706-AA4E-E58460B08E7D}" type="presParOf" srcId="{44F88967-BDFA-4A9C-B890-B068F1B042DA}" destId="{509CFB12-FEF5-4F6B-A5D9-3D3EB97E1C72}" srcOrd="5" destOrd="0" presId="urn:microsoft.com/office/officeart/2016/7/layout/VerticalSolidActionList"/>
    <dgm:cxn modelId="{BA475CC4-B50E-4F2A-A4B7-16A6634F867E}" type="presParOf" srcId="{44F88967-BDFA-4A9C-B890-B068F1B042DA}" destId="{50C74893-5CD5-4087-942D-6472325A6711}" srcOrd="6" destOrd="0" presId="urn:microsoft.com/office/officeart/2016/7/layout/VerticalSolidActionList"/>
    <dgm:cxn modelId="{596AC535-4213-4A41-B39D-4A6E873EDE6B}" type="presParOf" srcId="{50C74893-5CD5-4087-942D-6472325A6711}" destId="{1D21F1C4-9E11-445A-8694-CB9C739A0973}" srcOrd="0" destOrd="0" presId="urn:microsoft.com/office/officeart/2016/7/layout/VerticalSolidActionList"/>
    <dgm:cxn modelId="{8600A6A7-3BD0-4BB5-934B-C3BB9846C8E5}" type="presParOf" srcId="{50C74893-5CD5-4087-942D-6472325A6711}" destId="{1B99FF2D-871A-409E-BE6E-2BB7BAE3854B}" srcOrd="1" destOrd="0" presId="urn:microsoft.com/office/officeart/2016/7/layout/VerticalSolidActionList"/>
    <dgm:cxn modelId="{D92BC523-630F-4745-8C72-5697E4EBDC40}" type="presParOf" srcId="{44F88967-BDFA-4A9C-B890-B068F1B042DA}" destId="{19410BFE-DF15-4631-9C5D-BAC5E3F38836}" srcOrd="7" destOrd="0" presId="urn:microsoft.com/office/officeart/2016/7/layout/VerticalSolidActionList"/>
    <dgm:cxn modelId="{2FB169ED-E524-4165-B870-6939A0169588}" type="presParOf" srcId="{44F88967-BDFA-4A9C-B890-B068F1B042DA}" destId="{4F97C2C7-0D54-4AE7-96EF-EC83E1D3FBA3}" srcOrd="8" destOrd="0" presId="urn:microsoft.com/office/officeart/2016/7/layout/VerticalSolidActionList"/>
    <dgm:cxn modelId="{B8902124-A187-44D3-A369-0F99C76A1C2C}" type="presParOf" srcId="{4F97C2C7-0D54-4AE7-96EF-EC83E1D3FBA3}" destId="{52AE4A6A-9FF7-439D-AB66-B74EFA5484BD}" srcOrd="0" destOrd="0" presId="urn:microsoft.com/office/officeart/2016/7/layout/VerticalSolidActionList"/>
    <dgm:cxn modelId="{D7B6329B-DC7C-4F17-8E84-66579F3C6131}" type="presParOf" srcId="{4F97C2C7-0D54-4AE7-96EF-EC83E1D3FBA3}" destId="{DACB592C-6D62-4C0F-B08F-9DC62B1F3667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34FF7D-3D99-41D7-8476-C22ADEA0BC00}">
      <dsp:nvSpPr>
        <dsp:cNvPr id="0" name=""/>
        <dsp:cNvSpPr/>
      </dsp:nvSpPr>
      <dsp:spPr>
        <a:xfrm>
          <a:off x="2087954" y="2659"/>
          <a:ext cx="8351816" cy="116709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048" tIns="296441" rIns="162048" bIns="29644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Support services in self evaluation of the provision they make</a:t>
          </a:r>
        </a:p>
      </dsp:txBody>
      <dsp:txXfrm>
        <a:off x="2087954" y="2659"/>
        <a:ext cx="8351816" cy="1167091"/>
      </dsp:txXfrm>
    </dsp:sp>
    <dsp:sp modelId="{981B974F-E8A6-439F-98DB-2A78EF1176EE}">
      <dsp:nvSpPr>
        <dsp:cNvPr id="0" name=""/>
        <dsp:cNvSpPr/>
      </dsp:nvSpPr>
      <dsp:spPr>
        <a:xfrm>
          <a:off x="0" y="2659"/>
          <a:ext cx="2087954" cy="1167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88" tIns="115283" rIns="110488" bIns="115283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Support</a:t>
          </a:r>
        </a:p>
      </dsp:txBody>
      <dsp:txXfrm>
        <a:off x="0" y="2659"/>
        <a:ext cx="2087954" cy="1167091"/>
      </dsp:txXfrm>
    </dsp:sp>
    <dsp:sp modelId="{7431E33F-083B-443D-96B0-50CBA0DC9F79}">
      <dsp:nvSpPr>
        <dsp:cNvPr id="0" name=""/>
        <dsp:cNvSpPr/>
      </dsp:nvSpPr>
      <dsp:spPr>
        <a:xfrm>
          <a:off x="2087954" y="1239776"/>
          <a:ext cx="8351816" cy="116709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048" tIns="296441" rIns="162048" bIns="29644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Enable staff, leaders and managers to consider responsibilities and roles</a:t>
          </a:r>
        </a:p>
      </dsp:txBody>
      <dsp:txXfrm>
        <a:off x="2087954" y="1239776"/>
        <a:ext cx="8351816" cy="1167091"/>
      </dsp:txXfrm>
    </dsp:sp>
    <dsp:sp modelId="{92D2E7A1-06EA-40D7-9110-8E5A5C85C4AC}">
      <dsp:nvSpPr>
        <dsp:cNvPr id="0" name=""/>
        <dsp:cNvSpPr/>
      </dsp:nvSpPr>
      <dsp:spPr>
        <a:xfrm>
          <a:off x="0" y="1239776"/>
          <a:ext cx="2087954" cy="1167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88" tIns="115283" rIns="110488" bIns="115283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Enable</a:t>
          </a:r>
        </a:p>
      </dsp:txBody>
      <dsp:txXfrm>
        <a:off x="0" y="1239776"/>
        <a:ext cx="2087954" cy="1167091"/>
      </dsp:txXfrm>
    </dsp:sp>
    <dsp:sp modelId="{D18712F2-BBD4-4987-A8F4-37C80C89D0D3}">
      <dsp:nvSpPr>
        <dsp:cNvPr id="0" name=""/>
        <dsp:cNvSpPr/>
      </dsp:nvSpPr>
      <dsp:spPr>
        <a:xfrm>
          <a:off x="2087954" y="2476893"/>
          <a:ext cx="8351816" cy="116709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048" tIns="296441" rIns="162048" bIns="29644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Help parents and carers to understand what they might expect to be in place</a:t>
          </a:r>
        </a:p>
      </dsp:txBody>
      <dsp:txXfrm>
        <a:off x="2087954" y="2476893"/>
        <a:ext cx="8351816" cy="1167091"/>
      </dsp:txXfrm>
    </dsp:sp>
    <dsp:sp modelId="{A8A5C854-403B-46AB-A174-C47D795999B4}">
      <dsp:nvSpPr>
        <dsp:cNvPr id="0" name=""/>
        <dsp:cNvSpPr/>
      </dsp:nvSpPr>
      <dsp:spPr>
        <a:xfrm>
          <a:off x="0" y="2476893"/>
          <a:ext cx="2087954" cy="1167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88" tIns="115283" rIns="110488" bIns="115283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Help</a:t>
          </a:r>
        </a:p>
      </dsp:txBody>
      <dsp:txXfrm>
        <a:off x="0" y="2476893"/>
        <a:ext cx="2087954" cy="1167091"/>
      </dsp:txXfrm>
    </dsp:sp>
    <dsp:sp modelId="{1B99FF2D-871A-409E-BE6E-2BB7BAE3854B}">
      <dsp:nvSpPr>
        <dsp:cNvPr id="0" name=""/>
        <dsp:cNvSpPr/>
      </dsp:nvSpPr>
      <dsp:spPr>
        <a:xfrm>
          <a:off x="2087954" y="3714010"/>
          <a:ext cx="8351816" cy="116709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048" tIns="296441" rIns="162048" bIns="29644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Support service improvement planning</a:t>
          </a:r>
        </a:p>
      </dsp:txBody>
      <dsp:txXfrm>
        <a:off x="2087954" y="3714010"/>
        <a:ext cx="8351816" cy="1167091"/>
      </dsp:txXfrm>
    </dsp:sp>
    <dsp:sp modelId="{1D21F1C4-9E11-445A-8694-CB9C739A0973}">
      <dsp:nvSpPr>
        <dsp:cNvPr id="0" name=""/>
        <dsp:cNvSpPr/>
      </dsp:nvSpPr>
      <dsp:spPr>
        <a:xfrm>
          <a:off x="0" y="3714010"/>
          <a:ext cx="2087954" cy="1167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88" tIns="115283" rIns="110488" bIns="115283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Support</a:t>
          </a:r>
        </a:p>
      </dsp:txBody>
      <dsp:txXfrm>
        <a:off x="0" y="3714010"/>
        <a:ext cx="2087954" cy="1167091"/>
      </dsp:txXfrm>
    </dsp:sp>
    <dsp:sp modelId="{DACB592C-6D62-4C0F-B08F-9DC62B1F3667}">
      <dsp:nvSpPr>
        <dsp:cNvPr id="0" name=""/>
        <dsp:cNvSpPr/>
      </dsp:nvSpPr>
      <dsp:spPr>
        <a:xfrm>
          <a:off x="2087954" y="4951127"/>
          <a:ext cx="8351816" cy="116709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048" tIns="296441" rIns="162048" bIns="29644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Include their partnership working with CYP, parents and </a:t>
          </a:r>
          <a:r>
            <a:rPr lang="en-US" sz="2000" kern="1200" dirty="0" err="1"/>
            <a:t>carers</a:t>
          </a:r>
          <a:r>
            <a:rPr lang="en-US" sz="2000" kern="1200" dirty="0"/>
            <a:t> and other agencies.</a:t>
          </a:r>
        </a:p>
      </dsp:txBody>
      <dsp:txXfrm>
        <a:off x="2087954" y="4951127"/>
        <a:ext cx="8351816" cy="1167091"/>
      </dsp:txXfrm>
    </dsp:sp>
    <dsp:sp modelId="{52AE4A6A-9FF7-439D-AB66-B74EFA5484BD}">
      <dsp:nvSpPr>
        <dsp:cNvPr id="0" name=""/>
        <dsp:cNvSpPr/>
      </dsp:nvSpPr>
      <dsp:spPr>
        <a:xfrm>
          <a:off x="0" y="4951127"/>
          <a:ext cx="2087954" cy="1167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88" tIns="115283" rIns="110488" bIns="115283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Include</a:t>
          </a:r>
        </a:p>
      </dsp:txBody>
      <dsp:txXfrm>
        <a:off x="0" y="4951127"/>
        <a:ext cx="2087954" cy="11670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1094"/>
          </a:xfrm>
          <a:prstGeom prst="rect">
            <a:avLst/>
          </a:prstGeom>
        </p:spPr>
        <p:txBody>
          <a:bodyPr vert="horz" lIns="92004" tIns="46002" rIns="92004" bIns="4600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9" y="1"/>
            <a:ext cx="2984871" cy="501094"/>
          </a:xfrm>
          <a:prstGeom prst="rect">
            <a:avLst/>
          </a:prstGeom>
        </p:spPr>
        <p:txBody>
          <a:bodyPr vert="horz" lIns="92004" tIns="46002" rIns="92004" bIns="46002" rtlCol="0"/>
          <a:lstStyle>
            <a:lvl1pPr algn="r">
              <a:defRPr sz="1200"/>
            </a:lvl1pPr>
          </a:lstStyle>
          <a:p>
            <a:fld id="{8F84A415-ED1C-E04D-B7C7-85A00DC614DF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4871" cy="501094"/>
          </a:xfrm>
          <a:prstGeom prst="rect">
            <a:avLst/>
          </a:prstGeom>
        </p:spPr>
        <p:txBody>
          <a:bodyPr vert="horz" lIns="92004" tIns="46002" rIns="92004" bIns="4600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9" y="9519055"/>
            <a:ext cx="2984871" cy="501094"/>
          </a:xfrm>
          <a:prstGeom prst="rect">
            <a:avLst/>
          </a:prstGeom>
        </p:spPr>
        <p:txBody>
          <a:bodyPr vert="horz" lIns="92004" tIns="46002" rIns="92004" bIns="46002" rtlCol="0" anchor="b"/>
          <a:lstStyle>
            <a:lvl1pPr algn="r">
              <a:defRPr sz="1200"/>
            </a:lvl1pPr>
          </a:lstStyle>
          <a:p>
            <a:fld id="{3D9FAB58-3CE0-794F-B196-A923FE5D95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6614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1094"/>
          </a:xfrm>
          <a:prstGeom prst="rect">
            <a:avLst/>
          </a:prstGeom>
        </p:spPr>
        <p:txBody>
          <a:bodyPr vert="horz" lIns="92004" tIns="46002" rIns="92004" bIns="4600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1094"/>
          </a:xfrm>
          <a:prstGeom prst="rect">
            <a:avLst/>
          </a:prstGeom>
        </p:spPr>
        <p:txBody>
          <a:bodyPr vert="horz" lIns="92004" tIns="46002" rIns="92004" bIns="46002" rtlCol="0"/>
          <a:lstStyle>
            <a:lvl1pPr algn="r">
              <a:defRPr sz="1200"/>
            </a:lvl1pPr>
          </a:lstStyle>
          <a:p>
            <a:fld id="{2B06CD65-0052-A748-ABD9-E18F4F72E200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3188" y="752475"/>
            <a:ext cx="6681787" cy="37576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04" tIns="46002" rIns="92004" bIns="4600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60398"/>
            <a:ext cx="5510530" cy="4509850"/>
          </a:xfrm>
          <a:prstGeom prst="rect">
            <a:avLst/>
          </a:prstGeom>
        </p:spPr>
        <p:txBody>
          <a:bodyPr vert="horz" lIns="92004" tIns="46002" rIns="92004" bIns="46002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4871" cy="501094"/>
          </a:xfrm>
          <a:prstGeom prst="rect">
            <a:avLst/>
          </a:prstGeom>
        </p:spPr>
        <p:txBody>
          <a:bodyPr vert="horz" lIns="92004" tIns="46002" rIns="92004" bIns="4600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9055"/>
            <a:ext cx="2984871" cy="501094"/>
          </a:xfrm>
          <a:prstGeom prst="rect">
            <a:avLst/>
          </a:prstGeom>
        </p:spPr>
        <p:txBody>
          <a:bodyPr vert="horz" lIns="92004" tIns="46002" rIns="92004" bIns="46002" rtlCol="0" anchor="b"/>
          <a:lstStyle>
            <a:lvl1pPr algn="r">
              <a:defRPr sz="1200"/>
            </a:lvl1pPr>
          </a:lstStyle>
          <a:p>
            <a:fld id="{A6E30364-1EC5-4C4A-B73A-092E241CA3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552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10042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20084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30126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40168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50210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60252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70294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80336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975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077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>
            <a:extLst>
              <a:ext uri="{FF2B5EF4-FFF2-40B4-BE49-F238E27FC236}">
                <a16:creationId xmlns:a16="http://schemas.microsoft.com/office/drawing/2014/main" id="{FE3F845B-9DBD-4071-B7BD-746FE148843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539E97-B0DD-4C18-A6DA-E23D444BC150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73729" name="Rectangle 1">
            <a:extLst>
              <a:ext uri="{FF2B5EF4-FFF2-40B4-BE49-F238E27FC236}">
                <a16:creationId xmlns:a16="http://schemas.microsoft.com/office/drawing/2014/main" id="{F4F81EDB-1B0E-4E3F-9C20-8E7B13E7A612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" y="746125"/>
            <a:ext cx="6629400" cy="37290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Text Box 2">
            <a:extLst>
              <a:ext uri="{FF2B5EF4-FFF2-40B4-BE49-F238E27FC236}">
                <a16:creationId xmlns:a16="http://schemas.microsoft.com/office/drawing/2014/main" id="{14AA0FAD-83A0-4AA7-89A7-4133F733B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724400"/>
            <a:ext cx="5486400" cy="447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Quick examples QS A1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43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QS CC 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441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 of tool kit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26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661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81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09755" y="3469169"/>
            <a:ext cx="4320480" cy="1656184"/>
          </a:xfrm>
        </p:spPr>
        <p:txBody>
          <a:bodyPr/>
          <a:lstStyle>
            <a:lvl1pPr>
              <a:defRPr sz="48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09755" y="5269369"/>
            <a:ext cx="4320480" cy="1256769"/>
          </a:xfrm>
        </p:spPr>
        <p:txBody>
          <a:bodyPr/>
          <a:lstStyle>
            <a:lvl1pPr marL="0" indent="0" algn="l">
              <a:buNone/>
              <a:defRPr>
                <a:solidFill>
                  <a:schemeClr val="accent3"/>
                </a:solidFill>
              </a:defRPr>
            </a:lvl1pPr>
            <a:lvl2pPr marL="610042" indent="0" algn="ctr">
              <a:buNone/>
              <a:defRPr/>
            </a:lvl2pPr>
            <a:lvl3pPr marL="1220084" indent="0" algn="ctr">
              <a:buNone/>
              <a:defRPr/>
            </a:lvl3pPr>
            <a:lvl4pPr marL="1830126" indent="0" algn="ctr">
              <a:buNone/>
              <a:defRPr/>
            </a:lvl4pPr>
            <a:lvl5pPr marL="2440168" indent="0" algn="ctr">
              <a:buNone/>
              <a:defRPr/>
            </a:lvl5pPr>
            <a:lvl6pPr marL="3050210" indent="0" algn="ctr">
              <a:buNone/>
              <a:defRPr/>
            </a:lvl6pPr>
            <a:lvl7pPr marL="3660252" indent="0" algn="ctr">
              <a:buNone/>
              <a:defRPr/>
            </a:lvl7pPr>
            <a:lvl8pPr marL="4270294" indent="0" algn="ctr">
              <a:buNone/>
              <a:defRPr/>
            </a:lvl8pPr>
            <a:lvl9pPr marL="4880336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-360000" y="-170206"/>
            <a:ext cx="7200000" cy="720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2"/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639" y="1977741"/>
            <a:ext cx="10365899" cy="43323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2575" y="1329742"/>
            <a:ext cx="8258155" cy="6479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48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639" y="1485576"/>
            <a:ext cx="5081323" cy="482400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4" y="3069754"/>
            <a:ext cx="5081323" cy="32398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,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639" y="1977741"/>
            <a:ext cx="5081323" cy="4331836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4" y="3069754"/>
            <a:ext cx="5081323" cy="32398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2575" y="1329742"/>
            <a:ext cx="8258155" cy="6479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7568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ize picture, Grape log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806058"/>
            <a:ext cx="7681763" cy="720000"/>
          </a:xfrm>
          <a:solidFill>
            <a:schemeClr val="accent2"/>
          </a:solidFill>
        </p:spPr>
        <p:txBody>
          <a:bodyPr lIns="576000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1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size picture, white log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806058"/>
            <a:ext cx="7681763" cy="720000"/>
          </a:xfrm>
          <a:solidFill>
            <a:schemeClr val="accent2"/>
          </a:solidFill>
        </p:spPr>
        <p:txBody>
          <a:bodyPr lIns="576000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04" y="0"/>
            <a:ext cx="2339995" cy="190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39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a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770" y="0"/>
            <a:ext cx="2339995" cy="1902927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3217068" y="2493963"/>
            <a:ext cx="5761038" cy="1583903"/>
          </a:xfrm>
        </p:spPr>
        <p:txBody>
          <a:bodyPr/>
          <a:lstStyle>
            <a:lvl1pPr marL="0" indent="0" algn="ctr">
              <a:buNone/>
              <a:defRPr sz="4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“Insert quote</a:t>
            </a:r>
            <a:br>
              <a:rPr lang="en-US" dirty="0"/>
            </a:br>
            <a:r>
              <a:rPr lang="en-US" dirty="0"/>
              <a:t>here”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5737547" y="4221882"/>
            <a:ext cx="5472112" cy="864096"/>
          </a:xfrm>
        </p:spPr>
        <p:txBody>
          <a:bodyPr/>
          <a:lstStyle>
            <a:lvl1pPr marL="0" indent="0">
              <a:buNone/>
              <a:defRPr sz="4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Quoted by</a:t>
            </a:r>
          </a:p>
        </p:txBody>
      </p:sp>
    </p:spTree>
    <p:extLst>
      <p:ext uri="{BB962C8B-B14F-4D97-AF65-F5344CB8AC3E}">
        <p14:creationId xmlns:p14="http://schemas.microsoft.com/office/powerpoint/2010/main" val="359851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640" y="609743"/>
            <a:ext cx="907138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2008" tIns="61004" rIns="122008" bIns="610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639" y="1485578"/>
            <a:ext cx="1036589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2008" tIns="61004" rIns="122008" bIns="610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02" y="0"/>
            <a:ext cx="2340000" cy="190292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4" r:id="rId4"/>
    <p:sldLayoutId id="2147483669" r:id="rId5"/>
    <p:sldLayoutId id="2147483670" r:id="rId6"/>
    <p:sldLayoutId id="2147483671" r:id="rId7"/>
    <p:sldLayoutId id="2147483672" r:id="rId8"/>
    <p:sldLayoutId id="2147483666" r:id="rId9"/>
    <p:sldLayoutId id="2147483667" r:id="rId10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610042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6pPr>
      <a:lvl7pPr marL="1220084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7pPr>
      <a:lvl8pPr marL="1830126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8pPr>
      <a:lvl9pPr marL="2440168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9pPr>
    </p:titleStyle>
    <p:bodyStyle>
      <a:lvl1pPr marL="357188" indent="-35718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3200" b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Arial" panose="020B0604020202020204" pitchFamily="34" charset="0"/>
        <a:buNone/>
        <a:defRPr sz="3200">
          <a:solidFill>
            <a:schemeClr val="tx1"/>
          </a:solidFill>
          <a:latin typeface="+mn-lt"/>
          <a:ea typeface="+mn-ea"/>
        </a:defRPr>
      </a:lvl2pPr>
      <a:lvl3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3pPr>
      <a:lvl4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4pPr>
      <a:lvl5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5pPr>
      <a:lvl6pPr marL="3355231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6pPr>
      <a:lvl7pPr marL="3965273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7pPr>
      <a:lvl8pPr marL="4575315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8pPr>
      <a:lvl9pPr marL="5185357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042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0084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0126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0168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0210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0252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0294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0336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Tina.Wakefield@natsip.org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927364" cy="720000"/>
          </a:xfrm>
        </p:spPr>
        <p:txBody>
          <a:bodyPr/>
          <a:lstStyle/>
          <a:p>
            <a:pPr algn="ctr"/>
            <a:r>
              <a:rPr lang="en-GB" dirty="0"/>
              <a:t>NatSIP Quality Standards for Support Services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65539" y="1917626"/>
            <a:ext cx="5760639" cy="4391950"/>
          </a:xfrm>
        </p:spPr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000" b="1" dirty="0">
                <a:solidFill>
                  <a:schemeClr val="tx2"/>
                </a:solidFill>
              </a:rPr>
              <a:t>Next steps?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2400" dirty="0"/>
              <a:t>Tina Wakefield</a:t>
            </a:r>
          </a:p>
          <a:p>
            <a:pPr marL="0" indent="0" algn="ctr">
              <a:buNone/>
            </a:pPr>
            <a:r>
              <a:rPr lang="en-GB" sz="2400" dirty="0">
                <a:hlinkClick r:id="rId3"/>
              </a:rPr>
              <a:t>Tina.Wakefield@natsip.org.uk</a:t>
            </a:r>
            <a:r>
              <a:rPr lang="en-GB" sz="2400" dirty="0"/>
              <a:t> 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C2DE76B-D250-4970-BC76-BAB78F8534C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l="18601" t="25847" r="68076" b="8016"/>
          <a:stretch/>
        </p:blipFill>
        <p:spPr>
          <a:xfrm>
            <a:off x="1921123" y="2493690"/>
            <a:ext cx="2858327" cy="3240360"/>
          </a:xfrm>
        </p:spPr>
      </p:pic>
    </p:spTree>
    <p:extLst>
      <p:ext uri="{BB962C8B-B14F-4D97-AF65-F5344CB8AC3E}">
        <p14:creationId xmlns:p14="http://schemas.microsoft.com/office/powerpoint/2010/main" val="2723800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759C2-3221-4BF5-B0E5-C8AE07CF1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640" y="609742"/>
            <a:ext cx="7271180" cy="720000"/>
          </a:xfrm>
        </p:spPr>
        <p:txBody>
          <a:bodyPr/>
          <a:lstStyle/>
          <a:p>
            <a:r>
              <a:rPr lang="en-US" dirty="0"/>
              <a:t>The current Quality Standards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1F91B-7BE7-4ECA-821F-12CAC4834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639" y="2277666"/>
            <a:ext cx="10365899" cy="4032448"/>
          </a:xfrm>
        </p:spPr>
        <p:txBody>
          <a:bodyPr/>
          <a:lstStyle/>
          <a:p>
            <a:r>
              <a:rPr lang="en-US" dirty="0"/>
              <a:t>Written in 2016 and linked to the </a:t>
            </a:r>
            <a:r>
              <a:rPr lang="en-US" dirty="0" err="1"/>
              <a:t>Ofsted</a:t>
            </a:r>
            <a:r>
              <a:rPr lang="en-US" dirty="0"/>
              <a:t>/CQC Handbook</a:t>
            </a:r>
          </a:p>
          <a:p>
            <a:r>
              <a:rPr lang="en-US" dirty="0"/>
              <a:t>Funded by the DfE under a grant given to NatSIP</a:t>
            </a:r>
          </a:p>
          <a:p>
            <a:r>
              <a:rPr lang="en-US" dirty="0"/>
              <a:t>So… they currently have the DfE and the NatSIP logo </a:t>
            </a:r>
          </a:p>
          <a:p>
            <a:r>
              <a:rPr lang="en-US" dirty="0"/>
              <a:t>NatSIP Website says that they have been downloaded 2081 times! </a:t>
            </a:r>
          </a:p>
          <a:p>
            <a:pPr lvl="1"/>
            <a:r>
              <a:rPr lang="en-US" dirty="0"/>
              <a:t>	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7896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0D3C5-C29C-46F2-9577-34776C0E9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have they been used by services?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CE68C0C-0042-4905-BADB-B523A93B85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65339" y="2421682"/>
            <a:ext cx="367679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961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0AE540D3-C93D-49AA-A1BB-DBBD9B955F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4596580"/>
              </p:ext>
            </p:extLst>
          </p:nvPr>
        </p:nvGraphicFramePr>
        <p:xfrm>
          <a:off x="914400" y="189434"/>
          <a:ext cx="10439771" cy="6120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C360718-9596-4667-935C-4DAD9C4B1B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72" t="26020" r="60337" b="28296"/>
          <a:stretch/>
        </p:blipFill>
        <p:spPr>
          <a:xfrm>
            <a:off x="192931" y="579315"/>
            <a:ext cx="9865096" cy="522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918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93E538-0848-4F42-B6E1-AD434ED2DA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401" t="25967" r="59589" b="41574"/>
          <a:stretch/>
        </p:blipFill>
        <p:spPr>
          <a:xfrm>
            <a:off x="624979" y="1629594"/>
            <a:ext cx="10385007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000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30EB0-CDDE-4125-8277-68BD558CC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at the heart of the Quality Standards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153E9-2824-4E67-B92C-B7EFAC9E0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639" y="1845618"/>
            <a:ext cx="10365899" cy="2664296"/>
          </a:xfrm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dirty="0"/>
              <a:t>What do we already do?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z="3200" dirty="0"/>
              <a:t>What works well?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z="3200" dirty="0"/>
              <a:t>How do we evidence it?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z="3200" dirty="0"/>
              <a:t>How do we moderate this evidence and the conclusions we have come to?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B27C1C-5112-47FA-BD22-F0E766994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5379" y="5025790"/>
            <a:ext cx="3450635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944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131DF-908C-4083-A5E3-D9A5CE8B1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linked documents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446F55-3A0F-4B83-B5AB-D2F098D935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1) Quality Improvement Support Pack 2016 (1811 downloads) – </a:t>
            </a:r>
          </a:p>
          <a:p>
            <a:r>
              <a:rPr lang="en-US" dirty="0"/>
              <a:t>Examples of evidence from services</a:t>
            </a:r>
          </a:p>
          <a:p>
            <a:r>
              <a:rPr lang="en-US" dirty="0"/>
              <a:t>Links to documents used by services </a:t>
            </a:r>
          </a:p>
          <a:p>
            <a:r>
              <a:rPr lang="en-US" dirty="0"/>
              <a:t>Self audit tool (PDF)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2) Quality Improvement Self Audit Tool, Word Doc  (910 downloads)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2378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343514-765B-41DA-B1B7-E9F5BEF02C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24" t="34640" r="60177" b="8674"/>
          <a:stretch/>
        </p:blipFill>
        <p:spPr>
          <a:xfrm>
            <a:off x="-11766" y="1125538"/>
            <a:ext cx="11305256" cy="5544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41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A1EDB-890F-4AC3-B14E-AC585CE04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/>
              <a:t>Some questions?</a:t>
            </a:r>
            <a:endParaRPr lang="en-GB" sz="4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032D9-7179-4AB7-859D-04098BF315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4979" y="1557586"/>
            <a:ext cx="5904656" cy="5040560"/>
          </a:xfrm>
        </p:spPr>
        <p:txBody>
          <a:bodyPr wrap="square" anchor="t"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3200" dirty="0"/>
              <a:t>How are you now using the standards?</a:t>
            </a:r>
            <a:br>
              <a:rPr lang="en-US" sz="3200" dirty="0"/>
            </a:br>
            <a:endParaRPr lang="en-GB" sz="3200" dirty="0"/>
          </a:p>
        </p:txBody>
      </p:sp>
      <p:pic>
        <p:nvPicPr>
          <p:cNvPr id="4" name="Picture 2" descr="Quality standards — Stock Vector © carmenbobo #44710141">
            <a:extLst>
              <a:ext uri="{FF2B5EF4-FFF2-40B4-BE49-F238E27FC236}">
                <a16:creationId xmlns:a16="http://schemas.microsoft.com/office/drawing/2014/main" id="{0CAEE4D4-8367-47FF-A93F-14B28CF5B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5659" y="3165269"/>
            <a:ext cx="4534878" cy="272092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0268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5441D-153E-46B0-B48B-9FCA2D222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7A056-E874-42E6-929B-68A4278FCF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dirty="0"/>
              <a:t>Can you think of any areas that are missing or not given enough importance?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071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7AAD3-F8DC-47C1-B043-B869F920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1451900"/>
          </a:xfrm>
        </p:spPr>
        <p:txBody>
          <a:bodyPr/>
          <a:lstStyle/>
          <a:p>
            <a:r>
              <a:rPr lang="en-US" sz="3600" dirty="0"/>
              <a:t>Do you think the QS are understood by people outside the specialist services? 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3138B-3A9F-4423-B667-8ADDD0A452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639" y="1845618"/>
            <a:ext cx="10365899" cy="4464496"/>
          </a:xfrm>
        </p:spPr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>
                <a:solidFill>
                  <a:srgbClr val="222222"/>
                </a:solidFill>
                <a:latin typeface="Calibri" panose="020F0502020204030204" pitchFamily="34" charset="0"/>
              </a:rPr>
              <a:t>F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amilies?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222222"/>
                </a:solidFill>
                <a:latin typeface="Calibri" panose="020F0502020204030204" pitchFamily="34" charset="0"/>
              </a:rPr>
              <a:t>C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ommissioners? 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222222"/>
                </a:solidFill>
                <a:latin typeface="Calibri" panose="020F0502020204030204" pitchFamily="34" charset="0"/>
              </a:rPr>
              <a:t>Audiologists?</a:t>
            </a:r>
          </a:p>
          <a:p>
            <a:endParaRPr lang="en-US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US" sz="4000" dirty="0">
                <a:solidFill>
                  <a:srgbClr val="222222"/>
                </a:solidFill>
                <a:latin typeface="Calibri" panose="020F0502020204030204" pitchFamily="34" charset="0"/>
              </a:rPr>
              <a:t>I</a:t>
            </a:r>
            <a:r>
              <a:rPr lang="en-US" sz="4000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s this important?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809047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B29AC-DB97-43F6-962A-75DDED954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QS standards are currently SI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2DE6F-F11F-46F9-B9EB-63E163CD1B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b="0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b="0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Should we continue to write for all the forms of sensory impairment, or is there a case for separate standards for HI, VI and MSI?</a:t>
            </a: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7171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B92B9-68D7-44CA-9967-118529014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Quality improvement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4F6D6-2BD8-4478-BF7C-B13E2739DF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0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endParaRPr lang="en-US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The quality standards are accompanied by a quality improvement pack and toolkit.</a:t>
            </a:r>
          </a:p>
          <a:p>
            <a:endParaRPr lang="en-US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Are these useful?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7024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6B277-4E27-4CB5-84B5-4FA65B83B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Structure of the standards..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E9FC4-4D18-4DD9-A9BE-CE6916E3C5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0" i="0" dirty="0">
              <a:solidFill>
                <a:srgbClr val="222222"/>
              </a:solidFill>
              <a:effectLst/>
              <a:latin typeface="Calibri" panose="020F0502020204030204" pitchFamily="34" charset="0"/>
            </a:endParaRPr>
          </a:p>
          <a:p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The quality standards are now based around the inspection framework for the </a:t>
            </a:r>
            <a:r>
              <a:rPr lang="en-US" b="0" i="0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Ofsted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local area inspections. </a:t>
            </a:r>
            <a:endParaRPr lang="en-US" dirty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Should we continue to follow this approach? </a:t>
            </a:r>
          </a:p>
          <a:p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Does it matter? </a:t>
            </a:r>
          </a:p>
          <a:p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Is this important to commissioners?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92901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81E5F-777C-490E-AFAC-3D207CC22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B65ED-2DC3-46DD-B7CE-C4ABCBEA6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US" dirty="0"/>
              <a:t>Any other thoughts?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9911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3085-B234-4F33-A206-072696E9A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QS help us to do our best!</a:t>
            </a:r>
            <a:endParaRPr lang="en-GB" dirty="0"/>
          </a:p>
        </p:txBody>
      </p:sp>
      <p:pic>
        <p:nvPicPr>
          <p:cNvPr id="8194" name="Picture 2" descr="40+ Teacher Jokes // Humor ideas | teacher humor, humor, teacher">
            <a:extLst>
              <a:ext uri="{FF2B5EF4-FFF2-40B4-BE49-F238E27FC236}">
                <a16:creationId xmlns:a16="http://schemas.microsoft.com/office/drawing/2014/main" id="{076F26AE-5A58-47B3-B574-E047F3319FD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361" y="1809874"/>
            <a:ext cx="4528418" cy="452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181104"/>
      </p:ext>
    </p:extLst>
  </p:cSld>
  <p:clrMapOvr>
    <a:masterClrMapping/>
  </p:clrMapOvr>
</p:sld>
</file>

<file path=ppt/theme/theme1.xml><?xml version="1.0" encoding="utf-8"?>
<a:theme xmlns:a="http://schemas.openxmlformats.org/drawingml/2006/main" name="NDCS Presentation">
  <a:themeElements>
    <a:clrScheme name="NDCS 2017">
      <a:dk1>
        <a:sysClr val="windowText" lastClr="000000"/>
      </a:dk1>
      <a:lt1>
        <a:sysClr val="window" lastClr="FFFFFF"/>
      </a:lt1>
      <a:dk2>
        <a:srgbClr val="720062"/>
      </a:dk2>
      <a:lt2>
        <a:srgbClr val="87027B"/>
      </a:lt2>
      <a:accent1>
        <a:srgbClr val="720062"/>
      </a:accent1>
      <a:accent2>
        <a:srgbClr val="C6007E"/>
      </a:accent2>
      <a:accent3>
        <a:srgbClr val="0092BC"/>
      </a:accent3>
      <a:accent4>
        <a:srgbClr val="EA7600"/>
      </a:accent4>
      <a:accent5>
        <a:srgbClr val="F2A900"/>
      </a:accent5>
      <a:accent6>
        <a:srgbClr val="C4D600"/>
      </a:accent6>
      <a:hlink>
        <a:srgbClr val="0000FF"/>
      </a:hlink>
      <a:folHlink>
        <a:srgbClr val="800080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NDCS Presentation.potx" id="{490C02E1-6962-44D4-BF13-FEABEE32F9B4}" vid="{FA15BF4C-E5A2-4268-B67A-66EEB86DAB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396</Words>
  <Application>Microsoft Office PowerPoint</Application>
  <PresentationFormat>Custom</PresentationFormat>
  <Paragraphs>83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NDCS Presentation</vt:lpstr>
      <vt:lpstr>NatSIP Quality Standards for Support Services </vt:lpstr>
      <vt:lpstr>The current Quality Standards </vt:lpstr>
      <vt:lpstr>How have they been used by services?</vt:lpstr>
      <vt:lpstr>PowerPoint Presentation</vt:lpstr>
      <vt:lpstr>PowerPoint Presentation</vt:lpstr>
      <vt:lpstr>PowerPoint Presentation</vt:lpstr>
      <vt:lpstr>Questions at the heart of the Quality Standards</vt:lpstr>
      <vt:lpstr>Two linked documents</vt:lpstr>
      <vt:lpstr>PowerPoint Presentation</vt:lpstr>
      <vt:lpstr>Some questions?</vt:lpstr>
      <vt:lpstr>PowerPoint Presentation</vt:lpstr>
      <vt:lpstr>Do you think the QS are understood by people outside the specialist services?  </vt:lpstr>
      <vt:lpstr>The QS standards are currently SI </vt:lpstr>
      <vt:lpstr>Quality improvement</vt:lpstr>
      <vt:lpstr>Structure of the standards..</vt:lpstr>
      <vt:lpstr>PowerPoint Presentation</vt:lpstr>
      <vt:lpstr>QS help us to do our best!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NatSIP Quality Standards for Support Services </dc:title>
  <dc:creator>Tina Wakefield</dc:creator>
  <cp:lastModifiedBy>Tina Wakefield</cp:lastModifiedBy>
  <cp:revision>1</cp:revision>
  <dcterms:created xsi:type="dcterms:W3CDTF">2021-01-25T15:48:43Z</dcterms:created>
  <dcterms:modified xsi:type="dcterms:W3CDTF">2021-02-01T13:17:01Z</dcterms:modified>
</cp:coreProperties>
</file>