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6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5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7E9A6-1614-42A8-90AC-87225CD9D4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3EF2EC-02A2-4826-AAA8-FCEA8002C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BB252-F817-44F2-9A62-493D714A7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042F0-E9B0-440F-B3AE-628189656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6CBC2E-6BE4-4E1F-92CC-D7D2ADEB5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627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82CD9-13CC-4DB5-932B-BE5377F1C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A14D2-EE20-479C-9F45-B44D560AD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E98F6-FDCD-4947-B6E3-B979FCAAB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B3A1BF-B31C-4539-A0B8-263FA771F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A278F-4CF2-4F84-91F4-2D99E0665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698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05721-FC2D-49DE-8736-2D65D3486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BCD89F-6F79-42E7-9954-44BC36A88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213A8-AFCA-40AB-B38E-A28C5BFA5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52829-7999-4E34-99DC-5D1DCC15E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81FA7-0096-42D2-B428-BCBC71CD6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221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6197A-9D5B-4741-9BA5-AC6932B42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D871B-26B8-4525-81A2-8CB4EF9666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326A8C-35D4-4259-90AA-E9D065378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CA1C34-869E-4E2F-B810-D8EFD4E58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E3F3E8-ED37-484D-85D1-F02C049EC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E19DAC-11D1-4E24-B512-F31427B38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243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5490E-DC79-4139-A97B-7B9B459F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59D31A-67FC-4665-BBA7-A86C3EE04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B4309B-00DA-41E8-941F-D13E492CD9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EA6568-3516-4FD1-BCC9-632CF6895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B1A64E-B3F0-4311-96EA-DC41809DED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051688-540E-4B68-8246-E2F0A5482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B1A0D7-2F7D-4240-BC9B-1D857BE13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749E4-2AFF-4E74-9142-8871E1CDA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332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30A29-80BC-4CAA-824A-DDB35983B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FC5175-D340-4473-8A8C-C83815BE9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62F040-BA07-4979-ADC3-A6D5AD663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55322B-6816-4C48-8884-D46254565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785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63FCBA-C99E-49A4-8A09-C0721203F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00FF2E-722A-49E6-900A-3846A2FA0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200B42-2411-49D4-83B1-0E0CF1542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135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A1E52-3D7F-4792-B17B-04BE73C61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A19CB-E412-4D76-8460-8BCB3B929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C867F9-5311-4F5D-B856-54DAF2A77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384225-A070-4E3D-8FFE-AE158E2F8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ADF33-6DF2-4052-85E4-394C524B9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BEE9E5-DDF3-46F1-A8CD-811D807B3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243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217E5-C1BB-493C-9E38-58239E3D9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47760-E14A-4666-8007-704AC784A1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472CE3-F491-4BC7-8E7C-7B0C57653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F61C64-05E4-4557-AC1D-C5EE4FDB4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8F69CE-43DC-42D2-A3BA-8B22CDCFA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42528D-2DE9-4784-B49D-41637B1B3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608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7C1D-9B07-424D-BCD2-757CAF94D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074846-812A-46AF-9EB2-C0EF43CAA3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3175B-F9AF-4E69-B2AD-1F1D6B1CC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5AB63B-8C81-479C-AF7A-506D6B2B3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33E80-102A-4767-B35B-F3086CE84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938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DE6E74-417F-46B6-9108-8076AF2EC6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432BFC-42AB-4E04-80CD-42414A3F50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089D3-80C8-4D4A-B280-AA95F4D90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7580B-ECA5-4B7A-84F7-6E5F77268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F873A-D642-44B0-94ED-3AA125DB1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0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1D828F-68D3-403A-945B-A0261DDD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8B5A1-0F16-4D28-B46A-68D411B44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587045-FB44-49C0-87DE-26B47D5C93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B1ADF-B732-435E-A467-41C520E97F46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B2C40B-D40C-44B6-971B-3BB1878843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41F4-1A24-468E-A889-D03E94FFED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EDE6A-86A3-4E9A-9BAB-354F89187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2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ewweb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9DFB7-B15F-40E3-BE12-547CC84D6A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7BE7A4-47C9-4835-BDAC-64E3D2F315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5143" y="4331381"/>
            <a:ext cx="9144000" cy="1655762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Update for NatSIP/HOSS event 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4 February 2021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9154879-735F-4C4A-9610-5A4875E3F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688" y="1199594"/>
            <a:ext cx="5534624" cy="323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386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F43DD23-2607-4F64-BDBB-0FA8B0074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Key developments 2020-21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18C3143-75C1-4E5D-A532-0C67E6389C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Covid-19 support 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Online resources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LOOK-VIEW webinars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Consultation responses</a:t>
            </a: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Specialist VI curriculum project</a:t>
            </a:r>
          </a:p>
          <a:p>
            <a:pPr lvl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Joint RNIB/VIEW\VICTAR, UOB/TPT 2-year project to develop a nationally recognised, UK specialist VI curriculum framework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 resource hub containing or signposting to a wide range of resources that support the specialist VI curriculum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Links with parallel project in Australia developing qualifications to recognise specialist curriculum knowledge and skills</a:t>
            </a:r>
          </a:p>
          <a:p>
            <a:pPr marL="457200" lvl="1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848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B4DB3-984A-4416-ADA4-41CAF98E1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F7DFF-D25F-4CC6-8323-1ACBC5F5D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Online training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Courses for QTVIs and other education professionals, ranging from introductory courses in VI education to specialist training in teaching literacy through braille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Numbers reduced due to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Covid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uncertainties but all courses still viable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Working with TPT to develop an awareness course for SENDIASS staff</a:t>
            </a: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Online CPD event in place of annual conference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Moodle based event open for 10 days in March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Pre-recorded presentations with online forums for discussion between delegates and speakers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632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AA2CC-BE06-4FA4-BF6E-1B783B0DC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D58AF-855A-4BAC-971F-8879917DF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Member benefits: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Website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Digital magazine and newsletters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Discounts for events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Strengthening the voice and identity of the VI education sector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Further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information at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www.viewweb.org.uk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4233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186</Words>
  <Application>Microsoft Office PowerPoint</Application>
  <PresentationFormat>Widescreen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Key developments 2020-21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Rory Cobb</dc:creator>
  <cp:lastModifiedBy>Rory Cobb</cp:lastModifiedBy>
  <cp:revision>6</cp:revision>
  <dcterms:created xsi:type="dcterms:W3CDTF">2021-02-01T11:22:25Z</dcterms:created>
  <dcterms:modified xsi:type="dcterms:W3CDTF">2021-02-01T15:41:17Z</dcterms:modified>
</cp:coreProperties>
</file>