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61" r:id="rId5"/>
    <p:sldId id="257" r:id="rId6"/>
    <p:sldId id="264" r:id="rId7"/>
    <p:sldId id="259" r:id="rId8"/>
    <p:sldId id="263" r:id="rId9"/>
  </p:sldIdLst>
  <p:sldSz cx="12192000" cy="6858000"/>
  <p:notesSz cx="6889750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otte Horrie" initials="LH" lastIdx="6" clrIdx="0">
    <p:extLst>
      <p:ext uri="{19B8F6BF-5375-455C-9EA6-DF929625EA0E}">
        <p15:presenceInfo xmlns:p15="http://schemas.microsoft.com/office/powerpoint/2012/main" userId="S-1-5-21-3450231008-4217560667-1509679208-106469" providerId="AD"/>
      </p:ext>
    </p:extLst>
  </p:cmAuthor>
  <p:cmAuthor id="2" name="Nicholas Whittaker" initials="NW" lastIdx="2" clrIdx="1">
    <p:extLst>
      <p:ext uri="{19B8F6BF-5375-455C-9EA6-DF929625EA0E}">
        <p15:presenceInfo xmlns:p15="http://schemas.microsoft.com/office/powerpoint/2012/main" userId="S-1-5-21-3450231008-4217560667-1509679208-55400" providerId="AD"/>
      </p:ext>
    </p:extLst>
  </p:cmAuthor>
  <p:cmAuthor id="3" name="Jemma Allman" initials="JA" lastIdx="1" clrIdx="2">
    <p:extLst>
      <p:ext uri="{19B8F6BF-5375-455C-9EA6-DF929625EA0E}">
        <p15:presenceInfo xmlns:p15="http://schemas.microsoft.com/office/powerpoint/2012/main" userId="S-1-5-21-3450231008-4217560667-1509679208-115784" providerId="AD"/>
      </p:ext>
    </p:extLst>
  </p:cmAuthor>
  <p:cmAuthor id="4" name="Jemma Allman" initials="JA [2]" lastIdx="1" clrIdx="3">
    <p:extLst>
      <p:ext uri="{19B8F6BF-5375-455C-9EA6-DF929625EA0E}">
        <p15:presenceInfo xmlns:p15="http://schemas.microsoft.com/office/powerpoint/2012/main" userId="S::jemma.allman@ofsted.gov.uk::118909f2-52e6-41a1-ab53-5d3ca3182a0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1E5B"/>
    <a:srgbClr val="ED7936"/>
    <a:srgbClr val="009ABC"/>
    <a:srgbClr val="CF0360"/>
    <a:srgbClr val="2092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59055" autoAdjust="0"/>
  </p:normalViewPr>
  <p:slideViewPr>
    <p:cSldViewPr snapToGrid="0" showGuides="1">
      <p:cViewPr varScale="1">
        <p:scale>
          <a:sx n="33" d="100"/>
          <a:sy n="33" d="100"/>
        </p:scale>
        <p:origin x="1622" y="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2" d="100"/>
          <a:sy n="62" d="100"/>
        </p:scale>
        <p:origin x="2862" y="-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as Whittaker" userId="ba438fae-b218-4fc3-8014-a8153ba54930" providerId="ADAL" clId="{82E7F034-FFBA-4DEE-80ED-E24275C17014}"/>
    <pc:docChg chg="modSld">
      <pc:chgData name="Nicholas Whittaker" userId="ba438fae-b218-4fc3-8014-a8153ba54930" providerId="ADAL" clId="{82E7F034-FFBA-4DEE-80ED-E24275C17014}" dt="2021-02-03T07:49:00.312" v="4" actId="114"/>
      <pc:docMkLst>
        <pc:docMk/>
      </pc:docMkLst>
      <pc:sldChg chg="modNotesTx">
        <pc:chgData name="Nicholas Whittaker" userId="ba438fae-b218-4fc3-8014-a8153ba54930" providerId="ADAL" clId="{82E7F034-FFBA-4DEE-80ED-E24275C17014}" dt="2021-02-03T07:48:32.883" v="0" actId="20577"/>
        <pc:sldMkLst>
          <pc:docMk/>
          <pc:sldMk cId="2181866114" sldId="257"/>
        </pc:sldMkLst>
      </pc:sldChg>
      <pc:sldChg chg="modNotesTx">
        <pc:chgData name="Nicholas Whittaker" userId="ba438fae-b218-4fc3-8014-a8153ba54930" providerId="ADAL" clId="{82E7F034-FFBA-4DEE-80ED-E24275C17014}" dt="2021-02-03T07:48:53.279" v="3" actId="114"/>
        <pc:sldMkLst>
          <pc:docMk/>
          <pc:sldMk cId="651097660" sldId="259"/>
        </pc:sldMkLst>
      </pc:sldChg>
      <pc:sldChg chg="modNotesTx">
        <pc:chgData name="Nicholas Whittaker" userId="ba438fae-b218-4fc3-8014-a8153ba54930" providerId="ADAL" clId="{82E7F034-FFBA-4DEE-80ED-E24275C17014}" dt="2021-02-03T07:49:00.312" v="4" actId="114"/>
        <pc:sldMkLst>
          <pc:docMk/>
          <pc:sldMk cId="3700935746" sldId="263"/>
        </pc:sldMkLst>
      </pc:sldChg>
      <pc:sldChg chg="modNotesTx">
        <pc:chgData name="Nicholas Whittaker" userId="ba438fae-b218-4fc3-8014-a8153ba54930" providerId="ADAL" clId="{82E7F034-FFBA-4DEE-80ED-E24275C17014}" dt="2021-02-03T07:48:38.316" v="1" actId="20577"/>
        <pc:sldMkLst>
          <pc:docMk/>
          <pc:sldMk cId="1698918824" sldId="26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B808B2F-8F1A-4918-AD9C-E698FE5473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80234F-0F27-41D6-9F3B-808B8DA3989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1EAEE5-6129-44F5-8F1B-923BF0F40151}" type="datetimeFigureOut">
              <a:rPr lang="en-GB" smtClean="0"/>
              <a:t>03/02/2021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316C54-9ED7-4168-8050-8654509DB20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20238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D7C6D7-7B27-4462-BBAA-1FD89F96498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075" y="9520238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D0C875-D322-4D61-849A-CB86AE20B1B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673376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0193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8752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347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buClr>
                <a:srgbClr val="221E5B"/>
              </a:buClr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156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0" dirty="0"/>
          </a:p>
        </p:txBody>
      </p:sp>
    </p:spTree>
    <p:extLst>
      <p:ext uri="{BB962C8B-B14F-4D97-AF65-F5344CB8AC3E}">
        <p14:creationId xmlns:p14="http://schemas.microsoft.com/office/powerpoint/2010/main" val="31821018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0" dirty="0"/>
          </a:p>
        </p:txBody>
      </p:sp>
    </p:spTree>
    <p:extLst>
      <p:ext uri="{BB962C8B-B14F-4D97-AF65-F5344CB8AC3E}">
        <p14:creationId xmlns:p14="http://schemas.microsoft.com/office/powerpoint/2010/main" val="1478173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221E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221E5B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110" name="Freeform 54"/>
          <p:cNvSpPr>
            <a:spLocks/>
          </p:cNvSpPr>
          <p:nvPr userDrawn="1"/>
        </p:nvSpPr>
        <p:spPr bwMode="auto">
          <a:xfrm>
            <a:off x="666001" y="6315812"/>
            <a:ext cx="10924476" cy="542188"/>
          </a:xfrm>
          <a:custGeom>
            <a:avLst/>
            <a:gdLst>
              <a:gd name="T0" fmla="*/ 3000 w 3000"/>
              <a:gd name="T1" fmla="*/ 146 h 146"/>
              <a:gd name="T2" fmla="*/ 3000 w 3000"/>
              <a:gd name="T3" fmla="*/ 49 h 146"/>
              <a:gd name="T4" fmla="*/ 2951 w 3000"/>
              <a:gd name="T5" fmla="*/ 0 h 146"/>
              <a:gd name="T6" fmla="*/ 48 w 3000"/>
              <a:gd name="T7" fmla="*/ 0 h 146"/>
              <a:gd name="T8" fmla="*/ 0 w 3000"/>
              <a:gd name="T9" fmla="*/ 49 h 146"/>
              <a:gd name="T10" fmla="*/ 0 w 3000"/>
              <a:gd name="T11" fmla="*/ 146 h 146"/>
              <a:gd name="T12" fmla="*/ 3000 w 3000"/>
              <a:gd name="T13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00" h="146">
                <a:moveTo>
                  <a:pt x="3000" y="146"/>
                </a:moveTo>
                <a:cubicBezTo>
                  <a:pt x="3000" y="49"/>
                  <a:pt x="3000" y="49"/>
                  <a:pt x="3000" y="49"/>
                </a:cubicBezTo>
                <a:cubicBezTo>
                  <a:pt x="3000" y="22"/>
                  <a:pt x="2978" y="0"/>
                  <a:pt x="295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1" y="0"/>
                  <a:pt x="0" y="22"/>
                  <a:pt x="0" y="49"/>
                </a:cubicBezTo>
                <a:cubicBezTo>
                  <a:pt x="0" y="146"/>
                  <a:pt x="0" y="146"/>
                  <a:pt x="0" y="146"/>
                </a:cubicBezTo>
                <a:lnTo>
                  <a:pt x="3000" y="1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216149"/>
          </a:xfrm>
        </p:spPr>
        <p:txBody>
          <a:bodyPr anchor="b">
            <a:normAutofit/>
          </a:bodyPr>
          <a:lstStyle>
            <a:lvl1pPr algn="l">
              <a:defRPr sz="44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7745128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>
                <a:solidFill>
                  <a:srgbClr val="221E5B"/>
                </a:solidFill>
              </a:defRPr>
            </a:lvl1pPr>
          </a:lstStyle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221E5B"/>
                </a:solidFill>
              </a:defRPr>
            </a:lvl1pPr>
          </a:lstStyle>
          <a:p>
            <a:r>
              <a:rPr lang="en-GB" b="0" dirty="0"/>
              <a:t>Slide </a:t>
            </a:r>
            <a:fld id="{5F4C8201-D8A8-417D-8A18-42E93E6C5D4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AutoShape 3"/>
          <p:cNvSpPr>
            <a:spLocks noChangeAspect="1" noChangeArrowheads="1" noTextEdit="1"/>
          </p:cNvSpPr>
          <p:nvPr userDrawn="1"/>
        </p:nvSpPr>
        <p:spPr bwMode="auto">
          <a:xfrm>
            <a:off x="-1722438" y="1263650"/>
            <a:ext cx="15081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13" name="AutoShape 56"/>
          <p:cNvSpPr>
            <a:spLocks noChangeAspect="1" noChangeArrowheads="1" noTextEdit="1"/>
          </p:cNvSpPr>
          <p:nvPr userDrawn="1"/>
        </p:nvSpPr>
        <p:spPr bwMode="auto">
          <a:xfrm>
            <a:off x="-2203450" y="1238250"/>
            <a:ext cx="191770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grpSp>
        <p:nvGrpSpPr>
          <p:cNvPr id="117" name="Group 116"/>
          <p:cNvGrpSpPr/>
          <p:nvPr userDrawn="1"/>
        </p:nvGrpSpPr>
        <p:grpSpPr>
          <a:xfrm>
            <a:off x="9362272" y="3637244"/>
            <a:ext cx="2247909" cy="2201807"/>
            <a:chOff x="-2039938" y="4012733"/>
            <a:chExt cx="1935163" cy="1895475"/>
          </a:xfrm>
        </p:grpSpPr>
        <p:sp>
          <p:nvSpPr>
            <p:cNvPr id="114" name="Freeform 58"/>
            <p:cNvSpPr>
              <a:spLocks noEditPoints="1"/>
            </p:cNvSpPr>
            <p:nvPr userDrawn="1"/>
          </p:nvSpPr>
          <p:spPr bwMode="auto">
            <a:xfrm>
              <a:off x="-1189038" y="4012733"/>
              <a:ext cx="663575" cy="636588"/>
            </a:xfrm>
            <a:custGeom>
              <a:avLst/>
              <a:gdLst>
                <a:gd name="T0" fmla="*/ 94 w 237"/>
                <a:gd name="T1" fmla="*/ 55 h 227"/>
                <a:gd name="T2" fmla="*/ 102 w 237"/>
                <a:gd name="T3" fmla="*/ 28 h 227"/>
                <a:gd name="T4" fmla="*/ 93 w 237"/>
                <a:gd name="T5" fmla="*/ 13 h 227"/>
                <a:gd name="T6" fmla="*/ 67 w 237"/>
                <a:gd name="T7" fmla="*/ 5 h 227"/>
                <a:gd name="T8" fmla="*/ 59 w 237"/>
                <a:gd name="T9" fmla="*/ 32 h 227"/>
                <a:gd name="T10" fmla="*/ 67 w 237"/>
                <a:gd name="T11" fmla="*/ 47 h 227"/>
                <a:gd name="T12" fmla="*/ 94 w 237"/>
                <a:gd name="T13" fmla="*/ 55 h 227"/>
                <a:gd name="T14" fmla="*/ 205 w 237"/>
                <a:gd name="T15" fmla="*/ 15 h 227"/>
                <a:gd name="T16" fmla="*/ 177 w 237"/>
                <a:gd name="T17" fmla="*/ 16 h 227"/>
                <a:gd name="T18" fmla="*/ 112 w 237"/>
                <a:gd name="T19" fmla="*/ 86 h 227"/>
                <a:gd name="T20" fmla="*/ 18 w 237"/>
                <a:gd name="T21" fmla="*/ 104 h 227"/>
                <a:gd name="T22" fmla="*/ 2 w 237"/>
                <a:gd name="T23" fmla="*/ 128 h 227"/>
                <a:gd name="T24" fmla="*/ 25 w 237"/>
                <a:gd name="T25" fmla="*/ 143 h 227"/>
                <a:gd name="T26" fmla="*/ 99 w 237"/>
                <a:gd name="T27" fmla="*/ 129 h 227"/>
                <a:gd name="T28" fmla="*/ 89 w 237"/>
                <a:gd name="T29" fmla="*/ 203 h 227"/>
                <a:gd name="T30" fmla="*/ 107 w 237"/>
                <a:gd name="T31" fmla="*/ 225 h 227"/>
                <a:gd name="T32" fmla="*/ 129 w 237"/>
                <a:gd name="T33" fmla="*/ 208 h 227"/>
                <a:gd name="T34" fmla="*/ 138 w 237"/>
                <a:gd name="T35" fmla="*/ 134 h 227"/>
                <a:gd name="T36" fmla="*/ 206 w 237"/>
                <a:gd name="T37" fmla="*/ 166 h 227"/>
                <a:gd name="T38" fmla="*/ 232 w 237"/>
                <a:gd name="T39" fmla="*/ 156 h 227"/>
                <a:gd name="T40" fmla="*/ 223 w 237"/>
                <a:gd name="T41" fmla="*/ 130 h 227"/>
                <a:gd name="T42" fmla="*/ 155 w 237"/>
                <a:gd name="T43" fmla="*/ 98 h 227"/>
                <a:gd name="T44" fmla="*/ 206 w 237"/>
                <a:gd name="T45" fmla="*/ 43 h 227"/>
                <a:gd name="T46" fmla="*/ 205 w 237"/>
                <a:gd name="T47" fmla="*/ 15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7" h="227">
                  <a:moveTo>
                    <a:pt x="94" y="55"/>
                  </a:moveTo>
                  <a:cubicBezTo>
                    <a:pt x="104" y="50"/>
                    <a:pt x="107" y="38"/>
                    <a:pt x="102" y="28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88" y="3"/>
                    <a:pt x="76" y="0"/>
                    <a:pt x="67" y="5"/>
                  </a:cubicBezTo>
                  <a:cubicBezTo>
                    <a:pt x="57" y="10"/>
                    <a:pt x="54" y="23"/>
                    <a:pt x="59" y="32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73" y="57"/>
                    <a:pt x="85" y="61"/>
                    <a:pt x="94" y="55"/>
                  </a:cubicBezTo>
                  <a:moveTo>
                    <a:pt x="205" y="15"/>
                  </a:moveTo>
                  <a:cubicBezTo>
                    <a:pt x="197" y="8"/>
                    <a:pt x="184" y="8"/>
                    <a:pt x="177" y="1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7" y="107"/>
                    <a:pt x="0" y="117"/>
                    <a:pt x="2" y="128"/>
                  </a:cubicBezTo>
                  <a:cubicBezTo>
                    <a:pt x="4" y="138"/>
                    <a:pt x="15" y="145"/>
                    <a:pt x="25" y="143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89" y="203"/>
                    <a:pt x="89" y="203"/>
                    <a:pt x="89" y="203"/>
                  </a:cubicBezTo>
                  <a:cubicBezTo>
                    <a:pt x="88" y="214"/>
                    <a:pt x="96" y="224"/>
                    <a:pt x="107" y="225"/>
                  </a:cubicBezTo>
                  <a:cubicBezTo>
                    <a:pt x="118" y="227"/>
                    <a:pt x="128" y="219"/>
                    <a:pt x="129" y="208"/>
                  </a:cubicBezTo>
                  <a:cubicBezTo>
                    <a:pt x="138" y="134"/>
                    <a:pt x="138" y="134"/>
                    <a:pt x="138" y="134"/>
                  </a:cubicBezTo>
                  <a:cubicBezTo>
                    <a:pt x="206" y="166"/>
                    <a:pt x="206" y="166"/>
                    <a:pt x="206" y="166"/>
                  </a:cubicBezTo>
                  <a:cubicBezTo>
                    <a:pt x="216" y="170"/>
                    <a:pt x="227" y="166"/>
                    <a:pt x="232" y="156"/>
                  </a:cubicBezTo>
                  <a:cubicBezTo>
                    <a:pt x="237" y="146"/>
                    <a:pt x="232" y="134"/>
                    <a:pt x="223" y="130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206" y="43"/>
                    <a:pt x="206" y="43"/>
                    <a:pt x="206" y="43"/>
                  </a:cubicBezTo>
                  <a:cubicBezTo>
                    <a:pt x="213" y="35"/>
                    <a:pt x="213" y="23"/>
                    <a:pt x="205" y="1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15" name="Freeform 59"/>
            <p:cNvSpPr>
              <a:spLocks noEditPoints="1"/>
            </p:cNvSpPr>
            <p:nvPr userDrawn="1"/>
          </p:nvSpPr>
          <p:spPr bwMode="auto">
            <a:xfrm>
              <a:off x="-2039938" y="4474695"/>
              <a:ext cx="965200" cy="925513"/>
            </a:xfrm>
            <a:custGeom>
              <a:avLst/>
              <a:gdLst>
                <a:gd name="T0" fmla="*/ 137 w 344"/>
                <a:gd name="T1" fmla="*/ 80 h 330"/>
                <a:gd name="T2" fmla="*/ 148 w 344"/>
                <a:gd name="T3" fmla="*/ 41 h 330"/>
                <a:gd name="T4" fmla="*/ 136 w 344"/>
                <a:gd name="T5" fmla="*/ 19 h 330"/>
                <a:gd name="T6" fmla="*/ 97 w 344"/>
                <a:gd name="T7" fmla="*/ 7 h 330"/>
                <a:gd name="T8" fmla="*/ 85 w 344"/>
                <a:gd name="T9" fmla="*/ 47 h 330"/>
                <a:gd name="T10" fmla="*/ 98 w 344"/>
                <a:gd name="T11" fmla="*/ 69 h 330"/>
                <a:gd name="T12" fmla="*/ 137 w 344"/>
                <a:gd name="T13" fmla="*/ 80 h 330"/>
                <a:gd name="T14" fmla="*/ 298 w 344"/>
                <a:gd name="T15" fmla="*/ 22 h 330"/>
                <a:gd name="T16" fmla="*/ 257 w 344"/>
                <a:gd name="T17" fmla="*/ 24 h 330"/>
                <a:gd name="T18" fmla="*/ 163 w 344"/>
                <a:gd name="T19" fmla="*/ 125 h 330"/>
                <a:gd name="T20" fmla="*/ 26 w 344"/>
                <a:gd name="T21" fmla="*/ 152 h 330"/>
                <a:gd name="T22" fmla="*/ 3 w 344"/>
                <a:gd name="T23" fmla="*/ 185 h 330"/>
                <a:gd name="T24" fmla="*/ 37 w 344"/>
                <a:gd name="T25" fmla="*/ 208 h 330"/>
                <a:gd name="T26" fmla="*/ 143 w 344"/>
                <a:gd name="T27" fmla="*/ 187 h 330"/>
                <a:gd name="T28" fmla="*/ 130 w 344"/>
                <a:gd name="T29" fmla="*/ 296 h 330"/>
                <a:gd name="T30" fmla="*/ 155 w 344"/>
                <a:gd name="T31" fmla="*/ 328 h 330"/>
                <a:gd name="T32" fmla="*/ 187 w 344"/>
                <a:gd name="T33" fmla="*/ 303 h 330"/>
                <a:gd name="T34" fmla="*/ 201 w 344"/>
                <a:gd name="T35" fmla="*/ 195 h 330"/>
                <a:gd name="T36" fmla="*/ 299 w 344"/>
                <a:gd name="T37" fmla="*/ 241 h 330"/>
                <a:gd name="T38" fmla="*/ 337 w 344"/>
                <a:gd name="T39" fmla="*/ 227 h 330"/>
                <a:gd name="T40" fmla="*/ 323 w 344"/>
                <a:gd name="T41" fmla="*/ 188 h 330"/>
                <a:gd name="T42" fmla="*/ 225 w 344"/>
                <a:gd name="T43" fmla="*/ 143 h 330"/>
                <a:gd name="T44" fmla="*/ 299 w 344"/>
                <a:gd name="T45" fmla="*/ 63 h 330"/>
                <a:gd name="T46" fmla="*/ 298 w 344"/>
                <a:gd name="T47" fmla="*/ 22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4" h="330">
                  <a:moveTo>
                    <a:pt x="137" y="80"/>
                  </a:moveTo>
                  <a:cubicBezTo>
                    <a:pt x="151" y="72"/>
                    <a:pt x="156" y="55"/>
                    <a:pt x="148" y="41"/>
                  </a:cubicBezTo>
                  <a:cubicBezTo>
                    <a:pt x="136" y="19"/>
                    <a:pt x="136" y="19"/>
                    <a:pt x="136" y="19"/>
                  </a:cubicBezTo>
                  <a:cubicBezTo>
                    <a:pt x="128" y="5"/>
                    <a:pt x="111" y="0"/>
                    <a:pt x="97" y="7"/>
                  </a:cubicBezTo>
                  <a:cubicBezTo>
                    <a:pt x="83" y="15"/>
                    <a:pt x="78" y="33"/>
                    <a:pt x="85" y="47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106" y="83"/>
                    <a:pt x="123" y="88"/>
                    <a:pt x="137" y="80"/>
                  </a:cubicBezTo>
                  <a:moveTo>
                    <a:pt x="298" y="22"/>
                  </a:moveTo>
                  <a:cubicBezTo>
                    <a:pt x="286" y="11"/>
                    <a:pt x="268" y="12"/>
                    <a:pt x="257" y="24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10" y="155"/>
                    <a:pt x="0" y="170"/>
                    <a:pt x="3" y="185"/>
                  </a:cubicBezTo>
                  <a:cubicBezTo>
                    <a:pt x="6" y="201"/>
                    <a:pt x="21" y="211"/>
                    <a:pt x="37" y="208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30" y="296"/>
                    <a:pt x="130" y="296"/>
                    <a:pt x="130" y="296"/>
                  </a:cubicBezTo>
                  <a:cubicBezTo>
                    <a:pt x="128" y="311"/>
                    <a:pt x="139" y="326"/>
                    <a:pt x="155" y="328"/>
                  </a:cubicBezTo>
                  <a:cubicBezTo>
                    <a:pt x="171" y="330"/>
                    <a:pt x="185" y="318"/>
                    <a:pt x="187" y="303"/>
                  </a:cubicBezTo>
                  <a:cubicBezTo>
                    <a:pt x="201" y="195"/>
                    <a:pt x="201" y="195"/>
                    <a:pt x="201" y="195"/>
                  </a:cubicBezTo>
                  <a:cubicBezTo>
                    <a:pt x="299" y="241"/>
                    <a:pt x="299" y="241"/>
                    <a:pt x="299" y="241"/>
                  </a:cubicBezTo>
                  <a:cubicBezTo>
                    <a:pt x="314" y="247"/>
                    <a:pt x="331" y="241"/>
                    <a:pt x="337" y="227"/>
                  </a:cubicBezTo>
                  <a:cubicBezTo>
                    <a:pt x="344" y="212"/>
                    <a:pt x="338" y="195"/>
                    <a:pt x="323" y="188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99" y="63"/>
                    <a:pt x="299" y="63"/>
                    <a:pt x="299" y="63"/>
                  </a:cubicBezTo>
                  <a:cubicBezTo>
                    <a:pt x="310" y="51"/>
                    <a:pt x="309" y="33"/>
                    <a:pt x="298" y="2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16" name="Freeform 60"/>
            <p:cNvSpPr>
              <a:spLocks noEditPoints="1"/>
            </p:cNvSpPr>
            <p:nvPr userDrawn="1"/>
          </p:nvSpPr>
          <p:spPr bwMode="auto">
            <a:xfrm>
              <a:off x="-1198563" y="4825533"/>
              <a:ext cx="1093788" cy="1082675"/>
            </a:xfrm>
            <a:custGeom>
              <a:avLst/>
              <a:gdLst>
                <a:gd name="T0" fmla="*/ 168 w 390"/>
                <a:gd name="T1" fmla="*/ 96 h 386"/>
                <a:gd name="T2" fmla="*/ 185 w 390"/>
                <a:gd name="T3" fmla="*/ 52 h 386"/>
                <a:gd name="T4" fmla="*/ 174 w 390"/>
                <a:gd name="T5" fmla="*/ 25 h 386"/>
                <a:gd name="T6" fmla="*/ 130 w 390"/>
                <a:gd name="T7" fmla="*/ 8 h 386"/>
                <a:gd name="T8" fmla="*/ 112 w 390"/>
                <a:gd name="T9" fmla="*/ 51 h 386"/>
                <a:gd name="T10" fmla="*/ 124 w 390"/>
                <a:gd name="T11" fmla="*/ 78 h 386"/>
                <a:gd name="T12" fmla="*/ 168 w 390"/>
                <a:gd name="T13" fmla="*/ 96 h 386"/>
                <a:gd name="T14" fmla="*/ 359 w 390"/>
                <a:gd name="T15" fmla="*/ 48 h 386"/>
                <a:gd name="T16" fmla="*/ 312 w 390"/>
                <a:gd name="T17" fmla="*/ 45 h 386"/>
                <a:gd name="T18" fmla="*/ 192 w 390"/>
                <a:gd name="T19" fmla="*/ 150 h 386"/>
                <a:gd name="T20" fmla="*/ 32 w 390"/>
                <a:gd name="T21" fmla="*/ 165 h 386"/>
                <a:gd name="T22" fmla="*/ 2 w 390"/>
                <a:gd name="T23" fmla="*/ 201 h 386"/>
                <a:gd name="T24" fmla="*/ 38 w 390"/>
                <a:gd name="T25" fmla="*/ 231 h 386"/>
                <a:gd name="T26" fmla="*/ 163 w 390"/>
                <a:gd name="T27" fmla="*/ 220 h 386"/>
                <a:gd name="T28" fmla="*/ 135 w 390"/>
                <a:gd name="T29" fmla="*/ 342 h 386"/>
                <a:gd name="T30" fmla="*/ 160 w 390"/>
                <a:gd name="T31" fmla="*/ 382 h 386"/>
                <a:gd name="T32" fmla="*/ 200 w 390"/>
                <a:gd name="T33" fmla="*/ 357 h 386"/>
                <a:gd name="T34" fmla="*/ 227 w 390"/>
                <a:gd name="T35" fmla="*/ 235 h 386"/>
                <a:gd name="T36" fmla="*/ 335 w 390"/>
                <a:gd name="T37" fmla="*/ 299 h 386"/>
                <a:gd name="T38" fmla="*/ 381 w 390"/>
                <a:gd name="T39" fmla="*/ 287 h 386"/>
                <a:gd name="T40" fmla="*/ 369 w 390"/>
                <a:gd name="T41" fmla="*/ 242 h 386"/>
                <a:gd name="T42" fmla="*/ 262 w 390"/>
                <a:gd name="T43" fmla="*/ 178 h 386"/>
                <a:gd name="T44" fmla="*/ 356 w 390"/>
                <a:gd name="T45" fmla="*/ 95 h 386"/>
                <a:gd name="T46" fmla="*/ 359 w 390"/>
                <a:gd name="T47" fmla="*/ 48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0" h="386">
                  <a:moveTo>
                    <a:pt x="168" y="96"/>
                  </a:moveTo>
                  <a:cubicBezTo>
                    <a:pt x="185" y="89"/>
                    <a:pt x="192" y="69"/>
                    <a:pt x="185" y="52"/>
                  </a:cubicBezTo>
                  <a:cubicBezTo>
                    <a:pt x="174" y="25"/>
                    <a:pt x="174" y="25"/>
                    <a:pt x="174" y="25"/>
                  </a:cubicBezTo>
                  <a:cubicBezTo>
                    <a:pt x="166" y="8"/>
                    <a:pt x="147" y="0"/>
                    <a:pt x="130" y="8"/>
                  </a:cubicBezTo>
                  <a:cubicBezTo>
                    <a:pt x="113" y="15"/>
                    <a:pt x="105" y="35"/>
                    <a:pt x="112" y="51"/>
                  </a:cubicBezTo>
                  <a:cubicBezTo>
                    <a:pt x="124" y="78"/>
                    <a:pt x="124" y="78"/>
                    <a:pt x="124" y="78"/>
                  </a:cubicBezTo>
                  <a:cubicBezTo>
                    <a:pt x="131" y="95"/>
                    <a:pt x="151" y="103"/>
                    <a:pt x="168" y="96"/>
                  </a:cubicBezTo>
                  <a:moveTo>
                    <a:pt x="359" y="48"/>
                  </a:moveTo>
                  <a:cubicBezTo>
                    <a:pt x="347" y="34"/>
                    <a:pt x="326" y="33"/>
                    <a:pt x="312" y="45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13" y="167"/>
                    <a:pt x="0" y="183"/>
                    <a:pt x="2" y="201"/>
                  </a:cubicBezTo>
                  <a:cubicBezTo>
                    <a:pt x="3" y="220"/>
                    <a:pt x="19" y="233"/>
                    <a:pt x="38" y="231"/>
                  </a:cubicBezTo>
                  <a:cubicBezTo>
                    <a:pt x="163" y="220"/>
                    <a:pt x="163" y="220"/>
                    <a:pt x="163" y="220"/>
                  </a:cubicBezTo>
                  <a:cubicBezTo>
                    <a:pt x="135" y="342"/>
                    <a:pt x="135" y="342"/>
                    <a:pt x="135" y="342"/>
                  </a:cubicBezTo>
                  <a:cubicBezTo>
                    <a:pt x="131" y="360"/>
                    <a:pt x="142" y="378"/>
                    <a:pt x="160" y="382"/>
                  </a:cubicBezTo>
                  <a:cubicBezTo>
                    <a:pt x="178" y="386"/>
                    <a:pt x="196" y="375"/>
                    <a:pt x="200" y="357"/>
                  </a:cubicBezTo>
                  <a:cubicBezTo>
                    <a:pt x="227" y="235"/>
                    <a:pt x="227" y="235"/>
                    <a:pt x="227" y="235"/>
                  </a:cubicBezTo>
                  <a:cubicBezTo>
                    <a:pt x="335" y="299"/>
                    <a:pt x="335" y="299"/>
                    <a:pt x="335" y="299"/>
                  </a:cubicBezTo>
                  <a:cubicBezTo>
                    <a:pt x="351" y="308"/>
                    <a:pt x="371" y="303"/>
                    <a:pt x="381" y="287"/>
                  </a:cubicBezTo>
                  <a:cubicBezTo>
                    <a:pt x="390" y="272"/>
                    <a:pt x="385" y="251"/>
                    <a:pt x="369" y="242"/>
                  </a:cubicBezTo>
                  <a:cubicBezTo>
                    <a:pt x="262" y="178"/>
                    <a:pt x="262" y="178"/>
                    <a:pt x="262" y="178"/>
                  </a:cubicBezTo>
                  <a:cubicBezTo>
                    <a:pt x="356" y="95"/>
                    <a:pt x="356" y="95"/>
                    <a:pt x="356" y="95"/>
                  </a:cubicBezTo>
                  <a:cubicBezTo>
                    <a:pt x="370" y="83"/>
                    <a:pt x="371" y="62"/>
                    <a:pt x="359" y="4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sp>
        <p:nvSpPr>
          <p:cNvPr id="118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6F94519-D7E6-400A-8A15-B29FEA0C1074}"/>
              </a:ext>
            </a:extLst>
          </p:cNvPr>
          <p:cNvGrpSpPr/>
          <p:nvPr userDrawn="1"/>
        </p:nvGrpSpPr>
        <p:grpSpPr>
          <a:xfrm>
            <a:off x="9939338" y="366995"/>
            <a:ext cx="1414462" cy="1200150"/>
            <a:chOff x="-1995768" y="103889"/>
            <a:chExt cx="1414462" cy="1200150"/>
          </a:xfrm>
        </p:grpSpPr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AB8FAAD7-3930-4FA3-9B1A-68E9E80A9C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836893" y="103889"/>
              <a:ext cx="61912" cy="90488"/>
            </a:xfrm>
            <a:custGeom>
              <a:avLst/>
              <a:gdLst>
                <a:gd name="T0" fmla="*/ 0 w 22"/>
                <a:gd name="T1" fmla="*/ 11 h 32"/>
                <a:gd name="T2" fmla="*/ 11 w 22"/>
                <a:gd name="T3" fmla="*/ 0 h 32"/>
                <a:gd name="T4" fmla="*/ 22 w 22"/>
                <a:gd name="T5" fmla="*/ 11 h 32"/>
                <a:gd name="T6" fmla="*/ 22 w 22"/>
                <a:gd name="T7" fmla="*/ 21 h 32"/>
                <a:gd name="T8" fmla="*/ 11 w 22"/>
                <a:gd name="T9" fmla="*/ 32 h 32"/>
                <a:gd name="T10" fmla="*/ 0 w 22"/>
                <a:gd name="T11" fmla="*/ 21 h 32"/>
                <a:gd name="T12" fmla="*/ 0 w 22"/>
                <a:gd name="T13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2">
                  <a:moveTo>
                    <a:pt x="0" y="11"/>
                  </a:move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7"/>
                    <a:pt x="17" y="32"/>
                    <a:pt x="11" y="32"/>
                  </a:cubicBezTo>
                  <a:cubicBezTo>
                    <a:pt x="5" y="32"/>
                    <a:pt x="0" y="27"/>
                    <a:pt x="0" y="21"/>
                  </a:cubicBezTo>
                  <a:lnTo>
                    <a:pt x="0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id="{833AD1C9-F7F5-4673-86F7-697D102179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990881" y="197552"/>
              <a:ext cx="369887" cy="246063"/>
            </a:xfrm>
            <a:custGeom>
              <a:avLst/>
              <a:gdLst>
                <a:gd name="T0" fmla="*/ 130 w 132"/>
                <a:gd name="T1" fmla="*/ 9 h 88"/>
                <a:gd name="T2" fmla="*/ 116 w 132"/>
                <a:gd name="T3" fmla="*/ 2 h 88"/>
                <a:gd name="T4" fmla="*/ 66 w 132"/>
                <a:gd name="T5" fmla="*/ 18 h 88"/>
                <a:gd name="T6" fmla="*/ 16 w 132"/>
                <a:gd name="T7" fmla="*/ 2 h 88"/>
                <a:gd name="T8" fmla="*/ 2 w 132"/>
                <a:gd name="T9" fmla="*/ 9 h 88"/>
                <a:gd name="T10" fmla="*/ 9 w 132"/>
                <a:gd name="T11" fmla="*/ 23 h 88"/>
                <a:gd name="T12" fmla="*/ 48 w 132"/>
                <a:gd name="T13" fmla="*/ 36 h 88"/>
                <a:gd name="T14" fmla="*/ 24 w 132"/>
                <a:gd name="T15" fmla="*/ 69 h 88"/>
                <a:gd name="T16" fmla="*/ 26 w 132"/>
                <a:gd name="T17" fmla="*/ 84 h 88"/>
                <a:gd name="T18" fmla="*/ 42 w 132"/>
                <a:gd name="T19" fmla="*/ 82 h 88"/>
                <a:gd name="T20" fmla="*/ 66 w 132"/>
                <a:gd name="T21" fmla="*/ 48 h 88"/>
                <a:gd name="T22" fmla="*/ 90 w 132"/>
                <a:gd name="T23" fmla="*/ 82 h 88"/>
                <a:gd name="T24" fmla="*/ 105 w 132"/>
                <a:gd name="T25" fmla="*/ 84 h 88"/>
                <a:gd name="T26" fmla="*/ 108 w 132"/>
                <a:gd name="T27" fmla="*/ 69 h 88"/>
                <a:gd name="T28" fmla="*/ 84 w 132"/>
                <a:gd name="T29" fmla="*/ 36 h 88"/>
                <a:gd name="T30" fmla="*/ 123 w 132"/>
                <a:gd name="T31" fmla="*/ 23 h 88"/>
                <a:gd name="T32" fmla="*/ 130 w 132"/>
                <a:gd name="T33" fmla="*/ 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2" h="88">
                  <a:moveTo>
                    <a:pt x="130" y="9"/>
                  </a:moveTo>
                  <a:cubicBezTo>
                    <a:pt x="128" y="3"/>
                    <a:pt x="122" y="0"/>
                    <a:pt x="116" y="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0" y="0"/>
                    <a:pt x="4" y="3"/>
                    <a:pt x="2" y="9"/>
                  </a:cubicBezTo>
                  <a:cubicBezTo>
                    <a:pt x="0" y="15"/>
                    <a:pt x="3" y="21"/>
                    <a:pt x="9" y="23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0" y="74"/>
                    <a:pt x="21" y="81"/>
                    <a:pt x="26" y="84"/>
                  </a:cubicBezTo>
                  <a:cubicBezTo>
                    <a:pt x="31" y="88"/>
                    <a:pt x="38" y="87"/>
                    <a:pt x="42" y="82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90" y="82"/>
                    <a:pt x="90" y="82"/>
                    <a:pt x="90" y="82"/>
                  </a:cubicBezTo>
                  <a:cubicBezTo>
                    <a:pt x="94" y="87"/>
                    <a:pt x="100" y="88"/>
                    <a:pt x="105" y="84"/>
                  </a:cubicBezTo>
                  <a:cubicBezTo>
                    <a:pt x="110" y="81"/>
                    <a:pt x="111" y="74"/>
                    <a:pt x="108" y="69"/>
                  </a:cubicBezTo>
                  <a:cubicBezTo>
                    <a:pt x="84" y="36"/>
                    <a:pt x="84" y="36"/>
                    <a:pt x="84" y="36"/>
                  </a:cubicBezTo>
                  <a:cubicBezTo>
                    <a:pt x="123" y="23"/>
                    <a:pt x="123" y="23"/>
                    <a:pt x="123" y="23"/>
                  </a:cubicBezTo>
                  <a:cubicBezTo>
                    <a:pt x="128" y="21"/>
                    <a:pt x="132" y="15"/>
                    <a:pt x="130" y="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6F5B08C3-6B87-490F-9825-7C71B15669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140106" y="183264"/>
              <a:ext cx="47625" cy="69850"/>
            </a:xfrm>
            <a:custGeom>
              <a:avLst/>
              <a:gdLst>
                <a:gd name="T0" fmla="*/ 0 w 17"/>
                <a:gd name="T1" fmla="*/ 9 h 25"/>
                <a:gd name="T2" fmla="*/ 9 w 17"/>
                <a:gd name="T3" fmla="*/ 0 h 25"/>
                <a:gd name="T4" fmla="*/ 17 w 17"/>
                <a:gd name="T5" fmla="*/ 9 h 25"/>
                <a:gd name="T6" fmla="*/ 17 w 17"/>
                <a:gd name="T7" fmla="*/ 16 h 25"/>
                <a:gd name="T8" fmla="*/ 9 w 17"/>
                <a:gd name="T9" fmla="*/ 25 h 25"/>
                <a:gd name="T10" fmla="*/ 0 w 17"/>
                <a:gd name="T11" fmla="*/ 16 h 25"/>
                <a:gd name="T12" fmla="*/ 0 w 17"/>
                <a:gd name="T13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5">
                  <a:moveTo>
                    <a:pt x="0" y="9"/>
                  </a:move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21"/>
                    <a:pt x="13" y="25"/>
                    <a:pt x="9" y="25"/>
                  </a:cubicBezTo>
                  <a:cubicBezTo>
                    <a:pt x="4" y="25"/>
                    <a:pt x="0" y="21"/>
                    <a:pt x="0" y="16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621C8B81-6A59-4407-A693-27CD2B0E73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254406" y="256289"/>
              <a:ext cx="280987" cy="185738"/>
            </a:xfrm>
            <a:custGeom>
              <a:avLst/>
              <a:gdLst>
                <a:gd name="T0" fmla="*/ 99 w 100"/>
                <a:gd name="T1" fmla="*/ 6 h 66"/>
                <a:gd name="T2" fmla="*/ 88 w 100"/>
                <a:gd name="T3" fmla="*/ 1 h 66"/>
                <a:gd name="T4" fmla="*/ 50 w 100"/>
                <a:gd name="T5" fmla="*/ 14 h 66"/>
                <a:gd name="T6" fmla="*/ 12 w 100"/>
                <a:gd name="T7" fmla="*/ 1 h 66"/>
                <a:gd name="T8" fmla="*/ 1 w 100"/>
                <a:gd name="T9" fmla="*/ 6 h 66"/>
                <a:gd name="T10" fmla="*/ 6 w 100"/>
                <a:gd name="T11" fmla="*/ 17 h 66"/>
                <a:gd name="T12" fmla="*/ 36 w 100"/>
                <a:gd name="T13" fmla="*/ 27 h 66"/>
                <a:gd name="T14" fmla="*/ 18 w 100"/>
                <a:gd name="T15" fmla="*/ 52 h 66"/>
                <a:gd name="T16" fmla="*/ 20 w 100"/>
                <a:gd name="T17" fmla="*/ 64 h 66"/>
                <a:gd name="T18" fmla="*/ 31 w 100"/>
                <a:gd name="T19" fmla="*/ 62 h 66"/>
                <a:gd name="T20" fmla="*/ 50 w 100"/>
                <a:gd name="T21" fmla="*/ 36 h 66"/>
                <a:gd name="T22" fmla="*/ 68 w 100"/>
                <a:gd name="T23" fmla="*/ 62 h 66"/>
                <a:gd name="T24" fmla="*/ 80 w 100"/>
                <a:gd name="T25" fmla="*/ 64 h 66"/>
                <a:gd name="T26" fmla="*/ 82 w 100"/>
                <a:gd name="T27" fmla="*/ 52 h 66"/>
                <a:gd name="T28" fmla="*/ 63 w 100"/>
                <a:gd name="T29" fmla="*/ 27 h 66"/>
                <a:gd name="T30" fmla="*/ 93 w 100"/>
                <a:gd name="T31" fmla="*/ 17 h 66"/>
                <a:gd name="T32" fmla="*/ 99 w 100"/>
                <a:gd name="T33" fmla="*/ 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" h="66">
                  <a:moveTo>
                    <a:pt x="99" y="6"/>
                  </a:moveTo>
                  <a:cubicBezTo>
                    <a:pt x="97" y="2"/>
                    <a:pt x="92" y="0"/>
                    <a:pt x="88" y="1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7" y="0"/>
                    <a:pt x="2" y="2"/>
                    <a:pt x="1" y="6"/>
                  </a:cubicBezTo>
                  <a:cubicBezTo>
                    <a:pt x="0" y="11"/>
                    <a:pt x="2" y="15"/>
                    <a:pt x="6" y="1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15" y="56"/>
                    <a:pt x="16" y="61"/>
                    <a:pt x="20" y="64"/>
                  </a:cubicBezTo>
                  <a:cubicBezTo>
                    <a:pt x="23" y="66"/>
                    <a:pt x="29" y="66"/>
                    <a:pt x="31" y="62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68" y="62"/>
                    <a:pt x="68" y="62"/>
                    <a:pt x="68" y="62"/>
                  </a:cubicBezTo>
                  <a:cubicBezTo>
                    <a:pt x="71" y="66"/>
                    <a:pt x="76" y="66"/>
                    <a:pt x="80" y="64"/>
                  </a:cubicBezTo>
                  <a:cubicBezTo>
                    <a:pt x="84" y="61"/>
                    <a:pt x="84" y="56"/>
                    <a:pt x="82" y="52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8" y="15"/>
                    <a:pt x="100" y="11"/>
                    <a:pt x="99" y="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849FEC3A-D2A8-4A8A-B57C-CB956532F41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363943" y="249939"/>
              <a:ext cx="36512" cy="47625"/>
            </a:xfrm>
            <a:custGeom>
              <a:avLst/>
              <a:gdLst>
                <a:gd name="T0" fmla="*/ 0 w 13"/>
                <a:gd name="T1" fmla="*/ 6 h 17"/>
                <a:gd name="T2" fmla="*/ 7 w 13"/>
                <a:gd name="T3" fmla="*/ 0 h 17"/>
                <a:gd name="T4" fmla="*/ 13 w 13"/>
                <a:gd name="T5" fmla="*/ 6 h 17"/>
                <a:gd name="T6" fmla="*/ 13 w 13"/>
                <a:gd name="T7" fmla="*/ 11 h 17"/>
                <a:gd name="T8" fmla="*/ 7 w 13"/>
                <a:gd name="T9" fmla="*/ 17 h 17"/>
                <a:gd name="T10" fmla="*/ 0 w 13"/>
                <a:gd name="T11" fmla="*/ 11 h 17"/>
                <a:gd name="T12" fmla="*/ 0 w 13"/>
                <a:gd name="T1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7">
                  <a:moveTo>
                    <a:pt x="0" y="6"/>
                  </a:moveTo>
                  <a:cubicBezTo>
                    <a:pt x="0" y="2"/>
                    <a:pt x="3" y="0"/>
                    <a:pt x="7" y="0"/>
                  </a:cubicBezTo>
                  <a:cubicBezTo>
                    <a:pt x="10" y="0"/>
                    <a:pt x="13" y="2"/>
                    <a:pt x="13" y="6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5"/>
                    <a:pt x="10" y="17"/>
                    <a:pt x="7" y="17"/>
                  </a:cubicBezTo>
                  <a:cubicBezTo>
                    <a:pt x="3" y="17"/>
                    <a:pt x="0" y="15"/>
                    <a:pt x="0" y="11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F141DC0A-6F66-4C26-95A2-EB4B4E9931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451256" y="300739"/>
              <a:ext cx="211137" cy="141288"/>
            </a:xfrm>
            <a:custGeom>
              <a:avLst/>
              <a:gdLst>
                <a:gd name="T0" fmla="*/ 74 w 75"/>
                <a:gd name="T1" fmla="*/ 5 h 50"/>
                <a:gd name="T2" fmla="*/ 66 w 75"/>
                <a:gd name="T3" fmla="*/ 1 h 50"/>
                <a:gd name="T4" fmla="*/ 38 w 75"/>
                <a:gd name="T5" fmla="*/ 11 h 50"/>
                <a:gd name="T6" fmla="*/ 9 w 75"/>
                <a:gd name="T7" fmla="*/ 1 h 50"/>
                <a:gd name="T8" fmla="*/ 1 w 75"/>
                <a:gd name="T9" fmla="*/ 5 h 50"/>
                <a:gd name="T10" fmla="*/ 5 w 75"/>
                <a:gd name="T11" fmla="*/ 13 h 50"/>
                <a:gd name="T12" fmla="*/ 28 w 75"/>
                <a:gd name="T13" fmla="*/ 20 h 50"/>
                <a:gd name="T14" fmla="*/ 14 w 75"/>
                <a:gd name="T15" fmla="*/ 39 h 50"/>
                <a:gd name="T16" fmla="*/ 15 w 75"/>
                <a:gd name="T17" fmla="*/ 48 h 50"/>
                <a:gd name="T18" fmla="*/ 24 w 75"/>
                <a:gd name="T19" fmla="*/ 47 h 50"/>
                <a:gd name="T20" fmla="*/ 38 w 75"/>
                <a:gd name="T21" fmla="*/ 28 h 50"/>
                <a:gd name="T22" fmla="*/ 51 w 75"/>
                <a:gd name="T23" fmla="*/ 47 h 50"/>
                <a:gd name="T24" fmla="*/ 60 w 75"/>
                <a:gd name="T25" fmla="*/ 48 h 50"/>
                <a:gd name="T26" fmla="*/ 62 w 75"/>
                <a:gd name="T27" fmla="*/ 39 h 50"/>
                <a:gd name="T28" fmla="*/ 48 w 75"/>
                <a:gd name="T29" fmla="*/ 20 h 50"/>
                <a:gd name="T30" fmla="*/ 70 w 75"/>
                <a:gd name="T31" fmla="*/ 13 h 50"/>
                <a:gd name="T32" fmla="*/ 74 w 75"/>
                <a:gd name="T33" fmla="*/ 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5" h="50">
                  <a:moveTo>
                    <a:pt x="74" y="5"/>
                  </a:moveTo>
                  <a:cubicBezTo>
                    <a:pt x="73" y="2"/>
                    <a:pt x="69" y="0"/>
                    <a:pt x="66" y="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6" y="0"/>
                    <a:pt x="2" y="2"/>
                    <a:pt x="1" y="5"/>
                  </a:cubicBezTo>
                  <a:cubicBezTo>
                    <a:pt x="0" y="9"/>
                    <a:pt x="2" y="12"/>
                    <a:pt x="5" y="13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2" y="42"/>
                    <a:pt x="12" y="46"/>
                    <a:pt x="15" y="48"/>
                  </a:cubicBezTo>
                  <a:cubicBezTo>
                    <a:pt x="18" y="50"/>
                    <a:pt x="22" y="49"/>
                    <a:pt x="24" y="47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9"/>
                    <a:pt x="57" y="50"/>
                    <a:pt x="60" y="48"/>
                  </a:cubicBezTo>
                  <a:cubicBezTo>
                    <a:pt x="63" y="46"/>
                    <a:pt x="64" y="42"/>
                    <a:pt x="62" y="39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3" y="12"/>
                    <a:pt x="75" y="9"/>
                    <a:pt x="74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D42EB0B1-445D-4668-B7E2-003D4DCCD4A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995768" y="421389"/>
              <a:ext cx="325437" cy="396875"/>
            </a:xfrm>
            <a:custGeom>
              <a:avLst/>
              <a:gdLst>
                <a:gd name="T0" fmla="*/ 58 w 116"/>
                <a:gd name="T1" fmla="*/ 141 h 141"/>
                <a:gd name="T2" fmla="*/ 0 w 116"/>
                <a:gd name="T3" fmla="*/ 71 h 141"/>
                <a:gd name="T4" fmla="*/ 58 w 116"/>
                <a:gd name="T5" fmla="*/ 0 h 141"/>
                <a:gd name="T6" fmla="*/ 116 w 116"/>
                <a:gd name="T7" fmla="*/ 71 h 141"/>
                <a:gd name="T8" fmla="*/ 58 w 116"/>
                <a:gd name="T9" fmla="*/ 141 h 141"/>
                <a:gd name="T10" fmla="*/ 59 w 116"/>
                <a:gd name="T11" fmla="*/ 16 h 141"/>
                <a:gd name="T12" fmla="*/ 22 w 116"/>
                <a:gd name="T13" fmla="*/ 71 h 141"/>
                <a:gd name="T14" fmla="*/ 32 w 116"/>
                <a:gd name="T15" fmla="*/ 113 h 141"/>
                <a:gd name="T16" fmla="*/ 58 w 116"/>
                <a:gd name="T17" fmla="*/ 125 h 141"/>
                <a:gd name="T18" fmla="*/ 94 w 116"/>
                <a:gd name="T19" fmla="*/ 71 h 141"/>
                <a:gd name="T20" fmla="*/ 59 w 116"/>
                <a:gd name="T21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141">
                  <a:moveTo>
                    <a:pt x="58" y="141"/>
                  </a:moveTo>
                  <a:cubicBezTo>
                    <a:pt x="20" y="141"/>
                    <a:pt x="0" y="116"/>
                    <a:pt x="0" y="71"/>
                  </a:cubicBezTo>
                  <a:cubicBezTo>
                    <a:pt x="0" y="25"/>
                    <a:pt x="21" y="0"/>
                    <a:pt x="58" y="0"/>
                  </a:cubicBezTo>
                  <a:cubicBezTo>
                    <a:pt x="96" y="0"/>
                    <a:pt x="116" y="25"/>
                    <a:pt x="116" y="71"/>
                  </a:cubicBezTo>
                  <a:cubicBezTo>
                    <a:pt x="116" y="116"/>
                    <a:pt x="96" y="141"/>
                    <a:pt x="58" y="141"/>
                  </a:cubicBezTo>
                  <a:moveTo>
                    <a:pt x="59" y="16"/>
                  </a:moveTo>
                  <a:cubicBezTo>
                    <a:pt x="35" y="16"/>
                    <a:pt x="22" y="35"/>
                    <a:pt x="22" y="71"/>
                  </a:cubicBezTo>
                  <a:cubicBezTo>
                    <a:pt x="22" y="88"/>
                    <a:pt x="26" y="104"/>
                    <a:pt x="32" y="113"/>
                  </a:cubicBezTo>
                  <a:cubicBezTo>
                    <a:pt x="37" y="121"/>
                    <a:pt x="47" y="125"/>
                    <a:pt x="58" y="125"/>
                  </a:cubicBezTo>
                  <a:cubicBezTo>
                    <a:pt x="82" y="125"/>
                    <a:pt x="94" y="107"/>
                    <a:pt x="94" y="71"/>
                  </a:cubicBezTo>
                  <a:cubicBezTo>
                    <a:pt x="94" y="34"/>
                    <a:pt x="82" y="16"/>
                    <a:pt x="59" y="1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D1FC0251-974A-43B6-AC98-2EDD5A4952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648106" y="394402"/>
              <a:ext cx="193675" cy="417513"/>
            </a:xfrm>
            <a:custGeom>
              <a:avLst/>
              <a:gdLst>
                <a:gd name="T0" fmla="*/ 67 w 69"/>
                <a:gd name="T1" fmla="*/ 16 h 149"/>
                <a:gd name="T2" fmla="*/ 50 w 69"/>
                <a:gd name="T3" fmla="*/ 15 h 149"/>
                <a:gd name="T4" fmla="*/ 37 w 69"/>
                <a:gd name="T5" fmla="*/ 33 h 149"/>
                <a:gd name="T6" fmla="*/ 37 w 69"/>
                <a:gd name="T7" fmla="*/ 52 h 149"/>
                <a:gd name="T8" fmla="*/ 64 w 69"/>
                <a:gd name="T9" fmla="*/ 52 h 149"/>
                <a:gd name="T10" fmla="*/ 64 w 69"/>
                <a:gd name="T11" fmla="*/ 65 h 149"/>
                <a:gd name="T12" fmla="*/ 37 w 69"/>
                <a:gd name="T13" fmla="*/ 65 h 149"/>
                <a:gd name="T14" fmla="*/ 37 w 69"/>
                <a:gd name="T15" fmla="*/ 149 h 149"/>
                <a:gd name="T16" fmla="*/ 17 w 69"/>
                <a:gd name="T17" fmla="*/ 149 h 149"/>
                <a:gd name="T18" fmla="*/ 17 w 69"/>
                <a:gd name="T19" fmla="*/ 65 h 149"/>
                <a:gd name="T20" fmla="*/ 0 w 69"/>
                <a:gd name="T21" fmla="*/ 65 h 149"/>
                <a:gd name="T22" fmla="*/ 0 w 69"/>
                <a:gd name="T23" fmla="*/ 54 h 149"/>
                <a:gd name="T24" fmla="*/ 17 w 69"/>
                <a:gd name="T25" fmla="*/ 51 h 149"/>
                <a:gd name="T26" fmla="*/ 17 w 69"/>
                <a:gd name="T27" fmla="*/ 35 h 149"/>
                <a:gd name="T28" fmla="*/ 22 w 69"/>
                <a:gd name="T29" fmla="*/ 11 h 149"/>
                <a:gd name="T30" fmla="*/ 44 w 69"/>
                <a:gd name="T31" fmla="*/ 0 h 149"/>
                <a:gd name="T32" fmla="*/ 69 w 69"/>
                <a:gd name="T33" fmla="*/ 4 h 149"/>
                <a:gd name="T34" fmla="*/ 67 w 69"/>
                <a:gd name="T35" fmla="*/ 16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149">
                  <a:moveTo>
                    <a:pt x="67" y="16"/>
                  </a:moveTo>
                  <a:cubicBezTo>
                    <a:pt x="65" y="16"/>
                    <a:pt x="59" y="15"/>
                    <a:pt x="50" y="15"/>
                  </a:cubicBezTo>
                  <a:cubicBezTo>
                    <a:pt x="40" y="15"/>
                    <a:pt x="37" y="19"/>
                    <a:pt x="37" y="33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37" y="65"/>
                    <a:pt x="37" y="65"/>
                    <a:pt x="37" y="65"/>
                  </a:cubicBezTo>
                  <a:cubicBezTo>
                    <a:pt x="37" y="149"/>
                    <a:pt x="37" y="149"/>
                    <a:pt x="37" y="149"/>
                  </a:cubicBezTo>
                  <a:cubicBezTo>
                    <a:pt x="17" y="149"/>
                    <a:pt x="17" y="149"/>
                    <a:pt x="17" y="149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21"/>
                    <a:pt x="18" y="16"/>
                    <a:pt x="22" y="11"/>
                  </a:cubicBezTo>
                  <a:cubicBezTo>
                    <a:pt x="27" y="4"/>
                    <a:pt x="34" y="0"/>
                    <a:pt x="44" y="0"/>
                  </a:cubicBezTo>
                  <a:cubicBezTo>
                    <a:pt x="54" y="0"/>
                    <a:pt x="66" y="3"/>
                    <a:pt x="69" y="4"/>
                  </a:cubicBezTo>
                  <a:lnTo>
                    <a:pt x="67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F09A6443-86C6-4B89-A766-18E3177E9E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456018" y="534102"/>
              <a:ext cx="190500" cy="284163"/>
            </a:xfrm>
            <a:custGeom>
              <a:avLst/>
              <a:gdLst>
                <a:gd name="T0" fmla="*/ 31 w 68"/>
                <a:gd name="T1" fmla="*/ 101 h 101"/>
                <a:gd name="T2" fmla="*/ 0 w 68"/>
                <a:gd name="T3" fmla="*/ 96 h 101"/>
                <a:gd name="T4" fmla="*/ 3 w 68"/>
                <a:gd name="T5" fmla="*/ 83 h 101"/>
                <a:gd name="T6" fmla="*/ 27 w 68"/>
                <a:gd name="T7" fmla="*/ 86 h 101"/>
                <a:gd name="T8" fmla="*/ 48 w 68"/>
                <a:gd name="T9" fmla="*/ 72 h 101"/>
                <a:gd name="T10" fmla="*/ 31 w 68"/>
                <a:gd name="T11" fmla="*/ 57 h 101"/>
                <a:gd name="T12" fmla="*/ 1 w 68"/>
                <a:gd name="T13" fmla="*/ 29 h 101"/>
                <a:gd name="T14" fmla="*/ 35 w 68"/>
                <a:gd name="T15" fmla="*/ 0 h 101"/>
                <a:gd name="T16" fmla="*/ 63 w 68"/>
                <a:gd name="T17" fmla="*/ 5 h 101"/>
                <a:gd name="T18" fmla="*/ 60 w 68"/>
                <a:gd name="T19" fmla="*/ 17 h 101"/>
                <a:gd name="T20" fmla="*/ 37 w 68"/>
                <a:gd name="T21" fmla="*/ 14 h 101"/>
                <a:gd name="T22" fmla="*/ 21 w 68"/>
                <a:gd name="T23" fmla="*/ 27 h 101"/>
                <a:gd name="T24" fmla="*/ 68 w 68"/>
                <a:gd name="T25" fmla="*/ 69 h 101"/>
                <a:gd name="T26" fmla="*/ 31 w 68"/>
                <a:gd name="T27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101">
                  <a:moveTo>
                    <a:pt x="31" y="101"/>
                  </a:moveTo>
                  <a:cubicBezTo>
                    <a:pt x="21" y="101"/>
                    <a:pt x="12" y="99"/>
                    <a:pt x="0" y="96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13" y="85"/>
                    <a:pt x="20" y="86"/>
                    <a:pt x="27" y="86"/>
                  </a:cubicBezTo>
                  <a:cubicBezTo>
                    <a:pt x="41" y="86"/>
                    <a:pt x="48" y="81"/>
                    <a:pt x="48" y="72"/>
                  </a:cubicBezTo>
                  <a:cubicBezTo>
                    <a:pt x="48" y="64"/>
                    <a:pt x="45" y="61"/>
                    <a:pt x="31" y="57"/>
                  </a:cubicBezTo>
                  <a:cubicBezTo>
                    <a:pt x="14" y="52"/>
                    <a:pt x="1" y="47"/>
                    <a:pt x="1" y="29"/>
                  </a:cubicBezTo>
                  <a:cubicBezTo>
                    <a:pt x="1" y="10"/>
                    <a:pt x="14" y="0"/>
                    <a:pt x="35" y="0"/>
                  </a:cubicBezTo>
                  <a:cubicBezTo>
                    <a:pt x="43" y="0"/>
                    <a:pt x="52" y="1"/>
                    <a:pt x="63" y="5"/>
                  </a:cubicBezTo>
                  <a:cubicBezTo>
                    <a:pt x="60" y="17"/>
                    <a:pt x="60" y="17"/>
                    <a:pt x="60" y="17"/>
                  </a:cubicBezTo>
                  <a:cubicBezTo>
                    <a:pt x="53" y="16"/>
                    <a:pt x="45" y="14"/>
                    <a:pt x="37" y="14"/>
                  </a:cubicBezTo>
                  <a:cubicBezTo>
                    <a:pt x="27" y="14"/>
                    <a:pt x="21" y="19"/>
                    <a:pt x="21" y="27"/>
                  </a:cubicBezTo>
                  <a:cubicBezTo>
                    <a:pt x="21" y="47"/>
                    <a:pt x="68" y="34"/>
                    <a:pt x="68" y="69"/>
                  </a:cubicBezTo>
                  <a:cubicBezTo>
                    <a:pt x="68" y="89"/>
                    <a:pt x="54" y="101"/>
                    <a:pt x="31" y="10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3FF17297-A142-4702-A4D5-EF2CAD13C14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262343" y="464252"/>
              <a:ext cx="187325" cy="354013"/>
            </a:xfrm>
            <a:custGeom>
              <a:avLst/>
              <a:gdLst>
                <a:gd name="T0" fmla="*/ 39 w 67"/>
                <a:gd name="T1" fmla="*/ 126 h 126"/>
                <a:gd name="T2" fmla="*/ 19 w 67"/>
                <a:gd name="T3" fmla="*/ 115 h 126"/>
                <a:gd name="T4" fmla="*/ 17 w 67"/>
                <a:gd name="T5" fmla="*/ 93 h 126"/>
                <a:gd name="T6" fmla="*/ 17 w 67"/>
                <a:gd name="T7" fmla="*/ 40 h 126"/>
                <a:gd name="T8" fmla="*/ 0 w 67"/>
                <a:gd name="T9" fmla="*/ 40 h 126"/>
                <a:gd name="T10" fmla="*/ 0 w 67"/>
                <a:gd name="T11" fmla="*/ 29 h 126"/>
                <a:gd name="T12" fmla="*/ 17 w 67"/>
                <a:gd name="T13" fmla="*/ 27 h 126"/>
                <a:gd name="T14" fmla="*/ 17 w 67"/>
                <a:gd name="T15" fmla="*/ 0 h 126"/>
                <a:gd name="T16" fmla="*/ 37 w 67"/>
                <a:gd name="T17" fmla="*/ 0 h 126"/>
                <a:gd name="T18" fmla="*/ 37 w 67"/>
                <a:gd name="T19" fmla="*/ 27 h 126"/>
                <a:gd name="T20" fmla="*/ 63 w 67"/>
                <a:gd name="T21" fmla="*/ 27 h 126"/>
                <a:gd name="T22" fmla="*/ 63 w 67"/>
                <a:gd name="T23" fmla="*/ 40 h 126"/>
                <a:gd name="T24" fmla="*/ 37 w 67"/>
                <a:gd name="T25" fmla="*/ 40 h 126"/>
                <a:gd name="T26" fmla="*/ 37 w 67"/>
                <a:gd name="T27" fmla="*/ 87 h 126"/>
                <a:gd name="T28" fmla="*/ 38 w 67"/>
                <a:gd name="T29" fmla="*/ 106 h 126"/>
                <a:gd name="T30" fmla="*/ 47 w 67"/>
                <a:gd name="T31" fmla="*/ 110 h 126"/>
                <a:gd name="T32" fmla="*/ 64 w 67"/>
                <a:gd name="T33" fmla="*/ 107 h 126"/>
                <a:gd name="T34" fmla="*/ 67 w 67"/>
                <a:gd name="T35" fmla="*/ 120 h 126"/>
                <a:gd name="T36" fmla="*/ 39 w 67"/>
                <a:gd name="T37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7" h="126">
                  <a:moveTo>
                    <a:pt x="39" y="126"/>
                  </a:moveTo>
                  <a:cubicBezTo>
                    <a:pt x="30" y="126"/>
                    <a:pt x="23" y="122"/>
                    <a:pt x="19" y="115"/>
                  </a:cubicBezTo>
                  <a:cubicBezTo>
                    <a:pt x="17" y="111"/>
                    <a:pt x="17" y="106"/>
                    <a:pt x="17" y="93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7" y="87"/>
                    <a:pt x="37" y="87"/>
                    <a:pt x="37" y="87"/>
                  </a:cubicBezTo>
                  <a:cubicBezTo>
                    <a:pt x="37" y="104"/>
                    <a:pt x="37" y="104"/>
                    <a:pt x="38" y="106"/>
                  </a:cubicBezTo>
                  <a:cubicBezTo>
                    <a:pt x="40" y="109"/>
                    <a:pt x="43" y="110"/>
                    <a:pt x="47" y="110"/>
                  </a:cubicBezTo>
                  <a:cubicBezTo>
                    <a:pt x="52" y="110"/>
                    <a:pt x="56" y="109"/>
                    <a:pt x="64" y="107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55" y="124"/>
                    <a:pt x="47" y="126"/>
                    <a:pt x="39" y="12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024F95AF-8821-4829-A981-FC9CD54D1FD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071843" y="530927"/>
              <a:ext cx="230187" cy="287338"/>
            </a:xfrm>
            <a:custGeom>
              <a:avLst/>
              <a:gdLst>
                <a:gd name="T0" fmla="*/ 21 w 82"/>
                <a:gd name="T1" fmla="*/ 54 h 102"/>
                <a:gd name="T2" fmla="*/ 21 w 82"/>
                <a:gd name="T3" fmla="*/ 57 h 102"/>
                <a:gd name="T4" fmla="*/ 45 w 82"/>
                <a:gd name="T5" fmla="*/ 85 h 102"/>
                <a:gd name="T6" fmla="*/ 77 w 82"/>
                <a:gd name="T7" fmla="*/ 79 h 102"/>
                <a:gd name="T8" fmla="*/ 81 w 82"/>
                <a:gd name="T9" fmla="*/ 90 h 102"/>
                <a:gd name="T10" fmla="*/ 39 w 82"/>
                <a:gd name="T11" fmla="*/ 102 h 102"/>
                <a:gd name="T12" fmla="*/ 0 w 82"/>
                <a:gd name="T13" fmla="*/ 54 h 102"/>
                <a:gd name="T14" fmla="*/ 43 w 82"/>
                <a:gd name="T15" fmla="*/ 0 h 102"/>
                <a:gd name="T16" fmla="*/ 82 w 82"/>
                <a:gd name="T17" fmla="*/ 49 h 102"/>
                <a:gd name="T18" fmla="*/ 82 w 82"/>
                <a:gd name="T19" fmla="*/ 54 h 102"/>
                <a:gd name="T20" fmla="*/ 21 w 82"/>
                <a:gd name="T21" fmla="*/ 54 h 102"/>
                <a:gd name="T22" fmla="*/ 44 w 82"/>
                <a:gd name="T23" fmla="*/ 14 h 102"/>
                <a:gd name="T24" fmla="*/ 22 w 82"/>
                <a:gd name="T25" fmla="*/ 42 h 102"/>
                <a:gd name="T26" fmla="*/ 63 w 82"/>
                <a:gd name="T27" fmla="*/ 40 h 102"/>
                <a:gd name="T28" fmla="*/ 44 w 82"/>
                <a:gd name="T29" fmla="*/ 1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2" h="102">
                  <a:moveTo>
                    <a:pt x="21" y="54"/>
                  </a:moveTo>
                  <a:cubicBezTo>
                    <a:pt x="21" y="57"/>
                    <a:pt x="21" y="57"/>
                    <a:pt x="21" y="57"/>
                  </a:cubicBezTo>
                  <a:cubicBezTo>
                    <a:pt x="21" y="76"/>
                    <a:pt x="29" y="85"/>
                    <a:pt x="45" y="85"/>
                  </a:cubicBezTo>
                  <a:cubicBezTo>
                    <a:pt x="53" y="85"/>
                    <a:pt x="61" y="84"/>
                    <a:pt x="77" y="7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61" y="99"/>
                    <a:pt x="51" y="102"/>
                    <a:pt x="39" y="102"/>
                  </a:cubicBezTo>
                  <a:cubicBezTo>
                    <a:pt x="15" y="102"/>
                    <a:pt x="0" y="84"/>
                    <a:pt x="0" y="54"/>
                  </a:cubicBezTo>
                  <a:cubicBezTo>
                    <a:pt x="0" y="22"/>
                    <a:pt x="16" y="0"/>
                    <a:pt x="43" y="0"/>
                  </a:cubicBezTo>
                  <a:cubicBezTo>
                    <a:pt x="69" y="0"/>
                    <a:pt x="82" y="16"/>
                    <a:pt x="82" y="49"/>
                  </a:cubicBezTo>
                  <a:cubicBezTo>
                    <a:pt x="82" y="54"/>
                    <a:pt x="82" y="54"/>
                    <a:pt x="82" y="54"/>
                  </a:cubicBezTo>
                  <a:lnTo>
                    <a:pt x="21" y="54"/>
                  </a:lnTo>
                  <a:close/>
                  <a:moveTo>
                    <a:pt x="44" y="14"/>
                  </a:moveTo>
                  <a:cubicBezTo>
                    <a:pt x="31" y="14"/>
                    <a:pt x="24" y="24"/>
                    <a:pt x="22" y="42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63" y="23"/>
                    <a:pt x="57" y="14"/>
                    <a:pt x="44" y="1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213CE030-84DE-4D15-A16C-3D37C44E5B9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816256" y="402339"/>
              <a:ext cx="234950" cy="415925"/>
            </a:xfrm>
            <a:custGeom>
              <a:avLst/>
              <a:gdLst>
                <a:gd name="T0" fmla="*/ 65 w 84"/>
                <a:gd name="T1" fmla="*/ 146 h 148"/>
                <a:gd name="T2" fmla="*/ 65 w 84"/>
                <a:gd name="T3" fmla="*/ 137 h 148"/>
                <a:gd name="T4" fmla="*/ 33 w 84"/>
                <a:gd name="T5" fmla="*/ 148 h 148"/>
                <a:gd name="T6" fmla="*/ 0 w 84"/>
                <a:gd name="T7" fmla="*/ 97 h 148"/>
                <a:gd name="T8" fmla="*/ 35 w 84"/>
                <a:gd name="T9" fmla="*/ 46 h 148"/>
                <a:gd name="T10" fmla="*/ 64 w 84"/>
                <a:gd name="T11" fmla="*/ 57 h 148"/>
                <a:gd name="T12" fmla="*/ 64 w 84"/>
                <a:gd name="T13" fmla="*/ 0 h 148"/>
                <a:gd name="T14" fmla="*/ 84 w 84"/>
                <a:gd name="T15" fmla="*/ 0 h 148"/>
                <a:gd name="T16" fmla="*/ 84 w 84"/>
                <a:gd name="T17" fmla="*/ 146 h 148"/>
                <a:gd name="T18" fmla="*/ 65 w 84"/>
                <a:gd name="T19" fmla="*/ 146 h 148"/>
                <a:gd name="T20" fmla="*/ 64 w 84"/>
                <a:gd name="T21" fmla="*/ 69 h 148"/>
                <a:gd name="T22" fmla="*/ 42 w 84"/>
                <a:gd name="T23" fmla="*/ 64 h 148"/>
                <a:gd name="T24" fmla="*/ 21 w 84"/>
                <a:gd name="T25" fmla="*/ 97 h 148"/>
                <a:gd name="T26" fmla="*/ 41 w 84"/>
                <a:gd name="T27" fmla="*/ 131 h 148"/>
                <a:gd name="T28" fmla="*/ 64 w 84"/>
                <a:gd name="T29" fmla="*/ 125 h 148"/>
                <a:gd name="T30" fmla="*/ 64 w 84"/>
                <a:gd name="T31" fmla="*/ 6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148">
                  <a:moveTo>
                    <a:pt x="65" y="146"/>
                  </a:moveTo>
                  <a:cubicBezTo>
                    <a:pt x="65" y="137"/>
                    <a:pt x="65" y="137"/>
                    <a:pt x="65" y="137"/>
                  </a:cubicBezTo>
                  <a:cubicBezTo>
                    <a:pt x="54" y="143"/>
                    <a:pt x="43" y="148"/>
                    <a:pt x="33" y="148"/>
                  </a:cubicBezTo>
                  <a:cubicBezTo>
                    <a:pt x="12" y="148"/>
                    <a:pt x="0" y="129"/>
                    <a:pt x="0" y="97"/>
                  </a:cubicBezTo>
                  <a:cubicBezTo>
                    <a:pt x="0" y="66"/>
                    <a:pt x="14" y="46"/>
                    <a:pt x="35" y="46"/>
                  </a:cubicBezTo>
                  <a:cubicBezTo>
                    <a:pt x="46" y="46"/>
                    <a:pt x="55" y="52"/>
                    <a:pt x="64" y="57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4" y="146"/>
                    <a:pt x="84" y="146"/>
                    <a:pt x="84" y="146"/>
                  </a:cubicBezTo>
                  <a:lnTo>
                    <a:pt x="65" y="146"/>
                  </a:lnTo>
                  <a:close/>
                  <a:moveTo>
                    <a:pt x="64" y="69"/>
                  </a:moveTo>
                  <a:cubicBezTo>
                    <a:pt x="52" y="65"/>
                    <a:pt x="48" y="64"/>
                    <a:pt x="42" y="64"/>
                  </a:cubicBezTo>
                  <a:cubicBezTo>
                    <a:pt x="28" y="64"/>
                    <a:pt x="21" y="75"/>
                    <a:pt x="21" y="97"/>
                  </a:cubicBezTo>
                  <a:cubicBezTo>
                    <a:pt x="21" y="120"/>
                    <a:pt x="28" y="131"/>
                    <a:pt x="41" y="131"/>
                  </a:cubicBezTo>
                  <a:cubicBezTo>
                    <a:pt x="47" y="131"/>
                    <a:pt x="52" y="129"/>
                    <a:pt x="64" y="125"/>
                  </a:cubicBezTo>
                  <a:lnTo>
                    <a:pt x="64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895F1059-44C8-4E17-ACD7-FC012BB50A3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973543" y="950027"/>
              <a:ext cx="46037" cy="98425"/>
            </a:xfrm>
            <a:custGeom>
              <a:avLst/>
              <a:gdLst>
                <a:gd name="T0" fmla="*/ 15 w 16"/>
                <a:gd name="T1" fmla="*/ 5 h 35"/>
                <a:gd name="T2" fmla="*/ 6 w 16"/>
                <a:gd name="T3" fmla="*/ 7 h 35"/>
                <a:gd name="T4" fmla="*/ 6 w 16"/>
                <a:gd name="T5" fmla="*/ 35 h 35"/>
                <a:gd name="T6" fmla="*/ 0 w 16"/>
                <a:gd name="T7" fmla="*/ 35 h 35"/>
                <a:gd name="T8" fmla="*/ 0 w 16"/>
                <a:gd name="T9" fmla="*/ 0 h 35"/>
                <a:gd name="T10" fmla="*/ 5 w 16"/>
                <a:gd name="T11" fmla="*/ 0 h 35"/>
                <a:gd name="T12" fmla="*/ 5 w 16"/>
                <a:gd name="T13" fmla="*/ 3 h 35"/>
                <a:gd name="T14" fmla="*/ 15 w 16"/>
                <a:gd name="T15" fmla="*/ 0 h 35"/>
                <a:gd name="T16" fmla="*/ 16 w 16"/>
                <a:gd name="T17" fmla="*/ 0 h 35"/>
                <a:gd name="T18" fmla="*/ 16 w 16"/>
                <a:gd name="T19" fmla="*/ 5 h 35"/>
                <a:gd name="T20" fmla="*/ 15 w 16"/>
                <a:gd name="T2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35">
                  <a:moveTo>
                    <a:pt x="15" y="5"/>
                  </a:moveTo>
                  <a:cubicBezTo>
                    <a:pt x="12" y="5"/>
                    <a:pt x="9" y="5"/>
                    <a:pt x="6" y="7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1"/>
                    <a:pt x="11" y="0"/>
                    <a:pt x="15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AF2B9DF5-0FD7-40EA-A133-BC23FFB1A16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919568" y="946852"/>
              <a:ext cx="69850" cy="104775"/>
            </a:xfrm>
            <a:custGeom>
              <a:avLst/>
              <a:gdLst>
                <a:gd name="T0" fmla="*/ 20 w 25"/>
                <a:gd name="T1" fmla="*/ 36 h 37"/>
                <a:gd name="T2" fmla="*/ 20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7 w 25"/>
                <a:gd name="T9" fmla="*/ 16 h 37"/>
                <a:gd name="T10" fmla="*/ 20 w 25"/>
                <a:gd name="T11" fmla="*/ 15 h 37"/>
                <a:gd name="T12" fmla="*/ 20 w 25"/>
                <a:gd name="T13" fmla="*/ 14 h 37"/>
                <a:gd name="T14" fmla="*/ 13 w 25"/>
                <a:gd name="T15" fmla="*/ 5 h 37"/>
                <a:gd name="T16" fmla="*/ 3 w 25"/>
                <a:gd name="T17" fmla="*/ 7 h 37"/>
                <a:gd name="T18" fmla="*/ 2 w 25"/>
                <a:gd name="T19" fmla="*/ 3 h 37"/>
                <a:gd name="T20" fmla="*/ 16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20 w 25"/>
                <a:gd name="T29" fmla="*/ 36 h 37"/>
                <a:gd name="T30" fmla="*/ 20 w 25"/>
                <a:gd name="T31" fmla="*/ 19 h 37"/>
                <a:gd name="T32" fmla="*/ 6 w 25"/>
                <a:gd name="T33" fmla="*/ 26 h 37"/>
                <a:gd name="T34" fmla="*/ 11 w 25"/>
                <a:gd name="T35" fmla="*/ 32 h 37"/>
                <a:gd name="T36" fmla="*/ 20 w 25"/>
                <a:gd name="T37" fmla="*/ 30 h 37"/>
                <a:gd name="T38" fmla="*/ 20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20" y="36"/>
                  </a:moveTo>
                  <a:cubicBezTo>
                    <a:pt x="20" y="33"/>
                    <a:pt x="20" y="33"/>
                    <a:pt x="20" y="33"/>
                  </a:cubicBezTo>
                  <a:cubicBezTo>
                    <a:pt x="16" y="36"/>
                    <a:pt x="12" y="37"/>
                    <a:pt x="9" y="37"/>
                  </a:cubicBezTo>
                  <a:cubicBezTo>
                    <a:pt x="5" y="37"/>
                    <a:pt x="0" y="34"/>
                    <a:pt x="0" y="26"/>
                  </a:cubicBezTo>
                  <a:cubicBezTo>
                    <a:pt x="0" y="20"/>
                    <a:pt x="3" y="17"/>
                    <a:pt x="7" y="16"/>
                  </a:cubicBezTo>
                  <a:cubicBezTo>
                    <a:pt x="9" y="15"/>
                    <a:pt x="13" y="15"/>
                    <a:pt x="20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8"/>
                    <a:pt x="20" y="5"/>
                    <a:pt x="13" y="5"/>
                  </a:cubicBezTo>
                  <a:cubicBezTo>
                    <a:pt x="11" y="5"/>
                    <a:pt x="7" y="6"/>
                    <a:pt x="3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19" y="0"/>
                    <a:pt x="22" y="1"/>
                    <a:pt x="23" y="3"/>
                  </a:cubicBezTo>
                  <a:cubicBezTo>
                    <a:pt x="25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20" y="36"/>
                  </a:lnTo>
                  <a:close/>
                  <a:moveTo>
                    <a:pt x="20" y="19"/>
                  </a:moveTo>
                  <a:cubicBezTo>
                    <a:pt x="8" y="20"/>
                    <a:pt x="6" y="21"/>
                    <a:pt x="6" y="26"/>
                  </a:cubicBezTo>
                  <a:cubicBezTo>
                    <a:pt x="6" y="30"/>
                    <a:pt x="8" y="32"/>
                    <a:pt x="11" y="32"/>
                  </a:cubicBezTo>
                  <a:cubicBezTo>
                    <a:pt x="14" y="32"/>
                    <a:pt x="20" y="30"/>
                    <a:pt x="20" y="30"/>
                  </a:cubicBezTo>
                  <a:lnTo>
                    <a:pt x="20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3" name="Freeform 23">
              <a:extLst>
                <a:ext uri="{FF2B5EF4-FFF2-40B4-BE49-F238E27FC236}">
                  <a16:creationId xmlns:a16="http://schemas.microsoft.com/office/drawing/2014/main" id="{5EE5BD28-68DD-4D53-B294-07A0FBC5319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821143" y="908752"/>
              <a:ext cx="19050" cy="139700"/>
            </a:xfrm>
            <a:custGeom>
              <a:avLst/>
              <a:gdLst>
                <a:gd name="T0" fmla="*/ 3 w 7"/>
                <a:gd name="T1" fmla="*/ 8 h 50"/>
                <a:gd name="T2" fmla="*/ 0 w 7"/>
                <a:gd name="T3" fmla="*/ 4 h 50"/>
                <a:gd name="T4" fmla="*/ 3 w 7"/>
                <a:gd name="T5" fmla="*/ 0 h 50"/>
                <a:gd name="T6" fmla="*/ 7 w 7"/>
                <a:gd name="T7" fmla="*/ 4 h 50"/>
                <a:gd name="T8" fmla="*/ 3 w 7"/>
                <a:gd name="T9" fmla="*/ 8 h 50"/>
                <a:gd name="T10" fmla="*/ 1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1 w 7"/>
                <a:gd name="T17" fmla="*/ 50 h 50"/>
                <a:gd name="T18" fmla="*/ 1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8"/>
                  </a:move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2"/>
                    <a:pt x="7" y="4"/>
                  </a:cubicBezTo>
                  <a:cubicBezTo>
                    <a:pt x="7" y="6"/>
                    <a:pt x="5" y="8"/>
                    <a:pt x="3" y="8"/>
                  </a:cubicBezTo>
                  <a:moveTo>
                    <a:pt x="1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4" name="Freeform 24">
              <a:extLst>
                <a:ext uri="{FF2B5EF4-FFF2-40B4-BE49-F238E27FC236}">
                  <a16:creationId xmlns:a16="http://schemas.microsoft.com/office/drawing/2014/main" id="{A72FBC2E-14B0-468B-95C3-E24F993791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781456" y="946852"/>
              <a:ext cx="63500" cy="104775"/>
            </a:xfrm>
            <a:custGeom>
              <a:avLst/>
              <a:gdLst>
                <a:gd name="T0" fmla="*/ 10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7 h 37"/>
                <a:gd name="T10" fmla="*/ 11 w 23"/>
                <a:gd name="T11" fmla="*/ 21 h 37"/>
                <a:gd name="T12" fmla="*/ 0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0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0" y="37"/>
                  </a:moveTo>
                  <a:cubicBezTo>
                    <a:pt x="7" y="37"/>
                    <a:pt x="4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4" y="32"/>
                    <a:pt x="7" y="32"/>
                    <a:pt x="9" y="32"/>
                  </a:cubicBezTo>
                  <a:cubicBezTo>
                    <a:pt x="14" y="32"/>
                    <a:pt x="17" y="30"/>
                    <a:pt x="17" y="27"/>
                  </a:cubicBezTo>
                  <a:cubicBezTo>
                    <a:pt x="17" y="24"/>
                    <a:pt x="16" y="22"/>
                    <a:pt x="11" y="21"/>
                  </a:cubicBezTo>
                  <a:cubicBezTo>
                    <a:pt x="5" y="19"/>
                    <a:pt x="0" y="17"/>
                    <a:pt x="0" y="11"/>
                  </a:cubicBezTo>
                  <a:cubicBezTo>
                    <a:pt x="0" y="4"/>
                    <a:pt x="4" y="0"/>
                    <a:pt x="12" y="0"/>
                  </a:cubicBezTo>
                  <a:cubicBezTo>
                    <a:pt x="14" y="0"/>
                    <a:pt x="17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5"/>
                    <a:pt x="12" y="5"/>
                  </a:cubicBezTo>
                  <a:cubicBezTo>
                    <a:pt x="8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8" y="37"/>
                    <a:pt x="10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5" name="Freeform 25">
              <a:extLst>
                <a:ext uri="{FF2B5EF4-FFF2-40B4-BE49-F238E27FC236}">
                  <a16:creationId xmlns:a16="http://schemas.microsoft.com/office/drawing/2014/main" id="{D724E7F7-A0B4-43B4-9BE6-997F4D011AF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697318" y="908752"/>
              <a:ext cx="19050" cy="139700"/>
            </a:xfrm>
            <a:custGeom>
              <a:avLst/>
              <a:gdLst>
                <a:gd name="T0" fmla="*/ 3 w 7"/>
                <a:gd name="T1" fmla="*/ 8 h 50"/>
                <a:gd name="T2" fmla="*/ 0 w 7"/>
                <a:gd name="T3" fmla="*/ 4 h 50"/>
                <a:gd name="T4" fmla="*/ 3 w 7"/>
                <a:gd name="T5" fmla="*/ 0 h 50"/>
                <a:gd name="T6" fmla="*/ 7 w 7"/>
                <a:gd name="T7" fmla="*/ 4 h 50"/>
                <a:gd name="T8" fmla="*/ 3 w 7"/>
                <a:gd name="T9" fmla="*/ 8 h 50"/>
                <a:gd name="T10" fmla="*/ 0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0 w 7"/>
                <a:gd name="T17" fmla="*/ 50 h 50"/>
                <a:gd name="T18" fmla="*/ 0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8"/>
                  </a:move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2"/>
                    <a:pt x="7" y="4"/>
                  </a:cubicBezTo>
                  <a:cubicBezTo>
                    <a:pt x="7" y="6"/>
                    <a:pt x="5" y="8"/>
                    <a:pt x="3" y="8"/>
                  </a:cubicBezTo>
                  <a:moveTo>
                    <a:pt x="0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0" y="50"/>
                    <a:pt x="0" y="50"/>
                    <a:pt x="0" y="50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6" name="Freeform 26">
              <a:extLst>
                <a:ext uri="{FF2B5EF4-FFF2-40B4-BE49-F238E27FC236}">
                  <a16:creationId xmlns:a16="http://schemas.microsoft.com/office/drawing/2014/main" id="{EB742F22-7FA1-4E85-B567-13DACD466F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649693" y="946852"/>
              <a:ext cx="74612" cy="101600"/>
            </a:xfrm>
            <a:custGeom>
              <a:avLst/>
              <a:gdLst>
                <a:gd name="T0" fmla="*/ 21 w 27"/>
                <a:gd name="T1" fmla="*/ 36 h 36"/>
                <a:gd name="T2" fmla="*/ 21 w 27"/>
                <a:gd name="T3" fmla="*/ 15 h 36"/>
                <a:gd name="T4" fmla="*/ 16 w 27"/>
                <a:gd name="T5" fmla="*/ 5 h 36"/>
                <a:gd name="T6" fmla="*/ 5 w 27"/>
                <a:gd name="T7" fmla="*/ 7 h 36"/>
                <a:gd name="T8" fmla="*/ 5 w 27"/>
                <a:gd name="T9" fmla="*/ 36 h 36"/>
                <a:gd name="T10" fmla="*/ 0 w 27"/>
                <a:gd name="T11" fmla="*/ 36 h 36"/>
                <a:gd name="T12" fmla="*/ 0 w 27"/>
                <a:gd name="T13" fmla="*/ 1 h 36"/>
                <a:gd name="T14" fmla="*/ 5 w 27"/>
                <a:gd name="T15" fmla="*/ 1 h 36"/>
                <a:gd name="T16" fmla="*/ 5 w 27"/>
                <a:gd name="T17" fmla="*/ 4 h 36"/>
                <a:gd name="T18" fmla="*/ 17 w 27"/>
                <a:gd name="T19" fmla="*/ 0 h 36"/>
                <a:gd name="T20" fmla="*/ 25 w 27"/>
                <a:gd name="T21" fmla="*/ 4 h 36"/>
                <a:gd name="T22" fmla="*/ 27 w 27"/>
                <a:gd name="T23" fmla="*/ 13 h 36"/>
                <a:gd name="T24" fmla="*/ 27 w 27"/>
                <a:gd name="T25" fmla="*/ 36 h 36"/>
                <a:gd name="T26" fmla="*/ 21 w 27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36">
                  <a:moveTo>
                    <a:pt x="21" y="36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0"/>
                    <a:pt x="22" y="5"/>
                    <a:pt x="16" y="5"/>
                  </a:cubicBezTo>
                  <a:cubicBezTo>
                    <a:pt x="13" y="5"/>
                    <a:pt x="9" y="6"/>
                    <a:pt x="5" y="7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0" y="2"/>
                    <a:pt x="14" y="0"/>
                    <a:pt x="17" y="0"/>
                  </a:cubicBezTo>
                  <a:cubicBezTo>
                    <a:pt x="21" y="0"/>
                    <a:pt x="24" y="2"/>
                    <a:pt x="25" y="4"/>
                  </a:cubicBezTo>
                  <a:cubicBezTo>
                    <a:pt x="27" y="6"/>
                    <a:pt x="27" y="7"/>
                    <a:pt x="27" y="13"/>
                  </a:cubicBezTo>
                  <a:cubicBezTo>
                    <a:pt x="27" y="36"/>
                    <a:pt x="27" y="36"/>
                    <a:pt x="27" y="36"/>
                  </a:cubicBezTo>
                  <a:lnTo>
                    <a:pt x="21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7" name="Freeform 27">
              <a:extLst>
                <a:ext uri="{FF2B5EF4-FFF2-40B4-BE49-F238E27FC236}">
                  <a16:creationId xmlns:a16="http://schemas.microsoft.com/office/drawing/2014/main" id="{90CB6257-08DD-495A-82D5-CA0661339EC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551268" y="946852"/>
              <a:ext cx="80962" cy="146050"/>
            </a:xfrm>
            <a:custGeom>
              <a:avLst/>
              <a:gdLst>
                <a:gd name="T0" fmla="*/ 25 w 29"/>
                <a:gd name="T1" fmla="*/ 49 h 52"/>
                <a:gd name="T2" fmla="*/ 15 w 29"/>
                <a:gd name="T3" fmla="*/ 52 h 52"/>
                <a:gd name="T4" fmla="*/ 3 w 29"/>
                <a:gd name="T5" fmla="*/ 50 h 52"/>
                <a:gd name="T6" fmla="*/ 3 w 29"/>
                <a:gd name="T7" fmla="*/ 47 h 52"/>
                <a:gd name="T8" fmla="*/ 13 w 29"/>
                <a:gd name="T9" fmla="*/ 47 h 52"/>
                <a:gd name="T10" fmla="*/ 22 w 29"/>
                <a:gd name="T11" fmla="*/ 44 h 52"/>
                <a:gd name="T12" fmla="*/ 24 w 29"/>
                <a:gd name="T13" fmla="*/ 35 h 52"/>
                <a:gd name="T14" fmla="*/ 24 w 29"/>
                <a:gd name="T15" fmla="*/ 32 h 52"/>
                <a:gd name="T16" fmla="*/ 12 w 29"/>
                <a:gd name="T17" fmla="*/ 36 h 52"/>
                <a:gd name="T18" fmla="*/ 0 w 29"/>
                <a:gd name="T19" fmla="*/ 19 h 52"/>
                <a:gd name="T20" fmla="*/ 13 w 29"/>
                <a:gd name="T21" fmla="*/ 0 h 52"/>
                <a:gd name="T22" fmla="*/ 24 w 29"/>
                <a:gd name="T23" fmla="*/ 4 h 52"/>
                <a:gd name="T24" fmla="*/ 24 w 29"/>
                <a:gd name="T25" fmla="*/ 1 h 52"/>
                <a:gd name="T26" fmla="*/ 29 w 29"/>
                <a:gd name="T27" fmla="*/ 1 h 52"/>
                <a:gd name="T28" fmla="*/ 29 w 29"/>
                <a:gd name="T29" fmla="*/ 34 h 52"/>
                <a:gd name="T30" fmla="*/ 25 w 29"/>
                <a:gd name="T31" fmla="*/ 49 h 52"/>
                <a:gd name="T32" fmla="*/ 24 w 29"/>
                <a:gd name="T33" fmla="*/ 8 h 52"/>
                <a:gd name="T34" fmla="*/ 14 w 29"/>
                <a:gd name="T35" fmla="*/ 5 h 52"/>
                <a:gd name="T36" fmla="*/ 6 w 29"/>
                <a:gd name="T37" fmla="*/ 18 h 52"/>
                <a:gd name="T38" fmla="*/ 14 w 29"/>
                <a:gd name="T39" fmla="*/ 31 h 52"/>
                <a:gd name="T40" fmla="*/ 24 w 29"/>
                <a:gd name="T41" fmla="*/ 29 h 52"/>
                <a:gd name="T42" fmla="*/ 24 w 29"/>
                <a:gd name="T43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" h="52">
                  <a:moveTo>
                    <a:pt x="25" y="49"/>
                  </a:moveTo>
                  <a:cubicBezTo>
                    <a:pt x="22" y="51"/>
                    <a:pt x="19" y="52"/>
                    <a:pt x="15" y="52"/>
                  </a:cubicBezTo>
                  <a:cubicBezTo>
                    <a:pt x="12" y="52"/>
                    <a:pt x="9" y="52"/>
                    <a:pt x="3" y="50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8" y="47"/>
                    <a:pt x="10" y="47"/>
                    <a:pt x="13" y="47"/>
                  </a:cubicBezTo>
                  <a:cubicBezTo>
                    <a:pt x="18" y="47"/>
                    <a:pt x="21" y="46"/>
                    <a:pt x="22" y="44"/>
                  </a:cubicBezTo>
                  <a:cubicBezTo>
                    <a:pt x="23" y="42"/>
                    <a:pt x="24" y="40"/>
                    <a:pt x="24" y="35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19" y="35"/>
                    <a:pt x="15" y="36"/>
                    <a:pt x="12" y="36"/>
                  </a:cubicBezTo>
                  <a:cubicBezTo>
                    <a:pt x="4" y="36"/>
                    <a:pt x="0" y="30"/>
                    <a:pt x="0" y="19"/>
                  </a:cubicBezTo>
                  <a:cubicBezTo>
                    <a:pt x="0" y="8"/>
                    <a:pt x="5" y="0"/>
                    <a:pt x="13" y="0"/>
                  </a:cubicBezTo>
                  <a:cubicBezTo>
                    <a:pt x="17" y="0"/>
                    <a:pt x="20" y="2"/>
                    <a:pt x="24" y="4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9" y="44"/>
                    <a:pt x="28" y="46"/>
                    <a:pt x="25" y="49"/>
                  </a:cubicBezTo>
                  <a:moveTo>
                    <a:pt x="24" y="8"/>
                  </a:moveTo>
                  <a:cubicBezTo>
                    <a:pt x="18" y="6"/>
                    <a:pt x="17" y="5"/>
                    <a:pt x="14" y="5"/>
                  </a:cubicBezTo>
                  <a:cubicBezTo>
                    <a:pt x="9" y="5"/>
                    <a:pt x="6" y="10"/>
                    <a:pt x="6" y="18"/>
                  </a:cubicBezTo>
                  <a:cubicBezTo>
                    <a:pt x="6" y="27"/>
                    <a:pt x="9" y="31"/>
                    <a:pt x="14" y="31"/>
                  </a:cubicBezTo>
                  <a:cubicBezTo>
                    <a:pt x="16" y="31"/>
                    <a:pt x="18" y="31"/>
                    <a:pt x="24" y="29"/>
                  </a:cubicBezTo>
                  <a:lnTo>
                    <a:pt x="24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8" name="Freeform 28">
              <a:extLst>
                <a:ext uri="{FF2B5EF4-FFF2-40B4-BE49-F238E27FC236}">
                  <a16:creationId xmlns:a16="http://schemas.microsoft.com/office/drawing/2014/main" id="{4C0A5B07-D392-46E0-982E-595F34F1F7B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397281" y="946852"/>
              <a:ext cx="63500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10 w 23"/>
                <a:gd name="T7" fmla="*/ 32 h 37"/>
                <a:gd name="T8" fmla="*/ 18 w 23"/>
                <a:gd name="T9" fmla="*/ 27 h 37"/>
                <a:gd name="T10" fmla="*/ 12 w 23"/>
                <a:gd name="T11" fmla="*/ 21 h 37"/>
                <a:gd name="T12" fmla="*/ 1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1 w 23"/>
                <a:gd name="T19" fmla="*/ 6 h 37"/>
                <a:gd name="T20" fmla="*/ 13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5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10" y="32"/>
                  </a:cubicBezTo>
                  <a:cubicBezTo>
                    <a:pt x="15" y="32"/>
                    <a:pt x="18" y="30"/>
                    <a:pt x="18" y="27"/>
                  </a:cubicBezTo>
                  <a:cubicBezTo>
                    <a:pt x="18" y="24"/>
                    <a:pt x="16" y="22"/>
                    <a:pt x="12" y="21"/>
                  </a:cubicBezTo>
                  <a:cubicBezTo>
                    <a:pt x="6" y="19"/>
                    <a:pt x="1" y="17"/>
                    <a:pt x="1" y="11"/>
                  </a:cubicBezTo>
                  <a:cubicBezTo>
                    <a:pt x="1" y="4"/>
                    <a:pt x="5" y="0"/>
                    <a:pt x="12" y="0"/>
                  </a:cubicBezTo>
                  <a:cubicBezTo>
                    <a:pt x="15" y="0"/>
                    <a:pt x="18" y="1"/>
                    <a:pt x="21" y="2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7" y="5"/>
                    <a:pt x="15" y="5"/>
                    <a:pt x="13" y="5"/>
                  </a:cubicBezTo>
                  <a:cubicBezTo>
                    <a:pt x="9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9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9" name="Freeform 29">
              <a:extLst>
                <a:ext uri="{FF2B5EF4-FFF2-40B4-BE49-F238E27FC236}">
                  <a16:creationId xmlns:a16="http://schemas.microsoft.com/office/drawing/2014/main" id="{69945752-D501-4A14-9303-4220098C20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324256" y="924627"/>
              <a:ext cx="63500" cy="127000"/>
            </a:xfrm>
            <a:custGeom>
              <a:avLst/>
              <a:gdLst>
                <a:gd name="T0" fmla="*/ 13 w 23"/>
                <a:gd name="T1" fmla="*/ 45 h 45"/>
                <a:gd name="T2" fmla="*/ 7 w 23"/>
                <a:gd name="T3" fmla="*/ 42 h 45"/>
                <a:gd name="T4" fmla="*/ 6 w 23"/>
                <a:gd name="T5" fmla="*/ 35 h 45"/>
                <a:gd name="T6" fmla="*/ 6 w 23"/>
                <a:gd name="T7" fmla="*/ 13 h 45"/>
                <a:gd name="T8" fmla="*/ 0 w 23"/>
                <a:gd name="T9" fmla="*/ 13 h 45"/>
                <a:gd name="T10" fmla="*/ 0 w 23"/>
                <a:gd name="T11" fmla="*/ 10 h 45"/>
                <a:gd name="T12" fmla="*/ 6 w 23"/>
                <a:gd name="T13" fmla="*/ 9 h 45"/>
                <a:gd name="T14" fmla="*/ 6 w 23"/>
                <a:gd name="T15" fmla="*/ 0 h 45"/>
                <a:gd name="T16" fmla="*/ 12 w 23"/>
                <a:gd name="T17" fmla="*/ 0 h 45"/>
                <a:gd name="T18" fmla="*/ 12 w 23"/>
                <a:gd name="T19" fmla="*/ 9 h 45"/>
                <a:gd name="T20" fmla="*/ 21 w 23"/>
                <a:gd name="T21" fmla="*/ 9 h 45"/>
                <a:gd name="T22" fmla="*/ 21 w 23"/>
                <a:gd name="T23" fmla="*/ 13 h 45"/>
                <a:gd name="T24" fmla="*/ 12 w 23"/>
                <a:gd name="T25" fmla="*/ 13 h 45"/>
                <a:gd name="T26" fmla="*/ 12 w 23"/>
                <a:gd name="T27" fmla="*/ 32 h 45"/>
                <a:gd name="T28" fmla="*/ 12 w 23"/>
                <a:gd name="T29" fmla="*/ 39 h 45"/>
                <a:gd name="T30" fmla="*/ 15 w 23"/>
                <a:gd name="T31" fmla="*/ 40 h 45"/>
                <a:gd name="T32" fmla="*/ 22 w 23"/>
                <a:gd name="T33" fmla="*/ 39 h 45"/>
                <a:gd name="T34" fmla="*/ 23 w 23"/>
                <a:gd name="T35" fmla="*/ 43 h 45"/>
                <a:gd name="T36" fmla="*/ 13 w 23"/>
                <a:gd name="T37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" h="45">
                  <a:moveTo>
                    <a:pt x="13" y="45"/>
                  </a:moveTo>
                  <a:cubicBezTo>
                    <a:pt x="10" y="45"/>
                    <a:pt x="8" y="44"/>
                    <a:pt x="7" y="42"/>
                  </a:cubicBezTo>
                  <a:cubicBezTo>
                    <a:pt x="6" y="40"/>
                    <a:pt x="6" y="39"/>
                    <a:pt x="6" y="3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8"/>
                    <a:pt x="12" y="38"/>
                    <a:pt x="12" y="39"/>
                  </a:cubicBezTo>
                  <a:cubicBezTo>
                    <a:pt x="13" y="40"/>
                    <a:pt x="14" y="40"/>
                    <a:pt x="15" y="40"/>
                  </a:cubicBezTo>
                  <a:cubicBezTo>
                    <a:pt x="17" y="40"/>
                    <a:pt x="19" y="40"/>
                    <a:pt x="22" y="39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19" y="44"/>
                    <a:pt x="16" y="45"/>
                    <a:pt x="13" y="4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0" name="Freeform 30">
              <a:extLst>
                <a:ext uri="{FF2B5EF4-FFF2-40B4-BE49-F238E27FC236}">
                  <a16:creationId xmlns:a16="http://schemas.microsoft.com/office/drawing/2014/main" id="{A181D097-1596-45E3-896D-1BF44ADB27D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249643" y="946852"/>
              <a:ext cx="71437" cy="104775"/>
            </a:xfrm>
            <a:custGeom>
              <a:avLst/>
              <a:gdLst>
                <a:gd name="T0" fmla="*/ 20 w 25"/>
                <a:gd name="T1" fmla="*/ 36 h 37"/>
                <a:gd name="T2" fmla="*/ 20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7 w 25"/>
                <a:gd name="T9" fmla="*/ 16 h 37"/>
                <a:gd name="T10" fmla="*/ 20 w 25"/>
                <a:gd name="T11" fmla="*/ 15 h 37"/>
                <a:gd name="T12" fmla="*/ 20 w 25"/>
                <a:gd name="T13" fmla="*/ 14 h 37"/>
                <a:gd name="T14" fmla="*/ 13 w 25"/>
                <a:gd name="T15" fmla="*/ 5 h 37"/>
                <a:gd name="T16" fmla="*/ 3 w 25"/>
                <a:gd name="T17" fmla="*/ 7 h 37"/>
                <a:gd name="T18" fmla="*/ 2 w 25"/>
                <a:gd name="T19" fmla="*/ 3 h 37"/>
                <a:gd name="T20" fmla="*/ 16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20 w 25"/>
                <a:gd name="T29" fmla="*/ 36 h 37"/>
                <a:gd name="T30" fmla="*/ 20 w 25"/>
                <a:gd name="T31" fmla="*/ 19 h 37"/>
                <a:gd name="T32" fmla="*/ 6 w 25"/>
                <a:gd name="T33" fmla="*/ 26 h 37"/>
                <a:gd name="T34" fmla="*/ 11 w 25"/>
                <a:gd name="T35" fmla="*/ 32 h 37"/>
                <a:gd name="T36" fmla="*/ 20 w 25"/>
                <a:gd name="T37" fmla="*/ 30 h 37"/>
                <a:gd name="T38" fmla="*/ 20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20" y="36"/>
                  </a:moveTo>
                  <a:cubicBezTo>
                    <a:pt x="20" y="33"/>
                    <a:pt x="20" y="33"/>
                    <a:pt x="20" y="33"/>
                  </a:cubicBezTo>
                  <a:cubicBezTo>
                    <a:pt x="15" y="36"/>
                    <a:pt x="12" y="37"/>
                    <a:pt x="9" y="37"/>
                  </a:cubicBezTo>
                  <a:cubicBezTo>
                    <a:pt x="5" y="37"/>
                    <a:pt x="0" y="34"/>
                    <a:pt x="0" y="26"/>
                  </a:cubicBezTo>
                  <a:cubicBezTo>
                    <a:pt x="0" y="20"/>
                    <a:pt x="3" y="17"/>
                    <a:pt x="7" y="16"/>
                  </a:cubicBezTo>
                  <a:cubicBezTo>
                    <a:pt x="9" y="15"/>
                    <a:pt x="13" y="15"/>
                    <a:pt x="20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8"/>
                    <a:pt x="20" y="5"/>
                    <a:pt x="13" y="5"/>
                  </a:cubicBezTo>
                  <a:cubicBezTo>
                    <a:pt x="11" y="5"/>
                    <a:pt x="7" y="6"/>
                    <a:pt x="3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19" y="0"/>
                    <a:pt x="22" y="1"/>
                    <a:pt x="23" y="3"/>
                  </a:cubicBezTo>
                  <a:cubicBezTo>
                    <a:pt x="25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20" y="36"/>
                  </a:lnTo>
                  <a:close/>
                  <a:moveTo>
                    <a:pt x="20" y="19"/>
                  </a:moveTo>
                  <a:cubicBezTo>
                    <a:pt x="8" y="20"/>
                    <a:pt x="6" y="21"/>
                    <a:pt x="6" y="26"/>
                  </a:cubicBezTo>
                  <a:cubicBezTo>
                    <a:pt x="6" y="30"/>
                    <a:pt x="8" y="32"/>
                    <a:pt x="11" y="32"/>
                  </a:cubicBezTo>
                  <a:cubicBezTo>
                    <a:pt x="14" y="32"/>
                    <a:pt x="20" y="30"/>
                    <a:pt x="20" y="30"/>
                  </a:cubicBezTo>
                  <a:lnTo>
                    <a:pt x="20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1" name="Freeform 31">
              <a:extLst>
                <a:ext uri="{FF2B5EF4-FFF2-40B4-BE49-F238E27FC236}">
                  <a16:creationId xmlns:a16="http://schemas.microsoft.com/office/drawing/2014/main" id="{2BEB68EB-BCA0-41CC-93CB-2F357876FB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148043" y="946852"/>
              <a:ext cx="76200" cy="101600"/>
            </a:xfrm>
            <a:custGeom>
              <a:avLst/>
              <a:gdLst>
                <a:gd name="T0" fmla="*/ 21 w 27"/>
                <a:gd name="T1" fmla="*/ 36 h 36"/>
                <a:gd name="T2" fmla="*/ 21 w 27"/>
                <a:gd name="T3" fmla="*/ 15 h 36"/>
                <a:gd name="T4" fmla="*/ 15 w 27"/>
                <a:gd name="T5" fmla="*/ 5 h 36"/>
                <a:gd name="T6" fmla="*/ 5 w 27"/>
                <a:gd name="T7" fmla="*/ 7 h 36"/>
                <a:gd name="T8" fmla="*/ 5 w 27"/>
                <a:gd name="T9" fmla="*/ 36 h 36"/>
                <a:gd name="T10" fmla="*/ 0 w 27"/>
                <a:gd name="T11" fmla="*/ 36 h 36"/>
                <a:gd name="T12" fmla="*/ 0 w 27"/>
                <a:gd name="T13" fmla="*/ 1 h 36"/>
                <a:gd name="T14" fmla="*/ 5 w 27"/>
                <a:gd name="T15" fmla="*/ 1 h 36"/>
                <a:gd name="T16" fmla="*/ 5 w 27"/>
                <a:gd name="T17" fmla="*/ 4 h 36"/>
                <a:gd name="T18" fmla="*/ 17 w 27"/>
                <a:gd name="T19" fmla="*/ 0 h 36"/>
                <a:gd name="T20" fmla="*/ 25 w 27"/>
                <a:gd name="T21" fmla="*/ 4 h 36"/>
                <a:gd name="T22" fmla="*/ 27 w 27"/>
                <a:gd name="T23" fmla="*/ 13 h 36"/>
                <a:gd name="T24" fmla="*/ 27 w 27"/>
                <a:gd name="T25" fmla="*/ 36 h 36"/>
                <a:gd name="T26" fmla="*/ 21 w 27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36">
                  <a:moveTo>
                    <a:pt x="21" y="36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0"/>
                    <a:pt x="22" y="5"/>
                    <a:pt x="15" y="5"/>
                  </a:cubicBezTo>
                  <a:cubicBezTo>
                    <a:pt x="12" y="5"/>
                    <a:pt x="9" y="6"/>
                    <a:pt x="5" y="7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0" y="2"/>
                    <a:pt x="14" y="0"/>
                    <a:pt x="17" y="0"/>
                  </a:cubicBezTo>
                  <a:cubicBezTo>
                    <a:pt x="21" y="0"/>
                    <a:pt x="23" y="2"/>
                    <a:pt x="25" y="4"/>
                  </a:cubicBezTo>
                  <a:cubicBezTo>
                    <a:pt x="27" y="6"/>
                    <a:pt x="27" y="7"/>
                    <a:pt x="27" y="13"/>
                  </a:cubicBezTo>
                  <a:cubicBezTo>
                    <a:pt x="27" y="36"/>
                    <a:pt x="27" y="36"/>
                    <a:pt x="27" y="36"/>
                  </a:cubicBezTo>
                  <a:lnTo>
                    <a:pt x="21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2" name="Freeform 32">
              <a:extLst>
                <a:ext uri="{FF2B5EF4-FFF2-40B4-BE49-F238E27FC236}">
                  <a16:creationId xmlns:a16="http://schemas.microsoft.com/office/drawing/2014/main" id="{3131E6CE-8064-4CB1-8677-AFFC313E7B9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049618" y="899227"/>
              <a:ext cx="80962" cy="152400"/>
            </a:xfrm>
            <a:custGeom>
              <a:avLst/>
              <a:gdLst>
                <a:gd name="T0" fmla="*/ 24 w 29"/>
                <a:gd name="T1" fmla="*/ 53 h 54"/>
                <a:gd name="T2" fmla="*/ 24 w 29"/>
                <a:gd name="T3" fmla="*/ 50 h 54"/>
                <a:gd name="T4" fmla="*/ 12 w 29"/>
                <a:gd name="T5" fmla="*/ 54 h 54"/>
                <a:gd name="T6" fmla="*/ 0 w 29"/>
                <a:gd name="T7" fmla="*/ 36 h 54"/>
                <a:gd name="T8" fmla="*/ 13 w 29"/>
                <a:gd name="T9" fmla="*/ 17 h 54"/>
                <a:gd name="T10" fmla="*/ 24 w 29"/>
                <a:gd name="T11" fmla="*/ 21 h 54"/>
                <a:gd name="T12" fmla="*/ 24 w 29"/>
                <a:gd name="T13" fmla="*/ 0 h 54"/>
                <a:gd name="T14" fmla="*/ 29 w 29"/>
                <a:gd name="T15" fmla="*/ 0 h 54"/>
                <a:gd name="T16" fmla="*/ 29 w 29"/>
                <a:gd name="T17" fmla="*/ 53 h 54"/>
                <a:gd name="T18" fmla="*/ 24 w 29"/>
                <a:gd name="T19" fmla="*/ 53 h 54"/>
                <a:gd name="T20" fmla="*/ 24 w 29"/>
                <a:gd name="T21" fmla="*/ 25 h 54"/>
                <a:gd name="T22" fmla="*/ 14 w 29"/>
                <a:gd name="T23" fmla="*/ 22 h 54"/>
                <a:gd name="T24" fmla="*/ 6 w 29"/>
                <a:gd name="T25" fmla="*/ 35 h 54"/>
                <a:gd name="T26" fmla="*/ 14 w 29"/>
                <a:gd name="T27" fmla="*/ 49 h 54"/>
                <a:gd name="T28" fmla="*/ 24 w 29"/>
                <a:gd name="T29" fmla="*/ 47 h 54"/>
                <a:gd name="T30" fmla="*/ 24 w 29"/>
                <a:gd name="T31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54">
                  <a:moveTo>
                    <a:pt x="24" y="53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19" y="53"/>
                    <a:pt x="15" y="54"/>
                    <a:pt x="12" y="54"/>
                  </a:cubicBezTo>
                  <a:cubicBezTo>
                    <a:pt x="4" y="54"/>
                    <a:pt x="0" y="47"/>
                    <a:pt x="0" y="36"/>
                  </a:cubicBezTo>
                  <a:cubicBezTo>
                    <a:pt x="0" y="25"/>
                    <a:pt x="5" y="17"/>
                    <a:pt x="13" y="17"/>
                  </a:cubicBezTo>
                  <a:cubicBezTo>
                    <a:pt x="17" y="17"/>
                    <a:pt x="20" y="19"/>
                    <a:pt x="24" y="2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53"/>
                    <a:pt x="29" y="53"/>
                    <a:pt x="29" y="53"/>
                  </a:cubicBezTo>
                  <a:lnTo>
                    <a:pt x="24" y="53"/>
                  </a:lnTo>
                  <a:close/>
                  <a:moveTo>
                    <a:pt x="24" y="25"/>
                  </a:moveTo>
                  <a:cubicBezTo>
                    <a:pt x="18" y="23"/>
                    <a:pt x="17" y="22"/>
                    <a:pt x="14" y="22"/>
                  </a:cubicBezTo>
                  <a:cubicBezTo>
                    <a:pt x="9" y="22"/>
                    <a:pt x="6" y="27"/>
                    <a:pt x="6" y="35"/>
                  </a:cubicBezTo>
                  <a:cubicBezTo>
                    <a:pt x="6" y="45"/>
                    <a:pt x="8" y="49"/>
                    <a:pt x="14" y="49"/>
                  </a:cubicBezTo>
                  <a:cubicBezTo>
                    <a:pt x="16" y="49"/>
                    <a:pt x="19" y="49"/>
                    <a:pt x="24" y="47"/>
                  </a:cubicBezTo>
                  <a:lnTo>
                    <a:pt x="24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3" name="Freeform 33">
              <a:extLst>
                <a:ext uri="{FF2B5EF4-FFF2-40B4-BE49-F238E27FC236}">
                  <a16:creationId xmlns:a16="http://schemas.microsoft.com/office/drawing/2014/main" id="{D9A634A4-78D3-472A-99FD-E844F52FD35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943256" y="946852"/>
              <a:ext cx="69850" cy="104775"/>
            </a:xfrm>
            <a:custGeom>
              <a:avLst/>
              <a:gdLst>
                <a:gd name="T0" fmla="*/ 19 w 25"/>
                <a:gd name="T1" fmla="*/ 36 h 37"/>
                <a:gd name="T2" fmla="*/ 19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6 w 25"/>
                <a:gd name="T9" fmla="*/ 16 h 37"/>
                <a:gd name="T10" fmla="*/ 19 w 25"/>
                <a:gd name="T11" fmla="*/ 15 h 37"/>
                <a:gd name="T12" fmla="*/ 19 w 25"/>
                <a:gd name="T13" fmla="*/ 14 h 37"/>
                <a:gd name="T14" fmla="*/ 13 w 25"/>
                <a:gd name="T15" fmla="*/ 5 h 37"/>
                <a:gd name="T16" fmla="*/ 2 w 25"/>
                <a:gd name="T17" fmla="*/ 7 h 37"/>
                <a:gd name="T18" fmla="*/ 2 w 25"/>
                <a:gd name="T19" fmla="*/ 3 h 37"/>
                <a:gd name="T20" fmla="*/ 15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19 w 25"/>
                <a:gd name="T29" fmla="*/ 36 h 37"/>
                <a:gd name="T30" fmla="*/ 19 w 25"/>
                <a:gd name="T31" fmla="*/ 19 h 37"/>
                <a:gd name="T32" fmla="*/ 5 w 25"/>
                <a:gd name="T33" fmla="*/ 26 h 37"/>
                <a:gd name="T34" fmla="*/ 10 w 25"/>
                <a:gd name="T35" fmla="*/ 32 h 37"/>
                <a:gd name="T36" fmla="*/ 19 w 25"/>
                <a:gd name="T37" fmla="*/ 30 h 37"/>
                <a:gd name="T38" fmla="*/ 19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19" y="36"/>
                  </a:moveTo>
                  <a:cubicBezTo>
                    <a:pt x="19" y="33"/>
                    <a:pt x="19" y="33"/>
                    <a:pt x="19" y="33"/>
                  </a:cubicBezTo>
                  <a:cubicBezTo>
                    <a:pt x="15" y="36"/>
                    <a:pt x="12" y="37"/>
                    <a:pt x="9" y="37"/>
                  </a:cubicBezTo>
                  <a:cubicBezTo>
                    <a:pt x="4" y="37"/>
                    <a:pt x="0" y="34"/>
                    <a:pt x="0" y="26"/>
                  </a:cubicBezTo>
                  <a:cubicBezTo>
                    <a:pt x="0" y="20"/>
                    <a:pt x="2" y="17"/>
                    <a:pt x="6" y="16"/>
                  </a:cubicBezTo>
                  <a:cubicBezTo>
                    <a:pt x="9" y="15"/>
                    <a:pt x="12" y="15"/>
                    <a:pt x="19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8"/>
                    <a:pt x="20" y="5"/>
                    <a:pt x="13" y="5"/>
                  </a:cubicBezTo>
                  <a:cubicBezTo>
                    <a:pt x="10" y="5"/>
                    <a:pt x="7" y="6"/>
                    <a:pt x="2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7" y="1"/>
                    <a:pt x="11" y="0"/>
                    <a:pt x="15" y="0"/>
                  </a:cubicBezTo>
                  <a:cubicBezTo>
                    <a:pt x="19" y="0"/>
                    <a:pt x="21" y="1"/>
                    <a:pt x="23" y="3"/>
                  </a:cubicBezTo>
                  <a:cubicBezTo>
                    <a:pt x="24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19" y="36"/>
                  </a:lnTo>
                  <a:close/>
                  <a:moveTo>
                    <a:pt x="19" y="19"/>
                  </a:moveTo>
                  <a:cubicBezTo>
                    <a:pt x="8" y="20"/>
                    <a:pt x="5" y="21"/>
                    <a:pt x="5" y="26"/>
                  </a:cubicBezTo>
                  <a:cubicBezTo>
                    <a:pt x="5" y="30"/>
                    <a:pt x="7" y="32"/>
                    <a:pt x="10" y="32"/>
                  </a:cubicBezTo>
                  <a:cubicBezTo>
                    <a:pt x="13" y="32"/>
                    <a:pt x="19" y="30"/>
                    <a:pt x="19" y="30"/>
                  </a:cubicBezTo>
                  <a:lnTo>
                    <a:pt x="19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4" name="Freeform 34">
              <a:extLst>
                <a:ext uri="{FF2B5EF4-FFF2-40B4-BE49-F238E27FC236}">
                  <a16:creationId xmlns:a16="http://schemas.microsoft.com/office/drawing/2014/main" id="{D9373020-3719-4B54-9D93-1D76F75878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844831" y="950027"/>
              <a:ext cx="47625" cy="98425"/>
            </a:xfrm>
            <a:custGeom>
              <a:avLst/>
              <a:gdLst>
                <a:gd name="T0" fmla="*/ 15 w 17"/>
                <a:gd name="T1" fmla="*/ 5 h 35"/>
                <a:gd name="T2" fmla="*/ 6 w 17"/>
                <a:gd name="T3" fmla="*/ 7 h 35"/>
                <a:gd name="T4" fmla="*/ 6 w 17"/>
                <a:gd name="T5" fmla="*/ 35 h 35"/>
                <a:gd name="T6" fmla="*/ 0 w 17"/>
                <a:gd name="T7" fmla="*/ 35 h 35"/>
                <a:gd name="T8" fmla="*/ 0 w 17"/>
                <a:gd name="T9" fmla="*/ 0 h 35"/>
                <a:gd name="T10" fmla="*/ 5 w 17"/>
                <a:gd name="T11" fmla="*/ 0 h 35"/>
                <a:gd name="T12" fmla="*/ 5 w 17"/>
                <a:gd name="T13" fmla="*/ 3 h 35"/>
                <a:gd name="T14" fmla="*/ 15 w 17"/>
                <a:gd name="T15" fmla="*/ 0 h 35"/>
                <a:gd name="T16" fmla="*/ 17 w 17"/>
                <a:gd name="T17" fmla="*/ 0 h 35"/>
                <a:gd name="T18" fmla="*/ 17 w 17"/>
                <a:gd name="T19" fmla="*/ 5 h 35"/>
                <a:gd name="T20" fmla="*/ 15 w 17"/>
                <a:gd name="T2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35">
                  <a:moveTo>
                    <a:pt x="15" y="5"/>
                  </a:moveTo>
                  <a:cubicBezTo>
                    <a:pt x="12" y="5"/>
                    <a:pt x="9" y="5"/>
                    <a:pt x="6" y="7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1"/>
                    <a:pt x="12" y="0"/>
                    <a:pt x="15" y="0"/>
                  </a:cubicBezTo>
                  <a:cubicBezTo>
                    <a:pt x="15" y="0"/>
                    <a:pt x="16" y="0"/>
                    <a:pt x="17" y="0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id="{2FF73916-886E-4C98-AB05-EC5F6B1A9DE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790856" y="899227"/>
              <a:ext cx="80962" cy="152400"/>
            </a:xfrm>
            <a:custGeom>
              <a:avLst/>
              <a:gdLst>
                <a:gd name="T0" fmla="*/ 24 w 29"/>
                <a:gd name="T1" fmla="*/ 53 h 54"/>
                <a:gd name="T2" fmla="*/ 24 w 29"/>
                <a:gd name="T3" fmla="*/ 50 h 54"/>
                <a:gd name="T4" fmla="*/ 12 w 29"/>
                <a:gd name="T5" fmla="*/ 54 h 54"/>
                <a:gd name="T6" fmla="*/ 0 w 29"/>
                <a:gd name="T7" fmla="*/ 36 h 54"/>
                <a:gd name="T8" fmla="*/ 13 w 29"/>
                <a:gd name="T9" fmla="*/ 17 h 54"/>
                <a:gd name="T10" fmla="*/ 24 w 29"/>
                <a:gd name="T11" fmla="*/ 21 h 54"/>
                <a:gd name="T12" fmla="*/ 24 w 29"/>
                <a:gd name="T13" fmla="*/ 0 h 54"/>
                <a:gd name="T14" fmla="*/ 29 w 29"/>
                <a:gd name="T15" fmla="*/ 0 h 54"/>
                <a:gd name="T16" fmla="*/ 29 w 29"/>
                <a:gd name="T17" fmla="*/ 53 h 54"/>
                <a:gd name="T18" fmla="*/ 24 w 29"/>
                <a:gd name="T19" fmla="*/ 53 h 54"/>
                <a:gd name="T20" fmla="*/ 24 w 29"/>
                <a:gd name="T21" fmla="*/ 25 h 54"/>
                <a:gd name="T22" fmla="*/ 14 w 29"/>
                <a:gd name="T23" fmla="*/ 22 h 54"/>
                <a:gd name="T24" fmla="*/ 6 w 29"/>
                <a:gd name="T25" fmla="*/ 35 h 54"/>
                <a:gd name="T26" fmla="*/ 14 w 29"/>
                <a:gd name="T27" fmla="*/ 49 h 54"/>
                <a:gd name="T28" fmla="*/ 24 w 29"/>
                <a:gd name="T29" fmla="*/ 47 h 54"/>
                <a:gd name="T30" fmla="*/ 24 w 29"/>
                <a:gd name="T31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54">
                  <a:moveTo>
                    <a:pt x="24" y="53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20" y="53"/>
                    <a:pt x="15" y="54"/>
                    <a:pt x="12" y="54"/>
                  </a:cubicBezTo>
                  <a:cubicBezTo>
                    <a:pt x="5" y="54"/>
                    <a:pt x="0" y="47"/>
                    <a:pt x="0" y="36"/>
                  </a:cubicBezTo>
                  <a:cubicBezTo>
                    <a:pt x="0" y="25"/>
                    <a:pt x="5" y="17"/>
                    <a:pt x="13" y="17"/>
                  </a:cubicBezTo>
                  <a:cubicBezTo>
                    <a:pt x="17" y="17"/>
                    <a:pt x="21" y="19"/>
                    <a:pt x="24" y="2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53"/>
                    <a:pt x="29" y="53"/>
                    <a:pt x="29" y="53"/>
                  </a:cubicBezTo>
                  <a:lnTo>
                    <a:pt x="24" y="53"/>
                  </a:lnTo>
                  <a:close/>
                  <a:moveTo>
                    <a:pt x="24" y="25"/>
                  </a:moveTo>
                  <a:cubicBezTo>
                    <a:pt x="19" y="23"/>
                    <a:pt x="17" y="22"/>
                    <a:pt x="14" y="22"/>
                  </a:cubicBezTo>
                  <a:cubicBezTo>
                    <a:pt x="9" y="22"/>
                    <a:pt x="6" y="27"/>
                    <a:pt x="6" y="35"/>
                  </a:cubicBezTo>
                  <a:cubicBezTo>
                    <a:pt x="6" y="45"/>
                    <a:pt x="9" y="49"/>
                    <a:pt x="14" y="49"/>
                  </a:cubicBezTo>
                  <a:cubicBezTo>
                    <a:pt x="16" y="49"/>
                    <a:pt x="19" y="49"/>
                    <a:pt x="24" y="47"/>
                  </a:cubicBezTo>
                  <a:lnTo>
                    <a:pt x="24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id="{A9172F01-5DD2-4998-8732-45A9DA6857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687668" y="946852"/>
              <a:ext cx="65087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7 h 37"/>
                <a:gd name="T10" fmla="*/ 11 w 23"/>
                <a:gd name="T11" fmla="*/ 21 h 37"/>
                <a:gd name="T12" fmla="*/ 0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4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9" y="32"/>
                  </a:cubicBezTo>
                  <a:cubicBezTo>
                    <a:pt x="14" y="32"/>
                    <a:pt x="17" y="30"/>
                    <a:pt x="17" y="27"/>
                  </a:cubicBezTo>
                  <a:cubicBezTo>
                    <a:pt x="17" y="24"/>
                    <a:pt x="16" y="22"/>
                    <a:pt x="11" y="21"/>
                  </a:cubicBezTo>
                  <a:cubicBezTo>
                    <a:pt x="5" y="19"/>
                    <a:pt x="0" y="17"/>
                    <a:pt x="0" y="11"/>
                  </a:cubicBezTo>
                  <a:cubicBezTo>
                    <a:pt x="0" y="4"/>
                    <a:pt x="5" y="0"/>
                    <a:pt x="12" y="0"/>
                  </a:cubicBezTo>
                  <a:cubicBezTo>
                    <a:pt x="14" y="0"/>
                    <a:pt x="18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5"/>
                    <a:pt x="12" y="5"/>
                  </a:cubicBezTo>
                  <a:cubicBezTo>
                    <a:pt x="8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8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7" name="Freeform 37">
              <a:extLst>
                <a:ext uri="{FF2B5EF4-FFF2-40B4-BE49-F238E27FC236}">
                  <a16:creationId xmlns:a16="http://schemas.microsoft.com/office/drawing/2014/main" id="{E51D7BC9-9A18-4D5B-A5AF-BA34917A45D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975131" y="1118302"/>
              <a:ext cx="19050" cy="141288"/>
            </a:xfrm>
            <a:custGeom>
              <a:avLst/>
              <a:gdLst>
                <a:gd name="T0" fmla="*/ 4 w 7"/>
                <a:gd name="T1" fmla="*/ 7 h 50"/>
                <a:gd name="T2" fmla="*/ 0 w 7"/>
                <a:gd name="T3" fmla="*/ 3 h 50"/>
                <a:gd name="T4" fmla="*/ 4 w 7"/>
                <a:gd name="T5" fmla="*/ 0 h 50"/>
                <a:gd name="T6" fmla="*/ 7 w 7"/>
                <a:gd name="T7" fmla="*/ 3 h 50"/>
                <a:gd name="T8" fmla="*/ 4 w 7"/>
                <a:gd name="T9" fmla="*/ 7 h 50"/>
                <a:gd name="T10" fmla="*/ 1 w 7"/>
                <a:gd name="T11" fmla="*/ 15 h 50"/>
                <a:gd name="T12" fmla="*/ 7 w 7"/>
                <a:gd name="T13" fmla="*/ 15 h 50"/>
                <a:gd name="T14" fmla="*/ 7 w 7"/>
                <a:gd name="T15" fmla="*/ 50 h 50"/>
                <a:gd name="T16" fmla="*/ 1 w 7"/>
                <a:gd name="T17" fmla="*/ 50 h 50"/>
                <a:gd name="T18" fmla="*/ 1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7" y="1"/>
                    <a:pt x="7" y="3"/>
                  </a:cubicBezTo>
                  <a:cubicBezTo>
                    <a:pt x="7" y="5"/>
                    <a:pt x="6" y="7"/>
                    <a:pt x="4" y="7"/>
                  </a:cubicBezTo>
                  <a:moveTo>
                    <a:pt x="1" y="15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8" name="Freeform 38">
              <a:extLst>
                <a:ext uri="{FF2B5EF4-FFF2-40B4-BE49-F238E27FC236}">
                  <a16:creationId xmlns:a16="http://schemas.microsoft.com/office/drawing/2014/main" id="{CE6D3323-B240-4CDA-8E59-81FFC3B7AD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927506" y="1157989"/>
              <a:ext cx="122237" cy="101600"/>
            </a:xfrm>
            <a:custGeom>
              <a:avLst/>
              <a:gdLst>
                <a:gd name="T0" fmla="*/ 39 w 44"/>
                <a:gd name="T1" fmla="*/ 36 h 36"/>
                <a:gd name="T2" fmla="*/ 39 w 44"/>
                <a:gd name="T3" fmla="*/ 14 h 36"/>
                <a:gd name="T4" fmla="*/ 34 w 44"/>
                <a:gd name="T5" fmla="*/ 5 h 36"/>
                <a:gd name="T6" fmla="*/ 25 w 44"/>
                <a:gd name="T7" fmla="*/ 7 h 36"/>
                <a:gd name="T8" fmla="*/ 25 w 44"/>
                <a:gd name="T9" fmla="*/ 13 h 36"/>
                <a:gd name="T10" fmla="*/ 25 w 44"/>
                <a:gd name="T11" fmla="*/ 36 h 36"/>
                <a:gd name="T12" fmla="*/ 19 w 44"/>
                <a:gd name="T13" fmla="*/ 36 h 36"/>
                <a:gd name="T14" fmla="*/ 19 w 44"/>
                <a:gd name="T15" fmla="*/ 14 h 36"/>
                <a:gd name="T16" fmla="*/ 14 w 44"/>
                <a:gd name="T17" fmla="*/ 5 h 36"/>
                <a:gd name="T18" fmla="*/ 6 w 44"/>
                <a:gd name="T19" fmla="*/ 7 h 36"/>
                <a:gd name="T20" fmla="*/ 6 w 44"/>
                <a:gd name="T21" fmla="*/ 36 h 36"/>
                <a:gd name="T22" fmla="*/ 0 w 44"/>
                <a:gd name="T23" fmla="*/ 36 h 36"/>
                <a:gd name="T24" fmla="*/ 0 w 44"/>
                <a:gd name="T25" fmla="*/ 1 h 36"/>
                <a:gd name="T26" fmla="*/ 6 w 44"/>
                <a:gd name="T27" fmla="*/ 1 h 36"/>
                <a:gd name="T28" fmla="*/ 6 w 44"/>
                <a:gd name="T29" fmla="*/ 4 h 36"/>
                <a:gd name="T30" fmla="*/ 17 w 44"/>
                <a:gd name="T31" fmla="*/ 0 h 36"/>
                <a:gd name="T32" fmla="*/ 24 w 44"/>
                <a:gd name="T33" fmla="*/ 4 h 36"/>
                <a:gd name="T34" fmla="*/ 36 w 44"/>
                <a:gd name="T35" fmla="*/ 0 h 36"/>
                <a:gd name="T36" fmla="*/ 44 w 44"/>
                <a:gd name="T37" fmla="*/ 13 h 36"/>
                <a:gd name="T38" fmla="*/ 44 w 44"/>
                <a:gd name="T39" fmla="*/ 36 h 36"/>
                <a:gd name="T40" fmla="*/ 39 w 44"/>
                <a:gd name="T4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6">
                  <a:moveTo>
                    <a:pt x="39" y="36"/>
                  </a:moveTo>
                  <a:cubicBezTo>
                    <a:pt x="39" y="14"/>
                    <a:pt x="39" y="14"/>
                    <a:pt x="39" y="14"/>
                  </a:cubicBezTo>
                  <a:cubicBezTo>
                    <a:pt x="39" y="9"/>
                    <a:pt x="39" y="5"/>
                    <a:pt x="34" y="5"/>
                  </a:cubicBezTo>
                  <a:cubicBezTo>
                    <a:pt x="31" y="5"/>
                    <a:pt x="30" y="5"/>
                    <a:pt x="25" y="7"/>
                  </a:cubicBezTo>
                  <a:cubicBezTo>
                    <a:pt x="25" y="9"/>
                    <a:pt x="25" y="11"/>
                    <a:pt x="25" y="13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9"/>
                    <a:pt x="20" y="5"/>
                    <a:pt x="14" y="5"/>
                  </a:cubicBezTo>
                  <a:cubicBezTo>
                    <a:pt x="12" y="5"/>
                    <a:pt x="11" y="5"/>
                    <a:pt x="6" y="7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1" y="1"/>
                    <a:pt x="14" y="0"/>
                    <a:pt x="17" y="0"/>
                  </a:cubicBezTo>
                  <a:cubicBezTo>
                    <a:pt x="20" y="0"/>
                    <a:pt x="23" y="1"/>
                    <a:pt x="24" y="4"/>
                  </a:cubicBezTo>
                  <a:cubicBezTo>
                    <a:pt x="27" y="3"/>
                    <a:pt x="32" y="0"/>
                    <a:pt x="36" y="0"/>
                  </a:cubicBezTo>
                  <a:cubicBezTo>
                    <a:pt x="44" y="0"/>
                    <a:pt x="44" y="6"/>
                    <a:pt x="44" y="13"/>
                  </a:cubicBezTo>
                  <a:cubicBezTo>
                    <a:pt x="44" y="36"/>
                    <a:pt x="44" y="36"/>
                    <a:pt x="44" y="36"/>
                  </a:cubicBezTo>
                  <a:lnTo>
                    <a:pt x="39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0122156D-01F4-452B-AEBE-456BD070817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776693" y="1157989"/>
              <a:ext cx="84137" cy="142875"/>
            </a:xfrm>
            <a:custGeom>
              <a:avLst/>
              <a:gdLst>
                <a:gd name="T0" fmla="*/ 17 w 30"/>
                <a:gd name="T1" fmla="*/ 37 h 51"/>
                <a:gd name="T2" fmla="*/ 6 w 30"/>
                <a:gd name="T3" fmla="*/ 33 h 51"/>
                <a:gd name="T4" fmla="*/ 6 w 30"/>
                <a:gd name="T5" fmla="*/ 51 h 51"/>
                <a:gd name="T6" fmla="*/ 0 w 30"/>
                <a:gd name="T7" fmla="*/ 51 h 51"/>
                <a:gd name="T8" fmla="*/ 0 w 30"/>
                <a:gd name="T9" fmla="*/ 1 h 51"/>
                <a:gd name="T10" fmla="*/ 6 w 30"/>
                <a:gd name="T11" fmla="*/ 1 h 51"/>
                <a:gd name="T12" fmla="*/ 6 w 30"/>
                <a:gd name="T13" fmla="*/ 4 h 51"/>
                <a:gd name="T14" fmla="*/ 18 w 30"/>
                <a:gd name="T15" fmla="*/ 0 h 51"/>
                <a:gd name="T16" fmla="*/ 30 w 30"/>
                <a:gd name="T17" fmla="*/ 18 h 51"/>
                <a:gd name="T18" fmla="*/ 17 w 30"/>
                <a:gd name="T19" fmla="*/ 37 h 51"/>
                <a:gd name="T20" fmla="*/ 16 w 30"/>
                <a:gd name="T21" fmla="*/ 5 h 51"/>
                <a:gd name="T22" fmla="*/ 6 w 30"/>
                <a:gd name="T23" fmla="*/ 7 h 51"/>
                <a:gd name="T24" fmla="*/ 6 w 30"/>
                <a:gd name="T25" fmla="*/ 29 h 51"/>
                <a:gd name="T26" fmla="*/ 15 w 30"/>
                <a:gd name="T27" fmla="*/ 32 h 51"/>
                <a:gd name="T28" fmla="*/ 24 w 30"/>
                <a:gd name="T29" fmla="*/ 19 h 51"/>
                <a:gd name="T30" fmla="*/ 16 w 30"/>
                <a:gd name="T31" fmla="*/ 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" h="51">
                  <a:moveTo>
                    <a:pt x="17" y="37"/>
                  </a:moveTo>
                  <a:cubicBezTo>
                    <a:pt x="13" y="37"/>
                    <a:pt x="9" y="35"/>
                    <a:pt x="6" y="33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0" y="1"/>
                    <a:pt x="14" y="0"/>
                    <a:pt x="18" y="0"/>
                  </a:cubicBezTo>
                  <a:cubicBezTo>
                    <a:pt x="25" y="0"/>
                    <a:pt x="30" y="7"/>
                    <a:pt x="30" y="18"/>
                  </a:cubicBezTo>
                  <a:cubicBezTo>
                    <a:pt x="30" y="29"/>
                    <a:pt x="24" y="37"/>
                    <a:pt x="17" y="37"/>
                  </a:cubicBezTo>
                  <a:moveTo>
                    <a:pt x="16" y="5"/>
                  </a:moveTo>
                  <a:cubicBezTo>
                    <a:pt x="13" y="5"/>
                    <a:pt x="11" y="6"/>
                    <a:pt x="6" y="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1" y="31"/>
                    <a:pt x="13" y="32"/>
                    <a:pt x="15" y="32"/>
                  </a:cubicBezTo>
                  <a:cubicBezTo>
                    <a:pt x="21" y="32"/>
                    <a:pt x="24" y="27"/>
                    <a:pt x="24" y="19"/>
                  </a:cubicBezTo>
                  <a:cubicBezTo>
                    <a:pt x="24" y="9"/>
                    <a:pt x="21" y="5"/>
                    <a:pt x="16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0" name="Freeform 40">
              <a:extLst>
                <a:ext uri="{FF2B5EF4-FFF2-40B4-BE49-F238E27FC236}">
                  <a16:creationId xmlns:a16="http://schemas.microsoft.com/office/drawing/2014/main" id="{1FB29A2F-01CC-4A40-AFE5-F0B321F5D0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670331" y="1157989"/>
              <a:ext cx="46037" cy="101600"/>
            </a:xfrm>
            <a:custGeom>
              <a:avLst/>
              <a:gdLst>
                <a:gd name="T0" fmla="*/ 15 w 16"/>
                <a:gd name="T1" fmla="*/ 5 h 36"/>
                <a:gd name="T2" fmla="*/ 6 w 16"/>
                <a:gd name="T3" fmla="*/ 8 h 36"/>
                <a:gd name="T4" fmla="*/ 6 w 16"/>
                <a:gd name="T5" fmla="*/ 36 h 36"/>
                <a:gd name="T6" fmla="*/ 0 w 16"/>
                <a:gd name="T7" fmla="*/ 36 h 36"/>
                <a:gd name="T8" fmla="*/ 0 w 16"/>
                <a:gd name="T9" fmla="*/ 1 h 36"/>
                <a:gd name="T10" fmla="*/ 5 w 16"/>
                <a:gd name="T11" fmla="*/ 1 h 36"/>
                <a:gd name="T12" fmla="*/ 5 w 16"/>
                <a:gd name="T13" fmla="*/ 4 h 36"/>
                <a:gd name="T14" fmla="*/ 15 w 16"/>
                <a:gd name="T15" fmla="*/ 0 h 36"/>
                <a:gd name="T16" fmla="*/ 16 w 16"/>
                <a:gd name="T17" fmla="*/ 0 h 36"/>
                <a:gd name="T18" fmla="*/ 16 w 16"/>
                <a:gd name="T19" fmla="*/ 6 h 36"/>
                <a:gd name="T20" fmla="*/ 15 w 16"/>
                <a:gd name="T21" fmla="*/ 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36">
                  <a:moveTo>
                    <a:pt x="15" y="5"/>
                  </a:moveTo>
                  <a:cubicBezTo>
                    <a:pt x="12" y="5"/>
                    <a:pt x="9" y="6"/>
                    <a:pt x="6" y="8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9" y="1"/>
                    <a:pt x="11" y="0"/>
                    <a:pt x="15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1" name="Freeform 41">
              <a:extLst>
                <a:ext uri="{FF2B5EF4-FFF2-40B4-BE49-F238E27FC236}">
                  <a16:creationId xmlns:a16="http://schemas.microsoft.com/office/drawing/2014/main" id="{EF97CCDB-2DB9-4598-8474-130F5C1D4C4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616356" y="1157989"/>
              <a:ext cx="87312" cy="104775"/>
            </a:xfrm>
            <a:custGeom>
              <a:avLst/>
              <a:gdLst>
                <a:gd name="T0" fmla="*/ 16 w 31"/>
                <a:gd name="T1" fmla="*/ 37 h 37"/>
                <a:gd name="T2" fmla="*/ 0 w 31"/>
                <a:gd name="T3" fmla="*/ 18 h 37"/>
                <a:gd name="T4" fmla="*/ 16 w 31"/>
                <a:gd name="T5" fmla="*/ 0 h 37"/>
                <a:gd name="T6" fmla="*/ 31 w 31"/>
                <a:gd name="T7" fmla="*/ 18 h 37"/>
                <a:gd name="T8" fmla="*/ 16 w 31"/>
                <a:gd name="T9" fmla="*/ 37 h 37"/>
                <a:gd name="T10" fmla="*/ 16 w 31"/>
                <a:gd name="T11" fmla="*/ 5 h 37"/>
                <a:gd name="T12" fmla="*/ 6 w 31"/>
                <a:gd name="T13" fmla="*/ 18 h 37"/>
                <a:gd name="T14" fmla="*/ 16 w 31"/>
                <a:gd name="T15" fmla="*/ 32 h 37"/>
                <a:gd name="T16" fmla="*/ 25 w 31"/>
                <a:gd name="T17" fmla="*/ 18 h 37"/>
                <a:gd name="T18" fmla="*/ 16 w 31"/>
                <a:gd name="T19" fmla="*/ 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37">
                  <a:moveTo>
                    <a:pt x="16" y="37"/>
                  </a:moveTo>
                  <a:cubicBezTo>
                    <a:pt x="6" y="37"/>
                    <a:pt x="0" y="30"/>
                    <a:pt x="0" y="18"/>
                  </a:cubicBezTo>
                  <a:cubicBezTo>
                    <a:pt x="0" y="7"/>
                    <a:pt x="6" y="0"/>
                    <a:pt x="16" y="0"/>
                  </a:cubicBezTo>
                  <a:cubicBezTo>
                    <a:pt x="26" y="0"/>
                    <a:pt x="31" y="6"/>
                    <a:pt x="31" y="18"/>
                  </a:cubicBezTo>
                  <a:cubicBezTo>
                    <a:pt x="31" y="30"/>
                    <a:pt x="26" y="37"/>
                    <a:pt x="16" y="37"/>
                  </a:cubicBezTo>
                  <a:moveTo>
                    <a:pt x="16" y="5"/>
                  </a:moveTo>
                  <a:cubicBezTo>
                    <a:pt x="9" y="5"/>
                    <a:pt x="6" y="9"/>
                    <a:pt x="6" y="18"/>
                  </a:cubicBezTo>
                  <a:cubicBezTo>
                    <a:pt x="6" y="28"/>
                    <a:pt x="9" y="32"/>
                    <a:pt x="16" y="32"/>
                  </a:cubicBezTo>
                  <a:cubicBezTo>
                    <a:pt x="22" y="32"/>
                    <a:pt x="25" y="28"/>
                    <a:pt x="25" y="18"/>
                  </a:cubicBezTo>
                  <a:cubicBezTo>
                    <a:pt x="25" y="9"/>
                    <a:pt x="23" y="5"/>
                    <a:pt x="16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2" name="Freeform 42">
              <a:extLst>
                <a:ext uri="{FF2B5EF4-FFF2-40B4-BE49-F238E27FC236}">
                  <a16:creationId xmlns:a16="http://schemas.microsoft.com/office/drawing/2014/main" id="{D95C8102-5476-46C6-8CBE-44D06A8437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517931" y="1161164"/>
              <a:ext cx="87312" cy="98425"/>
            </a:xfrm>
            <a:custGeom>
              <a:avLst/>
              <a:gdLst>
                <a:gd name="T0" fmla="*/ 33 w 55"/>
                <a:gd name="T1" fmla="*/ 62 h 62"/>
                <a:gd name="T2" fmla="*/ 21 w 55"/>
                <a:gd name="T3" fmla="*/ 62 h 62"/>
                <a:gd name="T4" fmla="*/ 0 w 55"/>
                <a:gd name="T5" fmla="*/ 0 h 62"/>
                <a:gd name="T6" fmla="*/ 10 w 55"/>
                <a:gd name="T7" fmla="*/ 0 h 62"/>
                <a:gd name="T8" fmla="*/ 28 w 55"/>
                <a:gd name="T9" fmla="*/ 53 h 62"/>
                <a:gd name="T10" fmla="*/ 46 w 55"/>
                <a:gd name="T11" fmla="*/ 0 h 62"/>
                <a:gd name="T12" fmla="*/ 55 w 55"/>
                <a:gd name="T13" fmla="*/ 0 h 62"/>
                <a:gd name="T14" fmla="*/ 33 w 55"/>
                <a:gd name="T1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62">
                  <a:moveTo>
                    <a:pt x="33" y="62"/>
                  </a:moveTo>
                  <a:lnTo>
                    <a:pt x="21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28" y="53"/>
                  </a:lnTo>
                  <a:lnTo>
                    <a:pt x="46" y="0"/>
                  </a:lnTo>
                  <a:lnTo>
                    <a:pt x="55" y="0"/>
                  </a:lnTo>
                  <a:lnTo>
                    <a:pt x="33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3" name="Freeform 43">
              <a:extLst>
                <a:ext uri="{FF2B5EF4-FFF2-40B4-BE49-F238E27FC236}">
                  <a16:creationId xmlns:a16="http://schemas.microsoft.com/office/drawing/2014/main" id="{D1D0F241-A164-43FC-BFC9-24B6DCA2142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417918" y="1118302"/>
              <a:ext cx="23812" cy="141288"/>
            </a:xfrm>
            <a:custGeom>
              <a:avLst/>
              <a:gdLst>
                <a:gd name="T0" fmla="*/ 4 w 8"/>
                <a:gd name="T1" fmla="*/ 7 h 50"/>
                <a:gd name="T2" fmla="*/ 0 w 8"/>
                <a:gd name="T3" fmla="*/ 3 h 50"/>
                <a:gd name="T4" fmla="*/ 4 w 8"/>
                <a:gd name="T5" fmla="*/ 0 h 50"/>
                <a:gd name="T6" fmla="*/ 8 w 8"/>
                <a:gd name="T7" fmla="*/ 3 h 50"/>
                <a:gd name="T8" fmla="*/ 4 w 8"/>
                <a:gd name="T9" fmla="*/ 7 h 50"/>
                <a:gd name="T10" fmla="*/ 1 w 8"/>
                <a:gd name="T11" fmla="*/ 15 h 50"/>
                <a:gd name="T12" fmla="*/ 7 w 8"/>
                <a:gd name="T13" fmla="*/ 15 h 50"/>
                <a:gd name="T14" fmla="*/ 7 w 8"/>
                <a:gd name="T15" fmla="*/ 50 h 50"/>
                <a:gd name="T16" fmla="*/ 1 w 8"/>
                <a:gd name="T17" fmla="*/ 50 h 50"/>
                <a:gd name="T18" fmla="*/ 1 w 8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50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1"/>
                    <a:pt x="8" y="3"/>
                  </a:cubicBezTo>
                  <a:cubicBezTo>
                    <a:pt x="8" y="5"/>
                    <a:pt x="6" y="7"/>
                    <a:pt x="4" y="7"/>
                  </a:cubicBezTo>
                  <a:moveTo>
                    <a:pt x="1" y="15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4" name="Freeform 44">
              <a:extLst>
                <a:ext uri="{FF2B5EF4-FFF2-40B4-BE49-F238E27FC236}">
                  <a16:creationId xmlns:a16="http://schemas.microsoft.com/office/drawing/2014/main" id="{7048C9CA-E373-4B3E-AD01-2F6470D9BF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370293" y="1157989"/>
              <a:ext cx="79375" cy="101600"/>
            </a:xfrm>
            <a:custGeom>
              <a:avLst/>
              <a:gdLst>
                <a:gd name="T0" fmla="*/ 22 w 28"/>
                <a:gd name="T1" fmla="*/ 36 h 36"/>
                <a:gd name="T2" fmla="*/ 22 w 28"/>
                <a:gd name="T3" fmla="*/ 14 h 36"/>
                <a:gd name="T4" fmla="*/ 16 w 28"/>
                <a:gd name="T5" fmla="*/ 5 h 36"/>
                <a:gd name="T6" fmla="*/ 6 w 28"/>
                <a:gd name="T7" fmla="*/ 7 h 36"/>
                <a:gd name="T8" fmla="*/ 6 w 28"/>
                <a:gd name="T9" fmla="*/ 36 h 36"/>
                <a:gd name="T10" fmla="*/ 0 w 28"/>
                <a:gd name="T11" fmla="*/ 36 h 36"/>
                <a:gd name="T12" fmla="*/ 0 w 28"/>
                <a:gd name="T13" fmla="*/ 1 h 36"/>
                <a:gd name="T14" fmla="*/ 6 w 28"/>
                <a:gd name="T15" fmla="*/ 1 h 36"/>
                <a:gd name="T16" fmla="*/ 6 w 28"/>
                <a:gd name="T17" fmla="*/ 4 h 36"/>
                <a:gd name="T18" fmla="*/ 18 w 28"/>
                <a:gd name="T19" fmla="*/ 0 h 36"/>
                <a:gd name="T20" fmla="*/ 26 w 28"/>
                <a:gd name="T21" fmla="*/ 3 h 36"/>
                <a:gd name="T22" fmla="*/ 28 w 28"/>
                <a:gd name="T23" fmla="*/ 13 h 36"/>
                <a:gd name="T24" fmla="*/ 28 w 28"/>
                <a:gd name="T25" fmla="*/ 36 h 36"/>
                <a:gd name="T26" fmla="*/ 22 w 28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36">
                  <a:moveTo>
                    <a:pt x="22" y="36"/>
                  </a:moveTo>
                  <a:cubicBezTo>
                    <a:pt x="22" y="14"/>
                    <a:pt x="22" y="14"/>
                    <a:pt x="22" y="14"/>
                  </a:cubicBezTo>
                  <a:cubicBezTo>
                    <a:pt x="22" y="9"/>
                    <a:pt x="22" y="5"/>
                    <a:pt x="16" y="5"/>
                  </a:cubicBezTo>
                  <a:cubicBezTo>
                    <a:pt x="13" y="5"/>
                    <a:pt x="10" y="6"/>
                    <a:pt x="6" y="7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1" y="1"/>
                    <a:pt x="15" y="0"/>
                    <a:pt x="18" y="0"/>
                  </a:cubicBezTo>
                  <a:cubicBezTo>
                    <a:pt x="22" y="0"/>
                    <a:pt x="24" y="1"/>
                    <a:pt x="26" y="3"/>
                  </a:cubicBezTo>
                  <a:cubicBezTo>
                    <a:pt x="27" y="5"/>
                    <a:pt x="28" y="7"/>
                    <a:pt x="28" y="13"/>
                  </a:cubicBezTo>
                  <a:cubicBezTo>
                    <a:pt x="28" y="36"/>
                    <a:pt x="28" y="36"/>
                    <a:pt x="28" y="36"/>
                  </a:cubicBezTo>
                  <a:lnTo>
                    <a:pt x="22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5" name="Freeform 45">
              <a:extLst>
                <a:ext uri="{FF2B5EF4-FFF2-40B4-BE49-F238E27FC236}">
                  <a16:creationId xmlns:a16="http://schemas.microsoft.com/office/drawing/2014/main" id="{078B3B01-510C-48D5-BDC5-2C16908C432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268693" y="1157989"/>
              <a:ext cx="80962" cy="146050"/>
            </a:xfrm>
            <a:custGeom>
              <a:avLst/>
              <a:gdLst>
                <a:gd name="T0" fmla="*/ 25 w 29"/>
                <a:gd name="T1" fmla="*/ 49 h 52"/>
                <a:gd name="T2" fmla="*/ 15 w 29"/>
                <a:gd name="T3" fmla="*/ 52 h 52"/>
                <a:gd name="T4" fmla="*/ 2 w 29"/>
                <a:gd name="T5" fmla="*/ 50 h 52"/>
                <a:gd name="T6" fmla="*/ 3 w 29"/>
                <a:gd name="T7" fmla="*/ 46 h 52"/>
                <a:gd name="T8" fmla="*/ 12 w 29"/>
                <a:gd name="T9" fmla="*/ 47 h 52"/>
                <a:gd name="T10" fmla="*/ 22 w 29"/>
                <a:gd name="T11" fmla="*/ 43 h 52"/>
                <a:gd name="T12" fmla="*/ 23 w 29"/>
                <a:gd name="T13" fmla="*/ 34 h 52"/>
                <a:gd name="T14" fmla="*/ 23 w 29"/>
                <a:gd name="T15" fmla="*/ 32 h 52"/>
                <a:gd name="T16" fmla="*/ 12 w 29"/>
                <a:gd name="T17" fmla="*/ 36 h 52"/>
                <a:gd name="T18" fmla="*/ 0 w 29"/>
                <a:gd name="T19" fmla="*/ 18 h 52"/>
                <a:gd name="T20" fmla="*/ 13 w 29"/>
                <a:gd name="T21" fmla="*/ 0 h 52"/>
                <a:gd name="T22" fmla="*/ 23 w 29"/>
                <a:gd name="T23" fmla="*/ 4 h 52"/>
                <a:gd name="T24" fmla="*/ 23 w 29"/>
                <a:gd name="T25" fmla="*/ 1 h 52"/>
                <a:gd name="T26" fmla="*/ 29 w 29"/>
                <a:gd name="T27" fmla="*/ 1 h 52"/>
                <a:gd name="T28" fmla="*/ 29 w 29"/>
                <a:gd name="T29" fmla="*/ 34 h 52"/>
                <a:gd name="T30" fmla="*/ 25 w 29"/>
                <a:gd name="T31" fmla="*/ 49 h 52"/>
                <a:gd name="T32" fmla="*/ 23 w 29"/>
                <a:gd name="T33" fmla="*/ 7 h 52"/>
                <a:gd name="T34" fmla="*/ 14 w 29"/>
                <a:gd name="T35" fmla="*/ 5 h 52"/>
                <a:gd name="T36" fmla="*/ 6 w 29"/>
                <a:gd name="T37" fmla="*/ 18 h 52"/>
                <a:gd name="T38" fmla="*/ 14 w 29"/>
                <a:gd name="T39" fmla="*/ 31 h 52"/>
                <a:gd name="T40" fmla="*/ 23 w 29"/>
                <a:gd name="T41" fmla="*/ 29 h 52"/>
                <a:gd name="T42" fmla="*/ 23 w 29"/>
                <a:gd name="T43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" h="52">
                  <a:moveTo>
                    <a:pt x="25" y="49"/>
                  </a:moveTo>
                  <a:cubicBezTo>
                    <a:pt x="22" y="51"/>
                    <a:pt x="19" y="52"/>
                    <a:pt x="15" y="52"/>
                  </a:cubicBezTo>
                  <a:cubicBezTo>
                    <a:pt x="12" y="52"/>
                    <a:pt x="8" y="51"/>
                    <a:pt x="2" y="50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7" y="47"/>
                    <a:pt x="10" y="47"/>
                    <a:pt x="12" y="47"/>
                  </a:cubicBezTo>
                  <a:cubicBezTo>
                    <a:pt x="17" y="47"/>
                    <a:pt x="21" y="46"/>
                    <a:pt x="22" y="43"/>
                  </a:cubicBezTo>
                  <a:cubicBezTo>
                    <a:pt x="23" y="42"/>
                    <a:pt x="23" y="40"/>
                    <a:pt x="23" y="34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19" y="35"/>
                    <a:pt x="15" y="36"/>
                    <a:pt x="12" y="36"/>
                  </a:cubicBezTo>
                  <a:cubicBezTo>
                    <a:pt x="4" y="36"/>
                    <a:pt x="0" y="29"/>
                    <a:pt x="0" y="18"/>
                  </a:cubicBezTo>
                  <a:cubicBezTo>
                    <a:pt x="0" y="7"/>
                    <a:pt x="5" y="0"/>
                    <a:pt x="13" y="0"/>
                  </a:cubicBezTo>
                  <a:cubicBezTo>
                    <a:pt x="16" y="0"/>
                    <a:pt x="20" y="2"/>
                    <a:pt x="23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9" y="43"/>
                    <a:pt x="28" y="46"/>
                    <a:pt x="25" y="49"/>
                  </a:cubicBezTo>
                  <a:moveTo>
                    <a:pt x="23" y="7"/>
                  </a:moveTo>
                  <a:cubicBezTo>
                    <a:pt x="18" y="5"/>
                    <a:pt x="17" y="5"/>
                    <a:pt x="14" y="5"/>
                  </a:cubicBezTo>
                  <a:cubicBezTo>
                    <a:pt x="9" y="5"/>
                    <a:pt x="6" y="10"/>
                    <a:pt x="6" y="18"/>
                  </a:cubicBezTo>
                  <a:cubicBezTo>
                    <a:pt x="6" y="27"/>
                    <a:pt x="8" y="31"/>
                    <a:pt x="14" y="31"/>
                  </a:cubicBezTo>
                  <a:cubicBezTo>
                    <a:pt x="16" y="31"/>
                    <a:pt x="18" y="31"/>
                    <a:pt x="23" y="29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03FAFEC-9F0F-413E-8B92-E81459B2A80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105181" y="1110364"/>
              <a:ext cx="15875" cy="149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7" name="Freeform 47">
              <a:extLst>
                <a:ext uri="{FF2B5EF4-FFF2-40B4-BE49-F238E27FC236}">
                  <a16:creationId xmlns:a16="http://schemas.microsoft.com/office/drawing/2014/main" id="{796F8A53-4855-49E2-92B9-4106E44F7C6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060731" y="1118302"/>
              <a:ext cx="19050" cy="141288"/>
            </a:xfrm>
            <a:custGeom>
              <a:avLst/>
              <a:gdLst>
                <a:gd name="T0" fmla="*/ 3 w 7"/>
                <a:gd name="T1" fmla="*/ 7 h 50"/>
                <a:gd name="T2" fmla="*/ 0 w 7"/>
                <a:gd name="T3" fmla="*/ 3 h 50"/>
                <a:gd name="T4" fmla="*/ 3 w 7"/>
                <a:gd name="T5" fmla="*/ 0 h 50"/>
                <a:gd name="T6" fmla="*/ 7 w 7"/>
                <a:gd name="T7" fmla="*/ 3 h 50"/>
                <a:gd name="T8" fmla="*/ 3 w 7"/>
                <a:gd name="T9" fmla="*/ 7 h 50"/>
                <a:gd name="T10" fmla="*/ 0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0 w 7"/>
                <a:gd name="T17" fmla="*/ 50 h 50"/>
                <a:gd name="T18" fmla="*/ 0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7"/>
                  </a:moveTo>
                  <a:cubicBezTo>
                    <a:pt x="1" y="7"/>
                    <a:pt x="0" y="6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7" y="5"/>
                    <a:pt x="5" y="7"/>
                    <a:pt x="3" y="7"/>
                  </a:cubicBezTo>
                  <a:moveTo>
                    <a:pt x="0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0" y="50"/>
                    <a:pt x="0" y="50"/>
                    <a:pt x="0" y="50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8" name="Freeform 48">
              <a:extLst>
                <a:ext uri="{FF2B5EF4-FFF2-40B4-BE49-F238E27FC236}">
                  <a16:creationId xmlns:a16="http://schemas.microsoft.com/office/drawing/2014/main" id="{63F94436-3A31-4347-97A7-FE727E6380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027393" y="1161164"/>
              <a:ext cx="87312" cy="98425"/>
            </a:xfrm>
            <a:custGeom>
              <a:avLst/>
              <a:gdLst>
                <a:gd name="T0" fmla="*/ 34 w 55"/>
                <a:gd name="T1" fmla="*/ 62 h 62"/>
                <a:gd name="T2" fmla="*/ 21 w 55"/>
                <a:gd name="T3" fmla="*/ 62 h 62"/>
                <a:gd name="T4" fmla="*/ 0 w 55"/>
                <a:gd name="T5" fmla="*/ 0 h 62"/>
                <a:gd name="T6" fmla="*/ 11 w 55"/>
                <a:gd name="T7" fmla="*/ 0 h 62"/>
                <a:gd name="T8" fmla="*/ 28 w 55"/>
                <a:gd name="T9" fmla="*/ 53 h 62"/>
                <a:gd name="T10" fmla="*/ 46 w 55"/>
                <a:gd name="T11" fmla="*/ 0 h 62"/>
                <a:gd name="T12" fmla="*/ 55 w 55"/>
                <a:gd name="T13" fmla="*/ 0 h 62"/>
                <a:gd name="T14" fmla="*/ 34 w 55"/>
                <a:gd name="T1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62">
                  <a:moveTo>
                    <a:pt x="34" y="62"/>
                  </a:moveTo>
                  <a:lnTo>
                    <a:pt x="21" y="62"/>
                  </a:lnTo>
                  <a:lnTo>
                    <a:pt x="0" y="0"/>
                  </a:lnTo>
                  <a:lnTo>
                    <a:pt x="11" y="0"/>
                  </a:lnTo>
                  <a:lnTo>
                    <a:pt x="28" y="53"/>
                  </a:lnTo>
                  <a:lnTo>
                    <a:pt x="46" y="0"/>
                  </a:lnTo>
                  <a:lnTo>
                    <a:pt x="55" y="0"/>
                  </a:lnTo>
                  <a:lnTo>
                    <a:pt x="34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9" name="Freeform 49">
              <a:extLst>
                <a:ext uri="{FF2B5EF4-FFF2-40B4-BE49-F238E27FC236}">
                  <a16:creationId xmlns:a16="http://schemas.microsoft.com/office/drawing/2014/main" id="{9B214CEA-1D7F-40F6-977A-BEC8353A9BE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928968" y="1157989"/>
              <a:ext cx="79375" cy="104775"/>
            </a:xfrm>
            <a:custGeom>
              <a:avLst/>
              <a:gdLst>
                <a:gd name="T0" fmla="*/ 6 w 28"/>
                <a:gd name="T1" fmla="*/ 19 h 37"/>
                <a:gd name="T2" fmla="*/ 6 w 28"/>
                <a:gd name="T3" fmla="*/ 20 h 37"/>
                <a:gd name="T4" fmla="*/ 15 w 28"/>
                <a:gd name="T5" fmla="*/ 32 h 37"/>
                <a:gd name="T6" fmla="*/ 27 w 28"/>
                <a:gd name="T7" fmla="*/ 29 h 37"/>
                <a:gd name="T8" fmla="*/ 28 w 28"/>
                <a:gd name="T9" fmla="*/ 32 h 37"/>
                <a:gd name="T10" fmla="*/ 13 w 28"/>
                <a:gd name="T11" fmla="*/ 37 h 37"/>
                <a:gd name="T12" fmla="*/ 0 w 28"/>
                <a:gd name="T13" fmla="*/ 20 h 37"/>
                <a:gd name="T14" fmla="*/ 15 w 28"/>
                <a:gd name="T15" fmla="*/ 0 h 37"/>
                <a:gd name="T16" fmla="*/ 28 w 28"/>
                <a:gd name="T17" fmla="*/ 17 h 37"/>
                <a:gd name="T18" fmla="*/ 28 w 28"/>
                <a:gd name="T19" fmla="*/ 19 h 37"/>
                <a:gd name="T20" fmla="*/ 6 w 28"/>
                <a:gd name="T21" fmla="*/ 19 h 37"/>
                <a:gd name="T22" fmla="*/ 15 w 28"/>
                <a:gd name="T23" fmla="*/ 4 h 37"/>
                <a:gd name="T24" fmla="*/ 6 w 28"/>
                <a:gd name="T25" fmla="*/ 15 h 37"/>
                <a:gd name="T26" fmla="*/ 23 w 28"/>
                <a:gd name="T27" fmla="*/ 15 h 37"/>
                <a:gd name="T28" fmla="*/ 15 w 28"/>
                <a:gd name="T29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37">
                  <a:moveTo>
                    <a:pt x="6" y="19"/>
                  </a:moveTo>
                  <a:cubicBezTo>
                    <a:pt x="6" y="20"/>
                    <a:pt x="6" y="20"/>
                    <a:pt x="6" y="20"/>
                  </a:cubicBezTo>
                  <a:cubicBezTo>
                    <a:pt x="6" y="28"/>
                    <a:pt x="9" y="32"/>
                    <a:pt x="15" y="32"/>
                  </a:cubicBezTo>
                  <a:cubicBezTo>
                    <a:pt x="18" y="32"/>
                    <a:pt x="21" y="31"/>
                    <a:pt x="27" y="29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1" y="36"/>
                    <a:pt x="18" y="37"/>
                    <a:pt x="13" y="37"/>
                  </a:cubicBezTo>
                  <a:cubicBezTo>
                    <a:pt x="5" y="37"/>
                    <a:pt x="0" y="30"/>
                    <a:pt x="0" y="20"/>
                  </a:cubicBezTo>
                  <a:cubicBezTo>
                    <a:pt x="0" y="7"/>
                    <a:pt x="5" y="0"/>
                    <a:pt x="15" y="0"/>
                  </a:cubicBezTo>
                  <a:cubicBezTo>
                    <a:pt x="24" y="0"/>
                    <a:pt x="28" y="6"/>
                    <a:pt x="28" y="17"/>
                  </a:cubicBezTo>
                  <a:cubicBezTo>
                    <a:pt x="28" y="19"/>
                    <a:pt x="28" y="19"/>
                    <a:pt x="28" y="19"/>
                  </a:cubicBezTo>
                  <a:lnTo>
                    <a:pt x="6" y="19"/>
                  </a:lnTo>
                  <a:close/>
                  <a:moveTo>
                    <a:pt x="15" y="4"/>
                  </a:moveTo>
                  <a:cubicBezTo>
                    <a:pt x="10" y="4"/>
                    <a:pt x="7" y="8"/>
                    <a:pt x="6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7"/>
                    <a:pt x="20" y="4"/>
                    <a:pt x="15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60" name="Freeform 50">
              <a:extLst>
                <a:ext uri="{FF2B5EF4-FFF2-40B4-BE49-F238E27FC236}">
                  <a16:creationId xmlns:a16="http://schemas.microsoft.com/office/drawing/2014/main" id="{5572FA75-8163-4E36-BE4F-A4A9F6CE6B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836893" y="1157989"/>
              <a:ext cx="65087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6 h 37"/>
                <a:gd name="T10" fmla="*/ 12 w 23"/>
                <a:gd name="T11" fmla="*/ 20 h 37"/>
                <a:gd name="T12" fmla="*/ 0 w 23"/>
                <a:gd name="T13" fmla="*/ 10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4 h 37"/>
                <a:gd name="T22" fmla="*/ 6 w 23"/>
                <a:gd name="T23" fmla="*/ 10 h 37"/>
                <a:gd name="T24" fmla="*/ 23 w 23"/>
                <a:gd name="T25" fmla="*/ 25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4" y="36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9" y="32"/>
                  </a:cubicBezTo>
                  <a:cubicBezTo>
                    <a:pt x="15" y="32"/>
                    <a:pt x="17" y="30"/>
                    <a:pt x="17" y="26"/>
                  </a:cubicBezTo>
                  <a:cubicBezTo>
                    <a:pt x="17" y="23"/>
                    <a:pt x="16" y="22"/>
                    <a:pt x="12" y="20"/>
                  </a:cubicBezTo>
                  <a:cubicBezTo>
                    <a:pt x="5" y="19"/>
                    <a:pt x="0" y="16"/>
                    <a:pt x="0" y="10"/>
                  </a:cubicBezTo>
                  <a:cubicBezTo>
                    <a:pt x="0" y="4"/>
                    <a:pt x="5" y="0"/>
                    <a:pt x="12" y="0"/>
                  </a:cubicBezTo>
                  <a:cubicBezTo>
                    <a:pt x="15" y="0"/>
                    <a:pt x="18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4"/>
                    <a:pt x="12" y="4"/>
                  </a:cubicBezTo>
                  <a:cubicBezTo>
                    <a:pt x="8" y="4"/>
                    <a:pt x="6" y="6"/>
                    <a:pt x="6" y="10"/>
                  </a:cubicBezTo>
                  <a:cubicBezTo>
                    <a:pt x="6" y="18"/>
                    <a:pt x="23" y="13"/>
                    <a:pt x="23" y="25"/>
                  </a:cubicBezTo>
                  <a:cubicBezTo>
                    <a:pt x="23" y="32"/>
                    <a:pt x="19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01103ABE-3557-4C20-A65B-F500AE1C0A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885" y="567039"/>
            <a:ext cx="2490089" cy="92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931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rgbClr val="221E5B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Clr>
                <a:srgbClr val="009ABC"/>
              </a:buClr>
              <a:buSzPct val="100000"/>
              <a:buFont typeface="Wingdings" panose="05000000000000000000" pitchFamily="2" charset="2"/>
              <a:buChar char="§"/>
              <a:defRPr>
                <a:solidFill>
                  <a:srgbClr val="221E5B"/>
                </a:solidFill>
              </a:defRPr>
            </a:lvl1pPr>
            <a:lvl2pPr marL="685800" indent="-228600">
              <a:buClr>
                <a:srgbClr val="009ABC"/>
              </a:buClr>
              <a:buFont typeface="Wingdings" panose="05000000000000000000" pitchFamily="2" charset="2"/>
              <a:buChar char="§"/>
              <a:defRPr>
                <a:solidFill>
                  <a:srgbClr val="221E5B"/>
                </a:solidFill>
              </a:defRPr>
            </a:lvl2pPr>
            <a:lvl3pPr marL="1143000" indent="-228600">
              <a:buClr>
                <a:srgbClr val="009ABC"/>
              </a:buClr>
              <a:buFont typeface="Wingdings" panose="05000000000000000000" pitchFamily="2" charset="2"/>
              <a:buChar char="§"/>
              <a:defRPr>
                <a:solidFill>
                  <a:srgbClr val="221E5B"/>
                </a:solidFill>
              </a:defRPr>
            </a:lvl3pPr>
            <a:lvl4pPr marL="1600200" indent="-228600">
              <a:buClr>
                <a:srgbClr val="009ABC"/>
              </a:buClr>
              <a:buFont typeface="Wingdings" panose="05000000000000000000" pitchFamily="2" charset="2"/>
              <a:buChar char="§"/>
              <a:defRPr>
                <a:solidFill>
                  <a:srgbClr val="221E5B"/>
                </a:solidFill>
              </a:defRPr>
            </a:lvl4pPr>
            <a:lvl5pPr marL="2057400" indent="-228600">
              <a:buClr>
                <a:srgbClr val="009ABC"/>
              </a:buClr>
              <a:buFont typeface="Wingdings" panose="05000000000000000000" pitchFamily="2" charset="2"/>
              <a:buChar char="§"/>
              <a:defRPr>
                <a:solidFill>
                  <a:srgbClr val="221E5B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2040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221E5B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56" name="Freeform 54"/>
          <p:cNvSpPr>
            <a:spLocks/>
          </p:cNvSpPr>
          <p:nvPr userDrawn="1"/>
        </p:nvSpPr>
        <p:spPr bwMode="auto">
          <a:xfrm>
            <a:off x="666001" y="6315812"/>
            <a:ext cx="10924476" cy="542188"/>
          </a:xfrm>
          <a:custGeom>
            <a:avLst/>
            <a:gdLst>
              <a:gd name="T0" fmla="*/ 3000 w 3000"/>
              <a:gd name="T1" fmla="*/ 146 h 146"/>
              <a:gd name="T2" fmla="*/ 3000 w 3000"/>
              <a:gd name="T3" fmla="*/ 49 h 146"/>
              <a:gd name="T4" fmla="*/ 2951 w 3000"/>
              <a:gd name="T5" fmla="*/ 0 h 146"/>
              <a:gd name="T6" fmla="*/ 48 w 3000"/>
              <a:gd name="T7" fmla="*/ 0 h 146"/>
              <a:gd name="T8" fmla="*/ 0 w 3000"/>
              <a:gd name="T9" fmla="*/ 49 h 146"/>
              <a:gd name="T10" fmla="*/ 0 w 3000"/>
              <a:gd name="T11" fmla="*/ 146 h 146"/>
              <a:gd name="T12" fmla="*/ 3000 w 3000"/>
              <a:gd name="T13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00" h="146">
                <a:moveTo>
                  <a:pt x="3000" y="146"/>
                </a:moveTo>
                <a:cubicBezTo>
                  <a:pt x="3000" y="49"/>
                  <a:pt x="3000" y="49"/>
                  <a:pt x="3000" y="49"/>
                </a:cubicBezTo>
                <a:cubicBezTo>
                  <a:pt x="3000" y="22"/>
                  <a:pt x="2978" y="0"/>
                  <a:pt x="295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1" y="0"/>
                  <a:pt x="0" y="22"/>
                  <a:pt x="0" y="49"/>
                </a:cubicBezTo>
                <a:cubicBezTo>
                  <a:pt x="0" y="146"/>
                  <a:pt x="0" y="146"/>
                  <a:pt x="0" y="146"/>
                </a:cubicBezTo>
                <a:lnTo>
                  <a:pt x="3000" y="1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9939338" y="366995"/>
            <a:ext cx="1414462" cy="1200150"/>
            <a:chOff x="-1995768" y="103889"/>
            <a:chExt cx="1414462" cy="1200150"/>
          </a:xfrm>
        </p:grpSpPr>
        <p:sp>
          <p:nvSpPr>
            <p:cNvPr id="10" name="Freeform 9"/>
            <p:cNvSpPr>
              <a:spLocks/>
            </p:cNvSpPr>
            <p:nvPr userDrawn="1"/>
          </p:nvSpPr>
          <p:spPr bwMode="auto">
            <a:xfrm>
              <a:off x="-836893" y="103889"/>
              <a:ext cx="61912" cy="90488"/>
            </a:xfrm>
            <a:custGeom>
              <a:avLst/>
              <a:gdLst>
                <a:gd name="T0" fmla="*/ 0 w 22"/>
                <a:gd name="T1" fmla="*/ 11 h 32"/>
                <a:gd name="T2" fmla="*/ 11 w 22"/>
                <a:gd name="T3" fmla="*/ 0 h 32"/>
                <a:gd name="T4" fmla="*/ 22 w 22"/>
                <a:gd name="T5" fmla="*/ 11 h 32"/>
                <a:gd name="T6" fmla="*/ 22 w 22"/>
                <a:gd name="T7" fmla="*/ 21 h 32"/>
                <a:gd name="T8" fmla="*/ 11 w 22"/>
                <a:gd name="T9" fmla="*/ 32 h 32"/>
                <a:gd name="T10" fmla="*/ 0 w 22"/>
                <a:gd name="T11" fmla="*/ 21 h 32"/>
                <a:gd name="T12" fmla="*/ 0 w 22"/>
                <a:gd name="T13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2">
                  <a:moveTo>
                    <a:pt x="0" y="11"/>
                  </a:move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7"/>
                    <a:pt x="17" y="32"/>
                    <a:pt x="11" y="32"/>
                  </a:cubicBezTo>
                  <a:cubicBezTo>
                    <a:pt x="5" y="32"/>
                    <a:pt x="0" y="27"/>
                    <a:pt x="0" y="21"/>
                  </a:cubicBezTo>
                  <a:lnTo>
                    <a:pt x="0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1" name="Freeform 10"/>
            <p:cNvSpPr>
              <a:spLocks/>
            </p:cNvSpPr>
            <p:nvPr userDrawn="1"/>
          </p:nvSpPr>
          <p:spPr bwMode="auto">
            <a:xfrm>
              <a:off x="-990881" y="197552"/>
              <a:ext cx="369887" cy="246063"/>
            </a:xfrm>
            <a:custGeom>
              <a:avLst/>
              <a:gdLst>
                <a:gd name="T0" fmla="*/ 130 w 132"/>
                <a:gd name="T1" fmla="*/ 9 h 88"/>
                <a:gd name="T2" fmla="*/ 116 w 132"/>
                <a:gd name="T3" fmla="*/ 2 h 88"/>
                <a:gd name="T4" fmla="*/ 66 w 132"/>
                <a:gd name="T5" fmla="*/ 18 h 88"/>
                <a:gd name="T6" fmla="*/ 16 w 132"/>
                <a:gd name="T7" fmla="*/ 2 h 88"/>
                <a:gd name="T8" fmla="*/ 2 w 132"/>
                <a:gd name="T9" fmla="*/ 9 h 88"/>
                <a:gd name="T10" fmla="*/ 9 w 132"/>
                <a:gd name="T11" fmla="*/ 23 h 88"/>
                <a:gd name="T12" fmla="*/ 48 w 132"/>
                <a:gd name="T13" fmla="*/ 36 h 88"/>
                <a:gd name="T14" fmla="*/ 24 w 132"/>
                <a:gd name="T15" fmla="*/ 69 h 88"/>
                <a:gd name="T16" fmla="*/ 26 w 132"/>
                <a:gd name="T17" fmla="*/ 84 h 88"/>
                <a:gd name="T18" fmla="*/ 42 w 132"/>
                <a:gd name="T19" fmla="*/ 82 h 88"/>
                <a:gd name="T20" fmla="*/ 66 w 132"/>
                <a:gd name="T21" fmla="*/ 48 h 88"/>
                <a:gd name="T22" fmla="*/ 90 w 132"/>
                <a:gd name="T23" fmla="*/ 82 h 88"/>
                <a:gd name="T24" fmla="*/ 105 w 132"/>
                <a:gd name="T25" fmla="*/ 84 h 88"/>
                <a:gd name="T26" fmla="*/ 108 w 132"/>
                <a:gd name="T27" fmla="*/ 69 h 88"/>
                <a:gd name="T28" fmla="*/ 84 w 132"/>
                <a:gd name="T29" fmla="*/ 36 h 88"/>
                <a:gd name="T30" fmla="*/ 123 w 132"/>
                <a:gd name="T31" fmla="*/ 23 h 88"/>
                <a:gd name="T32" fmla="*/ 130 w 132"/>
                <a:gd name="T33" fmla="*/ 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2" h="88">
                  <a:moveTo>
                    <a:pt x="130" y="9"/>
                  </a:moveTo>
                  <a:cubicBezTo>
                    <a:pt x="128" y="3"/>
                    <a:pt x="122" y="0"/>
                    <a:pt x="116" y="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0" y="0"/>
                    <a:pt x="4" y="3"/>
                    <a:pt x="2" y="9"/>
                  </a:cubicBezTo>
                  <a:cubicBezTo>
                    <a:pt x="0" y="15"/>
                    <a:pt x="3" y="21"/>
                    <a:pt x="9" y="23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0" y="74"/>
                    <a:pt x="21" y="81"/>
                    <a:pt x="26" y="84"/>
                  </a:cubicBezTo>
                  <a:cubicBezTo>
                    <a:pt x="31" y="88"/>
                    <a:pt x="38" y="87"/>
                    <a:pt x="42" y="82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90" y="82"/>
                    <a:pt x="90" y="82"/>
                    <a:pt x="90" y="82"/>
                  </a:cubicBezTo>
                  <a:cubicBezTo>
                    <a:pt x="94" y="87"/>
                    <a:pt x="100" y="88"/>
                    <a:pt x="105" y="84"/>
                  </a:cubicBezTo>
                  <a:cubicBezTo>
                    <a:pt x="110" y="81"/>
                    <a:pt x="111" y="74"/>
                    <a:pt x="108" y="69"/>
                  </a:cubicBezTo>
                  <a:cubicBezTo>
                    <a:pt x="84" y="36"/>
                    <a:pt x="84" y="36"/>
                    <a:pt x="84" y="36"/>
                  </a:cubicBezTo>
                  <a:cubicBezTo>
                    <a:pt x="123" y="23"/>
                    <a:pt x="123" y="23"/>
                    <a:pt x="123" y="23"/>
                  </a:cubicBezTo>
                  <a:cubicBezTo>
                    <a:pt x="128" y="21"/>
                    <a:pt x="132" y="15"/>
                    <a:pt x="130" y="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2" name="Freeform 11"/>
            <p:cNvSpPr>
              <a:spLocks/>
            </p:cNvSpPr>
            <p:nvPr userDrawn="1"/>
          </p:nvSpPr>
          <p:spPr bwMode="auto">
            <a:xfrm>
              <a:off x="-1140106" y="183264"/>
              <a:ext cx="47625" cy="69850"/>
            </a:xfrm>
            <a:custGeom>
              <a:avLst/>
              <a:gdLst>
                <a:gd name="T0" fmla="*/ 0 w 17"/>
                <a:gd name="T1" fmla="*/ 9 h 25"/>
                <a:gd name="T2" fmla="*/ 9 w 17"/>
                <a:gd name="T3" fmla="*/ 0 h 25"/>
                <a:gd name="T4" fmla="*/ 17 w 17"/>
                <a:gd name="T5" fmla="*/ 9 h 25"/>
                <a:gd name="T6" fmla="*/ 17 w 17"/>
                <a:gd name="T7" fmla="*/ 16 h 25"/>
                <a:gd name="T8" fmla="*/ 9 w 17"/>
                <a:gd name="T9" fmla="*/ 25 h 25"/>
                <a:gd name="T10" fmla="*/ 0 w 17"/>
                <a:gd name="T11" fmla="*/ 16 h 25"/>
                <a:gd name="T12" fmla="*/ 0 w 17"/>
                <a:gd name="T13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5">
                  <a:moveTo>
                    <a:pt x="0" y="9"/>
                  </a:move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21"/>
                    <a:pt x="13" y="25"/>
                    <a:pt x="9" y="25"/>
                  </a:cubicBezTo>
                  <a:cubicBezTo>
                    <a:pt x="4" y="25"/>
                    <a:pt x="0" y="21"/>
                    <a:pt x="0" y="16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3" name="Freeform 12"/>
            <p:cNvSpPr>
              <a:spLocks/>
            </p:cNvSpPr>
            <p:nvPr userDrawn="1"/>
          </p:nvSpPr>
          <p:spPr bwMode="auto">
            <a:xfrm>
              <a:off x="-1254406" y="256289"/>
              <a:ext cx="280987" cy="185738"/>
            </a:xfrm>
            <a:custGeom>
              <a:avLst/>
              <a:gdLst>
                <a:gd name="T0" fmla="*/ 99 w 100"/>
                <a:gd name="T1" fmla="*/ 6 h 66"/>
                <a:gd name="T2" fmla="*/ 88 w 100"/>
                <a:gd name="T3" fmla="*/ 1 h 66"/>
                <a:gd name="T4" fmla="*/ 50 w 100"/>
                <a:gd name="T5" fmla="*/ 14 h 66"/>
                <a:gd name="T6" fmla="*/ 12 w 100"/>
                <a:gd name="T7" fmla="*/ 1 h 66"/>
                <a:gd name="T8" fmla="*/ 1 w 100"/>
                <a:gd name="T9" fmla="*/ 6 h 66"/>
                <a:gd name="T10" fmla="*/ 6 w 100"/>
                <a:gd name="T11" fmla="*/ 17 h 66"/>
                <a:gd name="T12" fmla="*/ 36 w 100"/>
                <a:gd name="T13" fmla="*/ 27 h 66"/>
                <a:gd name="T14" fmla="*/ 18 w 100"/>
                <a:gd name="T15" fmla="*/ 52 h 66"/>
                <a:gd name="T16" fmla="*/ 20 w 100"/>
                <a:gd name="T17" fmla="*/ 64 h 66"/>
                <a:gd name="T18" fmla="*/ 31 w 100"/>
                <a:gd name="T19" fmla="*/ 62 h 66"/>
                <a:gd name="T20" fmla="*/ 50 w 100"/>
                <a:gd name="T21" fmla="*/ 36 h 66"/>
                <a:gd name="T22" fmla="*/ 68 w 100"/>
                <a:gd name="T23" fmla="*/ 62 h 66"/>
                <a:gd name="T24" fmla="*/ 80 w 100"/>
                <a:gd name="T25" fmla="*/ 64 h 66"/>
                <a:gd name="T26" fmla="*/ 82 w 100"/>
                <a:gd name="T27" fmla="*/ 52 h 66"/>
                <a:gd name="T28" fmla="*/ 63 w 100"/>
                <a:gd name="T29" fmla="*/ 27 h 66"/>
                <a:gd name="T30" fmla="*/ 93 w 100"/>
                <a:gd name="T31" fmla="*/ 17 h 66"/>
                <a:gd name="T32" fmla="*/ 99 w 100"/>
                <a:gd name="T33" fmla="*/ 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" h="66">
                  <a:moveTo>
                    <a:pt x="99" y="6"/>
                  </a:moveTo>
                  <a:cubicBezTo>
                    <a:pt x="97" y="2"/>
                    <a:pt x="92" y="0"/>
                    <a:pt x="88" y="1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7" y="0"/>
                    <a:pt x="2" y="2"/>
                    <a:pt x="1" y="6"/>
                  </a:cubicBezTo>
                  <a:cubicBezTo>
                    <a:pt x="0" y="11"/>
                    <a:pt x="2" y="15"/>
                    <a:pt x="6" y="1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15" y="56"/>
                    <a:pt x="16" y="61"/>
                    <a:pt x="20" y="64"/>
                  </a:cubicBezTo>
                  <a:cubicBezTo>
                    <a:pt x="23" y="66"/>
                    <a:pt x="29" y="66"/>
                    <a:pt x="31" y="62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68" y="62"/>
                    <a:pt x="68" y="62"/>
                    <a:pt x="68" y="62"/>
                  </a:cubicBezTo>
                  <a:cubicBezTo>
                    <a:pt x="71" y="66"/>
                    <a:pt x="76" y="66"/>
                    <a:pt x="80" y="64"/>
                  </a:cubicBezTo>
                  <a:cubicBezTo>
                    <a:pt x="84" y="61"/>
                    <a:pt x="84" y="56"/>
                    <a:pt x="82" y="52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8" y="15"/>
                    <a:pt x="100" y="11"/>
                    <a:pt x="99" y="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auto">
            <a:xfrm>
              <a:off x="-1363943" y="249939"/>
              <a:ext cx="36512" cy="47625"/>
            </a:xfrm>
            <a:custGeom>
              <a:avLst/>
              <a:gdLst>
                <a:gd name="T0" fmla="*/ 0 w 13"/>
                <a:gd name="T1" fmla="*/ 6 h 17"/>
                <a:gd name="T2" fmla="*/ 7 w 13"/>
                <a:gd name="T3" fmla="*/ 0 h 17"/>
                <a:gd name="T4" fmla="*/ 13 w 13"/>
                <a:gd name="T5" fmla="*/ 6 h 17"/>
                <a:gd name="T6" fmla="*/ 13 w 13"/>
                <a:gd name="T7" fmla="*/ 11 h 17"/>
                <a:gd name="T8" fmla="*/ 7 w 13"/>
                <a:gd name="T9" fmla="*/ 17 h 17"/>
                <a:gd name="T10" fmla="*/ 0 w 13"/>
                <a:gd name="T11" fmla="*/ 11 h 17"/>
                <a:gd name="T12" fmla="*/ 0 w 13"/>
                <a:gd name="T1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7">
                  <a:moveTo>
                    <a:pt x="0" y="6"/>
                  </a:moveTo>
                  <a:cubicBezTo>
                    <a:pt x="0" y="2"/>
                    <a:pt x="3" y="0"/>
                    <a:pt x="7" y="0"/>
                  </a:cubicBezTo>
                  <a:cubicBezTo>
                    <a:pt x="10" y="0"/>
                    <a:pt x="13" y="2"/>
                    <a:pt x="13" y="6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5"/>
                    <a:pt x="10" y="17"/>
                    <a:pt x="7" y="17"/>
                  </a:cubicBezTo>
                  <a:cubicBezTo>
                    <a:pt x="3" y="17"/>
                    <a:pt x="0" y="15"/>
                    <a:pt x="0" y="11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-1451256" y="300739"/>
              <a:ext cx="211137" cy="141288"/>
            </a:xfrm>
            <a:custGeom>
              <a:avLst/>
              <a:gdLst>
                <a:gd name="T0" fmla="*/ 74 w 75"/>
                <a:gd name="T1" fmla="*/ 5 h 50"/>
                <a:gd name="T2" fmla="*/ 66 w 75"/>
                <a:gd name="T3" fmla="*/ 1 h 50"/>
                <a:gd name="T4" fmla="*/ 38 w 75"/>
                <a:gd name="T5" fmla="*/ 11 h 50"/>
                <a:gd name="T6" fmla="*/ 9 w 75"/>
                <a:gd name="T7" fmla="*/ 1 h 50"/>
                <a:gd name="T8" fmla="*/ 1 w 75"/>
                <a:gd name="T9" fmla="*/ 5 h 50"/>
                <a:gd name="T10" fmla="*/ 5 w 75"/>
                <a:gd name="T11" fmla="*/ 13 h 50"/>
                <a:gd name="T12" fmla="*/ 28 w 75"/>
                <a:gd name="T13" fmla="*/ 20 h 50"/>
                <a:gd name="T14" fmla="*/ 14 w 75"/>
                <a:gd name="T15" fmla="*/ 39 h 50"/>
                <a:gd name="T16" fmla="*/ 15 w 75"/>
                <a:gd name="T17" fmla="*/ 48 h 50"/>
                <a:gd name="T18" fmla="*/ 24 w 75"/>
                <a:gd name="T19" fmla="*/ 47 h 50"/>
                <a:gd name="T20" fmla="*/ 38 w 75"/>
                <a:gd name="T21" fmla="*/ 28 h 50"/>
                <a:gd name="T22" fmla="*/ 51 w 75"/>
                <a:gd name="T23" fmla="*/ 47 h 50"/>
                <a:gd name="T24" fmla="*/ 60 w 75"/>
                <a:gd name="T25" fmla="*/ 48 h 50"/>
                <a:gd name="T26" fmla="*/ 62 w 75"/>
                <a:gd name="T27" fmla="*/ 39 h 50"/>
                <a:gd name="T28" fmla="*/ 48 w 75"/>
                <a:gd name="T29" fmla="*/ 20 h 50"/>
                <a:gd name="T30" fmla="*/ 70 w 75"/>
                <a:gd name="T31" fmla="*/ 13 h 50"/>
                <a:gd name="T32" fmla="*/ 74 w 75"/>
                <a:gd name="T33" fmla="*/ 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5" h="50">
                  <a:moveTo>
                    <a:pt x="74" y="5"/>
                  </a:moveTo>
                  <a:cubicBezTo>
                    <a:pt x="73" y="2"/>
                    <a:pt x="69" y="0"/>
                    <a:pt x="66" y="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6" y="0"/>
                    <a:pt x="2" y="2"/>
                    <a:pt x="1" y="5"/>
                  </a:cubicBezTo>
                  <a:cubicBezTo>
                    <a:pt x="0" y="9"/>
                    <a:pt x="2" y="12"/>
                    <a:pt x="5" y="13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2" y="42"/>
                    <a:pt x="12" y="46"/>
                    <a:pt x="15" y="48"/>
                  </a:cubicBezTo>
                  <a:cubicBezTo>
                    <a:pt x="18" y="50"/>
                    <a:pt x="22" y="49"/>
                    <a:pt x="24" y="47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9"/>
                    <a:pt x="57" y="50"/>
                    <a:pt x="60" y="48"/>
                  </a:cubicBezTo>
                  <a:cubicBezTo>
                    <a:pt x="63" y="46"/>
                    <a:pt x="64" y="42"/>
                    <a:pt x="62" y="39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3" y="12"/>
                    <a:pt x="75" y="9"/>
                    <a:pt x="74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6" name="Freeform 15"/>
            <p:cNvSpPr>
              <a:spLocks noEditPoints="1"/>
            </p:cNvSpPr>
            <p:nvPr userDrawn="1"/>
          </p:nvSpPr>
          <p:spPr bwMode="auto">
            <a:xfrm>
              <a:off x="-1995768" y="421389"/>
              <a:ext cx="325437" cy="396875"/>
            </a:xfrm>
            <a:custGeom>
              <a:avLst/>
              <a:gdLst>
                <a:gd name="T0" fmla="*/ 58 w 116"/>
                <a:gd name="T1" fmla="*/ 141 h 141"/>
                <a:gd name="T2" fmla="*/ 0 w 116"/>
                <a:gd name="T3" fmla="*/ 71 h 141"/>
                <a:gd name="T4" fmla="*/ 58 w 116"/>
                <a:gd name="T5" fmla="*/ 0 h 141"/>
                <a:gd name="T6" fmla="*/ 116 w 116"/>
                <a:gd name="T7" fmla="*/ 71 h 141"/>
                <a:gd name="T8" fmla="*/ 58 w 116"/>
                <a:gd name="T9" fmla="*/ 141 h 141"/>
                <a:gd name="T10" fmla="*/ 59 w 116"/>
                <a:gd name="T11" fmla="*/ 16 h 141"/>
                <a:gd name="T12" fmla="*/ 22 w 116"/>
                <a:gd name="T13" fmla="*/ 71 h 141"/>
                <a:gd name="T14" fmla="*/ 32 w 116"/>
                <a:gd name="T15" fmla="*/ 113 h 141"/>
                <a:gd name="T16" fmla="*/ 58 w 116"/>
                <a:gd name="T17" fmla="*/ 125 h 141"/>
                <a:gd name="T18" fmla="*/ 94 w 116"/>
                <a:gd name="T19" fmla="*/ 71 h 141"/>
                <a:gd name="T20" fmla="*/ 59 w 116"/>
                <a:gd name="T21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141">
                  <a:moveTo>
                    <a:pt x="58" y="141"/>
                  </a:moveTo>
                  <a:cubicBezTo>
                    <a:pt x="20" y="141"/>
                    <a:pt x="0" y="116"/>
                    <a:pt x="0" y="71"/>
                  </a:cubicBezTo>
                  <a:cubicBezTo>
                    <a:pt x="0" y="25"/>
                    <a:pt x="21" y="0"/>
                    <a:pt x="58" y="0"/>
                  </a:cubicBezTo>
                  <a:cubicBezTo>
                    <a:pt x="96" y="0"/>
                    <a:pt x="116" y="25"/>
                    <a:pt x="116" y="71"/>
                  </a:cubicBezTo>
                  <a:cubicBezTo>
                    <a:pt x="116" y="116"/>
                    <a:pt x="96" y="141"/>
                    <a:pt x="58" y="141"/>
                  </a:cubicBezTo>
                  <a:moveTo>
                    <a:pt x="59" y="16"/>
                  </a:moveTo>
                  <a:cubicBezTo>
                    <a:pt x="35" y="16"/>
                    <a:pt x="22" y="35"/>
                    <a:pt x="22" y="71"/>
                  </a:cubicBezTo>
                  <a:cubicBezTo>
                    <a:pt x="22" y="88"/>
                    <a:pt x="26" y="104"/>
                    <a:pt x="32" y="113"/>
                  </a:cubicBezTo>
                  <a:cubicBezTo>
                    <a:pt x="37" y="121"/>
                    <a:pt x="47" y="125"/>
                    <a:pt x="58" y="125"/>
                  </a:cubicBezTo>
                  <a:cubicBezTo>
                    <a:pt x="82" y="125"/>
                    <a:pt x="94" y="107"/>
                    <a:pt x="94" y="71"/>
                  </a:cubicBezTo>
                  <a:cubicBezTo>
                    <a:pt x="94" y="34"/>
                    <a:pt x="82" y="16"/>
                    <a:pt x="59" y="1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7" name="Freeform 16"/>
            <p:cNvSpPr>
              <a:spLocks/>
            </p:cNvSpPr>
            <p:nvPr userDrawn="1"/>
          </p:nvSpPr>
          <p:spPr bwMode="auto">
            <a:xfrm>
              <a:off x="-1648106" y="394402"/>
              <a:ext cx="193675" cy="417513"/>
            </a:xfrm>
            <a:custGeom>
              <a:avLst/>
              <a:gdLst>
                <a:gd name="T0" fmla="*/ 67 w 69"/>
                <a:gd name="T1" fmla="*/ 16 h 149"/>
                <a:gd name="T2" fmla="*/ 50 w 69"/>
                <a:gd name="T3" fmla="*/ 15 h 149"/>
                <a:gd name="T4" fmla="*/ 37 w 69"/>
                <a:gd name="T5" fmla="*/ 33 h 149"/>
                <a:gd name="T6" fmla="*/ 37 w 69"/>
                <a:gd name="T7" fmla="*/ 52 h 149"/>
                <a:gd name="T8" fmla="*/ 64 w 69"/>
                <a:gd name="T9" fmla="*/ 52 h 149"/>
                <a:gd name="T10" fmla="*/ 64 w 69"/>
                <a:gd name="T11" fmla="*/ 65 h 149"/>
                <a:gd name="T12" fmla="*/ 37 w 69"/>
                <a:gd name="T13" fmla="*/ 65 h 149"/>
                <a:gd name="T14" fmla="*/ 37 w 69"/>
                <a:gd name="T15" fmla="*/ 149 h 149"/>
                <a:gd name="T16" fmla="*/ 17 w 69"/>
                <a:gd name="T17" fmla="*/ 149 h 149"/>
                <a:gd name="T18" fmla="*/ 17 w 69"/>
                <a:gd name="T19" fmla="*/ 65 h 149"/>
                <a:gd name="T20" fmla="*/ 0 w 69"/>
                <a:gd name="T21" fmla="*/ 65 h 149"/>
                <a:gd name="T22" fmla="*/ 0 w 69"/>
                <a:gd name="T23" fmla="*/ 54 h 149"/>
                <a:gd name="T24" fmla="*/ 17 w 69"/>
                <a:gd name="T25" fmla="*/ 51 h 149"/>
                <a:gd name="T26" fmla="*/ 17 w 69"/>
                <a:gd name="T27" fmla="*/ 35 h 149"/>
                <a:gd name="T28" fmla="*/ 22 w 69"/>
                <a:gd name="T29" fmla="*/ 11 h 149"/>
                <a:gd name="T30" fmla="*/ 44 w 69"/>
                <a:gd name="T31" fmla="*/ 0 h 149"/>
                <a:gd name="T32" fmla="*/ 69 w 69"/>
                <a:gd name="T33" fmla="*/ 4 h 149"/>
                <a:gd name="T34" fmla="*/ 67 w 69"/>
                <a:gd name="T35" fmla="*/ 16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149">
                  <a:moveTo>
                    <a:pt x="67" y="16"/>
                  </a:moveTo>
                  <a:cubicBezTo>
                    <a:pt x="65" y="16"/>
                    <a:pt x="59" y="15"/>
                    <a:pt x="50" y="15"/>
                  </a:cubicBezTo>
                  <a:cubicBezTo>
                    <a:pt x="40" y="15"/>
                    <a:pt x="37" y="19"/>
                    <a:pt x="37" y="33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37" y="65"/>
                    <a:pt x="37" y="65"/>
                    <a:pt x="37" y="65"/>
                  </a:cubicBezTo>
                  <a:cubicBezTo>
                    <a:pt x="37" y="149"/>
                    <a:pt x="37" y="149"/>
                    <a:pt x="37" y="149"/>
                  </a:cubicBezTo>
                  <a:cubicBezTo>
                    <a:pt x="17" y="149"/>
                    <a:pt x="17" y="149"/>
                    <a:pt x="17" y="149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21"/>
                    <a:pt x="18" y="16"/>
                    <a:pt x="22" y="11"/>
                  </a:cubicBezTo>
                  <a:cubicBezTo>
                    <a:pt x="27" y="4"/>
                    <a:pt x="34" y="0"/>
                    <a:pt x="44" y="0"/>
                  </a:cubicBezTo>
                  <a:cubicBezTo>
                    <a:pt x="54" y="0"/>
                    <a:pt x="66" y="3"/>
                    <a:pt x="69" y="4"/>
                  </a:cubicBezTo>
                  <a:lnTo>
                    <a:pt x="67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auto">
            <a:xfrm>
              <a:off x="-1456018" y="534102"/>
              <a:ext cx="190500" cy="284163"/>
            </a:xfrm>
            <a:custGeom>
              <a:avLst/>
              <a:gdLst>
                <a:gd name="T0" fmla="*/ 31 w 68"/>
                <a:gd name="T1" fmla="*/ 101 h 101"/>
                <a:gd name="T2" fmla="*/ 0 w 68"/>
                <a:gd name="T3" fmla="*/ 96 h 101"/>
                <a:gd name="T4" fmla="*/ 3 w 68"/>
                <a:gd name="T5" fmla="*/ 83 h 101"/>
                <a:gd name="T6" fmla="*/ 27 w 68"/>
                <a:gd name="T7" fmla="*/ 86 h 101"/>
                <a:gd name="T8" fmla="*/ 48 w 68"/>
                <a:gd name="T9" fmla="*/ 72 h 101"/>
                <a:gd name="T10" fmla="*/ 31 w 68"/>
                <a:gd name="T11" fmla="*/ 57 h 101"/>
                <a:gd name="T12" fmla="*/ 1 w 68"/>
                <a:gd name="T13" fmla="*/ 29 h 101"/>
                <a:gd name="T14" fmla="*/ 35 w 68"/>
                <a:gd name="T15" fmla="*/ 0 h 101"/>
                <a:gd name="T16" fmla="*/ 63 w 68"/>
                <a:gd name="T17" fmla="*/ 5 h 101"/>
                <a:gd name="T18" fmla="*/ 60 w 68"/>
                <a:gd name="T19" fmla="*/ 17 h 101"/>
                <a:gd name="T20" fmla="*/ 37 w 68"/>
                <a:gd name="T21" fmla="*/ 14 h 101"/>
                <a:gd name="T22" fmla="*/ 21 w 68"/>
                <a:gd name="T23" fmla="*/ 27 h 101"/>
                <a:gd name="T24" fmla="*/ 68 w 68"/>
                <a:gd name="T25" fmla="*/ 69 h 101"/>
                <a:gd name="T26" fmla="*/ 31 w 68"/>
                <a:gd name="T27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101">
                  <a:moveTo>
                    <a:pt x="31" y="101"/>
                  </a:moveTo>
                  <a:cubicBezTo>
                    <a:pt x="21" y="101"/>
                    <a:pt x="12" y="99"/>
                    <a:pt x="0" y="96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13" y="85"/>
                    <a:pt x="20" y="86"/>
                    <a:pt x="27" y="86"/>
                  </a:cubicBezTo>
                  <a:cubicBezTo>
                    <a:pt x="41" y="86"/>
                    <a:pt x="48" y="81"/>
                    <a:pt x="48" y="72"/>
                  </a:cubicBezTo>
                  <a:cubicBezTo>
                    <a:pt x="48" y="64"/>
                    <a:pt x="45" y="61"/>
                    <a:pt x="31" y="57"/>
                  </a:cubicBezTo>
                  <a:cubicBezTo>
                    <a:pt x="14" y="52"/>
                    <a:pt x="1" y="47"/>
                    <a:pt x="1" y="29"/>
                  </a:cubicBezTo>
                  <a:cubicBezTo>
                    <a:pt x="1" y="10"/>
                    <a:pt x="14" y="0"/>
                    <a:pt x="35" y="0"/>
                  </a:cubicBezTo>
                  <a:cubicBezTo>
                    <a:pt x="43" y="0"/>
                    <a:pt x="52" y="1"/>
                    <a:pt x="63" y="5"/>
                  </a:cubicBezTo>
                  <a:cubicBezTo>
                    <a:pt x="60" y="17"/>
                    <a:pt x="60" y="17"/>
                    <a:pt x="60" y="17"/>
                  </a:cubicBezTo>
                  <a:cubicBezTo>
                    <a:pt x="53" y="16"/>
                    <a:pt x="45" y="14"/>
                    <a:pt x="37" y="14"/>
                  </a:cubicBezTo>
                  <a:cubicBezTo>
                    <a:pt x="27" y="14"/>
                    <a:pt x="21" y="19"/>
                    <a:pt x="21" y="27"/>
                  </a:cubicBezTo>
                  <a:cubicBezTo>
                    <a:pt x="21" y="47"/>
                    <a:pt x="68" y="34"/>
                    <a:pt x="68" y="69"/>
                  </a:cubicBezTo>
                  <a:cubicBezTo>
                    <a:pt x="68" y="89"/>
                    <a:pt x="54" y="101"/>
                    <a:pt x="31" y="10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auto">
            <a:xfrm>
              <a:off x="-1262343" y="464252"/>
              <a:ext cx="187325" cy="354013"/>
            </a:xfrm>
            <a:custGeom>
              <a:avLst/>
              <a:gdLst>
                <a:gd name="T0" fmla="*/ 39 w 67"/>
                <a:gd name="T1" fmla="*/ 126 h 126"/>
                <a:gd name="T2" fmla="*/ 19 w 67"/>
                <a:gd name="T3" fmla="*/ 115 h 126"/>
                <a:gd name="T4" fmla="*/ 17 w 67"/>
                <a:gd name="T5" fmla="*/ 93 h 126"/>
                <a:gd name="T6" fmla="*/ 17 w 67"/>
                <a:gd name="T7" fmla="*/ 40 h 126"/>
                <a:gd name="T8" fmla="*/ 0 w 67"/>
                <a:gd name="T9" fmla="*/ 40 h 126"/>
                <a:gd name="T10" fmla="*/ 0 w 67"/>
                <a:gd name="T11" fmla="*/ 29 h 126"/>
                <a:gd name="T12" fmla="*/ 17 w 67"/>
                <a:gd name="T13" fmla="*/ 27 h 126"/>
                <a:gd name="T14" fmla="*/ 17 w 67"/>
                <a:gd name="T15" fmla="*/ 0 h 126"/>
                <a:gd name="T16" fmla="*/ 37 w 67"/>
                <a:gd name="T17" fmla="*/ 0 h 126"/>
                <a:gd name="T18" fmla="*/ 37 w 67"/>
                <a:gd name="T19" fmla="*/ 27 h 126"/>
                <a:gd name="T20" fmla="*/ 63 w 67"/>
                <a:gd name="T21" fmla="*/ 27 h 126"/>
                <a:gd name="T22" fmla="*/ 63 w 67"/>
                <a:gd name="T23" fmla="*/ 40 h 126"/>
                <a:gd name="T24" fmla="*/ 37 w 67"/>
                <a:gd name="T25" fmla="*/ 40 h 126"/>
                <a:gd name="T26" fmla="*/ 37 w 67"/>
                <a:gd name="T27" fmla="*/ 87 h 126"/>
                <a:gd name="T28" fmla="*/ 38 w 67"/>
                <a:gd name="T29" fmla="*/ 106 h 126"/>
                <a:gd name="T30" fmla="*/ 47 w 67"/>
                <a:gd name="T31" fmla="*/ 110 h 126"/>
                <a:gd name="T32" fmla="*/ 64 w 67"/>
                <a:gd name="T33" fmla="*/ 107 h 126"/>
                <a:gd name="T34" fmla="*/ 67 w 67"/>
                <a:gd name="T35" fmla="*/ 120 h 126"/>
                <a:gd name="T36" fmla="*/ 39 w 67"/>
                <a:gd name="T37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7" h="126">
                  <a:moveTo>
                    <a:pt x="39" y="126"/>
                  </a:moveTo>
                  <a:cubicBezTo>
                    <a:pt x="30" y="126"/>
                    <a:pt x="23" y="122"/>
                    <a:pt x="19" y="115"/>
                  </a:cubicBezTo>
                  <a:cubicBezTo>
                    <a:pt x="17" y="111"/>
                    <a:pt x="17" y="106"/>
                    <a:pt x="17" y="93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7" y="87"/>
                    <a:pt x="37" y="87"/>
                    <a:pt x="37" y="87"/>
                  </a:cubicBezTo>
                  <a:cubicBezTo>
                    <a:pt x="37" y="104"/>
                    <a:pt x="37" y="104"/>
                    <a:pt x="38" y="106"/>
                  </a:cubicBezTo>
                  <a:cubicBezTo>
                    <a:pt x="40" y="109"/>
                    <a:pt x="43" y="110"/>
                    <a:pt x="47" y="110"/>
                  </a:cubicBezTo>
                  <a:cubicBezTo>
                    <a:pt x="52" y="110"/>
                    <a:pt x="56" y="109"/>
                    <a:pt x="64" y="107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55" y="124"/>
                    <a:pt x="47" y="126"/>
                    <a:pt x="39" y="12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0" name="Freeform 19"/>
            <p:cNvSpPr>
              <a:spLocks noEditPoints="1"/>
            </p:cNvSpPr>
            <p:nvPr userDrawn="1"/>
          </p:nvSpPr>
          <p:spPr bwMode="auto">
            <a:xfrm>
              <a:off x="-1071843" y="530927"/>
              <a:ext cx="230187" cy="287338"/>
            </a:xfrm>
            <a:custGeom>
              <a:avLst/>
              <a:gdLst>
                <a:gd name="T0" fmla="*/ 21 w 82"/>
                <a:gd name="T1" fmla="*/ 54 h 102"/>
                <a:gd name="T2" fmla="*/ 21 w 82"/>
                <a:gd name="T3" fmla="*/ 57 h 102"/>
                <a:gd name="T4" fmla="*/ 45 w 82"/>
                <a:gd name="T5" fmla="*/ 85 h 102"/>
                <a:gd name="T6" fmla="*/ 77 w 82"/>
                <a:gd name="T7" fmla="*/ 79 h 102"/>
                <a:gd name="T8" fmla="*/ 81 w 82"/>
                <a:gd name="T9" fmla="*/ 90 h 102"/>
                <a:gd name="T10" fmla="*/ 39 w 82"/>
                <a:gd name="T11" fmla="*/ 102 h 102"/>
                <a:gd name="T12" fmla="*/ 0 w 82"/>
                <a:gd name="T13" fmla="*/ 54 h 102"/>
                <a:gd name="T14" fmla="*/ 43 w 82"/>
                <a:gd name="T15" fmla="*/ 0 h 102"/>
                <a:gd name="T16" fmla="*/ 82 w 82"/>
                <a:gd name="T17" fmla="*/ 49 h 102"/>
                <a:gd name="T18" fmla="*/ 82 w 82"/>
                <a:gd name="T19" fmla="*/ 54 h 102"/>
                <a:gd name="T20" fmla="*/ 21 w 82"/>
                <a:gd name="T21" fmla="*/ 54 h 102"/>
                <a:gd name="T22" fmla="*/ 44 w 82"/>
                <a:gd name="T23" fmla="*/ 14 h 102"/>
                <a:gd name="T24" fmla="*/ 22 w 82"/>
                <a:gd name="T25" fmla="*/ 42 h 102"/>
                <a:gd name="T26" fmla="*/ 63 w 82"/>
                <a:gd name="T27" fmla="*/ 40 h 102"/>
                <a:gd name="T28" fmla="*/ 44 w 82"/>
                <a:gd name="T29" fmla="*/ 1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2" h="102">
                  <a:moveTo>
                    <a:pt x="21" y="54"/>
                  </a:moveTo>
                  <a:cubicBezTo>
                    <a:pt x="21" y="57"/>
                    <a:pt x="21" y="57"/>
                    <a:pt x="21" y="57"/>
                  </a:cubicBezTo>
                  <a:cubicBezTo>
                    <a:pt x="21" y="76"/>
                    <a:pt x="29" y="85"/>
                    <a:pt x="45" y="85"/>
                  </a:cubicBezTo>
                  <a:cubicBezTo>
                    <a:pt x="53" y="85"/>
                    <a:pt x="61" y="84"/>
                    <a:pt x="77" y="7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61" y="99"/>
                    <a:pt x="51" y="102"/>
                    <a:pt x="39" y="102"/>
                  </a:cubicBezTo>
                  <a:cubicBezTo>
                    <a:pt x="15" y="102"/>
                    <a:pt x="0" y="84"/>
                    <a:pt x="0" y="54"/>
                  </a:cubicBezTo>
                  <a:cubicBezTo>
                    <a:pt x="0" y="22"/>
                    <a:pt x="16" y="0"/>
                    <a:pt x="43" y="0"/>
                  </a:cubicBezTo>
                  <a:cubicBezTo>
                    <a:pt x="69" y="0"/>
                    <a:pt x="82" y="16"/>
                    <a:pt x="82" y="49"/>
                  </a:cubicBezTo>
                  <a:cubicBezTo>
                    <a:pt x="82" y="54"/>
                    <a:pt x="82" y="54"/>
                    <a:pt x="82" y="54"/>
                  </a:cubicBezTo>
                  <a:lnTo>
                    <a:pt x="21" y="54"/>
                  </a:lnTo>
                  <a:close/>
                  <a:moveTo>
                    <a:pt x="44" y="14"/>
                  </a:moveTo>
                  <a:cubicBezTo>
                    <a:pt x="31" y="14"/>
                    <a:pt x="24" y="24"/>
                    <a:pt x="22" y="42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63" y="23"/>
                    <a:pt x="57" y="14"/>
                    <a:pt x="44" y="1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1" name="Freeform 20"/>
            <p:cNvSpPr>
              <a:spLocks noEditPoints="1"/>
            </p:cNvSpPr>
            <p:nvPr userDrawn="1"/>
          </p:nvSpPr>
          <p:spPr bwMode="auto">
            <a:xfrm>
              <a:off x="-816256" y="402339"/>
              <a:ext cx="234950" cy="415925"/>
            </a:xfrm>
            <a:custGeom>
              <a:avLst/>
              <a:gdLst>
                <a:gd name="T0" fmla="*/ 65 w 84"/>
                <a:gd name="T1" fmla="*/ 146 h 148"/>
                <a:gd name="T2" fmla="*/ 65 w 84"/>
                <a:gd name="T3" fmla="*/ 137 h 148"/>
                <a:gd name="T4" fmla="*/ 33 w 84"/>
                <a:gd name="T5" fmla="*/ 148 h 148"/>
                <a:gd name="T6" fmla="*/ 0 w 84"/>
                <a:gd name="T7" fmla="*/ 97 h 148"/>
                <a:gd name="T8" fmla="*/ 35 w 84"/>
                <a:gd name="T9" fmla="*/ 46 h 148"/>
                <a:gd name="T10" fmla="*/ 64 w 84"/>
                <a:gd name="T11" fmla="*/ 57 h 148"/>
                <a:gd name="T12" fmla="*/ 64 w 84"/>
                <a:gd name="T13" fmla="*/ 0 h 148"/>
                <a:gd name="T14" fmla="*/ 84 w 84"/>
                <a:gd name="T15" fmla="*/ 0 h 148"/>
                <a:gd name="T16" fmla="*/ 84 w 84"/>
                <a:gd name="T17" fmla="*/ 146 h 148"/>
                <a:gd name="T18" fmla="*/ 65 w 84"/>
                <a:gd name="T19" fmla="*/ 146 h 148"/>
                <a:gd name="T20" fmla="*/ 64 w 84"/>
                <a:gd name="T21" fmla="*/ 69 h 148"/>
                <a:gd name="T22" fmla="*/ 42 w 84"/>
                <a:gd name="T23" fmla="*/ 64 h 148"/>
                <a:gd name="T24" fmla="*/ 21 w 84"/>
                <a:gd name="T25" fmla="*/ 97 h 148"/>
                <a:gd name="T26" fmla="*/ 41 w 84"/>
                <a:gd name="T27" fmla="*/ 131 h 148"/>
                <a:gd name="T28" fmla="*/ 64 w 84"/>
                <a:gd name="T29" fmla="*/ 125 h 148"/>
                <a:gd name="T30" fmla="*/ 64 w 84"/>
                <a:gd name="T31" fmla="*/ 6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148">
                  <a:moveTo>
                    <a:pt x="65" y="146"/>
                  </a:moveTo>
                  <a:cubicBezTo>
                    <a:pt x="65" y="137"/>
                    <a:pt x="65" y="137"/>
                    <a:pt x="65" y="137"/>
                  </a:cubicBezTo>
                  <a:cubicBezTo>
                    <a:pt x="54" y="143"/>
                    <a:pt x="43" y="148"/>
                    <a:pt x="33" y="148"/>
                  </a:cubicBezTo>
                  <a:cubicBezTo>
                    <a:pt x="12" y="148"/>
                    <a:pt x="0" y="129"/>
                    <a:pt x="0" y="97"/>
                  </a:cubicBezTo>
                  <a:cubicBezTo>
                    <a:pt x="0" y="66"/>
                    <a:pt x="14" y="46"/>
                    <a:pt x="35" y="46"/>
                  </a:cubicBezTo>
                  <a:cubicBezTo>
                    <a:pt x="46" y="46"/>
                    <a:pt x="55" y="52"/>
                    <a:pt x="64" y="57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4" y="146"/>
                    <a:pt x="84" y="146"/>
                    <a:pt x="84" y="146"/>
                  </a:cubicBezTo>
                  <a:lnTo>
                    <a:pt x="65" y="146"/>
                  </a:lnTo>
                  <a:close/>
                  <a:moveTo>
                    <a:pt x="64" y="69"/>
                  </a:moveTo>
                  <a:cubicBezTo>
                    <a:pt x="52" y="65"/>
                    <a:pt x="48" y="64"/>
                    <a:pt x="42" y="64"/>
                  </a:cubicBezTo>
                  <a:cubicBezTo>
                    <a:pt x="28" y="64"/>
                    <a:pt x="21" y="75"/>
                    <a:pt x="21" y="97"/>
                  </a:cubicBezTo>
                  <a:cubicBezTo>
                    <a:pt x="21" y="120"/>
                    <a:pt x="28" y="131"/>
                    <a:pt x="41" y="131"/>
                  </a:cubicBezTo>
                  <a:cubicBezTo>
                    <a:pt x="47" y="131"/>
                    <a:pt x="52" y="129"/>
                    <a:pt x="64" y="125"/>
                  </a:cubicBezTo>
                  <a:lnTo>
                    <a:pt x="64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2" name="Freeform 21"/>
            <p:cNvSpPr>
              <a:spLocks/>
            </p:cNvSpPr>
            <p:nvPr userDrawn="1"/>
          </p:nvSpPr>
          <p:spPr bwMode="auto">
            <a:xfrm>
              <a:off x="-1973543" y="950027"/>
              <a:ext cx="46037" cy="98425"/>
            </a:xfrm>
            <a:custGeom>
              <a:avLst/>
              <a:gdLst>
                <a:gd name="T0" fmla="*/ 15 w 16"/>
                <a:gd name="T1" fmla="*/ 5 h 35"/>
                <a:gd name="T2" fmla="*/ 6 w 16"/>
                <a:gd name="T3" fmla="*/ 7 h 35"/>
                <a:gd name="T4" fmla="*/ 6 w 16"/>
                <a:gd name="T5" fmla="*/ 35 h 35"/>
                <a:gd name="T6" fmla="*/ 0 w 16"/>
                <a:gd name="T7" fmla="*/ 35 h 35"/>
                <a:gd name="T8" fmla="*/ 0 w 16"/>
                <a:gd name="T9" fmla="*/ 0 h 35"/>
                <a:gd name="T10" fmla="*/ 5 w 16"/>
                <a:gd name="T11" fmla="*/ 0 h 35"/>
                <a:gd name="T12" fmla="*/ 5 w 16"/>
                <a:gd name="T13" fmla="*/ 3 h 35"/>
                <a:gd name="T14" fmla="*/ 15 w 16"/>
                <a:gd name="T15" fmla="*/ 0 h 35"/>
                <a:gd name="T16" fmla="*/ 16 w 16"/>
                <a:gd name="T17" fmla="*/ 0 h 35"/>
                <a:gd name="T18" fmla="*/ 16 w 16"/>
                <a:gd name="T19" fmla="*/ 5 h 35"/>
                <a:gd name="T20" fmla="*/ 15 w 16"/>
                <a:gd name="T2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35">
                  <a:moveTo>
                    <a:pt x="15" y="5"/>
                  </a:moveTo>
                  <a:cubicBezTo>
                    <a:pt x="12" y="5"/>
                    <a:pt x="9" y="5"/>
                    <a:pt x="6" y="7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1"/>
                    <a:pt x="11" y="0"/>
                    <a:pt x="15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3" name="Freeform 22"/>
            <p:cNvSpPr>
              <a:spLocks noEditPoints="1"/>
            </p:cNvSpPr>
            <p:nvPr userDrawn="1"/>
          </p:nvSpPr>
          <p:spPr bwMode="auto">
            <a:xfrm>
              <a:off x="-1919568" y="946852"/>
              <a:ext cx="69850" cy="104775"/>
            </a:xfrm>
            <a:custGeom>
              <a:avLst/>
              <a:gdLst>
                <a:gd name="T0" fmla="*/ 20 w 25"/>
                <a:gd name="T1" fmla="*/ 36 h 37"/>
                <a:gd name="T2" fmla="*/ 20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7 w 25"/>
                <a:gd name="T9" fmla="*/ 16 h 37"/>
                <a:gd name="T10" fmla="*/ 20 w 25"/>
                <a:gd name="T11" fmla="*/ 15 h 37"/>
                <a:gd name="T12" fmla="*/ 20 w 25"/>
                <a:gd name="T13" fmla="*/ 14 h 37"/>
                <a:gd name="T14" fmla="*/ 13 w 25"/>
                <a:gd name="T15" fmla="*/ 5 h 37"/>
                <a:gd name="T16" fmla="*/ 3 w 25"/>
                <a:gd name="T17" fmla="*/ 7 h 37"/>
                <a:gd name="T18" fmla="*/ 2 w 25"/>
                <a:gd name="T19" fmla="*/ 3 h 37"/>
                <a:gd name="T20" fmla="*/ 16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20 w 25"/>
                <a:gd name="T29" fmla="*/ 36 h 37"/>
                <a:gd name="T30" fmla="*/ 20 w 25"/>
                <a:gd name="T31" fmla="*/ 19 h 37"/>
                <a:gd name="T32" fmla="*/ 6 w 25"/>
                <a:gd name="T33" fmla="*/ 26 h 37"/>
                <a:gd name="T34" fmla="*/ 11 w 25"/>
                <a:gd name="T35" fmla="*/ 32 h 37"/>
                <a:gd name="T36" fmla="*/ 20 w 25"/>
                <a:gd name="T37" fmla="*/ 30 h 37"/>
                <a:gd name="T38" fmla="*/ 20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20" y="36"/>
                  </a:moveTo>
                  <a:cubicBezTo>
                    <a:pt x="20" y="33"/>
                    <a:pt x="20" y="33"/>
                    <a:pt x="20" y="33"/>
                  </a:cubicBezTo>
                  <a:cubicBezTo>
                    <a:pt x="16" y="36"/>
                    <a:pt x="12" y="37"/>
                    <a:pt x="9" y="37"/>
                  </a:cubicBezTo>
                  <a:cubicBezTo>
                    <a:pt x="5" y="37"/>
                    <a:pt x="0" y="34"/>
                    <a:pt x="0" y="26"/>
                  </a:cubicBezTo>
                  <a:cubicBezTo>
                    <a:pt x="0" y="20"/>
                    <a:pt x="3" y="17"/>
                    <a:pt x="7" y="16"/>
                  </a:cubicBezTo>
                  <a:cubicBezTo>
                    <a:pt x="9" y="15"/>
                    <a:pt x="13" y="15"/>
                    <a:pt x="20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8"/>
                    <a:pt x="20" y="5"/>
                    <a:pt x="13" y="5"/>
                  </a:cubicBezTo>
                  <a:cubicBezTo>
                    <a:pt x="11" y="5"/>
                    <a:pt x="7" y="6"/>
                    <a:pt x="3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19" y="0"/>
                    <a:pt x="22" y="1"/>
                    <a:pt x="23" y="3"/>
                  </a:cubicBezTo>
                  <a:cubicBezTo>
                    <a:pt x="25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20" y="36"/>
                  </a:lnTo>
                  <a:close/>
                  <a:moveTo>
                    <a:pt x="20" y="19"/>
                  </a:moveTo>
                  <a:cubicBezTo>
                    <a:pt x="8" y="20"/>
                    <a:pt x="6" y="21"/>
                    <a:pt x="6" y="26"/>
                  </a:cubicBezTo>
                  <a:cubicBezTo>
                    <a:pt x="6" y="30"/>
                    <a:pt x="8" y="32"/>
                    <a:pt x="11" y="32"/>
                  </a:cubicBezTo>
                  <a:cubicBezTo>
                    <a:pt x="14" y="32"/>
                    <a:pt x="20" y="30"/>
                    <a:pt x="20" y="30"/>
                  </a:cubicBezTo>
                  <a:lnTo>
                    <a:pt x="20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4" name="Freeform 23"/>
            <p:cNvSpPr>
              <a:spLocks noEditPoints="1"/>
            </p:cNvSpPr>
            <p:nvPr userDrawn="1"/>
          </p:nvSpPr>
          <p:spPr bwMode="auto">
            <a:xfrm>
              <a:off x="-1821143" y="908752"/>
              <a:ext cx="19050" cy="139700"/>
            </a:xfrm>
            <a:custGeom>
              <a:avLst/>
              <a:gdLst>
                <a:gd name="T0" fmla="*/ 3 w 7"/>
                <a:gd name="T1" fmla="*/ 8 h 50"/>
                <a:gd name="T2" fmla="*/ 0 w 7"/>
                <a:gd name="T3" fmla="*/ 4 h 50"/>
                <a:gd name="T4" fmla="*/ 3 w 7"/>
                <a:gd name="T5" fmla="*/ 0 h 50"/>
                <a:gd name="T6" fmla="*/ 7 w 7"/>
                <a:gd name="T7" fmla="*/ 4 h 50"/>
                <a:gd name="T8" fmla="*/ 3 w 7"/>
                <a:gd name="T9" fmla="*/ 8 h 50"/>
                <a:gd name="T10" fmla="*/ 1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1 w 7"/>
                <a:gd name="T17" fmla="*/ 50 h 50"/>
                <a:gd name="T18" fmla="*/ 1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8"/>
                  </a:move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2"/>
                    <a:pt x="7" y="4"/>
                  </a:cubicBezTo>
                  <a:cubicBezTo>
                    <a:pt x="7" y="6"/>
                    <a:pt x="5" y="8"/>
                    <a:pt x="3" y="8"/>
                  </a:cubicBezTo>
                  <a:moveTo>
                    <a:pt x="1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5" name="Freeform 24"/>
            <p:cNvSpPr>
              <a:spLocks/>
            </p:cNvSpPr>
            <p:nvPr userDrawn="1"/>
          </p:nvSpPr>
          <p:spPr bwMode="auto">
            <a:xfrm>
              <a:off x="-1781456" y="946852"/>
              <a:ext cx="63500" cy="104775"/>
            </a:xfrm>
            <a:custGeom>
              <a:avLst/>
              <a:gdLst>
                <a:gd name="T0" fmla="*/ 10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7 h 37"/>
                <a:gd name="T10" fmla="*/ 11 w 23"/>
                <a:gd name="T11" fmla="*/ 21 h 37"/>
                <a:gd name="T12" fmla="*/ 0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0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0" y="37"/>
                  </a:moveTo>
                  <a:cubicBezTo>
                    <a:pt x="7" y="37"/>
                    <a:pt x="4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4" y="32"/>
                    <a:pt x="7" y="32"/>
                    <a:pt x="9" y="32"/>
                  </a:cubicBezTo>
                  <a:cubicBezTo>
                    <a:pt x="14" y="32"/>
                    <a:pt x="17" y="30"/>
                    <a:pt x="17" y="27"/>
                  </a:cubicBezTo>
                  <a:cubicBezTo>
                    <a:pt x="17" y="24"/>
                    <a:pt x="16" y="22"/>
                    <a:pt x="11" y="21"/>
                  </a:cubicBezTo>
                  <a:cubicBezTo>
                    <a:pt x="5" y="19"/>
                    <a:pt x="0" y="17"/>
                    <a:pt x="0" y="11"/>
                  </a:cubicBezTo>
                  <a:cubicBezTo>
                    <a:pt x="0" y="4"/>
                    <a:pt x="4" y="0"/>
                    <a:pt x="12" y="0"/>
                  </a:cubicBezTo>
                  <a:cubicBezTo>
                    <a:pt x="14" y="0"/>
                    <a:pt x="17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5"/>
                    <a:pt x="12" y="5"/>
                  </a:cubicBezTo>
                  <a:cubicBezTo>
                    <a:pt x="8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8" y="37"/>
                    <a:pt x="10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6" name="Freeform 25"/>
            <p:cNvSpPr>
              <a:spLocks noEditPoints="1"/>
            </p:cNvSpPr>
            <p:nvPr userDrawn="1"/>
          </p:nvSpPr>
          <p:spPr bwMode="auto">
            <a:xfrm>
              <a:off x="-1697318" y="908752"/>
              <a:ext cx="19050" cy="139700"/>
            </a:xfrm>
            <a:custGeom>
              <a:avLst/>
              <a:gdLst>
                <a:gd name="T0" fmla="*/ 3 w 7"/>
                <a:gd name="T1" fmla="*/ 8 h 50"/>
                <a:gd name="T2" fmla="*/ 0 w 7"/>
                <a:gd name="T3" fmla="*/ 4 h 50"/>
                <a:gd name="T4" fmla="*/ 3 w 7"/>
                <a:gd name="T5" fmla="*/ 0 h 50"/>
                <a:gd name="T6" fmla="*/ 7 w 7"/>
                <a:gd name="T7" fmla="*/ 4 h 50"/>
                <a:gd name="T8" fmla="*/ 3 w 7"/>
                <a:gd name="T9" fmla="*/ 8 h 50"/>
                <a:gd name="T10" fmla="*/ 0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0 w 7"/>
                <a:gd name="T17" fmla="*/ 50 h 50"/>
                <a:gd name="T18" fmla="*/ 0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8"/>
                  </a:move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2"/>
                    <a:pt x="7" y="4"/>
                  </a:cubicBezTo>
                  <a:cubicBezTo>
                    <a:pt x="7" y="6"/>
                    <a:pt x="5" y="8"/>
                    <a:pt x="3" y="8"/>
                  </a:cubicBezTo>
                  <a:moveTo>
                    <a:pt x="0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0" y="50"/>
                    <a:pt x="0" y="50"/>
                    <a:pt x="0" y="50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7" name="Freeform 26"/>
            <p:cNvSpPr>
              <a:spLocks/>
            </p:cNvSpPr>
            <p:nvPr userDrawn="1"/>
          </p:nvSpPr>
          <p:spPr bwMode="auto">
            <a:xfrm>
              <a:off x="-1649693" y="946852"/>
              <a:ext cx="74612" cy="101600"/>
            </a:xfrm>
            <a:custGeom>
              <a:avLst/>
              <a:gdLst>
                <a:gd name="T0" fmla="*/ 21 w 27"/>
                <a:gd name="T1" fmla="*/ 36 h 36"/>
                <a:gd name="T2" fmla="*/ 21 w 27"/>
                <a:gd name="T3" fmla="*/ 15 h 36"/>
                <a:gd name="T4" fmla="*/ 16 w 27"/>
                <a:gd name="T5" fmla="*/ 5 h 36"/>
                <a:gd name="T6" fmla="*/ 5 w 27"/>
                <a:gd name="T7" fmla="*/ 7 h 36"/>
                <a:gd name="T8" fmla="*/ 5 w 27"/>
                <a:gd name="T9" fmla="*/ 36 h 36"/>
                <a:gd name="T10" fmla="*/ 0 w 27"/>
                <a:gd name="T11" fmla="*/ 36 h 36"/>
                <a:gd name="T12" fmla="*/ 0 w 27"/>
                <a:gd name="T13" fmla="*/ 1 h 36"/>
                <a:gd name="T14" fmla="*/ 5 w 27"/>
                <a:gd name="T15" fmla="*/ 1 h 36"/>
                <a:gd name="T16" fmla="*/ 5 w 27"/>
                <a:gd name="T17" fmla="*/ 4 h 36"/>
                <a:gd name="T18" fmla="*/ 17 w 27"/>
                <a:gd name="T19" fmla="*/ 0 h 36"/>
                <a:gd name="T20" fmla="*/ 25 w 27"/>
                <a:gd name="T21" fmla="*/ 4 h 36"/>
                <a:gd name="T22" fmla="*/ 27 w 27"/>
                <a:gd name="T23" fmla="*/ 13 h 36"/>
                <a:gd name="T24" fmla="*/ 27 w 27"/>
                <a:gd name="T25" fmla="*/ 36 h 36"/>
                <a:gd name="T26" fmla="*/ 21 w 27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36">
                  <a:moveTo>
                    <a:pt x="21" y="36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0"/>
                    <a:pt x="22" y="5"/>
                    <a:pt x="16" y="5"/>
                  </a:cubicBezTo>
                  <a:cubicBezTo>
                    <a:pt x="13" y="5"/>
                    <a:pt x="9" y="6"/>
                    <a:pt x="5" y="7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0" y="2"/>
                    <a:pt x="14" y="0"/>
                    <a:pt x="17" y="0"/>
                  </a:cubicBezTo>
                  <a:cubicBezTo>
                    <a:pt x="21" y="0"/>
                    <a:pt x="24" y="2"/>
                    <a:pt x="25" y="4"/>
                  </a:cubicBezTo>
                  <a:cubicBezTo>
                    <a:pt x="27" y="6"/>
                    <a:pt x="27" y="7"/>
                    <a:pt x="27" y="13"/>
                  </a:cubicBezTo>
                  <a:cubicBezTo>
                    <a:pt x="27" y="36"/>
                    <a:pt x="27" y="36"/>
                    <a:pt x="27" y="36"/>
                  </a:cubicBezTo>
                  <a:lnTo>
                    <a:pt x="21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8" name="Freeform 27"/>
            <p:cNvSpPr>
              <a:spLocks noEditPoints="1"/>
            </p:cNvSpPr>
            <p:nvPr userDrawn="1"/>
          </p:nvSpPr>
          <p:spPr bwMode="auto">
            <a:xfrm>
              <a:off x="-1551268" y="946852"/>
              <a:ext cx="80962" cy="146050"/>
            </a:xfrm>
            <a:custGeom>
              <a:avLst/>
              <a:gdLst>
                <a:gd name="T0" fmla="*/ 25 w 29"/>
                <a:gd name="T1" fmla="*/ 49 h 52"/>
                <a:gd name="T2" fmla="*/ 15 w 29"/>
                <a:gd name="T3" fmla="*/ 52 h 52"/>
                <a:gd name="T4" fmla="*/ 3 w 29"/>
                <a:gd name="T5" fmla="*/ 50 h 52"/>
                <a:gd name="T6" fmla="*/ 3 w 29"/>
                <a:gd name="T7" fmla="*/ 47 h 52"/>
                <a:gd name="T8" fmla="*/ 13 w 29"/>
                <a:gd name="T9" fmla="*/ 47 h 52"/>
                <a:gd name="T10" fmla="*/ 22 w 29"/>
                <a:gd name="T11" fmla="*/ 44 h 52"/>
                <a:gd name="T12" fmla="*/ 24 w 29"/>
                <a:gd name="T13" fmla="*/ 35 h 52"/>
                <a:gd name="T14" fmla="*/ 24 w 29"/>
                <a:gd name="T15" fmla="*/ 32 h 52"/>
                <a:gd name="T16" fmla="*/ 12 w 29"/>
                <a:gd name="T17" fmla="*/ 36 h 52"/>
                <a:gd name="T18" fmla="*/ 0 w 29"/>
                <a:gd name="T19" fmla="*/ 19 h 52"/>
                <a:gd name="T20" fmla="*/ 13 w 29"/>
                <a:gd name="T21" fmla="*/ 0 h 52"/>
                <a:gd name="T22" fmla="*/ 24 w 29"/>
                <a:gd name="T23" fmla="*/ 4 h 52"/>
                <a:gd name="T24" fmla="*/ 24 w 29"/>
                <a:gd name="T25" fmla="*/ 1 h 52"/>
                <a:gd name="T26" fmla="*/ 29 w 29"/>
                <a:gd name="T27" fmla="*/ 1 h 52"/>
                <a:gd name="T28" fmla="*/ 29 w 29"/>
                <a:gd name="T29" fmla="*/ 34 h 52"/>
                <a:gd name="T30" fmla="*/ 25 w 29"/>
                <a:gd name="T31" fmla="*/ 49 h 52"/>
                <a:gd name="T32" fmla="*/ 24 w 29"/>
                <a:gd name="T33" fmla="*/ 8 h 52"/>
                <a:gd name="T34" fmla="*/ 14 w 29"/>
                <a:gd name="T35" fmla="*/ 5 h 52"/>
                <a:gd name="T36" fmla="*/ 6 w 29"/>
                <a:gd name="T37" fmla="*/ 18 h 52"/>
                <a:gd name="T38" fmla="*/ 14 w 29"/>
                <a:gd name="T39" fmla="*/ 31 h 52"/>
                <a:gd name="T40" fmla="*/ 24 w 29"/>
                <a:gd name="T41" fmla="*/ 29 h 52"/>
                <a:gd name="T42" fmla="*/ 24 w 29"/>
                <a:gd name="T43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" h="52">
                  <a:moveTo>
                    <a:pt x="25" y="49"/>
                  </a:moveTo>
                  <a:cubicBezTo>
                    <a:pt x="22" y="51"/>
                    <a:pt x="19" y="52"/>
                    <a:pt x="15" y="52"/>
                  </a:cubicBezTo>
                  <a:cubicBezTo>
                    <a:pt x="12" y="52"/>
                    <a:pt x="9" y="52"/>
                    <a:pt x="3" y="50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8" y="47"/>
                    <a:pt x="10" y="47"/>
                    <a:pt x="13" y="47"/>
                  </a:cubicBezTo>
                  <a:cubicBezTo>
                    <a:pt x="18" y="47"/>
                    <a:pt x="21" y="46"/>
                    <a:pt x="22" y="44"/>
                  </a:cubicBezTo>
                  <a:cubicBezTo>
                    <a:pt x="23" y="42"/>
                    <a:pt x="24" y="40"/>
                    <a:pt x="24" y="35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19" y="35"/>
                    <a:pt x="15" y="36"/>
                    <a:pt x="12" y="36"/>
                  </a:cubicBezTo>
                  <a:cubicBezTo>
                    <a:pt x="4" y="36"/>
                    <a:pt x="0" y="30"/>
                    <a:pt x="0" y="19"/>
                  </a:cubicBezTo>
                  <a:cubicBezTo>
                    <a:pt x="0" y="8"/>
                    <a:pt x="5" y="0"/>
                    <a:pt x="13" y="0"/>
                  </a:cubicBezTo>
                  <a:cubicBezTo>
                    <a:pt x="17" y="0"/>
                    <a:pt x="20" y="2"/>
                    <a:pt x="24" y="4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9" y="44"/>
                    <a:pt x="28" y="46"/>
                    <a:pt x="25" y="49"/>
                  </a:cubicBezTo>
                  <a:moveTo>
                    <a:pt x="24" y="8"/>
                  </a:moveTo>
                  <a:cubicBezTo>
                    <a:pt x="18" y="6"/>
                    <a:pt x="17" y="5"/>
                    <a:pt x="14" y="5"/>
                  </a:cubicBezTo>
                  <a:cubicBezTo>
                    <a:pt x="9" y="5"/>
                    <a:pt x="6" y="10"/>
                    <a:pt x="6" y="18"/>
                  </a:cubicBezTo>
                  <a:cubicBezTo>
                    <a:pt x="6" y="27"/>
                    <a:pt x="9" y="31"/>
                    <a:pt x="14" y="31"/>
                  </a:cubicBezTo>
                  <a:cubicBezTo>
                    <a:pt x="16" y="31"/>
                    <a:pt x="18" y="31"/>
                    <a:pt x="24" y="29"/>
                  </a:cubicBezTo>
                  <a:lnTo>
                    <a:pt x="24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9" name="Freeform 28"/>
            <p:cNvSpPr>
              <a:spLocks/>
            </p:cNvSpPr>
            <p:nvPr userDrawn="1"/>
          </p:nvSpPr>
          <p:spPr bwMode="auto">
            <a:xfrm>
              <a:off x="-1397281" y="946852"/>
              <a:ext cx="63500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10 w 23"/>
                <a:gd name="T7" fmla="*/ 32 h 37"/>
                <a:gd name="T8" fmla="*/ 18 w 23"/>
                <a:gd name="T9" fmla="*/ 27 h 37"/>
                <a:gd name="T10" fmla="*/ 12 w 23"/>
                <a:gd name="T11" fmla="*/ 21 h 37"/>
                <a:gd name="T12" fmla="*/ 1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1 w 23"/>
                <a:gd name="T19" fmla="*/ 6 h 37"/>
                <a:gd name="T20" fmla="*/ 13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5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10" y="32"/>
                  </a:cubicBezTo>
                  <a:cubicBezTo>
                    <a:pt x="15" y="32"/>
                    <a:pt x="18" y="30"/>
                    <a:pt x="18" y="27"/>
                  </a:cubicBezTo>
                  <a:cubicBezTo>
                    <a:pt x="18" y="24"/>
                    <a:pt x="16" y="22"/>
                    <a:pt x="12" y="21"/>
                  </a:cubicBezTo>
                  <a:cubicBezTo>
                    <a:pt x="6" y="19"/>
                    <a:pt x="1" y="17"/>
                    <a:pt x="1" y="11"/>
                  </a:cubicBezTo>
                  <a:cubicBezTo>
                    <a:pt x="1" y="4"/>
                    <a:pt x="5" y="0"/>
                    <a:pt x="12" y="0"/>
                  </a:cubicBezTo>
                  <a:cubicBezTo>
                    <a:pt x="15" y="0"/>
                    <a:pt x="18" y="1"/>
                    <a:pt x="21" y="2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7" y="5"/>
                    <a:pt x="15" y="5"/>
                    <a:pt x="13" y="5"/>
                  </a:cubicBezTo>
                  <a:cubicBezTo>
                    <a:pt x="9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9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0" name="Freeform 29"/>
            <p:cNvSpPr>
              <a:spLocks/>
            </p:cNvSpPr>
            <p:nvPr userDrawn="1"/>
          </p:nvSpPr>
          <p:spPr bwMode="auto">
            <a:xfrm>
              <a:off x="-1324256" y="924627"/>
              <a:ext cx="63500" cy="127000"/>
            </a:xfrm>
            <a:custGeom>
              <a:avLst/>
              <a:gdLst>
                <a:gd name="T0" fmla="*/ 13 w 23"/>
                <a:gd name="T1" fmla="*/ 45 h 45"/>
                <a:gd name="T2" fmla="*/ 7 w 23"/>
                <a:gd name="T3" fmla="*/ 42 h 45"/>
                <a:gd name="T4" fmla="*/ 6 w 23"/>
                <a:gd name="T5" fmla="*/ 35 h 45"/>
                <a:gd name="T6" fmla="*/ 6 w 23"/>
                <a:gd name="T7" fmla="*/ 13 h 45"/>
                <a:gd name="T8" fmla="*/ 0 w 23"/>
                <a:gd name="T9" fmla="*/ 13 h 45"/>
                <a:gd name="T10" fmla="*/ 0 w 23"/>
                <a:gd name="T11" fmla="*/ 10 h 45"/>
                <a:gd name="T12" fmla="*/ 6 w 23"/>
                <a:gd name="T13" fmla="*/ 9 h 45"/>
                <a:gd name="T14" fmla="*/ 6 w 23"/>
                <a:gd name="T15" fmla="*/ 0 h 45"/>
                <a:gd name="T16" fmla="*/ 12 w 23"/>
                <a:gd name="T17" fmla="*/ 0 h 45"/>
                <a:gd name="T18" fmla="*/ 12 w 23"/>
                <a:gd name="T19" fmla="*/ 9 h 45"/>
                <a:gd name="T20" fmla="*/ 21 w 23"/>
                <a:gd name="T21" fmla="*/ 9 h 45"/>
                <a:gd name="T22" fmla="*/ 21 w 23"/>
                <a:gd name="T23" fmla="*/ 13 h 45"/>
                <a:gd name="T24" fmla="*/ 12 w 23"/>
                <a:gd name="T25" fmla="*/ 13 h 45"/>
                <a:gd name="T26" fmla="*/ 12 w 23"/>
                <a:gd name="T27" fmla="*/ 32 h 45"/>
                <a:gd name="T28" fmla="*/ 12 w 23"/>
                <a:gd name="T29" fmla="*/ 39 h 45"/>
                <a:gd name="T30" fmla="*/ 15 w 23"/>
                <a:gd name="T31" fmla="*/ 40 h 45"/>
                <a:gd name="T32" fmla="*/ 22 w 23"/>
                <a:gd name="T33" fmla="*/ 39 h 45"/>
                <a:gd name="T34" fmla="*/ 23 w 23"/>
                <a:gd name="T35" fmla="*/ 43 h 45"/>
                <a:gd name="T36" fmla="*/ 13 w 23"/>
                <a:gd name="T37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" h="45">
                  <a:moveTo>
                    <a:pt x="13" y="45"/>
                  </a:moveTo>
                  <a:cubicBezTo>
                    <a:pt x="10" y="45"/>
                    <a:pt x="8" y="44"/>
                    <a:pt x="7" y="42"/>
                  </a:cubicBezTo>
                  <a:cubicBezTo>
                    <a:pt x="6" y="40"/>
                    <a:pt x="6" y="39"/>
                    <a:pt x="6" y="3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8"/>
                    <a:pt x="12" y="38"/>
                    <a:pt x="12" y="39"/>
                  </a:cubicBezTo>
                  <a:cubicBezTo>
                    <a:pt x="13" y="40"/>
                    <a:pt x="14" y="40"/>
                    <a:pt x="15" y="40"/>
                  </a:cubicBezTo>
                  <a:cubicBezTo>
                    <a:pt x="17" y="40"/>
                    <a:pt x="19" y="40"/>
                    <a:pt x="22" y="39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19" y="44"/>
                    <a:pt x="16" y="45"/>
                    <a:pt x="13" y="4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1" name="Freeform 30"/>
            <p:cNvSpPr>
              <a:spLocks noEditPoints="1"/>
            </p:cNvSpPr>
            <p:nvPr userDrawn="1"/>
          </p:nvSpPr>
          <p:spPr bwMode="auto">
            <a:xfrm>
              <a:off x="-1249643" y="946852"/>
              <a:ext cx="71437" cy="104775"/>
            </a:xfrm>
            <a:custGeom>
              <a:avLst/>
              <a:gdLst>
                <a:gd name="T0" fmla="*/ 20 w 25"/>
                <a:gd name="T1" fmla="*/ 36 h 37"/>
                <a:gd name="T2" fmla="*/ 20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7 w 25"/>
                <a:gd name="T9" fmla="*/ 16 h 37"/>
                <a:gd name="T10" fmla="*/ 20 w 25"/>
                <a:gd name="T11" fmla="*/ 15 h 37"/>
                <a:gd name="T12" fmla="*/ 20 w 25"/>
                <a:gd name="T13" fmla="*/ 14 h 37"/>
                <a:gd name="T14" fmla="*/ 13 w 25"/>
                <a:gd name="T15" fmla="*/ 5 h 37"/>
                <a:gd name="T16" fmla="*/ 3 w 25"/>
                <a:gd name="T17" fmla="*/ 7 h 37"/>
                <a:gd name="T18" fmla="*/ 2 w 25"/>
                <a:gd name="T19" fmla="*/ 3 h 37"/>
                <a:gd name="T20" fmla="*/ 16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20 w 25"/>
                <a:gd name="T29" fmla="*/ 36 h 37"/>
                <a:gd name="T30" fmla="*/ 20 w 25"/>
                <a:gd name="T31" fmla="*/ 19 h 37"/>
                <a:gd name="T32" fmla="*/ 6 w 25"/>
                <a:gd name="T33" fmla="*/ 26 h 37"/>
                <a:gd name="T34" fmla="*/ 11 w 25"/>
                <a:gd name="T35" fmla="*/ 32 h 37"/>
                <a:gd name="T36" fmla="*/ 20 w 25"/>
                <a:gd name="T37" fmla="*/ 30 h 37"/>
                <a:gd name="T38" fmla="*/ 20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20" y="36"/>
                  </a:moveTo>
                  <a:cubicBezTo>
                    <a:pt x="20" y="33"/>
                    <a:pt x="20" y="33"/>
                    <a:pt x="20" y="33"/>
                  </a:cubicBezTo>
                  <a:cubicBezTo>
                    <a:pt x="15" y="36"/>
                    <a:pt x="12" y="37"/>
                    <a:pt x="9" y="37"/>
                  </a:cubicBezTo>
                  <a:cubicBezTo>
                    <a:pt x="5" y="37"/>
                    <a:pt x="0" y="34"/>
                    <a:pt x="0" y="26"/>
                  </a:cubicBezTo>
                  <a:cubicBezTo>
                    <a:pt x="0" y="20"/>
                    <a:pt x="3" y="17"/>
                    <a:pt x="7" y="16"/>
                  </a:cubicBezTo>
                  <a:cubicBezTo>
                    <a:pt x="9" y="15"/>
                    <a:pt x="13" y="15"/>
                    <a:pt x="20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8"/>
                    <a:pt x="20" y="5"/>
                    <a:pt x="13" y="5"/>
                  </a:cubicBezTo>
                  <a:cubicBezTo>
                    <a:pt x="11" y="5"/>
                    <a:pt x="7" y="6"/>
                    <a:pt x="3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19" y="0"/>
                    <a:pt x="22" y="1"/>
                    <a:pt x="23" y="3"/>
                  </a:cubicBezTo>
                  <a:cubicBezTo>
                    <a:pt x="25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20" y="36"/>
                  </a:lnTo>
                  <a:close/>
                  <a:moveTo>
                    <a:pt x="20" y="19"/>
                  </a:moveTo>
                  <a:cubicBezTo>
                    <a:pt x="8" y="20"/>
                    <a:pt x="6" y="21"/>
                    <a:pt x="6" y="26"/>
                  </a:cubicBezTo>
                  <a:cubicBezTo>
                    <a:pt x="6" y="30"/>
                    <a:pt x="8" y="32"/>
                    <a:pt x="11" y="32"/>
                  </a:cubicBezTo>
                  <a:cubicBezTo>
                    <a:pt x="14" y="32"/>
                    <a:pt x="20" y="30"/>
                    <a:pt x="20" y="30"/>
                  </a:cubicBezTo>
                  <a:lnTo>
                    <a:pt x="20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2" name="Freeform 31"/>
            <p:cNvSpPr>
              <a:spLocks/>
            </p:cNvSpPr>
            <p:nvPr userDrawn="1"/>
          </p:nvSpPr>
          <p:spPr bwMode="auto">
            <a:xfrm>
              <a:off x="-1148043" y="946852"/>
              <a:ext cx="76200" cy="101600"/>
            </a:xfrm>
            <a:custGeom>
              <a:avLst/>
              <a:gdLst>
                <a:gd name="T0" fmla="*/ 21 w 27"/>
                <a:gd name="T1" fmla="*/ 36 h 36"/>
                <a:gd name="T2" fmla="*/ 21 w 27"/>
                <a:gd name="T3" fmla="*/ 15 h 36"/>
                <a:gd name="T4" fmla="*/ 15 w 27"/>
                <a:gd name="T5" fmla="*/ 5 h 36"/>
                <a:gd name="T6" fmla="*/ 5 w 27"/>
                <a:gd name="T7" fmla="*/ 7 h 36"/>
                <a:gd name="T8" fmla="*/ 5 w 27"/>
                <a:gd name="T9" fmla="*/ 36 h 36"/>
                <a:gd name="T10" fmla="*/ 0 w 27"/>
                <a:gd name="T11" fmla="*/ 36 h 36"/>
                <a:gd name="T12" fmla="*/ 0 w 27"/>
                <a:gd name="T13" fmla="*/ 1 h 36"/>
                <a:gd name="T14" fmla="*/ 5 w 27"/>
                <a:gd name="T15" fmla="*/ 1 h 36"/>
                <a:gd name="T16" fmla="*/ 5 w 27"/>
                <a:gd name="T17" fmla="*/ 4 h 36"/>
                <a:gd name="T18" fmla="*/ 17 w 27"/>
                <a:gd name="T19" fmla="*/ 0 h 36"/>
                <a:gd name="T20" fmla="*/ 25 w 27"/>
                <a:gd name="T21" fmla="*/ 4 h 36"/>
                <a:gd name="T22" fmla="*/ 27 w 27"/>
                <a:gd name="T23" fmla="*/ 13 h 36"/>
                <a:gd name="T24" fmla="*/ 27 w 27"/>
                <a:gd name="T25" fmla="*/ 36 h 36"/>
                <a:gd name="T26" fmla="*/ 21 w 27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36">
                  <a:moveTo>
                    <a:pt x="21" y="36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0"/>
                    <a:pt x="22" y="5"/>
                    <a:pt x="15" y="5"/>
                  </a:cubicBezTo>
                  <a:cubicBezTo>
                    <a:pt x="12" y="5"/>
                    <a:pt x="9" y="6"/>
                    <a:pt x="5" y="7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0" y="2"/>
                    <a:pt x="14" y="0"/>
                    <a:pt x="17" y="0"/>
                  </a:cubicBezTo>
                  <a:cubicBezTo>
                    <a:pt x="21" y="0"/>
                    <a:pt x="23" y="2"/>
                    <a:pt x="25" y="4"/>
                  </a:cubicBezTo>
                  <a:cubicBezTo>
                    <a:pt x="27" y="6"/>
                    <a:pt x="27" y="7"/>
                    <a:pt x="27" y="13"/>
                  </a:cubicBezTo>
                  <a:cubicBezTo>
                    <a:pt x="27" y="36"/>
                    <a:pt x="27" y="36"/>
                    <a:pt x="27" y="36"/>
                  </a:cubicBezTo>
                  <a:lnTo>
                    <a:pt x="21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3" name="Freeform 32"/>
            <p:cNvSpPr>
              <a:spLocks noEditPoints="1"/>
            </p:cNvSpPr>
            <p:nvPr userDrawn="1"/>
          </p:nvSpPr>
          <p:spPr bwMode="auto">
            <a:xfrm>
              <a:off x="-1049618" y="899227"/>
              <a:ext cx="80962" cy="152400"/>
            </a:xfrm>
            <a:custGeom>
              <a:avLst/>
              <a:gdLst>
                <a:gd name="T0" fmla="*/ 24 w 29"/>
                <a:gd name="T1" fmla="*/ 53 h 54"/>
                <a:gd name="T2" fmla="*/ 24 w 29"/>
                <a:gd name="T3" fmla="*/ 50 h 54"/>
                <a:gd name="T4" fmla="*/ 12 w 29"/>
                <a:gd name="T5" fmla="*/ 54 h 54"/>
                <a:gd name="T6" fmla="*/ 0 w 29"/>
                <a:gd name="T7" fmla="*/ 36 h 54"/>
                <a:gd name="T8" fmla="*/ 13 w 29"/>
                <a:gd name="T9" fmla="*/ 17 h 54"/>
                <a:gd name="T10" fmla="*/ 24 w 29"/>
                <a:gd name="T11" fmla="*/ 21 h 54"/>
                <a:gd name="T12" fmla="*/ 24 w 29"/>
                <a:gd name="T13" fmla="*/ 0 h 54"/>
                <a:gd name="T14" fmla="*/ 29 w 29"/>
                <a:gd name="T15" fmla="*/ 0 h 54"/>
                <a:gd name="T16" fmla="*/ 29 w 29"/>
                <a:gd name="T17" fmla="*/ 53 h 54"/>
                <a:gd name="T18" fmla="*/ 24 w 29"/>
                <a:gd name="T19" fmla="*/ 53 h 54"/>
                <a:gd name="T20" fmla="*/ 24 w 29"/>
                <a:gd name="T21" fmla="*/ 25 h 54"/>
                <a:gd name="T22" fmla="*/ 14 w 29"/>
                <a:gd name="T23" fmla="*/ 22 h 54"/>
                <a:gd name="T24" fmla="*/ 6 w 29"/>
                <a:gd name="T25" fmla="*/ 35 h 54"/>
                <a:gd name="T26" fmla="*/ 14 w 29"/>
                <a:gd name="T27" fmla="*/ 49 h 54"/>
                <a:gd name="T28" fmla="*/ 24 w 29"/>
                <a:gd name="T29" fmla="*/ 47 h 54"/>
                <a:gd name="T30" fmla="*/ 24 w 29"/>
                <a:gd name="T31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54">
                  <a:moveTo>
                    <a:pt x="24" y="53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19" y="53"/>
                    <a:pt x="15" y="54"/>
                    <a:pt x="12" y="54"/>
                  </a:cubicBezTo>
                  <a:cubicBezTo>
                    <a:pt x="4" y="54"/>
                    <a:pt x="0" y="47"/>
                    <a:pt x="0" y="36"/>
                  </a:cubicBezTo>
                  <a:cubicBezTo>
                    <a:pt x="0" y="25"/>
                    <a:pt x="5" y="17"/>
                    <a:pt x="13" y="17"/>
                  </a:cubicBezTo>
                  <a:cubicBezTo>
                    <a:pt x="17" y="17"/>
                    <a:pt x="20" y="19"/>
                    <a:pt x="24" y="2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53"/>
                    <a:pt x="29" y="53"/>
                    <a:pt x="29" y="53"/>
                  </a:cubicBezTo>
                  <a:lnTo>
                    <a:pt x="24" y="53"/>
                  </a:lnTo>
                  <a:close/>
                  <a:moveTo>
                    <a:pt x="24" y="25"/>
                  </a:moveTo>
                  <a:cubicBezTo>
                    <a:pt x="18" y="23"/>
                    <a:pt x="17" y="22"/>
                    <a:pt x="14" y="22"/>
                  </a:cubicBezTo>
                  <a:cubicBezTo>
                    <a:pt x="9" y="22"/>
                    <a:pt x="6" y="27"/>
                    <a:pt x="6" y="35"/>
                  </a:cubicBezTo>
                  <a:cubicBezTo>
                    <a:pt x="6" y="45"/>
                    <a:pt x="8" y="49"/>
                    <a:pt x="14" y="49"/>
                  </a:cubicBezTo>
                  <a:cubicBezTo>
                    <a:pt x="16" y="49"/>
                    <a:pt x="19" y="49"/>
                    <a:pt x="24" y="47"/>
                  </a:cubicBezTo>
                  <a:lnTo>
                    <a:pt x="24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4" name="Freeform 33"/>
            <p:cNvSpPr>
              <a:spLocks noEditPoints="1"/>
            </p:cNvSpPr>
            <p:nvPr userDrawn="1"/>
          </p:nvSpPr>
          <p:spPr bwMode="auto">
            <a:xfrm>
              <a:off x="-943256" y="946852"/>
              <a:ext cx="69850" cy="104775"/>
            </a:xfrm>
            <a:custGeom>
              <a:avLst/>
              <a:gdLst>
                <a:gd name="T0" fmla="*/ 19 w 25"/>
                <a:gd name="T1" fmla="*/ 36 h 37"/>
                <a:gd name="T2" fmla="*/ 19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6 w 25"/>
                <a:gd name="T9" fmla="*/ 16 h 37"/>
                <a:gd name="T10" fmla="*/ 19 w 25"/>
                <a:gd name="T11" fmla="*/ 15 h 37"/>
                <a:gd name="T12" fmla="*/ 19 w 25"/>
                <a:gd name="T13" fmla="*/ 14 h 37"/>
                <a:gd name="T14" fmla="*/ 13 w 25"/>
                <a:gd name="T15" fmla="*/ 5 h 37"/>
                <a:gd name="T16" fmla="*/ 2 w 25"/>
                <a:gd name="T17" fmla="*/ 7 h 37"/>
                <a:gd name="T18" fmla="*/ 2 w 25"/>
                <a:gd name="T19" fmla="*/ 3 h 37"/>
                <a:gd name="T20" fmla="*/ 15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19 w 25"/>
                <a:gd name="T29" fmla="*/ 36 h 37"/>
                <a:gd name="T30" fmla="*/ 19 w 25"/>
                <a:gd name="T31" fmla="*/ 19 h 37"/>
                <a:gd name="T32" fmla="*/ 5 w 25"/>
                <a:gd name="T33" fmla="*/ 26 h 37"/>
                <a:gd name="T34" fmla="*/ 10 w 25"/>
                <a:gd name="T35" fmla="*/ 32 h 37"/>
                <a:gd name="T36" fmla="*/ 19 w 25"/>
                <a:gd name="T37" fmla="*/ 30 h 37"/>
                <a:gd name="T38" fmla="*/ 19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19" y="36"/>
                  </a:moveTo>
                  <a:cubicBezTo>
                    <a:pt x="19" y="33"/>
                    <a:pt x="19" y="33"/>
                    <a:pt x="19" y="33"/>
                  </a:cubicBezTo>
                  <a:cubicBezTo>
                    <a:pt x="15" y="36"/>
                    <a:pt x="12" y="37"/>
                    <a:pt x="9" y="37"/>
                  </a:cubicBezTo>
                  <a:cubicBezTo>
                    <a:pt x="4" y="37"/>
                    <a:pt x="0" y="34"/>
                    <a:pt x="0" y="26"/>
                  </a:cubicBezTo>
                  <a:cubicBezTo>
                    <a:pt x="0" y="20"/>
                    <a:pt x="2" y="17"/>
                    <a:pt x="6" y="16"/>
                  </a:cubicBezTo>
                  <a:cubicBezTo>
                    <a:pt x="9" y="15"/>
                    <a:pt x="12" y="15"/>
                    <a:pt x="19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8"/>
                    <a:pt x="20" y="5"/>
                    <a:pt x="13" y="5"/>
                  </a:cubicBezTo>
                  <a:cubicBezTo>
                    <a:pt x="10" y="5"/>
                    <a:pt x="7" y="6"/>
                    <a:pt x="2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7" y="1"/>
                    <a:pt x="11" y="0"/>
                    <a:pt x="15" y="0"/>
                  </a:cubicBezTo>
                  <a:cubicBezTo>
                    <a:pt x="19" y="0"/>
                    <a:pt x="21" y="1"/>
                    <a:pt x="23" y="3"/>
                  </a:cubicBezTo>
                  <a:cubicBezTo>
                    <a:pt x="24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19" y="36"/>
                  </a:lnTo>
                  <a:close/>
                  <a:moveTo>
                    <a:pt x="19" y="19"/>
                  </a:moveTo>
                  <a:cubicBezTo>
                    <a:pt x="8" y="20"/>
                    <a:pt x="5" y="21"/>
                    <a:pt x="5" y="26"/>
                  </a:cubicBezTo>
                  <a:cubicBezTo>
                    <a:pt x="5" y="30"/>
                    <a:pt x="7" y="32"/>
                    <a:pt x="10" y="32"/>
                  </a:cubicBezTo>
                  <a:cubicBezTo>
                    <a:pt x="13" y="32"/>
                    <a:pt x="19" y="30"/>
                    <a:pt x="19" y="30"/>
                  </a:cubicBezTo>
                  <a:lnTo>
                    <a:pt x="19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5" name="Freeform 34"/>
            <p:cNvSpPr>
              <a:spLocks/>
            </p:cNvSpPr>
            <p:nvPr userDrawn="1"/>
          </p:nvSpPr>
          <p:spPr bwMode="auto">
            <a:xfrm>
              <a:off x="-844831" y="950027"/>
              <a:ext cx="47625" cy="98425"/>
            </a:xfrm>
            <a:custGeom>
              <a:avLst/>
              <a:gdLst>
                <a:gd name="T0" fmla="*/ 15 w 17"/>
                <a:gd name="T1" fmla="*/ 5 h 35"/>
                <a:gd name="T2" fmla="*/ 6 w 17"/>
                <a:gd name="T3" fmla="*/ 7 h 35"/>
                <a:gd name="T4" fmla="*/ 6 w 17"/>
                <a:gd name="T5" fmla="*/ 35 h 35"/>
                <a:gd name="T6" fmla="*/ 0 w 17"/>
                <a:gd name="T7" fmla="*/ 35 h 35"/>
                <a:gd name="T8" fmla="*/ 0 w 17"/>
                <a:gd name="T9" fmla="*/ 0 h 35"/>
                <a:gd name="T10" fmla="*/ 5 w 17"/>
                <a:gd name="T11" fmla="*/ 0 h 35"/>
                <a:gd name="T12" fmla="*/ 5 w 17"/>
                <a:gd name="T13" fmla="*/ 3 h 35"/>
                <a:gd name="T14" fmla="*/ 15 w 17"/>
                <a:gd name="T15" fmla="*/ 0 h 35"/>
                <a:gd name="T16" fmla="*/ 17 w 17"/>
                <a:gd name="T17" fmla="*/ 0 h 35"/>
                <a:gd name="T18" fmla="*/ 17 w 17"/>
                <a:gd name="T19" fmla="*/ 5 h 35"/>
                <a:gd name="T20" fmla="*/ 15 w 17"/>
                <a:gd name="T2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35">
                  <a:moveTo>
                    <a:pt x="15" y="5"/>
                  </a:moveTo>
                  <a:cubicBezTo>
                    <a:pt x="12" y="5"/>
                    <a:pt x="9" y="5"/>
                    <a:pt x="6" y="7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1"/>
                    <a:pt x="12" y="0"/>
                    <a:pt x="15" y="0"/>
                  </a:cubicBezTo>
                  <a:cubicBezTo>
                    <a:pt x="15" y="0"/>
                    <a:pt x="16" y="0"/>
                    <a:pt x="17" y="0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6" name="Freeform 35"/>
            <p:cNvSpPr>
              <a:spLocks noEditPoints="1"/>
            </p:cNvSpPr>
            <p:nvPr userDrawn="1"/>
          </p:nvSpPr>
          <p:spPr bwMode="auto">
            <a:xfrm>
              <a:off x="-790856" y="899227"/>
              <a:ext cx="80962" cy="152400"/>
            </a:xfrm>
            <a:custGeom>
              <a:avLst/>
              <a:gdLst>
                <a:gd name="T0" fmla="*/ 24 w 29"/>
                <a:gd name="T1" fmla="*/ 53 h 54"/>
                <a:gd name="T2" fmla="*/ 24 w 29"/>
                <a:gd name="T3" fmla="*/ 50 h 54"/>
                <a:gd name="T4" fmla="*/ 12 w 29"/>
                <a:gd name="T5" fmla="*/ 54 h 54"/>
                <a:gd name="T6" fmla="*/ 0 w 29"/>
                <a:gd name="T7" fmla="*/ 36 h 54"/>
                <a:gd name="T8" fmla="*/ 13 w 29"/>
                <a:gd name="T9" fmla="*/ 17 h 54"/>
                <a:gd name="T10" fmla="*/ 24 w 29"/>
                <a:gd name="T11" fmla="*/ 21 h 54"/>
                <a:gd name="T12" fmla="*/ 24 w 29"/>
                <a:gd name="T13" fmla="*/ 0 h 54"/>
                <a:gd name="T14" fmla="*/ 29 w 29"/>
                <a:gd name="T15" fmla="*/ 0 h 54"/>
                <a:gd name="T16" fmla="*/ 29 w 29"/>
                <a:gd name="T17" fmla="*/ 53 h 54"/>
                <a:gd name="T18" fmla="*/ 24 w 29"/>
                <a:gd name="T19" fmla="*/ 53 h 54"/>
                <a:gd name="T20" fmla="*/ 24 w 29"/>
                <a:gd name="T21" fmla="*/ 25 h 54"/>
                <a:gd name="T22" fmla="*/ 14 w 29"/>
                <a:gd name="T23" fmla="*/ 22 h 54"/>
                <a:gd name="T24" fmla="*/ 6 w 29"/>
                <a:gd name="T25" fmla="*/ 35 h 54"/>
                <a:gd name="T26" fmla="*/ 14 w 29"/>
                <a:gd name="T27" fmla="*/ 49 h 54"/>
                <a:gd name="T28" fmla="*/ 24 w 29"/>
                <a:gd name="T29" fmla="*/ 47 h 54"/>
                <a:gd name="T30" fmla="*/ 24 w 29"/>
                <a:gd name="T31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54">
                  <a:moveTo>
                    <a:pt x="24" y="53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20" y="53"/>
                    <a:pt x="15" y="54"/>
                    <a:pt x="12" y="54"/>
                  </a:cubicBezTo>
                  <a:cubicBezTo>
                    <a:pt x="5" y="54"/>
                    <a:pt x="0" y="47"/>
                    <a:pt x="0" y="36"/>
                  </a:cubicBezTo>
                  <a:cubicBezTo>
                    <a:pt x="0" y="25"/>
                    <a:pt x="5" y="17"/>
                    <a:pt x="13" y="17"/>
                  </a:cubicBezTo>
                  <a:cubicBezTo>
                    <a:pt x="17" y="17"/>
                    <a:pt x="21" y="19"/>
                    <a:pt x="24" y="2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53"/>
                    <a:pt x="29" y="53"/>
                    <a:pt x="29" y="53"/>
                  </a:cubicBezTo>
                  <a:lnTo>
                    <a:pt x="24" y="53"/>
                  </a:lnTo>
                  <a:close/>
                  <a:moveTo>
                    <a:pt x="24" y="25"/>
                  </a:moveTo>
                  <a:cubicBezTo>
                    <a:pt x="19" y="23"/>
                    <a:pt x="17" y="22"/>
                    <a:pt x="14" y="22"/>
                  </a:cubicBezTo>
                  <a:cubicBezTo>
                    <a:pt x="9" y="22"/>
                    <a:pt x="6" y="27"/>
                    <a:pt x="6" y="35"/>
                  </a:cubicBezTo>
                  <a:cubicBezTo>
                    <a:pt x="6" y="45"/>
                    <a:pt x="9" y="49"/>
                    <a:pt x="14" y="49"/>
                  </a:cubicBezTo>
                  <a:cubicBezTo>
                    <a:pt x="16" y="49"/>
                    <a:pt x="19" y="49"/>
                    <a:pt x="24" y="47"/>
                  </a:cubicBezTo>
                  <a:lnTo>
                    <a:pt x="24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7" name="Freeform 36"/>
            <p:cNvSpPr>
              <a:spLocks/>
            </p:cNvSpPr>
            <p:nvPr userDrawn="1"/>
          </p:nvSpPr>
          <p:spPr bwMode="auto">
            <a:xfrm>
              <a:off x="-687668" y="946852"/>
              <a:ext cx="65087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7 h 37"/>
                <a:gd name="T10" fmla="*/ 11 w 23"/>
                <a:gd name="T11" fmla="*/ 21 h 37"/>
                <a:gd name="T12" fmla="*/ 0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4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9" y="32"/>
                  </a:cubicBezTo>
                  <a:cubicBezTo>
                    <a:pt x="14" y="32"/>
                    <a:pt x="17" y="30"/>
                    <a:pt x="17" y="27"/>
                  </a:cubicBezTo>
                  <a:cubicBezTo>
                    <a:pt x="17" y="24"/>
                    <a:pt x="16" y="22"/>
                    <a:pt x="11" y="21"/>
                  </a:cubicBezTo>
                  <a:cubicBezTo>
                    <a:pt x="5" y="19"/>
                    <a:pt x="0" y="17"/>
                    <a:pt x="0" y="11"/>
                  </a:cubicBezTo>
                  <a:cubicBezTo>
                    <a:pt x="0" y="4"/>
                    <a:pt x="5" y="0"/>
                    <a:pt x="12" y="0"/>
                  </a:cubicBezTo>
                  <a:cubicBezTo>
                    <a:pt x="14" y="0"/>
                    <a:pt x="18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5"/>
                    <a:pt x="12" y="5"/>
                  </a:cubicBezTo>
                  <a:cubicBezTo>
                    <a:pt x="8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8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8" name="Freeform 37"/>
            <p:cNvSpPr>
              <a:spLocks noEditPoints="1"/>
            </p:cNvSpPr>
            <p:nvPr userDrawn="1"/>
          </p:nvSpPr>
          <p:spPr bwMode="auto">
            <a:xfrm>
              <a:off x="-1975131" y="1118302"/>
              <a:ext cx="19050" cy="141288"/>
            </a:xfrm>
            <a:custGeom>
              <a:avLst/>
              <a:gdLst>
                <a:gd name="T0" fmla="*/ 4 w 7"/>
                <a:gd name="T1" fmla="*/ 7 h 50"/>
                <a:gd name="T2" fmla="*/ 0 w 7"/>
                <a:gd name="T3" fmla="*/ 3 h 50"/>
                <a:gd name="T4" fmla="*/ 4 w 7"/>
                <a:gd name="T5" fmla="*/ 0 h 50"/>
                <a:gd name="T6" fmla="*/ 7 w 7"/>
                <a:gd name="T7" fmla="*/ 3 h 50"/>
                <a:gd name="T8" fmla="*/ 4 w 7"/>
                <a:gd name="T9" fmla="*/ 7 h 50"/>
                <a:gd name="T10" fmla="*/ 1 w 7"/>
                <a:gd name="T11" fmla="*/ 15 h 50"/>
                <a:gd name="T12" fmla="*/ 7 w 7"/>
                <a:gd name="T13" fmla="*/ 15 h 50"/>
                <a:gd name="T14" fmla="*/ 7 w 7"/>
                <a:gd name="T15" fmla="*/ 50 h 50"/>
                <a:gd name="T16" fmla="*/ 1 w 7"/>
                <a:gd name="T17" fmla="*/ 50 h 50"/>
                <a:gd name="T18" fmla="*/ 1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7" y="1"/>
                    <a:pt x="7" y="3"/>
                  </a:cubicBezTo>
                  <a:cubicBezTo>
                    <a:pt x="7" y="5"/>
                    <a:pt x="6" y="7"/>
                    <a:pt x="4" y="7"/>
                  </a:cubicBezTo>
                  <a:moveTo>
                    <a:pt x="1" y="15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9" name="Freeform 38"/>
            <p:cNvSpPr>
              <a:spLocks/>
            </p:cNvSpPr>
            <p:nvPr userDrawn="1"/>
          </p:nvSpPr>
          <p:spPr bwMode="auto">
            <a:xfrm>
              <a:off x="-1927506" y="1157989"/>
              <a:ext cx="122237" cy="101600"/>
            </a:xfrm>
            <a:custGeom>
              <a:avLst/>
              <a:gdLst>
                <a:gd name="T0" fmla="*/ 39 w 44"/>
                <a:gd name="T1" fmla="*/ 36 h 36"/>
                <a:gd name="T2" fmla="*/ 39 w 44"/>
                <a:gd name="T3" fmla="*/ 14 h 36"/>
                <a:gd name="T4" fmla="*/ 34 w 44"/>
                <a:gd name="T5" fmla="*/ 5 h 36"/>
                <a:gd name="T6" fmla="*/ 25 w 44"/>
                <a:gd name="T7" fmla="*/ 7 h 36"/>
                <a:gd name="T8" fmla="*/ 25 w 44"/>
                <a:gd name="T9" fmla="*/ 13 h 36"/>
                <a:gd name="T10" fmla="*/ 25 w 44"/>
                <a:gd name="T11" fmla="*/ 36 h 36"/>
                <a:gd name="T12" fmla="*/ 19 w 44"/>
                <a:gd name="T13" fmla="*/ 36 h 36"/>
                <a:gd name="T14" fmla="*/ 19 w 44"/>
                <a:gd name="T15" fmla="*/ 14 h 36"/>
                <a:gd name="T16" fmla="*/ 14 w 44"/>
                <a:gd name="T17" fmla="*/ 5 h 36"/>
                <a:gd name="T18" fmla="*/ 6 w 44"/>
                <a:gd name="T19" fmla="*/ 7 h 36"/>
                <a:gd name="T20" fmla="*/ 6 w 44"/>
                <a:gd name="T21" fmla="*/ 36 h 36"/>
                <a:gd name="T22" fmla="*/ 0 w 44"/>
                <a:gd name="T23" fmla="*/ 36 h 36"/>
                <a:gd name="T24" fmla="*/ 0 w 44"/>
                <a:gd name="T25" fmla="*/ 1 h 36"/>
                <a:gd name="T26" fmla="*/ 6 w 44"/>
                <a:gd name="T27" fmla="*/ 1 h 36"/>
                <a:gd name="T28" fmla="*/ 6 w 44"/>
                <a:gd name="T29" fmla="*/ 4 h 36"/>
                <a:gd name="T30" fmla="*/ 17 w 44"/>
                <a:gd name="T31" fmla="*/ 0 h 36"/>
                <a:gd name="T32" fmla="*/ 24 w 44"/>
                <a:gd name="T33" fmla="*/ 4 h 36"/>
                <a:gd name="T34" fmla="*/ 36 w 44"/>
                <a:gd name="T35" fmla="*/ 0 h 36"/>
                <a:gd name="T36" fmla="*/ 44 w 44"/>
                <a:gd name="T37" fmla="*/ 13 h 36"/>
                <a:gd name="T38" fmla="*/ 44 w 44"/>
                <a:gd name="T39" fmla="*/ 36 h 36"/>
                <a:gd name="T40" fmla="*/ 39 w 44"/>
                <a:gd name="T4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6">
                  <a:moveTo>
                    <a:pt x="39" y="36"/>
                  </a:moveTo>
                  <a:cubicBezTo>
                    <a:pt x="39" y="14"/>
                    <a:pt x="39" y="14"/>
                    <a:pt x="39" y="14"/>
                  </a:cubicBezTo>
                  <a:cubicBezTo>
                    <a:pt x="39" y="9"/>
                    <a:pt x="39" y="5"/>
                    <a:pt x="34" y="5"/>
                  </a:cubicBezTo>
                  <a:cubicBezTo>
                    <a:pt x="31" y="5"/>
                    <a:pt x="30" y="5"/>
                    <a:pt x="25" y="7"/>
                  </a:cubicBezTo>
                  <a:cubicBezTo>
                    <a:pt x="25" y="9"/>
                    <a:pt x="25" y="11"/>
                    <a:pt x="25" y="13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9"/>
                    <a:pt x="20" y="5"/>
                    <a:pt x="14" y="5"/>
                  </a:cubicBezTo>
                  <a:cubicBezTo>
                    <a:pt x="12" y="5"/>
                    <a:pt x="11" y="5"/>
                    <a:pt x="6" y="7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1" y="1"/>
                    <a:pt x="14" y="0"/>
                    <a:pt x="17" y="0"/>
                  </a:cubicBezTo>
                  <a:cubicBezTo>
                    <a:pt x="20" y="0"/>
                    <a:pt x="23" y="1"/>
                    <a:pt x="24" y="4"/>
                  </a:cubicBezTo>
                  <a:cubicBezTo>
                    <a:pt x="27" y="3"/>
                    <a:pt x="32" y="0"/>
                    <a:pt x="36" y="0"/>
                  </a:cubicBezTo>
                  <a:cubicBezTo>
                    <a:pt x="44" y="0"/>
                    <a:pt x="44" y="6"/>
                    <a:pt x="44" y="13"/>
                  </a:cubicBezTo>
                  <a:cubicBezTo>
                    <a:pt x="44" y="36"/>
                    <a:pt x="44" y="36"/>
                    <a:pt x="44" y="36"/>
                  </a:cubicBezTo>
                  <a:lnTo>
                    <a:pt x="39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0" name="Freeform 39"/>
            <p:cNvSpPr>
              <a:spLocks noEditPoints="1"/>
            </p:cNvSpPr>
            <p:nvPr userDrawn="1"/>
          </p:nvSpPr>
          <p:spPr bwMode="auto">
            <a:xfrm>
              <a:off x="-1776693" y="1157989"/>
              <a:ext cx="84137" cy="142875"/>
            </a:xfrm>
            <a:custGeom>
              <a:avLst/>
              <a:gdLst>
                <a:gd name="T0" fmla="*/ 17 w 30"/>
                <a:gd name="T1" fmla="*/ 37 h 51"/>
                <a:gd name="T2" fmla="*/ 6 w 30"/>
                <a:gd name="T3" fmla="*/ 33 h 51"/>
                <a:gd name="T4" fmla="*/ 6 w 30"/>
                <a:gd name="T5" fmla="*/ 51 h 51"/>
                <a:gd name="T6" fmla="*/ 0 w 30"/>
                <a:gd name="T7" fmla="*/ 51 h 51"/>
                <a:gd name="T8" fmla="*/ 0 w 30"/>
                <a:gd name="T9" fmla="*/ 1 h 51"/>
                <a:gd name="T10" fmla="*/ 6 w 30"/>
                <a:gd name="T11" fmla="*/ 1 h 51"/>
                <a:gd name="T12" fmla="*/ 6 w 30"/>
                <a:gd name="T13" fmla="*/ 4 h 51"/>
                <a:gd name="T14" fmla="*/ 18 w 30"/>
                <a:gd name="T15" fmla="*/ 0 h 51"/>
                <a:gd name="T16" fmla="*/ 30 w 30"/>
                <a:gd name="T17" fmla="*/ 18 h 51"/>
                <a:gd name="T18" fmla="*/ 17 w 30"/>
                <a:gd name="T19" fmla="*/ 37 h 51"/>
                <a:gd name="T20" fmla="*/ 16 w 30"/>
                <a:gd name="T21" fmla="*/ 5 h 51"/>
                <a:gd name="T22" fmla="*/ 6 w 30"/>
                <a:gd name="T23" fmla="*/ 7 h 51"/>
                <a:gd name="T24" fmla="*/ 6 w 30"/>
                <a:gd name="T25" fmla="*/ 29 h 51"/>
                <a:gd name="T26" fmla="*/ 15 w 30"/>
                <a:gd name="T27" fmla="*/ 32 h 51"/>
                <a:gd name="T28" fmla="*/ 24 w 30"/>
                <a:gd name="T29" fmla="*/ 19 h 51"/>
                <a:gd name="T30" fmla="*/ 16 w 30"/>
                <a:gd name="T31" fmla="*/ 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" h="51">
                  <a:moveTo>
                    <a:pt x="17" y="37"/>
                  </a:moveTo>
                  <a:cubicBezTo>
                    <a:pt x="13" y="37"/>
                    <a:pt x="9" y="35"/>
                    <a:pt x="6" y="33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0" y="1"/>
                    <a:pt x="14" y="0"/>
                    <a:pt x="18" y="0"/>
                  </a:cubicBezTo>
                  <a:cubicBezTo>
                    <a:pt x="25" y="0"/>
                    <a:pt x="30" y="7"/>
                    <a:pt x="30" y="18"/>
                  </a:cubicBezTo>
                  <a:cubicBezTo>
                    <a:pt x="30" y="29"/>
                    <a:pt x="24" y="37"/>
                    <a:pt x="17" y="37"/>
                  </a:cubicBezTo>
                  <a:moveTo>
                    <a:pt x="16" y="5"/>
                  </a:moveTo>
                  <a:cubicBezTo>
                    <a:pt x="13" y="5"/>
                    <a:pt x="11" y="6"/>
                    <a:pt x="6" y="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1" y="31"/>
                    <a:pt x="13" y="32"/>
                    <a:pt x="15" y="32"/>
                  </a:cubicBezTo>
                  <a:cubicBezTo>
                    <a:pt x="21" y="32"/>
                    <a:pt x="24" y="27"/>
                    <a:pt x="24" y="19"/>
                  </a:cubicBezTo>
                  <a:cubicBezTo>
                    <a:pt x="24" y="9"/>
                    <a:pt x="21" y="5"/>
                    <a:pt x="16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1" name="Freeform 40"/>
            <p:cNvSpPr>
              <a:spLocks/>
            </p:cNvSpPr>
            <p:nvPr userDrawn="1"/>
          </p:nvSpPr>
          <p:spPr bwMode="auto">
            <a:xfrm>
              <a:off x="-1670331" y="1157989"/>
              <a:ext cx="46037" cy="101600"/>
            </a:xfrm>
            <a:custGeom>
              <a:avLst/>
              <a:gdLst>
                <a:gd name="T0" fmla="*/ 15 w 16"/>
                <a:gd name="T1" fmla="*/ 5 h 36"/>
                <a:gd name="T2" fmla="*/ 6 w 16"/>
                <a:gd name="T3" fmla="*/ 8 h 36"/>
                <a:gd name="T4" fmla="*/ 6 w 16"/>
                <a:gd name="T5" fmla="*/ 36 h 36"/>
                <a:gd name="T6" fmla="*/ 0 w 16"/>
                <a:gd name="T7" fmla="*/ 36 h 36"/>
                <a:gd name="T8" fmla="*/ 0 w 16"/>
                <a:gd name="T9" fmla="*/ 1 h 36"/>
                <a:gd name="T10" fmla="*/ 5 w 16"/>
                <a:gd name="T11" fmla="*/ 1 h 36"/>
                <a:gd name="T12" fmla="*/ 5 w 16"/>
                <a:gd name="T13" fmla="*/ 4 h 36"/>
                <a:gd name="T14" fmla="*/ 15 w 16"/>
                <a:gd name="T15" fmla="*/ 0 h 36"/>
                <a:gd name="T16" fmla="*/ 16 w 16"/>
                <a:gd name="T17" fmla="*/ 0 h 36"/>
                <a:gd name="T18" fmla="*/ 16 w 16"/>
                <a:gd name="T19" fmla="*/ 6 h 36"/>
                <a:gd name="T20" fmla="*/ 15 w 16"/>
                <a:gd name="T21" fmla="*/ 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36">
                  <a:moveTo>
                    <a:pt x="15" y="5"/>
                  </a:moveTo>
                  <a:cubicBezTo>
                    <a:pt x="12" y="5"/>
                    <a:pt x="9" y="6"/>
                    <a:pt x="6" y="8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9" y="1"/>
                    <a:pt x="11" y="0"/>
                    <a:pt x="15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2" name="Freeform 41"/>
            <p:cNvSpPr>
              <a:spLocks noEditPoints="1"/>
            </p:cNvSpPr>
            <p:nvPr userDrawn="1"/>
          </p:nvSpPr>
          <p:spPr bwMode="auto">
            <a:xfrm>
              <a:off x="-1616356" y="1157989"/>
              <a:ext cx="87312" cy="104775"/>
            </a:xfrm>
            <a:custGeom>
              <a:avLst/>
              <a:gdLst>
                <a:gd name="T0" fmla="*/ 16 w 31"/>
                <a:gd name="T1" fmla="*/ 37 h 37"/>
                <a:gd name="T2" fmla="*/ 0 w 31"/>
                <a:gd name="T3" fmla="*/ 18 h 37"/>
                <a:gd name="T4" fmla="*/ 16 w 31"/>
                <a:gd name="T5" fmla="*/ 0 h 37"/>
                <a:gd name="T6" fmla="*/ 31 w 31"/>
                <a:gd name="T7" fmla="*/ 18 h 37"/>
                <a:gd name="T8" fmla="*/ 16 w 31"/>
                <a:gd name="T9" fmla="*/ 37 h 37"/>
                <a:gd name="T10" fmla="*/ 16 w 31"/>
                <a:gd name="T11" fmla="*/ 5 h 37"/>
                <a:gd name="T12" fmla="*/ 6 w 31"/>
                <a:gd name="T13" fmla="*/ 18 h 37"/>
                <a:gd name="T14" fmla="*/ 16 w 31"/>
                <a:gd name="T15" fmla="*/ 32 h 37"/>
                <a:gd name="T16" fmla="*/ 25 w 31"/>
                <a:gd name="T17" fmla="*/ 18 h 37"/>
                <a:gd name="T18" fmla="*/ 16 w 31"/>
                <a:gd name="T19" fmla="*/ 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37">
                  <a:moveTo>
                    <a:pt x="16" y="37"/>
                  </a:moveTo>
                  <a:cubicBezTo>
                    <a:pt x="6" y="37"/>
                    <a:pt x="0" y="30"/>
                    <a:pt x="0" y="18"/>
                  </a:cubicBezTo>
                  <a:cubicBezTo>
                    <a:pt x="0" y="7"/>
                    <a:pt x="6" y="0"/>
                    <a:pt x="16" y="0"/>
                  </a:cubicBezTo>
                  <a:cubicBezTo>
                    <a:pt x="26" y="0"/>
                    <a:pt x="31" y="6"/>
                    <a:pt x="31" y="18"/>
                  </a:cubicBezTo>
                  <a:cubicBezTo>
                    <a:pt x="31" y="30"/>
                    <a:pt x="26" y="37"/>
                    <a:pt x="16" y="37"/>
                  </a:cubicBezTo>
                  <a:moveTo>
                    <a:pt x="16" y="5"/>
                  </a:moveTo>
                  <a:cubicBezTo>
                    <a:pt x="9" y="5"/>
                    <a:pt x="6" y="9"/>
                    <a:pt x="6" y="18"/>
                  </a:cubicBezTo>
                  <a:cubicBezTo>
                    <a:pt x="6" y="28"/>
                    <a:pt x="9" y="32"/>
                    <a:pt x="16" y="32"/>
                  </a:cubicBezTo>
                  <a:cubicBezTo>
                    <a:pt x="22" y="32"/>
                    <a:pt x="25" y="28"/>
                    <a:pt x="25" y="18"/>
                  </a:cubicBezTo>
                  <a:cubicBezTo>
                    <a:pt x="25" y="9"/>
                    <a:pt x="23" y="5"/>
                    <a:pt x="16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3" name="Freeform 42"/>
            <p:cNvSpPr>
              <a:spLocks/>
            </p:cNvSpPr>
            <p:nvPr userDrawn="1"/>
          </p:nvSpPr>
          <p:spPr bwMode="auto">
            <a:xfrm>
              <a:off x="-1517931" y="1161164"/>
              <a:ext cx="87312" cy="98425"/>
            </a:xfrm>
            <a:custGeom>
              <a:avLst/>
              <a:gdLst>
                <a:gd name="T0" fmla="*/ 33 w 55"/>
                <a:gd name="T1" fmla="*/ 62 h 62"/>
                <a:gd name="T2" fmla="*/ 21 w 55"/>
                <a:gd name="T3" fmla="*/ 62 h 62"/>
                <a:gd name="T4" fmla="*/ 0 w 55"/>
                <a:gd name="T5" fmla="*/ 0 h 62"/>
                <a:gd name="T6" fmla="*/ 10 w 55"/>
                <a:gd name="T7" fmla="*/ 0 h 62"/>
                <a:gd name="T8" fmla="*/ 28 w 55"/>
                <a:gd name="T9" fmla="*/ 53 h 62"/>
                <a:gd name="T10" fmla="*/ 46 w 55"/>
                <a:gd name="T11" fmla="*/ 0 h 62"/>
                <a:gd name="T12" fmla="*/ 55 w 55"/>
                <a:gd name="T13" fmla="*/ 0 h 62"/>
                <a:gd name="T14" fmla="*/ 33 w 55"/>
                <a:gd name="T1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62">
                  <a:moveTo>
                    <a:pt x="33" y="62"/>
                  </a:moveTo>
                  <a:lnTo>
                    <a:pt x="21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28" y="53"/>
                  </a:lnTo>
                  <a:lnTo>
                    <a:pt x="46" y="0"/>
                  </a:lnTo>
                  <a:lnTo>
                    <a:pt x="55" y="0"/>
                  </a:lnTo>
                  <a:lnTo>
                    <a:pt x="33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4" name="Freeform 43"/>
            <p:cNvSpPr>
              <a:spLocks noEditPoints="1"/>
            </p:cNvSpPr>
            <p:nvPr userDrawn="1"/>
          </p:nvSpPr>
          <p:spPr bwMode="auto">
            <a:xfrm>
              <a:off x="-1417918" y="1118302"/>
              <a:ext cx="23812" cy="141288"/>
            </a:xfrm>
            <a:custGeom>
              <a:avLst/>
              <a:gdLst>
                <a:gd name="T0" fmla="*/ 4 w 8"/>
                <a:gd name="T1" fmla="*/ 7 h 50"/>
                <a:gd name="T2" fmla="*/ 0 w 8"/>
                <a:gd name="T3" fmla="*/ 3 h 50"/>
                <a:gd name="T4" fmla="*/ 4 w 8"/>
                <a:gd name="T5" fmla="*/ 0 h 50"/>
                <a:gd name="T6" fmla="*/ 8 w 8"/>
                <a:gd name="T7" fmla="*/ 3 h 50"/>
                <a:gd name="T8" fmla="*/ 4 w 8"/>
                <a:gd name="T9" fmla="*/ 7 h 50"/>
                <a:gd name="T10" fmla="*/ 1 w 8"/>
                <a:gd name="T11" fmla="*/ 15 h 50"/>
                <a:gd name="T12" fmla="*/ 7 w 8"/>
                <a:gd name="T13" fmla="*/ 15 h 50"/>
                <a:gd name="T14" fmla="*/ 7 w 8"/>
                <a:gd name="T15" fmla="*/ 50 h 50"/>
                <a:gd name="T16" fmla="*/ 1 w 8"/>
                <a:gd name="T17" fmla="*/ 50 h 50"/>
                <a:gd name="T18" fmla="*/ 1 w 8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50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1"/>
                    <a:pt x="8" y="3"/>
                  </a:cubicBezTo>
                  <a:cubicBezTo>
                    <a:pt x="8" y="5"/>
                    <a:pt x="6" y="7"/>
                    <a:pt x="4" y="7"/>
                  </a:cubicBezTo>
                  <a:moveTo>
                    <a:pt x="1" y="15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5" name="Freeform 44"/>
            <p:cNvSpPr>
              <a:spLocks/>
            </p:cNvSpPr>
            <p:nvPr userDrawn="1"/>
          </p:nvSpPr>
          <p:spPr bwMode="auto">
            <a:xfrm>
              <a:off x="-1370293" y="1157989"/>
              <a:ext cx="79375" cy="101600"/>
            </a:xfrm>
            <a:custGeom>
              <a:avLst/>
              <a:gdLst>
                <a:gd name="T0" fmla="*/ 22 w 28"/>
                <a:gd name="T1" fmla="*/ 36 h 36"/>
                <a:gd name="T2" fmla="*/ 22 w 28"/>
                <a:gd name="T3" fmla="*/ 14 h 36"/>
                <a:gd name="T4" fmla="*/ 16 w 28"/>
                <a:gd name="T5" fmla="*/ 5 h 36"/>
                <a:gd name="T6" fmla="*/ 6 w 28"/>
                <a:gd name="T7" fmla="*/ 7 h 36"/>
                <a:gd name="T8" fmla="*/ 6 w 28"/>
                <a:gd name="T9" fmla="*/ 36 h 36"/>
                <a:gd name="T10" fmla="*/ 0 w 28"/>
                <a:gd name="T11" fmla="*/ 36 h 36"/>
                <a:gd name="T12" fmla="*/ 0 w 28"/>
                <a:gd name="T13" fmla="*/ 1 h 36"/>
                <a:gd name="T14" fmla="*/ 6 w 28"/>
                <a:gd name="T15" fmla="*/ 1 h 36"/>
                <a:gd name="T16" fmla="*/ 6 w 28"/>
                <a:gd name="T17" fmla="*/ 4 h 36"/>
                <a:gd name="T18" fmla="*/ 18 w 28"/>
                <a:gd name="T19" fmla="*/ 0 h 36"/>
                <a:gd name="T20" fmla="*/ 26 w 28"/>
                <a:gd name="T21" fmla="*/ 3 h 36"/>
                <a:gd name="T22" fmla="*/ 28 w 28"/>
                <a:gd name="T23" fmla="*/ 13 h 36"/>
                <a:gd name="T24" fmla="*/ 28 w 28"/>
                <a:gd name="T25" fmla="*/ 36 h 36"/>
                <a:gd name="T26" fmla="*/ 22 w 28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36">
                  <a:moveTo>
                    <a:pt x="22" y="36"/>
                  </a:moveTo>
                  <a:cubicBezTo>
                    <a:pt x="22" y="14"/>
                    <a:pt x="22" y="14"/>
                    <a:pt x="22" y="14"/>
                  </a:cubicBezTo>
                  <a:cubicBezTo>
                    <a:pt x="22" y="9"/>
                    <a:pt x="22" y="5"/>
                    <a:pt x="16" y="5"/>
                  </a:cubicBezTo>
                  <a:cubicBezTo>
                    <a:pt x="13" y="5"/>
                    <a:pt x="10" y="6"/>
                    <a:pt x="6" y="7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1" y="1"/>
                    <a:pt x="15" y="0"/>
                    <a:pt x="18" y="0"/>
                  </a:cubicBezTo>
                  <a:cubicBezTo>
                    <a:pt x="22" y="0"/>
                    <a:pt x="24" y="1"/>
                    <a:pt x="26" y="3"/>
                  </a:cubicBezTo>
                  <a:cubicBezTo>
                    <a:pt x="27" y="5"/>
                    <a:pt x="28" y="7"/>
                    <a:pt x="28" y="13"/>
                  </a:cubicBezTo>
                  <a:cubicBezTo>
                    <a:pt x="28" y="36"/>
                    <a:pt x="28" y="36"/>
                    <a:pt x="28" y="36"/>
                  </a:cubicBezTo>
                  <a:lnTo>
                    <a:pt x="22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6" name="Freeform 45"/>
            <p:cNvSpPr>
              <a:spLocks noEditPoints="1"/>
            </p:cNvSpPr>
            <p:nvPr userDrawn="1"/>
          </p:nvSpPr>
          <p:spPr bwMode="auto">
            <a:xfrm>
              <a:off x="-1268693" y="1157989"/>
              <a:ext cx="80962" cy="146050"/>
            </a:xfrm>
            <a:custGeom>
              <a:avLst/>
              <a:gdLst>
                <a:gd name="T0" fmla="*/ 25 w 29"/>
                <a:gd name="T1" fmla="*/ 49 h 52"/>
                <a:gd name="T2" fmla="*/ 15 w 29"/>
                <a:gd name="T3" fmla="*/ 52 h 52"/>
                <a:gd name="T4" fmla="*/ 2 w 29"/>
                <a:gd name="T5" fmla="*/ 50 h 52"/>
                <a:gd name="T6" fmla="*/ 3 w 29"/>
                <a:gd name="T7" fmla="*/ 46 h 52"/>
                <a:gd name="T8" fmla="*/ 12 w 29"/>
                <a:gd name="T9" fmla="*/ 47 h 52"/>
                <a:gd name="T10" fmla="*/ 22 w 29"/>
                <a:gd name="T11" fmla="*/ 43 h 52"/>
                <a:gd name="T12" fmla="*/ 23 w 29"/>
                <a:gd name="T13" fmla="*/ 34 h 52"/>
                <a:gd name="T14" fmla="*/ 23 w 29"/>
                <a:gd name="T15" fmla="*/ 32 h 52"/>
                <a:gd name="T16" fmla="*/ 12 w 29"/>
                <a:gd name="T17" fmla="*/ 36 h 52"/>
                <a:gd name="T18" fmla="*/ 0 w 29"/>
                <a:gd name="T19" fmla="*/ 18 h 52"/>
                <a:gd name="T20" fmla="*/ 13 w 29"/>
                <a:gd name="T21" fmla="*/ 0 h 52"/>
                <a:gd name="T22" fmla="*/ 23 w 29"/>
                <a:gd name="T23" fmla="*/ 4 h 52"/>
                <a:gd name="T24" fmla="*/ 23 w 29"/>
                <a:gd name="T25" fmla="*/ 1 h 52"/>
                <a:gd name="T26" fmla="*/ 29 w 29"/>
                <a:gd name="T27" fmla="*/ 1 h 52"/>
                <a:gd name="T28" fmla="*/ 29 w 29"/>
                <a:gd name="T29" fmla="*/ 34 h 52"/>
                <a:gd name="T30" fmla="*/ 25 w 29"/>
                <a:gd name="T31" fmla="*/ 49 h 52"/>
                <a:gd name="T32" fmla="*/ 23 w 29"/>
                <a:gd name="T33" fmla="*/ 7 h 52"/>
                <a:gd name="T34" fmla="*/ 14 w 29"/>
                <a:gd name="T35" fmla="*/ 5 h 52"/>
                <a:gd name="T36" fmla="*/ 6 w 29"/>
                <a:gd name="T37" fmla="*/ 18 h 52"/>
                <a:gd name="T38" fmla="*/ 14 w 29"/>
                <a:gd name="T39" fmla="*/ 31 h 52"/>
                <a:gd name="T40" fmla="*/ 23 w 29"/>
                <a:gd name="T41" fmla="*/ 29 h 52"/>
                <a:gd name="T42" fmla="*/ 23 w 29"/>
                <a:gd name="T43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" h="52">
                  <a:moveTo>
                    <a:pt x="25" y="49"/>
                  </a:moveTo>
                  <a:cubicBezTo>
                    <a:pt x="22" y="51"/>
                    <a:pt x="19" y="52"/>
                    <a:pt x="15" y="52"/>
                  </a:cubicBezTo>
                  <a:cubicBezTo>
                    <a:pt x="12" y="52"/>
                    <a:pt x="8" y="51"/>
                    <a:pt x="2" y="50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7" y="47"/>
                    <a:pt x="10" y="47"/>
                    <a:pt x="12" y="47"/>
                  </a:cubicBezTo>
                  <a:cubicBezTo>
                    <a:pt x="17" y="47"/>
                    <a:pt x="21" y="46"/>
                    <a:pt x="22" y="43"/>
                  </a:cubicBezTo>
                  <a:cubicBezTo>
                    <a:pt x="23" y="42"/>
                    <a:pt x="23" y="40"/>
                    <a:pt x="23" y="34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19" y="35"/>
                    <a:pt x="15" y="36"/>
                    <a:pt x="12" y="36"/>
                  </a:cubicBezTo>
                  <a:cubicBezTo>
                    <a:pt x="4" y="36"/>
                    <a:pt x="0" y="29"/>
                    <a:pt x="0" y="18"/>
                  </a:cubicBezTo>
                  <a:cubicBezTo>
                    <a:pt x="0" y="7"/>
                    <a:pt x="5" y="0"/>
                    <a:pt x="13" y="0"/>
                  </a:cubicBezTo>
                  <a:cubicBezTo>
                    <a:pt x="16" y="0"/>
                    <a:pt x="20" y="2"/>
                    <a:pt x="23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9" y="43"/>
                    <a:pt x="28" y="46"/>
                    <a:pt x="25" y="49"/>
                  </a:cubicBezTo>
                  <a:moveTo>
                    <a:pt x="23" y="7"/>
                  </a:moveTo>
                  <a:cubicBezTo>
                    <a:pt x="18" y="5"/>
                    <a:pt x="17" y="5"/>
                    <a:pt x="14" y="5"/>
                  </a:cubicBezTo>
                  <a:cubicBezTo>
                    <a:pt x="9" y="5"/>
                    <a:pt x="6" y="10"/>
                    <a:pt x="6" y="18"/>
                  </a:cubicBezTo>
                  <a:cubicBezTo>
                    <a:pt x="6" y="27"/>
                    <a:pt x="8" y="31"/>
                    <a:pt x="14" y="31"/>
                  </a:cubicBezTo>
                  <a:cubicBezTo>
                    <a:pt x="16" y="31"/>
                    <a:pt x="18" y="31"/>
                    <a:pt x="23" y="29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7" name="Rectangle 46"/>
            <p:cNvSpPr>
              <a:spLocks noChangeArrowheads="1"/>
            </p:cNvSpPr>
            <p:nvPr userDrawn="1"/>
          </p:nvSpPr>
          <p:spPr bwMode="auto">
            <a:xfrm>
              <a:off x="-1105181" y="1110364"/>
              <a:ext cx="15875" cy="149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8" name="Freeform 47"/>
            <p:cNvSpPr>
              <a:spLocks noEditPoints="1"/>
            </p:cNvSpPr>
            <p:nvPr userDrawn="1"/>
          </p:nvSpPr>
          <p:spPr bwMode="auto">
            <a:xfrm>
              <a:off x="-1060731" y="1118302"/>
              <a:ext cx="19050" cy="141288"/>
            </a:xfrm>
            <a:custGeom>
              <a:avLst/>
              <a:gdLst>
                <a:gd name="T0" fmla="*/ 3 w 7"/>
                <a:gd name="T1" fmla="*/ 7 h 50"/>
                <a:gd name="T2" fmla="*/ 0 w 7"/>
                <a:gd name="T3" fmla="*/ 3 h 50"/>
                <a:gd name="T4" fmla="*/ 3 w 7"/>
                <a:gd name="T5" fmla="*/ 0 h 50"/>
                <a:gd name="T6" fmla="*/ 7 w 7"/>
                <a:gd name="T7" fmla="*/ 3 h 50"/>
                <a:gd name="T8" fmla="*/ 3 w 7"/>
                <a:gd name="T9" fmla="*/ 7 h 50"/>
                <a:gd name="T10" fmla="*/ 0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0 w 7"/>
                <a:gd name="T17" fmla="*/ 50 h 50"/>
                <a:gd name="T18" fmla="*/ 0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7"/>
                  </a:moveTo>
                  <a:cubicBezTo>
                    <a:pt x="1" y="7"/>
                    <a:pt x="0" y="6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7" y="5"/>
                    <a:pt x="5" y="7"/>
                    <a:pt x="3" y="7"/>
                  </a:cubicBezTo>
                  <a:moveTo>
                    <a:pt x="0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0" y="50"/>
                    <a:pt x="0" y="50"/>
                    <a:pt x="0" y="50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9" name="Freeform 48"/>
            <p:cNvSpPr>
              <a:spLocks/>
            </p:cNvSpPr>
            <p:nvPr userDrawn="1"/>
          </p:nvSpPr>
          <p:spPr bwMode="auto">
            <a:xfrm>
              <a:off x="-1027393" y="1161164"/>
              <a:ext cx="87312" cy="98425"/>
            </a:xfrm>
            <a:custGeom>
              <a:avLst/>
              <a:gdLst>
                <a:gd name="T0" fmla="*/ 34 w 55"/>
                <a:gd name="T1" fmla="*/ 62 h 62"/>
                <a:gd name="T2" fmla="*/ 21 w 55"/>
                <a:gd name="T3" fmla="*/ 62 h 62"/>
                <a:gd name="T4" fmla="*/ 0 w 55"/>
                <a:gd name="T5" fmla="*/ 0 h 62"/>
                <a:gd name="T6" fmla="*/ 11 w 55"/>
                <a:gd name="T7" fmla="*/ 0 h 62"/>
                <a:gd name="T8" fmla="*/ 28 w 55"/>
                <a:gd name="T9" fmla="*/ 53 h 62"/>
                <a:gd name="T10" fmla="*/ 46 w 55"/>
                <a:gd name="T11" fmla="*/ 0 h 62"/>
                <a:gd name="T12" fmla="*/ 55 w 55"/>
                <a:gd name="T13" fmla="*/ 0 h 62"/>
                <a:gd name="T14" fmla="*/ 34 w 55"/>
                <a:gd name="T1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62">
                  <a:moveTo>
                    <a:pt x="34" y="62"/>
                  </a:moveTo>
                  <a:lnTo>
                    <a:pt x="21" y="62"/>
                  </a:lnTo>
                  <a:lnTo>
                    <a:pt x="0" y="0"/>
                  </a:lnTo>
                  <a:lnTo>
                    <a:pt x="11" y="0"/>
                  </a:lnTo>
                  <a:lnTo>
                    <a:pt x="28" y="53"/>
                  </a:lnTo>
                  <a:lnTo>
                    <a:pt x="46" y="0"/>
                  </a:lnTo>
                  <a:lnTo>
                    <a:pt x="55" y="0"/>
                  </a:lnTo>
                  <a:lnTo>
                    <a:pt x="34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0" name="Freeform 49"/>
            <p:cNvSpPr>
              <a:spLocks noEditPoints="1"/>
            </p:cNvSpPr>
            <p:nvPr userDrawn="1"/>
          </p:nvSpPr>
          <p:spPr bwMode="auto">
            <a:xfrm>
              <a:off x="-928968" y="1157989"/>
              <a:ext cx="79375" cy="104775"/>
            </a:xfrm>
            <a:custGeom>
              <a:avLst/>
              <a:gdLst>
                <a:gd name="T0" fmla="*/ 6 w 28"/>
                <a:gd name="T1" fmla="*/ 19 h 37"/>
                <a:gd name="T2" fmla="*/ 6 w 28"/>
                <a:gd name="T3" fmla="*/ 20 h 37"/>
                <a:gd name="T4" fmla="*/ 15 w 28"/>
                <a:gd name="T5" fmla="*/ 32 h 37"/>
                <a:gd name="T6" fmla="*/ 27 w 28"/>
                <a:gd name="T7" fmla="*/ 29 h 37"/>
                <a:gd name="T8" fmla="*/ 28 w 28"/>
                <a:gd name="T9" fmla="*/ 32 h 37"/>
                <a:gd name="T10" fmla="*/ 13 w 28"/>
                <a:gd name="T11" fmla="*/ 37 h 37"/>
                <a:gd name="T12" fmla="*/ 0 w 28"/>
                <a:gd name="T13" fmla="*/ 20 h 37"/>
                <a:gd name="T14" fmla="*/ 15 w 28"/>
                <a:gd name="T15" fmla="*/ 0 h 37"/>
                <a:gd name="T16" fmla="*/ 28 w 28"/>
                <a:gd name="T17" fmla="*/ 17 h 37"/>
                <a:gd name="T18" fmla="*/ 28 w 28"/>
                <a:gd name="T19" fmla="*/ 19 h 37"/>
                <a:gd name="T20" fmla="*/ 6 w 28"/>
                <a:gd name="T21" fmla="*/ 19 h 37"/>
                <a:gd name="T22" fmla="*/ 15 w 28"/>
                <a:gd name="T23" fmla="*/ 4 h 37"/>
                <a:gd name="T24" fmla="*/ 6 w 28"/>
                <a:gd name="T25" fmla="*/ 15 h 37"/>
                <a:gd name="T26" fmla="*/ 23 w 28"/>
                <a:gd name="T27" fmla="*/ 15 h 37"/>
                <a:gd name="T28" fmla="*/ 15 w 28"/>
                <a:gd name="T29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37">
                  <a:moveTo>
                    <a:pt x="6" y="19"/>
                  </a:moveTo>
                  <a:cubicBezTo>
                    <a:pt x="6" y="20"/>
                    <a:pt x="6" y="20"/>
                    <a:pt x="6" y="20"/>
                  </a:cubicBezTo>
                  <a:cubicBezTo>
                    <a:pt x="6" y="28"/>
                    <a:pt x="9" y="32"/>
                    <a:pt x="15" y="32"/>
                  </a:cubicBezTo>
                  <a:cubicBezTo>
                    <a:pt x="18" y="32"/>
                    <a:pt x="21" y="31"/>
                    <a:pt x="27" y="29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1" y="36"/>
                    <a:pt x="18" y="37"/>
                    <a:pt x="13" y="37"/>
                  </a:cubicBezTo>
                  <a:cubicBezTo>
                    <a:pt x="5" y="37"/>
                    <a:pt x="0" y="30"/>
                    <a:pt x="0" y="20"/>
                  </a:cubicBezTo>
                  <a:cubicBezTo>
                    <a:pt x="0" y="7"/>
                    <a:pt x="5" y="0"/>
                    <a:pt x="15" y="0"/>
                  </a:cubicBezTo>
                  <a:cubicBezTo>
                    <a:pt x="24" y="0"/>
                    <a:pt x="28" y="6"/>
                    <a:pt x="28" y="17"/>
                  </a:cubicBezTo>
                  <a:cubicBezTo>
                    <a:pt x="28" y="19"/>
                    <a:pt x="28" y="19"/>
                    <a:pt x="28" y="19"/>
                  </a:cubicBezTo>
                  <a:lnTo>
                    <a:pt x="6" y="19"/>
                  </a:lnTo>
                  <a:close/>
                  <a:moveTo>
                    <a:pt x="15" y="4"/>
                  </a:moveTo>
                  <a:cubicBezTo>
                    <a:pt x="10" y="4"/>
                    <a:pt x="7" y="8"/>
                    <a:pt x="6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7"/>
                    <a:pt x="20" y="4"/>
                    <a:pt x="15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1" name="Freeform 50"/>
            <p:cNvSpPr>
              <a:spLocks/>
            </p:cNvSpPr>
            <p:nvPr userDrawn="1"/>
          </p:nvSpPr>
          <p:spPr bwMode="auto">
            <a:xfrm>
              <a:off x="-836893" y="1157989"/>
              <a:ext cx="65087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6 h 37"/>
                <a:gd name="T10" fmla="*/ 12 w 23"/>
                <a:gd name="T11" fmla="*/ 20 h 37"/>
                <a:gd name="T12" fmla="*/ 0 w 23"/>
                <a:gd name="T13" fmla="*/ 10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4 h 37"/>
                <a:gd name="T22" fmla="*/ 6 w 23"/>
                <a:gd name="T23" fmla="*/ 10 h 37"/>
                <a:gd name="T24" fmla="*/ 23 w 23"/>
                <a:gd name="T25" fmla="*/ 25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4" y="36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9" y="32"/>
                  </a:cubicBezTo>
                  <a:cubicBezTo>
                    <a:pt x="15" y="32"/>
                    <a:pt x="17" y="30"/>
                    <a:pt x="17" y="26"/>
                  </a:cubicBezTo>
                  <a:cubicBezTo>
                    <a:pt x="17" y="23"/>
                    <a:pt x="16" y="22"/>
                    <a:pt x="12" y="20"/>
                  </a:cubicBezTo>
                  <a:cubicBezTo>
                    <a:pt x="5" y="19"/>
                    <a:pt x="0" y="16"/>
                    <a:pt x="0" y="10"/>
                  </a:cubicBezTo>
                  <a:cubicBezTo>
                    <a:pt x="0" y="4"/>
                    <a:pt x="5" y="0"/>
                    <a:pt x="12" y="0"/>
                  </a:cubicBezTo>
                  <a:cubicBezTo>
                    <a:pt x="15" y="0"/>
                    <a:pt x="18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4"/>
                    <a:pt x="12" y="4"/>
                  </a:cubicBezTo>
                  <a:cubicBezTo>
                    <a:pt x="8" y="4"/>
                    <a:pt x="6" y="6"/>
                    <a:pt x="6" y="10"/>
                  </a:cubicBezTo>
                  <a:cubicBezTo>
                    <a:pt x="6" y="18"/>
                    <a:pt x="23" y="13"/>
                    <a:pt x="23" y="25"/>
                  </a:cubicBezTo>
                  <a:cubicBezTo>
                    <a:pt x="23" y="32"/>
                    <a:pt x="19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grpSp>
        <p:nvGrpSpPr>
          <p:cNvPr id="52" name="Group 51"/>
          <p:cNvGrpSpPr/>
          <p:nvPr userDrawn="1"/>
        </p:nvGrpSpPr>
        <p:grpSpPr>
          <a:xfrm>
            <a:off x="9362272" y="3637244"/>
            <a:ext cx="2247909" cy="2201807"/>
            <a:chOff x="-2039938" y="4012733"/>
            <a:chExt cx="1935163" cy="1895475"/>
          </a:xfrm>
        </p:grpSpPr>
        <p:sp>
          <p:nvSpPr>
            <p:cNvPr id="53" name="Freeform 58"/>
            <p:cNvSpPr>
              <a:spLocks noEditPoints="1"/>
            </p:cNvSpPr>
            <p:nvPr userDrawn="1"/>
          </p:nvSpPr>
          <p:spPr bwMode="auto">
            <a:xfrm>
              <a:off x="-1189038" y="4012733"/>
              <a:ext cx="663575" cy="636588"/>
            </a:xfrm>
            <a:custGeom>
              <a:avLst/>
              <a:gdLst>
                <a:gd name="T0" fmla="*/ 94 w 237"/>
                <a:gd name="T1" fmla="*/ 55 h 227"/>
                <a:gd name="T2" fmla="*/ 102 w 237"/>
                <a:gd name="T3" fmla="*/ 28 h 227"/>
                <a:gd name="T4" fmla="*/ 93 w 237"/>
                <a:gd name="T5" fmla="*/ 13 h 227"/>
                <a:gd name="T6" fmla="*/ 67 w 237"/>
                <a:gd name="T7" fmla="*/ 5 h 227"/>
                <a:gd name="T8" fmla="*/ 59 w 237"/>
                <a:gd name="T9" fmla="*/ 32 h 227"/>
                <a:gd name="T10" fmla="*/ 67 w 237"/>
                <a:gd name="T11" fmla="*/ 47 h 227"/>
                <a:gd name="T12" fmla="*/ 94 w 237"/>
                <a:gd name="T13" fmla="*/ 55 h 227"/>
                <a:gd name="T14" fmla="*/ 205 w 237"/>
                <a:gd name="T15" fmla="*/ 15 h 227"/>
                <a:gd name="T16" fmla="*/ 177 w 237"/>
                <a:gd name="T17" fmla="*/ 16 h 227"/>
                <a:gd name="T18" fmla="*/ 112 w 237"/>
                <a:gd name="T19" fmla="*/ 86 h 227"/>
                <a:gd name="T20" fmla="*/ 18 w 237"/>
                <a:gd name="T21" fmla="*/ 104 h 227"/>
                <a:gd name="T22" fmla="*/ 2 w 237"/>
                <a:gd name="T23" fmla="*/ 128 h 227"/>
                <a:gd name="T24" fmla="*/ 25 w 237"/>
                <a:gd name="T25" fmla="*/ 143 h 227"/>
                <a:gd name="T26" fmla="*/ 99 w 237"/>
                <a:gd name="T27" fmla="*/ 129 h 227"/>
                <a:gd name="T28" fmla="*/ 89 w 237"/>
                <a:gd name="T29" fmla="*/ 203 h 227"/>
                <a:gd name="T30" fmla="*/ 107 w 237"/>
                <a:gd name="T31" fmla="*/ 225 h 227"/>
                <a:gd name="T32" fmla="*/ 129 w 237"/>
                <a:gd name="T33" fmla="*/ 208 h 227"/>
                <a:gd name="T34" fmla="*/ 138 w 237"/>
                <a:gd name="T35" fmla="*/ 134 h 227"/>
                <a:gd name="T36" fmla="*/ 206 w 237"/>
                <a:gd name="T37" fmla="*/ 166 h 227"/>
                <a:gd name="T38" fmla="*/ 232 w 237"/>
                <a:gd name="T39" fmla="*/ 156 h 227"/>
                <a:gd name="T40" fmla="*/ 223 w 237"/>
                <a:gd name="T41" fmla="*/ 130 h 227"/>
                <a:gd name="T42" fmla="*/ 155 w 237"/>
                <a:gd name="T43" fmla="*/ 98 h 227"/>
                <a:gd name="T44" fmla="*/ 206 w 237"/>
                <a:gd name="T45" fmla="*/ 43 h 227"/>
                <a:gd name="T46" fmla="*/ 205 w 237"/>
                <a:gd name="T47" fmla="*/ 15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7" h="227">
                  <a:moveTo>
                    <a:pt x="94" y="55"/>
                  </a:moveTo>
                  <a:cubicBezTo>
                    <a:pt x="104" y="50"/>
                    <a:pt x="107" y="38"/>
                    <a:pt x="102" y="28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88" y="3"/>
                    <a:pt x="76" y="0"/>
                    <a:pt x="67" y="5"/>
                  </a:cubicBezTo>
                  <a:cubicBezTo>
                    <a:pt x="57" y="10"/>
                    <a:pt x="54" y="23"/>
                    <a:pt x="59" y="32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73" y="57"/>
                    <a:pt x="85" y="61"/>
                    <a:pt x="94" y="55"/>
                  </a:cubicBezTo>
                  <a:moveTo>
                    <a:pt x="205" y="15"/>
                  </a:moveTo>
                  <a:cubicBezTo>
                    <a:pt x="197" y="8"/>
                    <a:pt x="184" y="8"/>
                    <a:pt x="177" y="1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7" y="107"/>
                    <a:pt x="0" y="117"/>
                    <a:pt x="2" y="128"/>
                  </a:cubicBezTo>
                  <a:cubicBezTo>
                    <a:pt x="4" y="138"/>
                    <a:pt x="15" y="145"/>
                    <a:pt x="25" y="143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89" y="203"/>
                    <a:pt x="89" y="203"/>
                    <a:pt x="89" y="203"/>
                  </a:cubicBezTo>
                  <a:cubicBezTo>
                    <a:pt x="88" y="214"/>
                    <a:pt x="96" y="224"/>
                    <a:pt x="107" y="225"/>
                  </a:cubicBezTo>
                  <a:cubicBezTo>
                    <a:pt x="118" y="227"/>
                    <a:pt x="128" y="219"/>
                    <a:pt x="129" y="208"/>
                  </a:cubicBezTo>
                  <a:cubicBezTo>
                    <a:pt x="138" y="134"/>
                    <a:pt x="138" y="134"/>
                    <a:pt x="138" y="134"/>
                  </a:cubicBezTo>
                  <a:cubicBezTo>
                    <a:pt x="206" y="166"/>
                    <a:pt x="206" y="166"/>
                    <a:pt x="206" y="166"/>
                  </a:cubicBezTo>
                  <a:cubicBezTo>
                    <a:pt x="216" y="170"/>
                    <a:pt x="227" y="166"/>
                    <a:pt x="232" y="156"/>
                  </a:cubicBezTo>
                  <a:cubicBezTo>
                    <a:pt x="237" y="146"/>
                    <a:pt x="232" y="134"/>
                    <a:pt x="223" y="130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206" y="43"/>
                    <a:pt x="206" y="43"/>
                    <a:pt x="206" y="43"/>
                  </a:cubicBezTo>
                  <a:cubicBezTo>
                    <a:pt x="213" y="35"/>
                    <a:pt x="213" y="23"/>
                    <a:pt x="205" y="1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4" name="Freeform 59"/>
            <p:cNvSpPr>
              <a:spLocks noEditPoints="1"/>
            </p:cNvSpPr>
            <p:nvPr userDrawn="1"/>
          </p:nvSpPr>
          <p:spPr bwMode="auto">
            <a:xfrm>
              <a:off x="-2039938" y="4474695"/>
              <a:ext cx="965200" cy="925513"/>
            </a:xfrm>
            <a:custGeom>
              <a:avLst/>
              <a:gdLst>
                <a:gd name="T0" fmla="*/ 137 w 344"/>
                <a:gd name="T1" fmla="*/ 80 h 330"/>
                <a:gd name="T2" fmla="*/ 148 w 344"/>
                <a:gd name="T3" fmla="*/ 41 h 330"/>
                <a:gd name="T4" fmla="*/ 136 w 344"/>
                <a:gd name="T5" fmla="*/ 19 h 330"/>
                <a:gd name="T6" fmla="*/ 97 w 344"/>
                <a:gd name="T7" fmla="*/ 7 h 330"/>
                <a:gd name="T8" fmla="*/ 85 w 344"/>
                <a:gd name="T9" fmla="*/ 47 h 330"/>
                <a:gd name="T10" fmla="*/ 98 w 344"/>
                <a:gd name="T11" fmla="*/ 69 h 330"/>
                <a:gd name="T12" fmla="*/ 137 w 344"/>
                <a:gd name="T13" fmla="*/ 80 h 330"/>
                <a:gd name="T14" fmla="*/ 298 w 344"/>
                <a:gd name="T15" fmla="*/ 22 h 330"/>
                <a:gd name="T16" fmla="*/ 257 w 344"/>
                <a:gd name="T17" fmla="*/ 24 h 330"/>
                <a:gd name="T18" fmla="*/ 163 w 344"/>
                <a:gd name="T19" fmla="*/ 125 h 330"/>
                <a:gd name="T20" fmla="*/ 26 w 344"/>
                <a:gd name="T21" fmla="*/ 152 h 330"/>
                <a:gd name="T22" fmla="*/ 3 w 344"/>
                <a:gd name="T23" fmla="*/ 185 h 330"/>
                <a:gd name="T24" fmla="*/ 37 w 344"/>
                <a:gd name="T25" fmla="*/ 208 h 330"/>
                <a:gd name="T26" fmla="*/ 143 w 344"/>
                <a:gd name="T27" fmla="*/ 187 h 330"/>
                <a:gd name="T28" fmla="*/ 130 w 344"/>
                <a:gd name="T29" fmla="*/ 296 h 330"/>
                <a:gd name="T30" fmla="*/ 155 w 344"/>
                <a:gd name="T31" fmla="*/ 328 h 330"/>
                <a:gd name="T32" fmla="*/ 187 w 344"/>
                <a:gd name="T33" fmla="*/ 303 h 330"/>
                <a:gd name="T34" fmla="*/ 201 w 344"/>
                <a:gd name="T35" fmla="*/ 195 h 330"/>
                <a:gd name="T36" fmla="*/ 299 w 344"/>
                <a:gd name="T37" fmla="*/ 241 h 330"/>
                <a:gd name="T38" fmla="*/ 337 w 344"/>
                <a:gd name="T39" fmla="*/ 227 h 330"/>
                <a:gd name="T40" fmla="*/ 323 w 344"/>
                <a:gd name="T41" fmla="*/ 188 h 330"/>
                <a:gd name="T42" fmla="*/ 225 w 344"/>
                <a:gd name="T43" fmla="*/ 143 h 330"/>
                <a:gd name="T44" fmla="*/ 299 w 344"/>
                <a:gd name="T45" fmla="*/ 63 h 330"/>
                <a:gd name="T46" fmla="*/ 298 w 344"/>
                <a:gd name="T47" fmla="*/ 22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4" h="330">
                  <a:moveTo>
                    <a:pt x="137" y="80"/>
                  </a:moveTo>
                  <a:cubicBezTo>
                    <a:pt x="151" y="72"/>
                    <a:pt x="156" y="55"/>
                    <a:pt x="148" y="41"/>
                  </a:cubicBezTo>
                  <a:cubicBezTo>
                    <a:pt x="136" y="19"/>
                    <a:pt x="136" y="19"/>
                    <a:pt x="136" y="19"/>
                  </a:cubicBezTo>
                  <a:cubicBezTo>
                    <a:pt x="128" y="5"/>
                    <a:pt x="111" y="0"/>
                    <a:pt x="97" y="7"/>
                  </a:cubicBezTo>
                  <a:cubicBezTo>
                    <a:pt x="83" y="15"/>
                    <a:pt x="78" y="33"/>
                    <a:pt x="85" y="47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106" y="83"/>
                    <a:pt x="123" y="88"/>
                    <a:pt x="137" y="80"/>
                  </a:cubicBezTo>
                  <a:moveTo>
                    <a:pt x="298" y="22"/>
                  </a:moveTo>
                  <a:cubicBezTo>
                    <a:pt x="286" y="11"/>
                    <a:pt x="268" y="12"/>
                    <a:pt x="257" y="24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10" y="155"/>
                    <a:pt x="0" y="170"/>
                    <a:pt x="3" y="185"/>
                  </a:cubicBezTo>
                  <a:cubicBezTo>
                    <a:pt x="6" y="201"/>
                    <a:pt x="21" y="211"/>
                    <a:pt x="37" y="208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30" y="296"/>
                    <a:pt x="130" y="296"/>
                    <a:pt x="130" y="296"/>
                  </a:cubicBezTo>
                  <a:cubicBezTo>
                    <a:pt x="128" y="311"/>
                    <a:pt x="139" y="326"/>
                    <a:pt x="155" y="328"/>
                  </a:cubicBezTo>
                  <a:cubicBezTo>
                    <a:pt x="171" y="330"/>
                    <a:pt x="185" y="318"/>
                    <a:pt x="187" y="303"/>
                  </a:cubicBezTo>
                  <a:cubicBezTo>
                    <a:pt x="201" y="195"/>
                    <a:pt x="201" y="195"/>
                    <a:pt x="201" y="195"/>
                  </a:cubicBezTo>
                  <a:cubicBezTo>
                    <a:pt x="299" y="241"/>
                    <a:pt x="299" y="241"/>
                    <a:pt x="299" y="241"/>
                  </a:cubicBezTo>
                  <a:cubicBezTo>
                    <a:pt x="314" y="247"/>
                    <a:pt x="331" y="241"/>
                    <a:pt x="337" y="227"/>
                  </a:cubicBezTo>
                  <a:cubicBezTo>
                    <a:pt x="344" y="212"/>
                    <a:pt x="338" y="195"/>
                    <a:pt x="323" y="188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99" y="63"/>
                    <a:pt x="299" y="63"/>
                    <a:pt x="299" y="63"/>
                  </a:cubicBezTo>
                  <a:cubicBezTo>
                    <a:pt x="310" y="51"/>
                    <a:pt x="309" y="33"/>
                    <a:pt x="298" y="2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5" name="Freeform 60"/>
            <p:cNvSpPr>
              <a:spLocks noEditPoints="1"/>
            </p:cNvSpPr>
            <p:nvPr userDrawn="1"/>
          </p:nvSpPr>
          <p:spPr bwMode="auto">
            <a:xfrm>
              <a:off x="-1198563" y="4825533"/>
              <a:ext cx="1093788" cy="1082675"/>
            </a:xfrm>
            <a:custGeom>
              <a:avLst/>
              <a:gdLst>
                <a:gd name="T0" fmla="*/ 168 w 390"/>
                <a:gd name="T1" fmla="*/ 96 h 386"/>
                <a:gd name="T2" fmla="*/ 185 w 390"/>
                <a:gd name="T3" fmla="*/ 52 h 386"/>
                <a:gd name="T4" fmla="*/ 174 w 390"/>
                <a:gd name="T5" fmla="*/ 25 h 386"/>
                <a:gd name="T6" fmla="*/ 130 w 390"/>
                <a:gd name="T7" fmla="*/ 8 h 386"/>
                <a:gd name="T8" fmla="*/ 112 w 390"/>
                <a:gd name="T9" fmla="*/ 51 h 386"/>
                <a:gd name="T10" fmla="*/ 124 w 390"/>
                <a:gd name="T11" fmla="*/ 78 h 386"/>
                <a:gd name="T12" fmla="*/ 168 w 390"/>
                <a:gd name="T13" fmla="*/ 96 h 386"/>
                <a:gd name="T14" fmla="*/ 359 w 390"/>
                <a:gd name="T15" fmla="*/ 48 h 386"/>
                <a:gd name="T16" fmla="*/ 312 w 390"/>
                <a:gd name="T17" fmla="*/ 45 h 386"/>
                <a:gd name="T18" fmla="*/ 192 w 390"/>
                <a:gd name="T19" fmla="*/ 150 h 386"/>
                <a:gd name="T20" fmla="*/ 32 w 390"/>
                <a:gd name="T21" fmla="*/ 165 h 386"/>
                <a:gd name="T22" fmla="*/ 2 w 390"/>
                <a:gd name="T23" fmla="*/ 201 h 386"/>
                <a:gd name="T24" fmla="*/ 38 w 390"/>
                <a:gd name="T25" fmla="*/ 231 h 386"/>
                <a:gd name="T26" fmla="*/ 163 w 390"/>
                <a:gd name="T27" fmla="*/ 220 h 386"/>
                <a:gd name="T28" fmla="*/ 135 w 390"/>
                <a:gd name="T29" fmla="*/ 342 h 386"/>
                <a:gd name="T30" fmla="*/ 160 w 390"/>
                <a:gd name="T31" fmla="*/ 382 h 386"/>
                <a:gd name="T32" fmla="*/ 200 w 390"/>
                <a:gd name="T33" fmla="*/ 357 h 386"/>
                <a:gd name="T34" fmla="*/ 227 w 390"/>
                <a:gd name="T35" fmla="*/ 235 h 386"/>
                <a:gd name="T36" fmla="*/ 335 w 390"/>
                <a:gd name="T37" fmla="*/ 299 h 386"/>
                <a:gd name="T38" fmla="*/ 381 w 390"/>
                <a:gd name="T39" fmla="*/ 287 h 386"/>
                <a:gd name="T40" fmla="*/ 369 w 390"/>
                <a:gd name="T41" fmla="*/ 242 h 386"/>
                <a:gd name="T42" fmla="*/ 262 w 390"/>
                <a:gd name="T43" fmla="*/ 178 h 386"/>
                <a:gd name="T44" fmla="*/ 356 w 390"/>
                <a:gd name="T45" fmla="*/ 95 h 386"/>
                <a:gd name="T46" fmla="*/ 359 w 390"/>
                <a:gd name="T47" fmla="*/ 48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0" h="386">
                  <a:moveTo>
                    <a:pt x="168" y="96"/>
                  </a:moveTo>
                  <a:cubicBezTo>
                    <a:pt x="185" y="89"/>
                    <a:pt x="192" y="69"/>
                    <a:pt x="185" y="52"/>
                  </a:cubicBezTo>
                  <a:cubicBezTo>
                    <a:pt x="174" y="25"/>
                    <a:pt x="174" y="25"/>
                    <a:pt x="174" y="25"/>
                  </a:cubicBezTo>
                  <a:cubicBezTo>
                    <a:pt x="166" y="8"/>
                    <a:pt x="147" y="0"/>
                    <a:pt x="130" y="8"/>
                  </a:cubicBezTo>
                  <a:cubicBezTo>
                    <a:pt x="113" y="15"/>
                    <a:pt x="105" y="35"/>
                    <a:pt x="112" y="51"/>
                  </a:cubicBezTo>
                  <a:cubicBezTo>
                    <a:pt x="124" y="78"/>
                    <a:pt x="124" y="78"/>
                    <a:pt x="124" y="78"/>
                  </a:cubicBezTo>
                  <a:cubicBezTo>
                    <a:pt x="131" y="95"/>
                    <a:pt x="151" y="103"/>
                    <a:pt x="168" y="96"/>
                  </a:cubicBezTo>
                  <a:moveTo>
                    <a:pt x="359" y="48"/>
                  </a:moveTo>
                  <a:cubicBezTo>
                    <a:pt x="347" y="34"/>
                    <a:pt x="326" y="33"/>
                    <a:pt x="312" y="45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13" y="167"/>
                    <a:pt x="0" y="183"/>
                    <a:pt x="2" y="201"/>
                  </a:cubicBezTo>
                  <a:cubicBezTo>
                    <a:pt x="3" y="220"/>
                    <a:pt x="19" y="233"/>
                    <a:pt x="38" y="231"/>
                  </a:cubicBezTo>
                  <a:cubicBezTo>
                    <a:pt x="163" y="220"/>
                    <a:pt x="163" y="220"/>
                    <a:pt x="163" y="220"/>
                  </a:cubicBezTo>
                  <a:cubicBezTo>
                    <a:pt x="135" y="342"/>
                    <a:pt x="135" y="342"/>
                    <a:pt x="135" y="342"/>
                  </a:cubicBezTo>
                  <a:cubicBezTo>
                    <a:pt x="131" y="360"/>
                    <a:pt x="142" y="378"/>
                    <a:pt x="160" y="382"/>
                  </a:cubicBezTo>
                  <a:cubicBezTo>
                    <a:pt x="178" y="386"/>
                    <a:pt x="196" y="375"/>
                    <a:pt x="200" y="357"/>
                  </a:cubicBezTo>
                  <a:cubicBezTo>
                    <a:pt x="227" y="235"/>
                    <a:pt x="227" y="235"/>
                    <a:pt x="227" y="235"/>
                  </a:cubicBezTo>
                  <a:cubicBezTo>
                    <a:pt x="335" y="299"/>
                    <a:pt x="335" y="299"/>
                    <a:pt x="335" y="299"/>
                  </a:cubicBezTo>
                  <a:cubicBezTo>
                    <a:pt x="351" y="308"/>
                    <a:pt x="371" y="303"/>
                    <a:pt x="381" y="287"/>
                  </a:cubicBezTo>
                  <a:cubicBezTo>
                    <a:pt x="390" y="272"/>
                    <a:pt x="385" y="251"/>
                    <a:pt x="369" y="242"/>
                  </a:cubicBezTo>
                  <a:cubicBezTo>
                    <a:pt x="262" y="178"/>
                    <a:pt x="262" y="178"/>
                    <a:pt x="262" y="178"/>
                  </a:cubicBezTo>
                  <a:cubicBezTo>
                    <a:pt x="356" y="95"/>
                    <a:pt x="356" y="95"/>
                    <a:pt x="356" y="95"/>
                  </a:cubicBezTo>
                  <a:cubicBezTo>
                    <a:pt x="370" y="83"/>
                    <a:pt x="371" y="62"/>
                    <a:pt x="359" y="4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8742456" cy="2852737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843765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21E5B"/>
                </a:solidFill>
              </a:defRPr>
            </a:lvl1pPr>
          </a:lstStyle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Slide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57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7B68E5E3-9B7C-422A-8D82-1C451A33DC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885" y="567039"/>
            <a:ext cx="2490089" cy="92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379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3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934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C8201-D8A8-417D-8A18-42E93E6C5D4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3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6636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C8201-D8A8-417D-8A18-42E93E6C5D4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14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C8201-D8A8-417D-8A18-42E93E6C5D4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6125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467853"/>
            <a:ext cx="6172200" cy="43931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3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4001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1411705"/>
            <a:ext cx="6172200" cy="444934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3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659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 marL="228600" indent="-228600">
              <a:buFont typeface="Wingdings" panose="05000000000000000000" pitchFamily="2" charset="2"/>
              <a:buChar char="§"/>
              <a:defRPr sz="3200"/>
            </a:lvl1pPr>
            <a:lvl2pPr marL="685800" indent="-228600">
              <a:buFont typeface="Wingdings" panose="05000000000000000000" pitchFamily="2" charset="2"/>
              <a:buChar char="§"/>
              <a:defRPr sz="2800"/>
            </a:lvl2pPr>
            <a:lvl3pPr marL="1143000" indent="-228600">
              <a:buFont typeface="Wingdings" panose="05000000000000000000" pitchFamily="2" charset="2"/>
              <a:buChar char="§"/>
              <a:defRPr sz="2400"/>
            </a:lvl3pPr>
            <a:lvl4pPr marL="1600200" indent="-228600">
              <a:buFont typeface="Wingdings" panose="05000000000000000000" pitchFamily="2" charset="2"/>
              <a:buChar char="§"/>
              <a:defRPr sz="2000"/>
            </a:lvl4pPr>
            <a:lvl5pPr marL="2057400" indent="-228600">
              <a:buFont typeface="Wingdings" panose="05000000000000000000" pitchFamily="2" charset="2"/>
              <a:buChar char="§"/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689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1213971" cy="5811838"/>
          </a:xfrm>
        </p:spPr>
        <p:txBody>
          <a:bodyPr vert="eaVer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85506" y="6434038"/>
            <a:ext cx="1068294" cy="36512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9712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54"/>
          <p:cNvSpPr>
            <a:spLocks/>
          </p:cNvSpPr>
          <p:nvPr userDrawn="1"/>
        </p:nvSpPr>
        <p:spPr bwMode="auto">
          <a:xfrm>
            <a:off x="666001" y="6315812"/>
            <a:ext cx="10924476" cy="542188"/>
          </a:xfrm>
          <a:custGeom>
            <a:avLst/>
            <a:gdLst>
              <a:gd name="T0" fmla="*/ 3000 w 3000"/>
              <a:gd name="T1" fmla="*/ 146 h 146"/>
              <a:gd name="T2" fmla="*/ 3000 w 3000"/>
              <a:gd name="T3" fmla="*/ 49 h 146"/>
              <a:gd name="T4" fmla="*/ 2951 w 3000"/>
              <a:gd name="T5" fmla="*/ 0 h 146"/>
              <a:gd name="T6" fmla="*/ 48 w 3000"/>
              <a:gd name="T7" fmla="*/ 0 h 146"/>
              <a:gd name="T8" fmla="*/ 0 w 3000"/>
              <a:gd name="T9" fmla="*/ 49 h 146"/>
              <a:gd name="T10" fmla="*/ 0 w 3000"/>
              <a:gd name="T11" fmla="*/ 146 h 146"/>
              <a:gd name="T12" fmla="*/ 3000 w 3000"/>
              <a:gd name="T13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00" h="146">
                <a:moveTo>
                  <a:pt x="3000" y="146"/>
                </a:moveTo>
                <a:cubicBezTo>
                  <a:pt x="3000" y="49"/>
                  <a:pt x="3000" y="49"/>
                  <a:pt x="3000" y="49"/>
                </a:cubicBezTo>
                <a:cubicBezTo>
                  <a:pt x="3000" y="22"/>
                  <a:pt x="2978" y="0"/>
                  <a:pt x="295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1" y="0"/>
                  <a:pt x="0" y="22"/>
                  <a:pt x="0" y="49"/>
                </a:cubicBezTo>
                <a:cubicBezTo>
                  <a:pt x="0" y="146"/>
                  <a:pt x="0" y="146"/>
                  <a:pt x="0" y="146"/>
                </a:cubicBezTo>
                <a:lnTo>
                  <a:pt x="3000" y="146"/>
                </a:lnTo>
                <a:close/>
              </a:path>
            </a:pathLst>
          </a:custGeom>
          <a:solidFill>
            <a:srgbClr val="221E5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905629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8200" y="6434038"/>
            <a:ext cx="7364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5412" y="6434038"/>
            <a:ext cx="10683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 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57" name="Date Placeholder 3"/>
          <p:cNvSpPr>
            <a:spLocks noGrp="1"/>
          </p:cNvSpPr>
          <p:nvPr userDrawn="1"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AB7D9A-D836-46A7-A336-3AC1E71E93A8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4254" y="1126679"/>
            <a:ext cx="1246223" cy="40262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DE80404-2545-4566-885E-F97E060AE671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15" y="205806"/>
            <a:ext cx="1236362" cy="62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225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2092B6"/>
        </a:buClr>
        <a:buFont typeface="Wingdings" panose="05000000000000000000" pitchFamily="2" charset="2"/>
        <a:buChar char="§"/>
        <a:defRPr sz="28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092B6"/>
        </a:buClr>
        <a:buFont typeface="Wingdings" panose="05000000000000000000" pitchFamily="2" charset="2"/>
        <a:buChar char="§"/>
        <a:defRPr sz="24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092B6"/>
        </a:buClr>
        <a:buFont typeface="Wingdings" panose="05000000000000000000" pitchFamily="2" charset="2"/>
        <a:buChar char="§"/>
        <a:defRPr sz="20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092B6"/>
        </a:buClr>
        <a:buFont typeface="Wingdings" panose="05000000000000000000" pitchFamily="2" charset="2"/>
        <a:buChar char="§"/>
        <a:defRPr sz="18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092B6"/>
        </a:buClr>
        <a:buFont typeface="Wingdings" panose="05000000000000000000" pitchFamily="2" charset="2"/>
        <a:buChar char="§"/>
        <a:defRPr sz="18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speeches/hmci-commentary-the-future-of-area-special-educational-needs-and-disabilities-inspection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witter.com/ofstednews" TargetMode="External"/><Relationship Id="rId3" Type="http://schemas.openxmlformats.org/officeDocument/2006/relationships/hyperlink" Target="http://www.gov.uk/ofsted" TargetMode="External"/><Relationship Id="rId7" Type="http://schemas.openxmlformats.org/officeDocument/2006/relationships/hyperlink" Target="http://www.slideshare.net/ofstednews" TargetMode="External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ofstednews" TargetMode="External"/><Relationship Id="rId11" Type="http://schemas.openxmlformats.org/officeDocument/2006/relationships/image" Target="../media/image8.png"/><Relationship Id="rId5" Type="http://schemas.openxmlformats.org/officeDocument/2006/relationships/hyperlink" Target="http://www.linkedin.com/company/ofsted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://reports.ofsted.gov.uk/" TargetMode="Externa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F055E-E57E-46C8-A397-7397AA387B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180938"/>
            <a:ext cx="9829800" cy="2216149"/>
          </a:xfrm>
        </p:spPr>
        <p:txBody>
          <a:bodyPr/>
          <a:lstStyle/>
          <a:p>
            <a:r>
              <a:rPr lang="en-GB" sz="4000" dirty="0"/>
              <a:t>Area SEND Update</a:t>
            </a:r>
            <a:br>
              <a:rPr lang="en-GB" dirty="0"/>
            </a:br>
            <a:r>
              <a:rPr lang="en-GB" sz="4800" dirty="0" err="1"/>
              <a:t>NatSIP</a:t>
            </a:r>
            <a:r>
              <a:rPr lang="en-GB" sz="4800" dirty="0"/>
              <a:t>/Hoss – ‘Back to the Future’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4E3F3C-AD79-4635-BD7F-5E612969AC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3463"/>
            <a:ext cx="7745128" cy="1655762"/>
          </a:xfrm>
        </p:spPr>
        <p:txBody>
          <a:bodyPr/>
          <a:lstStyle/>
          <a:p>
            <a:r>
              <a:rPr lang="en-GB" dirty="0"/>
              <a:t>Nick Whittaker HMI</a:t>
            </a:r>
          </a:p>
          <a:p>
            <a:r>
              <a:rPr lang="en-GB" dirty="0"/>
              <a:t>Specialist Adviser: SEND, Ofsted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9F2281-D711-459C-91CE-935F095E1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8F1BB7-EAF4-45E7-B204-18163988F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b="0" dirty="0"/>
              <a:t>Slide </a:t>
            </a:r>
            <a:fld id="{5F4C8201-D8A8-417D-8A18-42E93E6C5D44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0122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1" y="486573"/>
            <a:ext cx="9056298" cy="1325563"/>
          </a:xfrm>
        </p:spPr>
        <p:txBody>
          <a:bodyPr>
            <a:normAutofit/>
          </a:bodyPr>
          <a:lstStyle/>
          <a:p>
            <a:r>
              <a:rPr lang="en-GB" sz="3200" dirty="0"/>
              <a:t>HMCI commentary – area SEND: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578887"/>
            <a:ext cx="10515600" cy="328521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Clr>
                <a:srgbClr val="221E5B"/>
              </a:buClr>
            </a:pPr>
            <a:r>
              <a:rPr lang="en-GB" sz="2200" dirty="0"/>
              <a:t>Despite the expertise and commitment of those working in SEND in England, </a:t>
            </a:r>
            <a:r>
              <a:rPr lang="en-GB" sz="2200" b="1" dirty="0"/>
              <a:t>we see many problems in the SEND system</a:t>
            </a:r>
            <a:r>
              <a:rPr lang="en-GB" sz="2200" dirty="0"/>
              <a:t>.</a:t>
            </a:r>
          </a:p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Recurring </a:t>
            </a:r>
            <a:r>
              <a:rPr lang="en-GB" sz="2200" b="1" dirty="0">
                <a:latin typeface="Tahoma"/>
                <a:ea typeface="Tahoma"/>
                <a:cs typeface="Tahoma"/>
              </a:rPr>
              <a:t>weaknesses across local areas</a:t>
            </a:r>
            <a:r>
              <a:rPr lang="en-GB" sz="2200" dirty="0">
                <a:latin typeface="Tahoma"/>
                <a:ea typeface="Tahoma"/>
                <a:cs typeface="Tahoma"/>
              </a:rPr>
              <a:t> in England include:</a:t>
            </a:r>
          </a:p>
          <a:p>
            <a:pPr lvl="1">
              <a:buClr>
                <a:srgbClr val="221E5B"/>
              </a:buClr>
              <a:buFontTx/>
              <a:buChar char="-"/>
            </a:pPr>
            <a:r>
              <a:rPr lang="en-GB" sz="2200" dirty="0">
                <a:latin typeface="Tahoma"/>
                <a:ea typeface="Tahoma"/>
                <a:cs typeface="Tahoma"/>
              </a:rPr>
              <a:t>Flaws, inconsistencies and delays in the identification of children and young people’s needs;</a:t>
            </a:r>
          </a:p>
          <a:p>
            <a:pPr lvl="1">
              <a:buClr>
                <a:srgbClr val="221E5B"/>
              </a:buClr>
              <a:buFontTx/>
              <a:buChar char="-"/>
            </a:pPr>
            <a:r>
              <a:rPr lang="en-GB" sz="2200" dirty="0">
                <a:latin typeface="Tahoma"/>
                <a:ea typeface="Tahoma"/>
                <a:cs typeface="Tahoma"/>
              </a:rPr>
              <a:t>Too little system-wide focus on providing high-quality universal education, health and care services; and</a:t>
            </a:r>
          </a:p>
          <a:p>
            <a:pPr lvl="1">
              <a:buClr>
                <a:srgbClr val="221E5B"/>
              </a:buClr>
              <a:buFontTx/>
              <a:buChar char="-"/>
            </a:pPr>
            <a:r>
              <a:rPr lang="en-GB" sz="2200" dirty="0">
                <a:latin typeface="Tahoma"/>
                <a:ea typeface="Tahoma"/>
                <a:cs typeface="Tahoma"/>
              </a:rPr>
              <a:t>A lack of clarity about who is responsible for what between organisations, resulting in fractures in the way professionals in these services work together.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2</a:t>
            </a:fld>
            <a:endParaRPr lang="en-GB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06B4FBB-C548-427E-A737-81FDA4A0F7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11"/>
          <a:stretch/>
        </p:blipFill>
        <p:spPr>
          <a:xfrm>
            <a:off x="2668623" y="4692406"/>
            <a:ext cx="6487653" cy="1621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66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92F0746-B0E3-4192-8A34-0BE98932800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79" t="4166" r="32754" b="4482"/>
          <a:stretch/>
        </p:blipFill>
        <p:spPr>
          <a:xfrm>
            <a:off x="9378633" y="204789"/>
            <a:ext cx="2233142" cy="5884763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1" y="486573"/>
            <a:ext cx="9056298" cy="1325563"/>
          </a:xfrm>
        </p:spPr>
        <p:txBody>
          <a:bodyPr>
            <a:normAutofit/>
          </a:bodyPr>
          <a:lstStyle/>
          <a:p>
            <a:r>
              <a:rPr lang="en-GB" sz="3200" dirty="0"/>
              <a:t>Area SEND interim visits: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578887"/>
            <a:ext cx="9056298" cy="406225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Our priority has been to:</a:t>
            </a:r>
          </a:p>
          <a:p>
            <a:pPr marL="717550" indent="-266700">
              <a:buClr>
                <a:srgbClr val="221E5B"/>
              </a:buClr>
              <a:buFontTx/>
              <a:buChar char="-"/>
            </a:pPr>
            <a:r>
              <a:rPr lang="en-GB" sz="2200" dirty="0">
                <a:latin typeface="Tahoma"/>
                <a:ea typeface="Tahoma"/>
                <a:cs typeface="Tahoma"/>
              </a:rPr>
              <a:t>Understand children and young people’s experience and learn from what has and hasn’t worked for them and their families. </a:t>
            </a:r>
          </a:p>
          <a:p>
            <a:pPr marL="717550" indent="-266700">
              <a:buClr>
                <a:srgbClr val="221E5B"/>
              </a:buClr>
              <a:buFontTx/>
              <a:buChar char="-"/>
            </a:pPr>
            <a:r>
              <a:rPr lang="en-GB" sz="2200" dirty="0">
                <a:latin typeface="Tahoma"/>
                <a:ea typeface="Tahoma"/>
                <a:cs typeface="Tahoma"/>
              </a:rPr>
              <a:t>Support local areas to prioritise and meet the needs of children and young people with SEND and their families. </a:t>
            </a:r>
          </a:p>
          <a:p>
            <a:pPr marL="717550" indent="-266700">
              <a:buClr>
                <a:srgbClr val="221E5B"/>
              </a:buClr>
              <a:buFontTx/>
              <a:buChar char="-"/>
            </a:pPr>
            <a:r>
              <a:rPr lang="en-GB" sz="2200" dirty="0">
                <a:latin typeface="Tahoma"/>
                <a:ea typeface="Tahoma"/>
                <a:cs typeface="Tahoma"/>
              </a:rPr>
              <a:t>Promote learning for all areas, government and stakeholders through a series of national reports.</a:t>
            </a:r>
          </a:p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The COVID-19 pandemic has added to the difficulties children and young people with SEND and their families experience and further exposed the pre-existing weaknesses in the SEND system in England.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3</a:t>
            </a:fld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98918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1" y="486573"/>
            <a:ext cx="9056298" cy="1325563"/>
          </a:xfrm>
        </p:spPr>
        <p:txBody>
          <a:bodyPr>
            <a:normAutofit/>
          </a:bodyPr>
          <a:lstStyle/>
          <a:p>
            <a:r>
              <a:rPr lang="en-GB" sz="3200" dirty="0"/>
              <a:t>Next steps: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578886"/>
            <a:ext cx="9447212" cy="456966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buClr>
                <a:srgbClr val="221E5B"/>
              </a:buClr>
            </a:pPr>
            <a:r>
              <a:rPr lang="en-US" sz="2400" dirty="0"/>
              <a:t>Re-starting and concluding the current programme of area SEND inspections – </a:t>
            </a:r>
            <a:r>
              <a:rPr lang="en-US" sz="2400" b="1" dirty="0"/>
              <a:t>we will return to area SEND inspection at the right time</a:t>
            </a:r>
            <a:r>
              <a:rPr lang="en-US" sz="2400" dirty="0"/>
              <a:t>.</a:t>
            </a:r>
          </a:p>
          <a:p>
            <a:pPr>
              <a:buClr>
                <a:srgbClr val="221E5B"/>
              </a:buClr>
            </a:pPr>
            <a:r>
              <a:rPr lang="en-US" sz="2400" b="1" dirty="0"/>
              <a:t>New area SEND framework development</a:t>
            </a:r>
            <a:r>
              <a:rPr lang="en-US" sz="2400" dirty="0"/>
              <a:t>:</a:t>
            </a:r>
          </a:p>
          <a:p>
            <a:pPr marL="717550" indent="-266700">
              <a:buClr>
                <a:srgbClr val="221E5B"/>
              </a:buClr>
              <a:buFontTx/>
              <a:buChar char="-"/>
            </a:pPr>
            <a:r>
              <a:rPr lang="en-US" sz="2400" dirty="0"/>
              <a:t>A continuous cycle of inspections.</a:t>
            </a:r>
          </a:p>
          <a:p>
            <a:pPr marL="717550" indent="-266700">
              <a:buClr>
                <a:srgbClr val="221E5B"/>
              </a:buClr>
              <a:buFontTx/>
              <a:buChar char="-"/>
            </a:pPr>
            <a:r>
              <a:rPr lang="en-US" sz="2400" dirty="0"/>
              <a:t>Focus on the experience of children and young people with SEND.</a:t>
            </a:r>
          </a:p>
          <a:p>
            <a:pPr marL="717550" indent="-266700">
              <a:buClr>
                <a:srgbClr val="221E5B"/>
              </a:buClr>
              <a:buFontTx/>
              <a:buChar char="-"/>
            </a:pPr>
            <a:r>
              <a:rPr lang="en-US" sz="2400" dirty="0"/>
              <a:t>Quality, integration and commissioning of EHC services.</a:t>
            </a:r>
          </a:p>
          <a:p>
            <a:pPr>
              <a:buClr>
                <a:srgbClr val="221E5B"/>
              </a:buClr>
            </a:pPr>
            <a:r>
              <a:rPr lang="en-US" sz="2400" dirty="0"/>
              <a:t>Initial work on the </a:t>
            </a:r>
            <a:r>
              <a:rPr lang="en-US" sz="2400" b="1" dirty="0"/>
              <a:t>focus of inspections </a:t>
            </a:r>
            <a:r>
              <a:rPr lang="en-US" sz="2400" dirty="0"/>
              <a:t>and early thinking about </a:t>
            </a:r>
            <a:r>
              <a:rPr lang="en-US" sz="2400" b="1" dirty="0"/>
              <a:t>inspection methodology</a:t>
            </a:r>
            <a:r>
              <a:rPr lang="en-US" sz="2400" dirty="0"/>
              <a:t>:</a:t>
            </a:r>
          </a:p>
          <a:p>
            <a:pPr marL="717550" indent="-257175">
              <a:buClr>
                <a:srgbClr val="221E5B"/>
              </a:buClr>
              <a:buFontTx/>
              <a:buChar char="-"/>
            </a:pPr>
            <a:r>
              <a:rPr lang="en-US" sz="2400" dirty="0"/>
              <a:t>HMCI commentary </a:t>
            </a:r>
            <a:r>
              <a:rPr lang="en-US" sz="2400" dirty="0">
                <a:hlinkClick r:id="rId3"/>
              </a:rPr>
              <a:t>https://www.gov.uk/government/speeches/hmci-commentary-the-future-of-area-special-educational-needs-and-disabilities-inspections</a:t>
            </a:r>
            <a:r>
              <a:rPr lang="en-US" sz="2400" dirty="0"/>
              <a:t>. </a:t>
            </a:r>
          </a:p>
          <a:p>
            <a:pPr marL="717550" indent="-257175">
              <a:buClr>
                <a:srgbClr val="221E5B"/>
              </a:buClr>
              <a:buFontTx/>
              <a:buChar char="-"/>
            </a:pPr>
            <a:r>
              <a:rPr lang="en-US" sz="2400" dirty="0"/>
              <a:t>Putting children and families at the heart of our plans.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4</a:t>
            </a:fld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51097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1" y="486573"/>
            <a:ext cx="9056298" cy="1325563"/>
          </a:xfrm>
        </p:spPr>
        <p:txBody>
          <a:bodyPr>
            <a:normAutofit/>
          </a:bodyPr>
          <a:lstStyle/>
          <a:p>
            <a:r>
              <a:rPr lang="en-GB" sz="3200" dirty="0"/>
              <a:t>Ofsted on the web and social media: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38200" y="6262588"/>
            <a:ext cx="7364971" cy="365125"/>
          </a:xfrm>
        </p:spPr>
        <p:txBody>
          <a:bodyPr/>
          <a:lstStyle/>
          <a:p>
            <a:r>
              <a:rPr lang="en-GB"/>
              <a:t>NatSIP - Hoss - Back to the Future - 4 Feb 2021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285412" y="6262588"/>
            <a:ext cx="1068387" cy="36512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5</a:t>
            </a:fld>
            <a:endParaRPr lang="en-GB" b="1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D6199C0-1A4B-4B7F-B4A8-F09377A65401}"/>
              </a:ext>
            </a:extLst>
          </p:cNvPr>
          <p:cNvSpPr txBox="1">
            <a:spLocks/>
          </p:cNvSpPr>
          <p:nvPr/>
        </p:nvSpPr>
        <p:spPr>
          <a:xfrm>
            <a:off x="838200" y="162550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9ABC"/>
              </a:buClr>
              <a:buSzPct val="100000"/>
              <a:buFont typeface="Wingdings" panose="05000000000000000000" pitchFamily="2" charset="2"/>
              <a:buChar char="§"/>
              <a:defRPr sz="2800" kern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ABC"/>
              </a:buClr>
              <a:buFont typeface="Wingdings" panose="05000000000000000000" pitchFamily="2" charset="2"/>
              <a:buChar char="§"/>
              <a:defRPr sz="2400" kern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ABC"/>
              </a:buClr>
              <a:buFont typeface="Wingdings" panose="05000000000000000000" pitchFamily="2" charset="2"/>
              <a:buChar char="§"/>
              <a:defRPr sz="2000" kern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ABC"/>
              </a:buClr>
              <a:buFont typeface="Wingdings" panose="05000000000000000000" pitchFamily="2" charset="2"/>
              <a:buChar char="§"/>
              <a:defRPr sz="1800" kern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ABC"/>
              </a:buClr>
              <a:buFont typeface="Wingdings" panose="05000000000000000000" pitchFamily="2" charset="2"/>
              <a:buChar char="§"/>
              <a:defRPr sz="1800" kern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GB" altLang="en-US" sz="2400" u="sng" dirty="0">
                <a:hlinkClick r:id="rId3"/>
              </a:rPr>
              <a:t>www.gov.uk/ofsted</a:t>
            </a:r>
            <a:endParaRPr lang="en-GB" altLang="en-US" sz="2400" u="sng" dirty="0"/>
          </a:p>
          <a:p>
            <a:pPr>
              <a:buFont typeface="Wingdings" panose="05000000000000000000" pitchFamily="2" charset="2"/>
              <a:buNone/>
            </a:pPr>
            <a:r>
              <a:rPr lang="en-GB" altLang="en-US" sz="2400" u="sng" dirty="0">
                <a:hlinkClick r:id="rId4"/>
              </a:rPr>
              <a:t>https://reports.ofsted.gov.uk</a:t>
            </a:r>
            <a:endParaRPr lang="en-GB" altLang="en-US" sz="2400" u="sng" dirty="0"/>
          </a:p>
          <a:p>
            <a:pPr lvl="1">
              <a:spcBef>
                <a:spcPts val="1500"/>
              </a:spcBef>
              <a:buFont typeface="Wingdings" panose="05000000000000000000" pitchFamily="2" charset="2"/>
              <a:buNone/>
            </a:pPr>
            <a:r>
              <a:rPr lang="en-GB" altLang="en-US" u="sng" dirty="0">
                <a:hlinkClick r:id="rId5"/>
              </a:rPr>
              <a:t>www.linkedin.com/company/ofsted</a:t>
            </a:r>
            <a:r>
              <a:rPr lang="en-GB" altLang="en-US" u="sng" dirty="0"/>
              <a:t> </a:t>
            </a:r>
          </a:p>
          <a:p>
            <a:pPr lvl="1">
              <a:spcBef>
                <a:spcPts val="1500"/>
              </a:spcBef>
              <a:buFont typeface="Wingdings" panose="05000000000000000000" pitchFamily="2" charset="2"/>
              <a:buNone/>
            </a:pPr>
            <a:r>
              <a:rPr lang="en-GB" altLang="en-US" u="sng" dirty="0">
                <a:hlinkClick r:id="rId6"/>
              </a:rPr>
              <a:t>www.youtube.com/ofstednews</a:t>
            </a:r>
            <a:r>
              <a:rPr lang="en-GB" altLang="en-US" u="sng" dirty="0"/>
              <a:t> </a:t>
            </a:r>
          </a:p>
          <a:p>
            <a:pPr lvl="1">
              <a:spcBef>
                <a:spcPts val="1500"/>
              </a:spcBef>
              <a:buFont typeface="Wingdings" panose="05000000000000000000" pitchFamily="2" charset="2"/>
              <a:buNone/>
            </a:pPr>
            <a:r>
              <a:rPr lang="en-GB" altLang="en-US" u="sng" dirty="0">
                <a:hlinkClick r:id="rId7"/>
              </a:rPr>
              <a:t>www.slideshare.net/ofstednews</a:t>
            </a:r>
            <a:r>
              <a:rPr lang="en-GB" altLang="en-US" u="sng" dirty="0"/>
              <a:t> </a:t>
            </a:r>
          </a:p>
          <a:p>
            <a:pPr lvl="1">
              <a:spcBef>
                <a:spcPts val="1500"/>
              </a:spcBef>
              <a:buFont typeface="Wingdings" panose="05000000000000000000" pitchFamily="2" charset="2"/>
              <a:buNone/>
            </a:pPr>
            <a:r>
              <a:rPr lang="en-GB" altLang="en-US" u="sng" dirty="0">
                <a:hlinkClick r:id="rId8"/>
              </a:rPr>
              <a:t>www.twitter.com/ofstednews</a:t>
            </a:r>
            <a:r>
              <a:rPr lang="en-GB" altLang="en-US" u="sng" dirty="0"/>
              <a:t> </a:t>
            </a:r>
          </a:p>
        </p:txBody>
      </p:sp>
      <p:pic>
        <p:nvPicPr>
          <p:cNvPr id="10" name="Picture 2" descr="C:\Users\crowe\Downloads\1469543308_slideshare.png">
            <a:extLst>
              <a:ext uri="{FF2B5EF4-FFF2-40B4-BE49-F238E27FC236}">
                <a16:creationId xmlns:a16="http://schemas.microsoft.com/office/drawing/2014/main" id="{8A96272F-F498-44AA-8187-5B0C3322A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67" y="3661034"/>
            <a:ext cx="3968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C:\Users\crowe\Downloads\1469543276_twitter.png">
            <a:extLst>
              <a:ext uri="{FF2B5EF4-FFF2-40B4-BE49-F238E27FC236}">
                <a16:creationId xmlns:a16="http://schemas.microsoft.com/office/drawing/2014/main" id="{579DDD94-8383-4C87-8666-D69A3D310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67" y="4191259"/>
            <a:ext cx="396875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C:\Users\crowe\Downloads\1469543271_linkedin.png">
            <a:extLst>
              <a:ext uri="{FF2B5EF4-FFF2-40B4-BE49-F238E27FC236}">
                <a16:creationId xmlns:a16="http://schemas.microsoft.com/office/drawing/2014/main" id="{D36E93BA-F215-47FD-A3A7-80E28C966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67" y="2581534"/>
            <a:ext cx="404813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C:\Users\crowe\Downloads\1469543262_youtube_v2.png">
            <a:extLst>
              <a:ext uri="{FF2B5EF4-FFF2-40B4-BE49-F238E27FC236}">
                <a16:creationId xmlns:a16="http://schemas.microsoft.com/office/drawing/2014/main" id="{4553A009-7FD8-42E7-984C-383E0828E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405" y="3084771"/>
            <a:ext cx="406400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40FF5608-E7ED-431E-838F-0D9912A4CD16}"/>
              </a:ext>
            </a:extLst>
          </p:cNvPr>
          <p:cNvGrpSpPr/>
          <p:nvPr/>
        </p:nvGrpSpPr>
        <p:grpSpPr>
          <a:xfrm>
            <a:off x="9362272" y="3465794"/>
            <a:ext cx="2247909" cy="2201807"/>
            <a:chOff x="-2039938" y="4012733"/>
            <a:chExt cx="1935163" cy="1895475"/>
          </a:xfrm>
          <a:solidFill>
            <a:srgbClr val="2092B6">
              <a:alpha val="25098"/>
            </a:srgbClr>
          </a:solidFill>
        </p:grpSpPr>
        <p:sp>
          <p:nvSpPr>
            <p:cNvPr id="15" name="Freeform 58">
              <a:extLst>
                <a:ext uri="{FF2B5EF4-FFF2-40B4-BE49-F238E27FC236}">
                  <a16:creationId xmlns:a16="http://schemas.microsoft.com/office/drawing/2014/main" id="{26B2D6D6-40E5-43EB-AD6D-B0D11613340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189038" y="4012733"/>
              <a:ext cx="663575" cy="636588"/>
            </a:xfrm>
            <a:custGeom>
              <a:avLst/>
              <a:gdLst>
                <a:gd name="T0" fmla="*/ 94 w 237"/>
                <a:gd name="T1" fmla="*/ 55 h 227"/>
                <a:gd name="T2" fmla="*/ 102 w 237"/>
                <a:gd name="T3" fmla="*/ 28 h 227"/>
                <a:gd name="T4" fmla="*/ 93 w 237"/>
                <a:gd name="T5" fmla="*/ 13 h 227"/>
                <a:gd name="T6" fmla="*/ 67 w 237"/>
                <a:gd name="T7" fmla="*/ 5 h 227"/>
                <a:gd name="T8" fmla="*/ 59 w 237"/>
                <a:gd name="T9" fmla="*/ 32 h 227"/>
                <a:gd name="T10" fmla="*/ 67 w 237"/>
                <a:gd name="T11" fmla="*/ 47 h 227"/>
                <a:gd name="T12" fmla="*/ 94 w 237"/>
                <a:gd name="T13" fmla="*/ 55 h 227"/>
                <a:gd name="T14" fmla="*/ 205 w 237"/>
                <a:gd name="T15" fmla="*/ 15 h 227"/>
                <a:gd name="T16" fmla="*/ 177 w 237"/>
                <a:gd name="T17" fmla="*/ 16 h 227"/>
                <a:gd name="T18" fmla="*/ 112 w 237"/>
                <a:gd name="T19" fmla="*/ 86 h 227"/>
                <a:gd name="T20" fmla="*/ 18 w 237"/>
                <a:gd name="T21" fmla="*/ 104 h 227"/>
                <a:gd name="T22" fmla="*/ 2 w 237"/>
                <a:gd name="T23" fmla="*/ 128 h 227"/>
                <a:gd name="T24" fmla="*/ 25 w 237"/>
                <a:gd name="T25" fmla="*/ 143 h 227"/>
                <a:gd name="T26" fmla="*/ 99 w 237"/>
                <a:gd name="T27" fmla="*/ 129 h 227"/>
                <a:gd name="T28" fmla="*/ 89 w 237"/>
                <a:gd name="T29" fmla="*/ 203 h 227"/>
                <a:gd name="T30" fmla="*/ 107 w 237"/>
                <a:gd name="T31" fmla="*/ 225 h 227"/>
                <a:gd name="T32" fmla="*/ 129 w 237"/>
                <a:gd name="T33" fmla="*/ 208 h 227"/>
                <a:gd name="T34" fmla="*/ 138 w 237"/>
                <a:gd name="T35" fmla="*/ 134 h 227"/>
                <a:gd name="T36" fmla="*/ 206 w 237"/>
                <a:gd name="T37" fmla="*/ 166 h 227"/>
                <a:gd name="T38" fmla="*/ 232 w 237"/>
                <a:gd name="T39" fmla="*/ 156 h 227"/>
                <a:gd name="T40" fmla="*/ 223 w 237"/>
                <a:gd name="T41" fmla="*/ 130 h 227"/>
                <a:gd name="T42" fmla="*/ 155 w 237"/>
                <a:gd name="T43" fmla="*/ 98 h 227"/>
                <a:gd name="T44" fmla="*/ 206 w 237"/>
                <a:gd name="T45" fmla="*/ 43 h 227"/>
                <a:gd name="T46" fmla="*/ 205 w 237"/>
                <a:gd name="T47" fmla="*/ 15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7" h="227">
                  <a:moveTo>
                    <a:pt x="94" y="55"/>
                  </a:moveTo>
                  <a:cubicBezTo>
                    <a:pt x="104" y="50"/>
                    <a:pt x="107" y="38"/>
                    <a:pt x="102" y="28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88" y="3"/>
                    <a:pt x="76" y="0"/>
                    <a:pt x="67" y="5"/>
                  </a:cubicBezTo>
                  <a:cubicBezTo>
                    <a:pt x="57" y="10"/>
                    <a:pt x="54" y="23"/>
                    <a:pt x="59" y="32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73" y="57"/>
                    <a:pt x="85" y="61"/>
                    <a:pt x="94" y="55"/>
                  </a:cubicBezTo>
                  <a:moveTo>
                    <a:pt x="205" y="15"/>
                  </a:moveTo>
                  <a:cubicBezTo>
                    <a:pt x="197" y="8"/>
                    <a:pt x="184" y="8"/>
                    <a:pt x="177" y="1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7" y="107"/>
                    <a:pt x="0" y="117"/>
                    <a:pt x="2" y="128"/>
                  </a:cubicBezTo>
                  <a:cubicBezTo>
                    <a:pt x="4" y="138"/>
                    <a:pt x="15" y="145"/>
                    <a:pt x="25" y="143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89" y="203"/>
                    <a:pt x="89" y="203"/>
                    <a:pt x="89" y="203"/>
                  </a:cubicBezTo>
                  <a:cubicBezTo>
                    <a:pt x="88" y="214"/>
                    <a:pt x="96" y="224"/>
                    <a:pt x="107" y="225"/>
                  </a:cubicBezTo>
                  <a:cubicBezTo>
                    <a:pt x="118" y="227"/>
                    <a:pt x="128" y="219"/>
                    <a:pt x="129" y="208"/>
                  </a:cubicBezTo>
                  <a:cubicBezTo>
                    <a:pt x="138" y="134"/>
                    <a:pt x="138" y="134"/>
                    <a:pt x="138" y="134"/>
                  </a:cubicBezTo>
                  <a:cubicBezTo>
                    <a:pt x="206" y="166"/>
                    <a:pt x="206" y="166"/>
                    <a:pt x="206" y="166"/>
                  </a:cubicBezTo>
                  <a:cubicBezTo>
                    <a:pt x="216" y="170"/>
                    <a:pt x="227" y="166"/>
                    <a:pt x="232" y="156"/>
                  </a:cubicBezTo>
                  <a:cubicBezTo>
                    <a:pt x="237" y="146"/>
                    <a:pt x="232" y="134"/>
                    <a:pt x="223" y="130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206" y="43"/>
                    <a:pt x="206" y="43"/>
                    <a:pt x="206" y="43"/>
                  </a:cubicBezTo>
                  <a:cubicBezTo>
                    <a:pt x="213" y="35"/>
                    <a:pt x="213" y="23"/>
                    <a:pt x="205" y="1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6" name="Freeform 59">
              <a:extLst>
                <a:ext uri="{FF2B5EF4-FFF2-40B4-BE49-F238E27FC236}">
                  <a16:creationId xmlns:a16="http://schemas.microsoft.com/office/drawing/2014/main" id="{90BD12B1-0D8E-483D-9CD5-BFDCB35C8BB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2039938" y="4474695"/>
              <a:ext cx="965200" cy="925513"/>
            </a:xfrm>
            <a:custGeom>
              <a:avLst/>
              <a:gdLst>
                <a:gd name="T0" fmla="*/ 137 w 344"/>
                <a:gd name="T1" fmla="*/ 80 h 330"/>
                <a:gd name="T2" fmla="*/ 148 w 344"/>
                <a:gd name="T3" fmla="*/ 41 h 330"/>
                <a:gd name="T4" fmla="*/ 136 w 344"/>
                <a:gd name="T5" fmla="*/ 19 h 330"/>
                <a:gd name="T6" fmla="*/ 97 w 344"/>
                <a:gd name="T7" fmla="*/ 7 h 330"/>
                <a:gd name="T8" fmla="*/ 85 w 344"/>
                <a:gd name="T9" fmla="*/ 47 h 330"/>
                <a:gd name="T10" fmla="*/ 98 w 344"/>
                <a:gd name="T11" fmla="*/ 69 h 330"/>
                <a:gd name="T12" fmla="*/ 137 w 344"/>
                <a:gd name="T13" fmla="*/ 80 h 330"/>
                <a:gd name="T14" fmla="*/ 298 w 344"/>
                <a:gd name="T15" fmla="*/ 22 h 330"/>
                <a:gd name="T16" fmla="*/ 257 w 344"/>
                <a:gd name="T17" fmla="*/ 24 h 330"/>
                <a:gd name="T18" fmla="*/ 163 w 344"/>
                <a:gd name="T19" fmla="*/ 125 h 330"/>
                <a:gd name="T20" fmla="*/ 26 w 344"/>
                <a:gd name="T21" fmla="*/ 152 h 330"/>
                <a:gd name="T22" fmla="*/ 3 w 344"/>
                <a:gd name="T23" fmla="*/ 185 h 330"/>
                <a:gd name="T24" fmla="*/ 37 w 344"/>
                <a:gd name="T25" fmla="*/ 208 h 330"/>
                <a:gd name="T26" fmla="*/ 143 w 344"/>
                <a:gd name="T27" fmla="*/ 187 h 330"/>
                <a:gd name="T28" fmla="*/ 130 w 344"/>
                <a:gd name="T29" fmla="*/ 296 h 330"/>
                <a:gd name="T30" fmla="*/ 155 w 344"/>
                <a:gd name="T31" fmla="*/ 328 h 330"/>
                <a:gd name="T32" fmla="*/ 187 w 344"/>
                <a:gd name="T33" fmla="*/ 303 h 330"/>
                <a:gd name="T34" fmla="*/ 201 w 344"/>
                <a:gd name="T35" fmla="*/ 195 h 330"/>
                <a:gd name="T36" fmla="*/ 299 w 344"/>
                <a:gd name="T37" fmla="*/ 241 h 330"/>
                <a:gd name="T38" fmla="*/ 337 w 344"/>
                <a:gd name="T39" fmla="*/ 227 h 330"/>
                <a:gd name="T40" fmla="*/ 323 w 344"/>
                <a:gd name="T41" fmla="*/ 188 h 330"/>
                <a:gd name="T42" fmla="*/ 225 w 344"/>
                <a:gd name="T43" fmla="*/ 143 h 330"/>
                <a:gd name="T44" fmla="*/ 299 w 344"/>
                <a:gd name="T45" fmla="*/ 63 h 330"/>
                <a:gd name="T46" fmla="*/ 298 w 344"/>
                <a:gd name="T47" fmla="*/ 22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4" h="330">
                  <a:moveTo>
                    <a:pt x="137" y="80"/>
                  </a:moveTo>
                  <a:cubicBezTo>
                    <a:pt x="151" y="72"/>
                    <a:pt x="156" y="55"/>
                    <a:pt x="148" y="41"/>
                  </a:cubicBezTo>
                  <a:cubicBezTo>
                    <a:pt x="136" y="19"/>
                    <a:pt x="136" y="19"/>
                    <a:pt x="136" y="19"/>
                  </a:cubicBezTo>
                  <a:cubicBezTo>
                    <a:pt x="128" y="5"/>
                    <a:pt x="111" y="0"/>
                    <a:pt x="97" y="7"/>
                  </a:cubicBezTo>
                  <a:cubicBezTo>
                    <a:pt x="83" y="15"/>
                    <a:pt x="78" y="33"/>
                    <a:pt x="85" y="47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106" y="83"/>
                    <a:pt x="123" y="88"/>
                    <a:pt x="137" y="80"/>
                  </a:cubicBezTo>
                  <a:moveTo>
                    <a:pt x="298" y="22"/>
                  </a:moveTo>
                  <a:cubicBezTo>
                    <a:pt x="286" y="11"/>
                    <a:pt x="268" y="12"/>
                    <a:pt x="257" y="24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10" y="155"/>
                    <a:pt x="0" y="170"/>
                    <a:pt x="3" y="185"/>
                  </a:cubicBezTo>
                  <a:cubicBezTo>
                    <a:pt x="6" y="201"/>
                    <a:pt x="21" y="211"/>
                    <a:pt x="37" y="208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30" y="296"/>
                    <a:pt x="130" y="296"/>
                    <a:pt x="130" y="296"/>
                  </a:cubicBezTo>
                  <a:cubicBezTo>
                    <a:pt x="128" y="311"/>
                    <a:pt x="139" y="326"/>
                    <a:pt x="155" y="328"/>
                  </a:cubicBezTo>
                  <a:cubicBezTo>
                    <a:pt x="171" y="330"/>
                    <a:pt x="185" y="318"/>
                    <a:pt x="187" y="303"/>
                  </a:cubicBezTo>
                  <a:cubicBezTo>
                    <a:pt x="201" y="195"/>
                    <a:pt x="201" y="195"/>
                    <a:pt x="201" y="195"/>
                  </a:cubicBezTo>
                  <a:cubicBezTo>
                    <a:pt x="299" y="241"/>
                    <a:pt x="299" y="241"/>
                    <a:pt x="299" y="241"/>
                  </a:cubicBezTo>
                  <a:cubicBezTo>
                    <a:pt x="314" y="247"/>
                    <a:pt x="331" y="241"/>
                    <a:pt x="337" y="227"/>
                  </a:cubicBezTo>
                  <a:cubicBezTo>
                    <a:pt x="344" y="212"/>
                    <a:pt x="338" y="195"/>
                    <a:pt x="323" y="188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99" y="63"/>
                    <a:pt x="299" y="63"/>
                    <a:pt x="299" y="63"/>
                  </a:cubicBezTo>
                  <a:cubicBezTo>
                    <a:pt x="310" y="51"/>
                    <a:pt x="309" y="33"/>
                    <a:pt x="298" y="2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7" name="Freeform 60">
              <a:extLst>
                <a:ext uri="{FF2B5EF4-FFF2-40B4-BE49-F238E27FC236}">
                  <a16:creationId xmlns:a16="http://schemas.microsoft.com/office/drawing/2014/main" id="{54A7EB9D-6E4F-40FA-9B6C-996DEFAC19F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198563" y="4825533"/>
              <a:ext cx="1093788" cy="1082675"/>
            </a:xfrm>
            <a:custGeom>
              <a:avLst/>
              <a:gdLst>
                <a:gd name="T0" fmla="*/ 168 w 390"/>
                <a:gd name="T1" fmla="*/ 96 h 386"/>
                <a:gd name="T2" fmla="*/ 185 w 390"/>
                <a:gd name="T3" fmla="*/ 52 h 386"/>
                <a:gd name="T4" fmla="*/ 174 w 390"/>
                <a:gd name="T5" fmla="*/ 25 h 386"/>
                <a:gd name="T6" fmla="*/ 130 w 390"/>
                <a:gd name="T7" fmla="*/ 8 h 386"/>
                <a:gd name="T8" fmla="*/ 112 w 390"/>
                <a:gd name="T9" fmla="*/ 51 h 386"/>
                <a:gd name="T10" fmla="*/ 124 w 390"/>
                <a:gd name="T11" fmla="*/ 78 h 386"/>
                <a:gd name="T12" fmla="*/ 168 w 390"/>
                <a:gd name="T13" fmla="*/ 96 h 386"/>
                <a:gd name="T14" fmla="*/ 359 w 390"/>
                <a:gd name="T15" fmla="*/ 48 h 386"/>
                <a:gd name="T16" fmla="*/ 312 w 390"/>
                <a:gd name="T17" fmla="*/ 45 h 386"/>
                <a:gd name="T18" fmla="*/ 192 w 390"/>
                <a:gd name="T19" fmla="*/ 150 h 386"/>
                <a:gd name="T20" fmla="*/ 32 w 390"/>
                <a:gd name="T21" fmla="*/ 165 h 386"/>
                <a:gd name="T22" fmla="*/ 2 w 390"/>
                <a:gd name="T23" fmla="*/ 201 h 386"/>
                <a:gd name="T24" fmla="*/ 38 w 390"/>
                <a:gd name="T25" fmla="*/ 231 h 386"/>
                <a:gd name="T26" fmla="*/ 163 w 390"/>
                <a:gd name="T27" fmla="*/ 220 h 386"/>
                <a:gd name="T28" fmla="*/ 135 w 390"/>
                <a:gd name="T29" fmla="*/ 342 h 386"/>
                <a:gd name="T30" fmla="*/ 160 w 390"/>
                <a:gd name="T31" fmla="*/ 382 h 386"/>
                <a:gd name="T32" fmla="*/ 200 w 390"/>
                <a:gd name="T33" fmla="*/ 357 h 386"/>
                <a:gd name="T34" fmla="*/ 227 w 390"/>
                <a:gd name="T35" fmla="*/ 235 h 386"/>
                <a:gd name="T36" fmla="*/ 335 w 390"/>
                <a:gd name="T37" fmla="*/ 299 h 386"/>
                <a:gd name="T38" fmla="*/ 381 w 390"/>
                <a:gd name="T39" fmla="*/ 287 h 386"/>
                <a:gd name="T40" fmla="*/ 369 w 390"/>
                <a:gd name="T41" fmla="*/ 242 h 386"/>
                <a:gd name="T42" fmla="*/ 262 w 390"/>
                <a:gd name="T43" fmla="*/ 178 h 386"/>
                <a:gd name="T44" fmla="*/ 356 w 390"/>
                <a:gd name="T45" fmla="*/ 95 h 386"/>
                <a:gd name="T46" fmla="*/ 359 w 390"/>
                <a:gd name="T47" fmla="*/ 48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0" h="386">
                  <a:moveTo>
                    <a:pt x="168" y="96"/>
                  </a:moveTo>
                  <a:cubicBezTo>
                    <a:pt x="185" y="89"/>
                    <a:pt x="192" y="69"/>
                    <a:pt x="185" y="52"/>
                  </a:cubicBezTo>
                  <a:cubicBezTo>
                    <a:pt x="174" y="25"/>
                    <a:pt x="174" y="25"/>
                    <a:pt x="174" y="25"/>
                  </a:cubicBezTo>
                  <a:cubicBezTo>
                    <a:pt x="166" y="8"/>
                    <a:pt x="147" y="0"/>
                    <a:pt x="130" y="8"/>
                  </a:cubicBezTo>
                  <a:cubicBezTo>
                    <a:pt x="113" y="15"/>
                    <a:pt x="105" y="35"/>
                    <a:pt x="112" y="51"/>
                  </a:cubicBezTo>
                  <a:cubicBezTo>
                    <a:pt x="124" y="78"/>
                    <a:pt x="124" y="78"/>
                    <a:pt x="124" y="78"/>
                  </a:cubicBezTo>
                  <a:cubicBezTo>
                    <a:pt x="131" y="95"/>
                    <a:pt x="151" y="103"/>
                    <a:pt x="168" y="96"/>
                  </a:cubicBezTo>
                  <a:moveTo>
                    <a:pt x="359" y="48"/>
                  </a:moveTo>
                  <a:cubicBezTo>
                    <a:pt x="347" y="34"/>
                    <a:pt x="326" y="33"/>
                    <a:pt x="312" y="45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13" y="167"/>
                    <a:pt x="0" y="183"/>
                    <a:pt x="2" y="201"/>
                  </a:cubicBezTo>
                  <a:cubicBezTo>
                    <a:pt x="3" y="220"/>
                    <a:pt x="19" y="233"/>
                    <a:pt x="38" y="231"/>
                  </a:cubicBezTo>
                  <a:cubicBezTo>
                    <a:pt x="163" y="220"/>
                    <a:pt x="163" y="220"/>
                    <a:pt x="163" y="220"/>
                  </a:cubicBezTo>
                  <a:cubicBezTo>
                    <a:pt x="135" y="342"/>
                    <a:pt x="135" y="342"/>
                    <a:pt x="135" y="342"/>
                  </a:cubicBezTo>
                  <a:cubicBezTo>
                    <a:pt x="131" y="360"/>
                    <a:pt x="142" y="378"/>
                    <a:pt x="160" y="382"/>
                  </a:cubicBezTo>
                  <a:cubicBezTo>
                    <a:pt x="178" y="386"/>
                    <a:pt x="196" y="375"/>
                    <a:pt x="200" y="357"/>
                  </a:cubicBezTo>
                  <a:cubicBezTo>
                    <a:pt x="227" y="235"/>
                    <a:pt x="227" y="235"/>
                    <a:pt x="227" y="235"/>
                  </a:cubicBezTo>
                  <a:cubicBezTo>
                    <a:pt x="335" y="299"/>
                    <a:pt x="335" y="299"/>
                    <a:pt x="335" y="299"/>
                  </a:cubicBezTo>
                  <a:cubicBezTo>
                    <a:pt x="351" y="308"/>
                    <a:pt x="371" y="303"/>
                    <a:pt x="381" y="287"/>
                  </a:cubicBezTo>
                  <a:cubicBezTo>
                    <a:pt x="390" y="272"/>
                    <a:pt x="385" y="251"/>
                    <a:pt x="369" y="242"/>
                  </a:cubicBezTo>
                  <a:cubicBezTo>
                    <a:pt x="262" y="178"/>
                    <a:pt x="262" y="178"/>
                    <a:pt x="262" y="178"/>
                  </a:cubicBezTo>
                  <a:cubicBezTo>
                    <a:pt x="356" y="95"/>
                    <a:pt x="356" y="95"/>
                    <a:pt x="356" y="95"/>
                  </a:cubicBezTo>
                  <a:cubicBezTo>
                    <a:pt x="370" y="83"/>
                    <a:pt x="371" y="62"/>
                    <a:pt x="359" y="4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700935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ED7D3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" id="{B706EACD-EA6B-4E7B-95B6-07E411A3DD26}" vid="{96BCBDBA-7755-4F72-92EE-F736C6CD048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FF968D7D623B49A38C92B195A00D6F" ma:contentTypeVersion="13" ma:contentTypeDescription="Create a new document." ma:contentTypeScope="" ma:versionID="7d3ffb01be22d656b4d9dbcf347c93a4">
  <xsd:schema xmlns:xsd="http://www.w3.org/2001/XMLSchema" xmlns:xs="http://www.w3.org/2001/XMLSchema" xmlns:p="http://schemas.microsoft.com/office/2006/metadata/properties" xmlns:ns3="f3ae5705-c5d5-4d7f-a3c3-b0f33d726166" xmlns:ns4="d17d8af2-24a6-4389-8897-5ca1d95337a9" targetNamespace="http://schemas.microsoft.com/office/2006/metadata/properties" ma:root="true" ma:fieldsID="acbb63db621ff90fe3935933b04f0497" ns3:_="" ns4:_="">
    <xsd:import namespace="f3ae5705-c5d5-4d7f-a3c3-b0f33d726166"/>
    <xsd:import namespace="d17d8af2-24a6-4389-8897-5ca1d95337a9"/>
    <xsd:element name="properties">
      <xsd:complexType>
        <xsd:sequence>
          <xsd:element name="documentManagement">
            <xsd:complexType>
              <xsd:all>
                <xsd:element ref="ns3:SharedWithDetails" minOccurs="0"/>
                <xsd:element ref="ns3:SharedWithUser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ae5705-c5d5-4d7f-a3c3-b0f33d726166" elementFormDefault="qualified">
    <xsd:import namespace="http://schemas.microsoft.com/office/2006/documentManagement/types"/>
    <xsd:import namespace="http://schemas.microsoft.com/office/infopath/2007/PartnerControls"/>
    <xsd:element name="SharedWithDetails" ma:index="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edWithUsers" ma:index="9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7d8af2-24a6-4389-8897-5ca1d95337a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f3ae5705-c5d5-4d7f-a3c3-b0f33d726166">
      <UserInfo>
        <DisplayName>Nicholas Whittaker</DisplayName>
        <AccountId>29</AccountId>
        <AccountType/>
      </UserInfo>
      <UserInfo>
        <DisplayName>Jemma Allman</DisplayName>
        <AccountId>28</AccountId>
        <AccountType/>
      </UserInfo>
      <UserInfo>
        <DisplayName>Sue Leaver</DisplayName>
        <AccountId>99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B2B6170-5856-47E8-95C3-131C20FA67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3ae5705-c5d5-4d7f-a3c3-b0f33d726166"/>
    <ds:schemaRef ds:uri="d17d8af2-24a6-4389-8897-5ca1d95337a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D3BF1DB-18DB-4BDD-A316-C114FEF6691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3DDD289-A6A3-4615-90B4-ED04776FE8C5}">
  <ds:schemaRefs>
    <ds:schemaRef ds:uri="http://schemas.microsoft.com/office/2006/metadata/properties"/>
    <ds:schemaRef ds:uri="http://schemas.microsoft.com/office/infopath/2007/PartnerControls"/>
    <ds:schemaRef ds:uri="f3ae5705-c5d5-4d7f-a3c3-b0f33d72616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5344</TotalTime>
  <Words>439</Words>
  <Application>Microsoft Office PowerPoint</Application>
  <PresentationFormat>Widescreen</PresentationFormat>
  <Paragraphs>41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Tahoma</vt:lpstr>
      <vt:lpstr>Wingdings</vt:lpstr>
      <vt:lpstr>Office Theme</vt:lpstr>
      <vt:lpstr>Area SEND Update NatSIP/Hoss – ‘Back to the Future’</vt:lpstr>
      <vt:lpstr>HMCI commentary – area SEND: </vt:lpstr>
      <vt:lpstr>Area SEND interim visits: </vt:lpstr>
      <vt:lpstr>Next steps: </vt:lpstr>
      <vt:lpstr>Ofsted on the web and social media: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Swain (Social Care Policy)</dc:creator>
  <cp:lastModifiedBy>Lindsey Rousseau</cp:lastModifiedBy>
  <cp:revision>57</cp:revision>
  <cp:lastPrinted>2020-12-11T10:34:07Z</cp:lastPrinted>
  <dcterms:created xsi:type="dcterms:W3CDTF">2019-11-07T14:53:06Z</dcterms:created>
  <dcterms:modified xsi:type="dcterms:W3CDTF">2021-02-03T11:24:26Z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0x010100E5FF968D7D623B49A38C92B195A00D6F</vt:lpwstr>
  </property>
  <property fmtid="{D5CDD505-2E9C-101B-9397-08002B2CF9AE}" pid="3" name="OfstedDepartment">
    <vt:lpwstr/>
  </property>
  <property fmtid="{D5CDD505-2E9C-101B-9397-08002B2CF9AE}" pid="4" name="Directorate">
    <vt:lpwstr/>
  </property>
  <property fmtid="{D5CDD505-2E9C-101B-9397-08002B2CF9AE}" pid="5" name="OfstedTeam">
    <vt:lpwstr/>
  </property>
  <property fmtid="{D5CDD505-2E9C-101B-9397-08002B2CF9AE}" pid="6" name="DocumentType">
    <vt:lpwstr/>
  </property>
</Properties>
</file>