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95" r:id="rId2"/>
    <p:sldId id="297" r:id="rId3"/>
    <p:sldId id="298" r:id="rId4"/>
    <p:sldId id="299" r:id="rId5"/>
    <p:sldId id="300" r:id="rId6"/>
    <p:sldId id="301" r:id="rId7"/>
    <p:sldId id="302" r:id="rId8"/>
    <p:sldId id="304" r:id="rId9"/>
    <p:sldId id="320" r:id="rId10"/>
    <p:sldId id="303" r:id="rId11"/>
    <p:sldId id="321" r:id="rId12"/>
    <p:sldId id="322" r:id="rId13"/>
    <p:sldId id="307" r:id="rId14"/>
    <p:sldId id="309" r:id="rId15"/>
    <p:sldId id="323" r:id="rId16"/>
    <p:sldId id="312" r:id="rId17"/>
    <p:sldId id="324" r:id="rId18"/>
    <p:sldId id="313" r:id="rId19"/>
    <p:sldId id="314" r:id="rId20"/>
    <p:sldId id="316" r:id="rId21"/>
    <p:sldId id="325" r:id="rId22"/>
    <p:sldId id="268" r:id="rId23"/>
  </p:sldIdLst>
  <p:sldSz cx="12195175" cy="6859588"/>
  <p:notesSz cx="6888163" cy="100218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1pPr>
    <a:lvl2pPr marL="610042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2pPr>
    <a:lvl3pPr marL="1220084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3pPr>
    <a:lvl4pPr marL="1830126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4pPr>
    <a:lvl5pPr marL="2440168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5pPr>
    <a:lvl6pPr marL="3050210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6pPr>
    <a:lvl7pPr marL="3660252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7pPr>
    <a:lvl8pPr marL="4270294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8pPr>
    <a:lvl9pPr marL="4880336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435" userDrawn="1">
          <p15:clr>
            <a:srgbClr val="A4A3A4"/>
          </p15:clr>
        </p15:guide>
        <p15:guide id="2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7027B"/>
    <a:srgbClr val="C6007E"/>
    <a:srgbClr val="0092BC"/>
    <a:srgbClr val="46829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66" autoAdjust="0"/>
    <p:restoredTop sz="90888" autoAdjust="0"/>
  </p:normalViewPr>
  <p:slideViewPr>
    <p:cSldViewPr>
      <p:cViewPr>
        <p:scale>
          <a:sx n="98" d="100"/>
          <a:sy n="98" d="100"/>
        </p:scale>
        <p:origin x="-738" y="-174"/>
      </p:cViewPr>
      <p:guideLst>
        <p:guide orient="horz" pos="1435"/>
        <p:guide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1C89B3-D94A-4873-8AFB-EBBE661C257D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F75739-AB56-473F-920F-D6AB25C528E3}">
      <dgm:prSet phldrT="[Text]"/>
      <dgm:spPr/>
      <dgm:t>
        <a:bodyPr/>
        <a:lstStyle/>
        <a:p>
          <a:r>
            <a:rPr lang="en-US" dirty="0" smtClean="0"/>
            <a:t>Occupation proposal</a:t>
          </a:r>
          <a:endParaRPr lang="en-US" dirty="0"/>
        </a:p>
      </dgm:t>
    </dgm:pt>
    <dgm:pt modelId="{6CB0F5AD-5B0D-48AE-8E72-351675E708FB}" type="parTrans" cxnId="{74225A29-5B95-4AE6-A7E8-C9167DD5E8FE}">
      <dgm:prSet/>
      <dgm:spPr/>
      <dgm:t>
        <a:bodyPr/>
        <a:lstStyle/>
        <a:p>
          <a:endParaRPr lang="en-US"/>
        </a:p>
      </dgm:t>
    </dgm:pt>
    <dgm:pt modelId="{958DAB96-CA1C-40A5-8117-EDBB98B20829}" type="sibTrans" cxnId="{74225A29-5B95-4AE6-A7E8-C9167DD5E8FE}">
      <dgm:prSet/>
      <dgm:spPr/>
      <dgm:t>
        <a:bodyPr/>
        <a:lstStyle/>
        <a:p>
          <a:endParaRPr lang="en-US"/>
        </a:p>
      </dgm:t>
    </dgm:pt>
    <dgm:pt modelId="{5B219A9B-21E0-41C7-8A36-A89AAD545623}">
      <dgm:prSet phldrT="[Text]" custT="1"/>
      <dgm:spPr/>
      <dgm:t>
        <a:bodyPr/>
        <a:lstStyle/>
        <a:p>
          <a:r>
            <a:rPr lang="en-US" sz="1200" dirty="0" smtClean="0"/>
            <a:t>Trailblazer reflective of  likely  users of standard</a:t>
          </a:r>
          <a:endParaRPr lang="en-US" sz="1200" dirty="0"/>
        </a:p>
      </dgm:t>
    </dgm:pt>
    <dgm:pt modelId="{36A30E2E-E79B-440D-AB13-301C8FEE28DA}" type="parTrans" cxnId="{13604EB2-5FE7-4B29-AA0E-CFB42EBAC6A1}">
      <dgm:prSet/>
      <dgm:spPr/>
      <dgm:t>
        <a:bodyPr/>
        <a:lstStyle/>
        <a:p>
          <a:endParaRPr lang="en-US" dirty="0"/>
        </a:p>
      </dgm:t>
    </dgm:pt>
    <dgm:pt modelId="{0E49361B-F319-49CB-9133-A1B1B3C22EFB}" type="sibTrans" cxnId="{13604EB2-5FE7-4B29-AA0E-CFB42EBAC6A1}">
      <dgm:prSet/>
      <dgm:spPr/>
      <dgm:t>
        <a:bodyPr/>
        <a:lstStyle/>
        <a:p>
          <a:endParaRPr lang="en-US"/>
        </a:p>
      </dgm:t>
    </dgm:pt>
    <dgm:pt modelId="{2C0761C0-C918-4CF8-83DC-A78398E394C1}">
      <dgm:prSet phldrT="[Text]" custT="1"/>
      <dgm:spPr/>
      <dgm:t>
        <a:bodyPr/>
        <a:lstStyle/>
        <a:p>
          <a:r>
            <a:rPr lang="en-US" sz="1200" dirty="0" smtClean="0"/>
            <a:t>Demand in labour market for occupation</a:t>
          </a:r>
          <a:endParaRPr lang="en-US" sz="1200" dirty="0"/>
        </a:p>
      </dgm:t>
    </dgm:pt>
    <dgm:pt modelId="{6A1890B4-A07C-4F1A-9F02-4C4876AC884C}" type="parTrans" cxnId="{275DDBEB-038B-4349-B560-860920E4C925}">
      <dgm:prSet/>
      <dgm:spPr/>
      <dgm:t>
        <a:bodyPr/>
        <a:lstStyle/>
        <a:p>
          <a:endParaRPr lang="en-US" dirty="0"/>
        </a:p>
      </dgm:t>
    </dgm:pt>
    <dgm:pt modelId="{83912F0A-D487-4C1E-A90B-EA4E467D8D65}" type="sibTrans" cxnId="{275DDBEB-038B-4349-B560-860920E4C925}">
      <dgm:prSet/>
      <dgm:spPr/>
      <dgm:t>
        <a:bodyPr/>
        <a:lstStyle/>
        <a:p>
          <a:endParaRPr lang="en-US"/>
        </a:p>
      </dgm:t>
    </dgm:pt>
    <dgm:pt modelId="{72623286-F379-474C-B480-2CDA4BFEF833}">
      <dgm:prSet phldrT="[Text]" custT="1"/>
      <dgm:spPr/>
      <dgm:t>
        <a:bodyPr/>
        <a:lstStyle/>
        <a:p>
          <a:r>
            <a:rPr lang="en-US" sz="1200" dirty="0" smtClean="0"/>
            <a:t>Transferable to a range of employers  &amp; secures earning potential etc.</a:t>
          </a:r>
          <a:endParaRPr lang="en-US" sz="1200" dirty="0"/>
        </a:p>
      </dgm:t>
    </dgm:pt>
    <dgm:pt modelId="{2E7C233F-5322-420B-8515-286343FDA5A8}" type="parTrans" cxnId="{5B9F3871-03C1-44B2-BEC9-0074D6AC1BB3}">
      <dgm:prSet/>
      <dgm:spPr/>
      <dgm:t>
        <a:bodyPr/>
        <a:lstStyle/>
        <a:p>
          <a:endParaRPr lang="en-US" dirty="0"/>
        </a:p>
      </dgm:t>
    </dgm:pt>
    <dgm:pt modelId="{979BE45A-584A-4991-B67E-2B724047494F}" type="sibTrans" cxnId="{5B9F3871-03C1-44B2-BEC9-0074D6AC1BB3}">
      <dgm:prSet/>
      <dgm:spPr/>
      <dgm:t>
        <a:bodyPr/>
        <a:lstStyle/>
        <a:p>
          <a:endParaRPr lang="en-US"/>
        </a:p>
      </dgm:t>
    </dgm:pt>
    <dgm:pt modelId="{D83BD6BA-3B4E-4211-B6D6-8DB507CB7C18}">
      <dgm:prSet phldrT="[Text]" custT="1"/>
      <dgm:spPr/>
      <dgm:t>
        <a:bodyPr/>
        <a:lstStyle/>
        <a:p>
          <a:r>
            <a:rPr lang="en-US" sz="1200" dirty="0" smtClean="0"/>
            <a:t>Is recognized by a range of employers and people practising the occupation</a:t>
          </a:r>
          <a:endParaRPr lang="en-US" sz="1200" dirty="0"/>
        </a:p>
      </dgm:t>
    </dgm:pt>
    <dgm:pt modelId="{709628B4-9A24-46C9-B468-18E2FC4AFD6E}" type="parTrans" cxnId="{4F71662C-62E1-4A7D-B403-034245C76356}">
      <dgm:prSet/>
      <dgm:spPr/>
      <dgm:t>
        <a:bodyPr/>
        <a:lstStyle/>
        <a:p>
          <a:endParaRPr lang="en-US" dirty="0"/>
        </a:p>
      </dgm:t>
    </dgm:pt>
    <dgm:pt modelId="{8D6DF089-EDB6-43D0-9246-6C5C2AEC097A}" type="sibTrans" cxnId="{4F71662C-62E1-4A7D-B403-034245C76356}">
      <dgm:prSet/>
      <dgm:spPr/>
      <dgm:t>
        <a:bodyPr/>
        <a:lstStyle/>
        <a:p>
          <a:endParaRPr lang="en-US"/>
        </a:p>
      </dgm:t>
    </dgm:pt>
    <dgm:pt modelId="{4C308218-49AA-48F9-9C41-5D2E945C6816}">
      <dgm:prSet custT="1"/>
      <dgm:spPr/>
      <dgm:t>
        <a:bodyPr/>
        <a:lstStyle/>
        <a:p>
          <a:r>
            <a:rPr lang="en-US" sz="1100" dirty="0" smtClean="0"/>
            <a:t>Sufficiently broad, deep &amp; skilled -  needs  at least a year of employment  &amp; training  -  20% off- the- job</a:t>
          </a:r>
          <a:endParaRPr lang="en-US" sz="1100" dirty="0"/>
        </a:p>
      </dgm:t>
    </dgm:pt>
    <dgm:pt modelId="{27457E14-7EEF-493A-93D6-DA5F522D0B01}" type="parTrans" cxnId="{2032BA16-BA11-4DAD-9C39-CB9AE95BC2D7}">
      <dgm:prSet/>
      <dgm:spPr/>
      <dgm:t>
        <a:bodyPr/>
        <a:lstStyle/>
        <a:p>
          <a:endParaRPr lang="en-US" dirty="0"/>
        </a:p>
      </dgm:t>
    </dgm:pt>
    <dgm:pt modelId="{974E564F-2BD3-494E-B6AC-425F0991DBEA}" type="sibTrans" cxnId="{2032BA16-BA11-4DAD-9C39-CB9AE95BC2D7}">
      <dgm:prSet/>
      <dgm:spPr/>
      <dgm:t>
        <a:bodyPr/>
        <a:lstStyle/>
        <a:p>
          <a:endParaRPr lang="en-US"/>
        </a:p>
      </dgm:t>
    </dgm:pt>
    <dgm:pt modelId="{EF2C7703-09D0-49BA-AF17-C379B5737D2F}">
      <dgm:prSet custT="1"/>
      <dgm:spPr/>
      <dgm:t>
        <a:bodyPr/>
        <a:lstStyle/>
        <a:p>
          <a:r>
            <a:rPr lang="en-US" sz="1200" dirty="0" smtClean="0"/>
            <a:t>Occupational profile defines full occupational competence for a new entrant</a:t>
          </a:r>
          <a:endParaRPr lang="en-US" sz="1200" dirty="0"/>
        </a:p>
      </dgm:t>
    </dgm:pt>
    <dgm:pt modelId="{A75B93E1-2D68-4901-A8BF-9E4D2E6DD06F}" type="parTrans" cxnId="{D8DBB5D0-3D9F-495D-8645-29CD8DABBC6C}">
      <dgm:prSet/>
      <dgm:spPr/>
      <dgm:t>
        <a:bodyPr/>
        <a:lstStyle/>
        <a:p>
          <a:endParaRPr lang="en-US" dirty="0"/>
        </a:p>
      </dgm:t>
    </dgm:pt>
    <dgm:pt modelId="{1D9939AE-6075-42D6-B1CF-C93C0B840C46}" type="sibTrans" cxnId="{D8DBB5D0-3D9F-495D-8645-29CD8DABBC6C}">
      <dgm:prSet/>
      <dgm:spPr/>
      <dgm:t>
        <a:bodyPr/>
        <a:lstStyle/>
        <a:p>
          <a:endParaRPr lang="en-US"/>
        </a:p>
      </dgm:t>
    </dgm:pt>
    <dgm:pt modelId="{0120500B-D2C6-44CD-B7EE-D3915209277C}">
      <dgm:prSet custT="1"/>
      <dgm:spPr/>
      <dgm:t>
        <a:bodyPr/>
        <a:lstStyle/>
        <a:p>
          <a:r>
            <a:rPr lang="en-US" sz="1200" dirty="0" smtClean="0"/>
            <a:t>Aligns with an occupation within relevant Occupational Map</a:t>
          </a:r>
          <a:endParaRPr lang="en-US" sz="1200" dirty="0"/>
        </a:p>
      </dgm:t>
    </dgm:pt>
    <dgm:pt modelId="{DF8C7803-E87B-419D-98CD-82E2789081D5}" type="parTrans" cxnId="{C6B3D803-4D7B-4A44-AA0E-42AB14B3136B}">
      <dgm:prSet/>
      <dgm:spPr/>
      <dgm:t>
        <a:bodyPr/>
        <a:lstStyle/>
        <a:p>
          <a:endParaRPr lang="en-US" dirty="0"/>
        </a:p>
      </dgm:t>
    </dgm:pt>
    <dgm:pt modelId="{56600FB7-95A9-4EC5-949B-270043CA2863}" type="sibTrans" cxnId="{C6B3D803-4D7B-4A44-AA0E-42AB14B3136B}">
      <dgm:prSet/>
      <dgm:spPr/>
      <dgm:t>
        <a:bodyPr/>
        <a:lstStyle/>
        <a:p>
          <a:endParaRPr lang="en-US"/>
        </a:p>
      </dgm:t>
    </dgm:pt>
    <dgm:pt modelId="{210FB3B4-BFA6-4E4F-B228-0267DC3CBBF2}">
      <dgm:prSet custT="1"/>
      <dgm:spPr/>
      <dgm:t>
        <a:bodyPr/>
        <a:lstStyle/>
        <a:p>
          <a:r>
            <a:rPr lang="en-US" sz="1200" dirty="0" smtClean="0"/>
            <a:t>Professional registration / Regulatory  alignment (if relevant)</a:t>
          </a:r>
          <a:endParaRPr lang="en-US" sz="1200" dirty="0"/>
        </a:p>
      </dgm:t>
    </dgm:pt>
    <dgm:pt modelId="{1987149D-5EC5-4F7F-A6D9-3983B0D45A53}" type="parTrans" cxnId="{EB146D85-D1E0-4EAF-9F9D-2D52EB135885}">
      <dgm:prSet/>
      <dgm:spPr/>
      <dgm:t>
        <a:bodyPr/>
        <a:lstStyle/>
        <a:p>
          <a:endParaRPr lang="en-US" dirty="0"/>
        </a:p>
      </dgm:t>
    </dgm:pt>
    <dgm:pt modelId="{E32122A8-2EA5-43F5-8B35-E6A4F53DBDE3}" type="sibTrans" cxnId="{EB146D85-D1E0-4EAF-9F9D-2D52EB135885}">
      <dgm:prSet/>
      <dgm:spPr/>
      <dgm:t>
        <a:bodyPr/>
        <a:lstStyle/>
        <a:p>
          <a:endParaRPr lang="en-US"/>
        </a:p>
      </dgm:t>
    </dgm:pt>
    <dgm:pt modelId="{3EB7C019-D7DF-43F5-9B91-989DDBE80C0A}">
      <dgm:prSet custT="1"/>
      <dgm:spPr>
        <a:solidFill>
          <a:schemeClr val="accent1"/>
        </a:solidFill>
      </dgm:spPr>
      <dgm:t>
        <a:bodyPr/>
        <a:lstStyle/>
        <a:p>
          <a:r>
            <a:rPr lang="en-US" sz="1200" dirty="0" smtClean="0"/>
            <a:t>Is at a level between 2 and 8</a:t>
          </a:r>
          <a:endParaRPr lang="en-US" sz="1200" dirty="0"/>
        </a:p>
      </dgm:t>
    </dgm:pt>
    <dgm:pt modelId="{21921D7E-649D-4546-89A5-FB1210E13A26}" type="sibTrans" cxnId="{CE5638AA-D73D-459C-9AD4-7EFBFC7A39F8}">
      <dgm:prSet/>
      <dgm:spPr/>
      <dgm:t>
        <a:bodyPr/>
        <a:lstStyle/>
        <a:p>
          <a:endParaRPr lang="en-US"/>
        </a:p>
      </dgm:t>
    </dgm:pt>
    <dgm:pt modelId="{2B9F3C1E-D99A-4203-A99F-FFE52A9899E5}" type="parTrans" cxnId="{CE5638AA-D73D-459C-9AD4-7EFBFC7A39F8}">
      <dgm:prSet/>
      <dgm:spPr/>
      <dgm:t>
        <a:bodyPr/>
        <a:lstStyle/>
        <a:p>
          <a:endParaRPr lang="en-US" dirty="0"/>
        </a:p>
      </dgm:t>
    </dgm:pt>
    <dgm:pt modelId="{909F57B8-2E05-4DCA-A9F1-6DA5C6B2EC95}" type="pres">
      <dgm:prSet presAssocID="{111C89B3-D94A-4873-8AFB-EBBE661C257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EABAD2-6A77-426B-8212-2A2935383A2A}" type="pres">
      <dgm:prSet presAssocID="{44F75739-AB56-473F-920F-D6AB25C528E3}" presName="centerShape" presStyleLbl="node0" presStyleIdx="0" presStyleCnt="1" custScaleX="122510" custScaleY="124628"/>
      <dgm:spPr/>
      <dgm:t>
        <a:bodyPr/>
        <a:lstStyle/>
        <a:p>
          <a:endParaRPr lang="en-US"/>
        </a:p>
      </dgm:t>
    </dgm:pt>
    <dgm:pt modelId="{30FCDFF0-0CBA-4FDF-B55C-B2E873CFAABC}" type="pres">
      <dgm:prSet presAssocID="{36A30E2E-E79B-440D-AB13-301C8FEE28DA}" presName="Name9" presStyleLbl="parChTrans1D2" presStyleIdx="0" presStyleCnt="9"/>
      <dgm:spPr/>
      <dgm:t>
        <a:bodyPr/>
        <a:lstStyle/>
        <a:p>
          <a:endParaRPr lang="en-US"/>
        </a:p>
      </dgm:t>
    </dgm:pt>
    <dgm:pt modelId="{A92EF641-FB26-4F05-9983-B3A0EFD83730}" type="pres">
      <dgm:prSet presAssocID="{36A30E2E-E79B-440D-AB13-301C8FEE28DA}" presName="connTx" presStyleLbl="parChTrans1D2" presStyleIdx="0" presStyleCnt="9"/>
      <dgm:spPr/>
      <dgm:t>
        <a:bodyPr/>
        <a:lstStyle/>
        <a:p>
          <a:endParaRPr lang="en-US"/>
        </a:p>
      </dgm:t>
    </dgm:pt>
    <dgm:pt modelId="{3E5FC266-A196-4A2C-8868-376A69C757E7}" type="pres">
      <dgm:prSet presAssocID="{5B219A9B-21E0-41C7-8A36-A89AAD545623}" presName="node" presStyleLbl="node1" presStyleIdx="0" presStyleCnt="9" custScaleX="114152" custScaleY="1147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AEB871-81E5-4195-9E08-3C8F3AA6A676}" type="pres">
      <dgm:prSet presAssocID="{6A1890B4-A07C-4F1A-9F02-4C4876AC884C}" presName="Name9" presStyleLbl="parChTrans1D2" presStyleIdx="1" presStyleCnt="9"/>
      <dgm:spPr/>
      <dgm:t>
        <a:bodyPr/>
        <a:lstStyle/>
        <a:p>
          <a:endParaRPr lang="en-US"/>
        </a:p>
      </dgm:t>
    </dgm:pt>
    <dgm:pt modelId="{A3A6D372-AC62-4D34-ADC1-CE7076ADE0C0}" type="pres">
      <dgm:prSet presAssocID="{6A1890B4-A07C-4F1A-9F02-4C4876AC884C}" presName="connTx" presStyleLbl="parChTrans1D2" presStyleIdx="1" presStyleCnt="9"/>
      <dgm:spPr/>
      <dgm:t>
        <a:bodyPr/>
        <a:lstStyle/>
        <a:p>
          <a:endParaRPr lang="en-US"/>
        </a:p>
      </dgm:t>
    </dgm:pt>
    <dgm:pt modelId="{E3D58E56-19D2-4865-AA8C-03FFD70555AF}" type="pres">
      <dgm:prSet presAssocID="{2C0761C0-C918-4CF8-83DC-A78398E394C1}" presName="node" presStyleLbl="node1" presStyleIdx="1" presStyleCnt="9" custScaleX="118280" custScaleY="112180" custRadScaleRad="101318" custRadScaleInc="-68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5ED363-1D0E-4B3D-962A-5C17F3D8D649}" type="pres">
      <dgm:prSet presAssocID="{2E7C233F-5322-420B-8515-286343FDA5A8}" presName="Name9" presStyleLbl="parChTrans1D2" presStyleIdx="2" presStyleCnt="9"/>
      <dgm:spPr/>
      <dgm:t>
        <a:bodyPr/>
        <a:lstStyle/>
        <a:p>
          <a:endParaRPr lang="en-US"/>
        </a:p>
      </dgm:t>
    </dgm:pt>
    <dgm:pt modelId="{D305F61C-7812-49F2-BC7B-FB536A729221}" type="pres">
      <dgm:prSet presAssocID="{2E7C233F-5322-420B-8515-286343FDA5A8}" presName="connTx" presStyleLbl="parChTrans1D2" presStyleIdx="2" presStyleCnt="9"/>
      <dgm:spPr/>
      <dgm:t>
        <a:bodyPr/>
        <a:lstStyle/>
        <a:p>
          <a:endParaRPr lang="en-US"/>
        </a:p>
      </dgm:t>
    </dgm:pt>
    <dgm:pt modelId="{2F752EAB-AB09-45A1-B5BE-2172A6F3B78D}" type="pres">
      <dgm:prSet presAssocID="{72623286-F379-474C-B480-2CDA4BFEF833}" presName="node" presStyleLbl="node1" presStyleIdx="2" presStyleCnt="9" custScaleX="116715" custScaleY="114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300527-8D38-4E8D-8DE1-F7CC0D765817}" type="pres">
      <dgm:prSet presAssocID="{27457E14-7EEF-493A-93D6-DA5F522D0B01}" presName="Name9" presStyleLbl="parChTrans1D2" presStyleIdx="3" presStyleCnt="9"/>
      <dgm:spPr/>
      <dgm:t>
        <a:bodyPr/>
        <a:lstStyle/>
        <a:p>
          <a:endParaRPr lang="en-US"/>
        </a:p>
      </dgm:t>
    </dgm:pt>
    <dgm:pt modelId="{EBCB246C-71AD-4624-BB8E-74F0E0934C26}" type="pres">
      <dgm:prSet presAssocID="{27457E14-7EEF-493A-93D6-DA5F522D0B01}" presName="connTx" presStyleLbl="parChTrans1D2" presStyleIdx="3" presStyleCnt="9"/>
      <dgm:spPr/>
      <dgm:t>
        <a:bodyPr/>
        <a:lstStyle/>
        <a:p>
          <a:endParaRPr lang="en-US"/>
        </a:p>
      </dgm:t>
    </dgm:pt>
    <dgm:pt modelId="{42A9003B-F3B1-4249-9798-3D274B36748D}" type="pres">
      <dgm:prSet presAssocID="{4C308218-49AA-48F9-9C41-5D2E945C6816}" presName="node" presStyleLbl="node1" presStyleIdx="3" presStyleCnt="9" custScaleX="120231" custScaleY="1197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749CBD-6DC7-4846-A2C6-D4BC030B33BF}" type="pres">
      <dgm:prSet presAssocID="{A75B93E1-2D68-4901-A8BF-9E4D2E6DD06F}" presName="Name9" presStyleLbl="parChTrans1D2" presStyleIdx="4" presStyleCnt="9"/>
      <dgm:spPr/>
      <dgm:t>
        <a:bodyPr/>
        <a:lstStyle/>
        <a:p>
          <a:endParaRPr lang="en-US"/>
        </a:p>
      </dgm:t>
    </dgm:pt>
    <dgm:pt modelId="{1B851E65-A220-4E40-9C68-4EB720373456}" type="pres">
      <dgm:prSet presAssocID="{A75B93E1-2D68-4901-A8BF-9E4D2E6DD06F}" presName="connTx" presStyleLbl="parChTrans1D2" presStyleIdx="4" presStyleCnt="9"/>
      <dgm:spPr/>
      <dgm:t>
        <a:bodyPr/>
        <a:lstStyle/>
        <a:p>
          <a:endParaRPr lang="en-US"/>
        </a:p>
      </dgm:t>
    </dgm:pt>
    <dgm:pt modelId="{4AD8ED03-B990-4572-86BD-BF1E04235282}" type="pres">
      <dgm:prSet presAssocID="{EF2C7703-09D0-49BA-AF17-C379B5737D2F}" presName="node" presStyleLbl="node1" presStyleIdx="4" presStyleCnt="9" custScaleX="123270" custScaleY="1131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C8A5ED-3CED-4092-B2A8-C759F284FF61}" type="pres">
      <dgm:prSet presAssocID="{709628B4-9A24-46C9-B468-18E2FC4AFD6E}" presName="Name9" presStyleLbl="parChTrans1D2" presStyleIdx="5" presStyleCnt="9"/>
      <dgm:spPr/>
      <dgm:t>
        <a:bodyPr/>
        <a:lstStyle/>
        <a:p>
          <a:endParaRPr lang="en-US"/>
        </a:p>
      </dgm:t>
    </dgm:pt>
    <dgm:pt modelId="{E155814C-7910-487E-B739-31794A296DA2}" type="pres">
      <dgm:prSet presAssocID="{709628B4-9A24-46C9-B468-18E2FC4AFD6E}" presName="connTx" presStyleLbl="parChTrans1D2" presStyleIdx="5" presStyleCnt="9"/>
      <dgm:spPr/>
      <dgm:t>
        <a:bodyPr/>
        <a:lstStyle/>
        <a:p>
          <a:endParaRPr lang="en-US"/>
        </a:p>
      </dgm:t>
    </dgm:pt>
    <dgm:pt modelId="{37ACA7BC-2114-46E6-B97C-D8608FC53EA9}" type="pres">
      <dgm:prSet presAssocID="{D83BD6BA-3B4E-4211-B6D6-8DB507CB7C18}" presName="node" presStyleLbl="node1" presStyleIdx="5" presStyleCnt="9" custScaleX="121750" custScaleY="1196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882DF8-FA1D-4B2C-AF01-6BB5C760AD88}" type="pres">
      <dgm:prSet presAssocID="{2B9F3C1E-D99A-4203-A99F-FFE52A9899E5}" presName="Name9" presStyleLbl="parChTrans1D2" presStyleIdx="6" presStyleCnt="9"/>
      <dgm:spPr/>
      <dgm:t>
        <a:bodyPr/>
        <a:lstStyle/>
        <a:p>
          <a:endParaRPr lang="en-US"/>
        </a:p>
      </dgm:t>
    </dgm:pt>
    <dgm:pt modelId="{D68D1DE1-0DA0-4C07-8F70-A5E6C2EB41F9}" type="pres">
      <dgm:prSet presAssocID="{2B9F3C1E-D99A-4203-A99F-FFE52A9899E5}" presName="connTx" presStyleLbl="parChTrans1D2" presStyleIdx="6" presStyleCnt="9"/>
      <dgm:spPr/>
      <dgm:t>
        <a:bodyPr/>
        <a:lstStyle/>
        <a:p>
          <a:endParaRPr lang="en-US"/>
        </a:p>
      </dgm:t>
    </dgm:pt>
    <dgm:pt modelId="{2BB5BCDB-CD89-425B-A964-F6C47B6868B8}" type="pres">
      <dgm:prSet presAssocID="{3EB7C019-D7DF-43F5-9B91-989DDBE80C0A}" presName="node" presStyleLbl="node1" presStyleIdx="6" presStyleCnt="9" custScaleX="124789" custScaleY="119295" custRadScaleRad="99667" custRadScaleInc="-5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931446-0FA2-4F26-B544-EA3FBE3C17A7}" type="pres">
      <dgm:prSet presAssocID="{DF8C7803-E87B-419D-98CD-82E2789081D5}" presName="Name9" presStyleLbl="parChTrans1D2" presStyleIdx="7" presStyleCnt="9"/>
      <dgm:spPr/>
      <dgm:t>
        <a:bodyPr/>
        <a:lstStyle/>
        <a:p>
          <a:endParaRPr lang="en-US"/>
        </a:p>
      </dgm:t>
    </dgm:pt>
    <dgm:pt modelId="{ACAD868E-D962-4C3F-A126-FC23DE6FCFAF}" type="pres">
      <dgm:prSet presAssocID="{DF8C7803-E87B-419D-98CD-82E2789081D5}" presName="connTx" presStyleLbl="parChTrans1D2" presStyleIdx="7" presStyleCnt="9"/>
      <dgm:spPr/>
      <dgm:t>
        <a:bodyPr/>
        <a:lstStyle/>
        <a:p>
          <a:endParaRPr lang="en-US"/>
        </a:p>
      </dgm:t>
    </dgm:pt>
    <dgm:pt modelId="{F92FA6B4-435F-4CCB-9D66-75B94E23A582}" type="pres">
      <dgm:prSet presAssocID="{0120500B-D2C6-44CD-B7EE-D3915209277C}" presName="node" presStyleLbl="node1" presStyleIdx="7" presStyleCnt="9" custScaleX="118530" custScaleY="1141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42EF6-7BAD-476D-B317-03CDC2B1E63F}" type="pres">
      <dgm:prSet presAssocID="{1987149D-5EC5-4F7F-A6D9-3983B0D45A53}" presName="Name9" presStyleLbl="parChTrans1D2" presStyleIdx="8" presStyleCnt="9"/>
      <dgm:spPr/>
      <dgm:t>
        <a:bodyPr/>
        <a:lstStyle/>
        <a:p>
          <a:endParaRPr lang="en-US"/>
        </a:p>
      </dgm:t>
    </dgm:pt>
    <dgm:pt modelId="{04678807-74BC-4B1E-BCBF-8EC17DAE0A3B}" type="pres">
      <dgm:prSet presAssocID="{1987149D-5EC5-4F7F-A6D9-3983B0D45A53}" presName="connTx" presStyleLbl="parChTrans1D2" presStyleIdx="8" presStyleCnt="9"/>
      <dgm:spPr/>
      <dgm:t>
        <a:bodyPr/>
        <a:lstStyle/>
        <a:p>
          <a:endParaRPr lang="en-US"/>
        </a:p>
      </dgm:t>
    </dgm:pt>
    <dgm:pt modelId="{A3FCD5D1-F9AF-4725-8BB7-DC3C74CB37A9}" type="pres">
      <dgm:prSet presAssocID="{210FB3B4-BFA6-4E4F-B228-0267DC3CBBF2}" presName="node" presStyleLbl="node1" presStyleIdx="8" presStyleCnt="9" custScaleX="123122" custScaleY="1186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6DD00E5-113B-4EA9-B9F4-AF0F4C46E710}" type="presOf" srcId="{709628B4-9A24-46C9-B468-18E2FC4AFD6E}" destId="{E155814C-7910-487E-B739-31794A296DA2}" srcOrd="1" destOrd="0" presId="urn:microsoft.com/office/officeart/2005/8/layout/radial1"/>
    <dgm:cxn modelId="{1DF2B62D-F874-44BB-83E9-1614C4CED303}" type="presOf" srcId="{D83BD6BA-3B4E-4211-B6D6-8DB507CB7C18}" destId="{37ACA7BC-2114-46E6-B97C-D8608FC53EA9}" srcOrd="0" destOrd="0" presId="urn:microsoft.com/office/officeart/2005/8/layout/radial1"/>
    <dgm:cxn modelId="{521DEE90-66A8-4941-9AE8-991855DA4EFD}" type="presOf" srcId="{DF8C7803-E87B-419D-98CD-82E2789081D5}" destId="{01931446-0FA2-4F26-B544-EA3FBE3C17A7}" srcOrd="0" destOrd="0" presId="urn:microsoft.com/office/officeart/2005/8/layout/radial1"/>
    <dgm:cxn modelId="{A3F5A9DA-E706-4DC7-91BD-E8F88A7C9A6C}" type="presOf" srcId="{DF8C7803-E87B-419D-98CD-82E2789081D5}" destId="{ACAD868E-D962-4C3F-A126-FC23DE6FCFAF}" srcOrd="1" destOrd="0" presId="urn:microsoft.com/office/officeart/2005/8/layout/radial1"/>
    <dgm:cxn modelId="{CE5638AA-D73D-459C-9AD4-7EFBFC7A39F8}" srcId="{44F75739-AB56-473F-920F-D6AB25C528E3}" destId="{3EB7C019-D7DF-43F5-9B91-989DDBE80C0A}" srcOrd="6" destOrd="0" parTransId="{2B9F3C1E-D99A-4203-A99F-FFE52A9899E5}" sibTransId="{21921D7E-649D-4546-89A5-FB1210E13A26}"/>
    <dgm:cxn modelId="{B69BF50C-CED1-4871-B24F-218B26C4A894}" type="presOf" srcId="{6A1890B4-A07C-4F1A-9F02-4C4876AC884C}" destId="{47AEB871-81E5-4195-9E08-3C8F3AA6A676}" srcOrd="0" destOrd="0" presId="urn:microsoft.com/office/officeart/2005/8/layout/radial1"/>
    <dgm:cxn modelId="{1DDF1F90-B8F3-4474-993B-7054B9815152}" type="presOf" srcId="{2E7C233F-5322-420B-8515-286343FDA5A8}" destId="{D305F61C-7812-49F2-BC7B-FB536A729221}" srcOrd="1" destOrd="0" presId="urn:microsoft.com/office/officeart/2005/8/layout/radial1"/>
    <dgm:cxn modelId="{2FB160CD-E651-4156-BB75-9ECFD3DB24AA}" type="presOf" srcId="{111C89B3-D94A-4873-8AFB-EBBE661C257D}" destId="{909F57B8-2E05-4DCA-A9F1-6DA5C6B2EC95}" srcOrd="0" destOrd="0" presId="urn:microsoft.com/office/officeart/2005/8/layout/radial1"/>
    <dgm:cxn modelId="{85CBE5A3-D2E0-400B-96B6-A184960EBA73}" type="presOf" srcId="{36A30E2E-E79B-440D-AB13-301C8FEE28DA}" destId="{A92EF641-FB26-4F05-9983-B3A0EFD83730}" srcOrd="1" destOrd="0" presId="urn:microsoft.com/office/officeart/2005/8/layout/radial1"/>
    <dgm:cxn modelId="{6AF22D1E-3889-4241-9623-D0E10AC14ADA}" type="presOf" srcId="{44F75739-AB56-473F-920F-D6AB25C528E3}" destId="{93EABAD2-6A77-426B-8212-2A2935383A2A}" srcOrd="0" destOrd="0" presId="urn:microsoft.com/office/officeart/2005/8/layout/radial1"/>
    <dgm:cxn modelId="{D4F08823-4494-44FB-B52F-1C8C717D0C2C}" type="presOf" srcId="{2C0761C0-C918-4CF8-83DC-A78398E394C1}" destId="{E3D58E56-19D2-4865-AA8C-03FFD70555AF}" srcOrd="0" destOrd="0" presId="urn:microsoft.com/office/officeart/2005/8/layout/radial1"/>
    <dgm:cxn modelId="{13604EB2-5FE7-4B29-AA0E-CFB42EBAC6A1}" srcId="{44F75739-AB56-473F-920F-D6AB25C528E3}" destId="{5B219A9B-21E0-41C7-8A36-A89AAD545623}" srcOrd="0" destOrd="0" parTransId="{36A30E2E-E79B-440D-AB13-301C8FEE28DA}" sibTransId="{0E49361B-F319-49CB-9133-A1B1B3C22EFB}"/>
    <dgm:cxn modelId="{5B9F3871-03C1-44B2-BEC9-0074D6AC1BB3}" srcId="{44F75739-AB56-473F-920F-D6AB25C528E3}" destId="{72623286-F379-474C-B480-2CDA4BFEF833}" srcOrd="2" destOrd="0" parTransId="{2E7C233F-5322-420B-8515-286343FDA5A8}" sibTransId="{979BE45A-584A-4991-B67E-2B724047494F}"/>
    <dgm:cxn modelId="{3E17EAEC-135D-4641-B35F-ACE430937212}" type="presOf" srcId="{1987149D-5EC5-4F7F-A6D9-3983B0D45A53}" destId="{04678807-74BC-4B1E-BCBF-8EC17DAE0A3B}" srcOrd="1" destOrd="0" presId="urn:microsoft.com/office/officeart/2005/8/layout/radial1"/>
    <dgm:cxn modelId="{71715444-ECE1-4874-849D-8E1F99182458}" type="presOf" srcId="{4C308218-49AA-48F9-9C41-5D2E945C6816}" destId="{42A9003B-F3B1-4249-9798-3D274B36748D}" srcOrd="0" destOrd="0" presId="urn:microsoft.com/office/officeart/2005/8/layout/radial1"/>
    <dgm:cxn modelId="{828B7293-2679-4308-A93C-F11D08907538}" type="presOf" srcId="{72623286-F379-474C-B480-2CDA4BFEF833}" destId="{2F752EAB-AB09-45A1-B5BE-2172A6F3B78D}" srcOrd="0" destOrd="0" presId="urn:microsoft.com/office/officeart/2005/8/layout/radial1"/>
    <dgm:cxn modelId="{4F71662C-62E1-4A7D-B403-034245C76356}" srcId="{44F75739-AB56-473F-920F-D6AB25C528E3}" destId="{D83BD6BA-3B4E-4211-B6D6-8DB507CB7C18}" srcOrd="5" destOrd="0" parTransId="{709628B4-9A24-46C9-B468-18E2FC4AFD6E}" sibTransId="{8D6DF089-EDB6-43D0-9246-6C5C2AEC097A}"/>
    <dgm:cxn modelId="{66E15DEF-61CC-4DB5-93E9-24402C541C46}" type="presOf" srcId="{EF2C7703-09D0-49BA-AF17-C379B5737D2F}" destId="{4AD8ED03-B990-4572-86BD-BF1E04235282}" srcOrd="0" destOrd="0" presId="urn:microsoft.com/office/officeart/2005/8/layout/radial1"/>
    <dgm:cxn modelId="{A7C73EDF-31F1-4BC3-8C2F-33306EA438D3}" type="presOf" srcId="{3EB7C019-D7DF-43F5-9B91-989DDBE80C0A}" destId="{2BB5BCDB-CD89-425B-A964-F6C47B6868B8}" srcOrd="0" destOrd="0" presId="urn:microsoft.com/office/officeart/2005/8/layout/radial1"/>
    <dgm:cxn modelId="{B6A8DF23-9E0B-4417-A9ED-956DD5A3CAD6}" type="presOf" srcId="{6A1890B4-A07C-4F1A-9F02-4C4876AC884C}" destId="{A3A6D372-AC62-4D34-ADC1-CE7076ADE0C0}" srcOrd="1" destOrd="0" presId="urn:microsoft.com/office/officeart/2005/8/layout/radial1"/>
    <dgm:cxn modelId="{06ADA2A4-B8D8-442D-A8ED-5443FD49D1E5}" type="presOf" srcId="{1987149D-5EC5-4F7F-A6D9-3983B0D45A53}" destId="{73F42EF6-7BAD-476D-B317-03CDC2B1E63F}" srcOrd="0" destOrd="0" presId="urn:microsoft.com/office/officeart/2005/8/layout/radial1"/>
    <dgm:cxn modelId="{22857621-7605-45D9-8CD5-46E6764EF3FF}" type="presOf" srcId="{0120500B-D2C6-44CD-B7EE-D3915209277C}" destId="{F92FA6B4-435F-4CCB-9D66-75B94E23A582}" srcOrd="0" destOrd="0" presId="urn:microsoft.com/office/officeart/2005/8/layout/radial1"/>
    <dgm:cxn modelId="{DC15DE63-8687-45BB-9416-12D0F7905217}" type="presOf" srcId="{36A30E2E-E79B-440D-AB13-301C8FEE28DA}" destId="{30FCDFF0-0CBA-4FDF-B55C-B2E873CFAABC}" srcOrd="0" destOrd="0" presId="urn:microsoft.com/office/officeart/2005/8/layout/radial1"/>
    <dgm:cxn modelId="{D8DBB5D0-3D9F-495D-8645-29CD8DABBC6C}" srcId="{44F75739-AB56-473F-920F-D6AB25C528E3}" destId="{EF2C7703-09D0-49BA-AF17-C379B5737D2F}" srcOrd="4" destOrd="0" parTransId="{A75B93E1-2D68-4901-A8BF-9E4D2E6DD06F}" sibTransId="{1D9939AE-6075-42D6-B1CF-C93C0B840C46}"/>
    <dgm:cxn modelId="{EB146D85-D1E0-4EAF-9F9D-2D52EB135885}" srcId="{44F75739-AB56-473F-920F-D6AB25C528E3}" destId="{210FB3B4-BFA6-4E4F-B228-0267DC3CBBF2}" srcOrd="8" destOrd="0" parTransId="{1987149D-5EC5-4F7F-A6D9-3983B0D45A53}" sibTransId="{E32122A8-2EA5-43F5-8B35-E6A4F53DBDE3}"/>
    <dgm:cxn modelId="{444AEEB7-9A44-40DC-8405-12F88DCEAD9B}" type="presOf" srcId="{A75B93E1-2D68-4901-A8BF-9E4D2E6DD06F}" destId="{F7749CBD-6DC7-4846-A2C6-D4BC030B33BF}" srcOrd="0" destOrd="0" presId="urn:microsoft.com/office/officeart/2005/8/layout/radial1"/>
    <dgm:cxn modelId="{275DDBEB-038B-4349-B560-860920E4C925}" srcId="{44F75739-AB56-473F-920F-D6AB25C528E3}" destId="{2C0761C0-C918-4CF8-83DC-A78398E394C1}" srcOrd="1" destOrd="0" parTransId="{6A1890B4-A07C-4F1A-9F02-4C4876AC884C}" sibTransId="{83912F0A-D487-4C1E-A90B-EA4E467D8D65}"/>
    <dgm:cxn modelId="{13722FE3-618C-457A-9856-00648A630F0C}" type="presOf" srcId="{27457E14-7EEF-493A-93D6-DA5F522D0B01}" destId="{3A300527-8D38-4E8D-8DE1-F7CC0D765817}" srcOrd="0" destOrd="0" presId="urn:microsoft.com/office/officeart/2005/8/layout/radial1"/>
    <dgm:cxn modelId="{D577ECEA-0CAD-47AD-9965-3EB0ED1DFB36}" type="presOf" srcId="{210FB3B4-BFA6-4E4F-B228-0267DC3CBBF2}" destId="{A3FCD5D1-F9AF-4725-8BB7-DC3C74CB37A9}" srcOrd="0" destOrd="0" presId="urn:microsoft.com/office/officeart/2005/8/layout/radial1"/>
    <dgm:cxn modelId="{2032BA16-BA11-4DAD-9C39-CB9AE95BC2D7}" srcId="{44F75739-AB56-473F-920F-D6AB25C528E3}" destId="{4C308218-49AA-48F9-9C41-5D2E945C6816}" srcOrd="3" destOrd="0" parTransId="{27457E14-7EEF-493A-93D6-DA5F522D0B01}" sibTransId="{974E564F-2BD3-494E-B6AC-425F0991DBEA}"/>
    <dgm:cxn modelId="{A5A87E05-C935-40CF-B73B-702963F18AC4}" type="presOf" srcId="{2B9F3C1E-D99A-4203-A99F-FFE52A9899E5}" destId="{D5882DF8-FA1D-4B2C-AF01-6BB5C760AD88}" srcOrd="0" destOrd="0" presId="urn:microsoft.com/office/officeart/2005/8/layout/radial1"/>
    <dgm:cxn modelId="{F71C2FBB-0910-482B-8CC0-9071B402005E}" type="presOf" srcId="{5B219A9B-21E0-41C7-8A36-A89AAD545623}" destId="{3E5FC266-A196-4A2C-8868-376A69C757E7}" srcOrd="0" destOrd="0" presId="urn:microsoft.com/office/officeart/2005/8/layout/radial1"/>
    <dgm:cxn modelId="{C6B3D803-4D7B-4A44-AA0E-42AB14B3136B}" srcId="{44F75739-AB56-473F-920F-D6AB25C528E3}" destId="{0120500B-D2C6-44CD-B7EE-D3915209277C}" srcOrd="7" destOrd="0" parTransId="{DF8C7803-E87B-419D-98CD-82E2789081D5}" sibTransId="{56600FB7-95A9-4EC5-949B-270043CA2863}"/>
    <dgm:cxn modelId="{0A1BB0E8-D6C6-434A-ACBE-1A7DE03B1F81}" type="presOf" srcId="{2B9F3C1E-D99A-4203-A99F-FFE52A9899E5}" destId="{D68D1DE1-0DA0-4C07-8F70-A5E6C2EB41F9}" srcOrd="1" destOrd="0" presId="urn:microsoft.com/office/officeart/2005/8/layout/radial1"/>
    <dgm:cxn modelId="{23262178-5020-4422-B829-C6E665FF9680}" type="presOf" srcId="{709628B4-9A24-46C9-B468-18E2FC4AFD6E}" destId="{F5C8A5ED-3CED-4092-B2A8-C759F284FF61}" srcOrd="0" destOrd="0" presId="urn:microsoft.com/office/officeart/2005/8/layout/radial1"/>
    <dgm:cxn modelId="{BDB8007E-DBB1-4215-BAA2-205A4CCB420D}" type="presOf" srcId="{27457E14-7EEF-493A-93D6-DA5F522D0B01}" destId="{EBCB246C-71AD-4624-BB8E-74F0E0934C26}" srcOrd="1" destOrd="0" presId="urn:microsoft.com/office/officeart/2005/8/layout/radial1"/>
    <dgm:cxn modelId="{C16A8A7F-0495-47F2-A407-C4FEFA11E732}" type="presOf" srcId="{2E7C233F-5322-420B-8515-286343FDA5A8}" destId="{6E5ED363-1D0E-4B3D-962A-5C17F3D8D649}" srcOrd="0" destOrd="0" presId="urn:microsoft.com/office/officeart/2005/8/layout/radial1"/>
    <dgm:cxn modelId="{74225A29-5B95-4AE6-A7E8-C9167DD5E8FE}" srcId="{111C89B3-D94A-4873-8AFB-EBBE661C257D}" destId="{44F75739-AB56-473F-920F-D6AB25C528E3}" srcOrd="0" destOrd="0" parTransId="{6CB0F5AD-5B0D-48AE-8E72-351675E708FB}" sibTransId="{958DAB96-CA1C-40A5-8117-EDBB98B20829}"/>
    <dgm:cxn modelId="{E7C2FFA4-E4F4-463E-B8A2-DA76440CB43B}" type="presOf" srcId="{A75B93E1-2D68-4901-A8BF-9E4D2E6DD06F}" destId="{1B851E65-A220-4E40-9C68-4EB720373456}" srcOrd="1" destOrd="0" presId="urn:microsoft.com/office/officeart/2005/8/layout/radial1"/>
    <dgm:cxn modelId="{B0BE8A8D-8DD0-41AF-8B9E-626F0DCC41C2}" type="presParOf" srcId="{909F57B8-2E05-4DCA-A9F1-6DA5C6B2EC95}" destId="{93EABAD2-6A77-426B-8212-2A2935383A2A}" srcOrd="0" destOrd="0" presId="urn:microsoft.com/office/officeart/2005/8/layout/radial1"/>
    <dgm:cxn modelId="{5A6DA117-D977-48A4-95E5-BE67F21368A7}" type="presParOf" srcId="{909F57B8-2E05-4DCA-A9F1-6DA5C6B2EC95}" destId="{30FCDFF0-0CBA-4FDF-B55C-B2E873CFAABC}" srcOrd="1" destOrd="0" presId="urn:microsoft.com/office/officeart/2005/8/layout/radial1"/>
    <dgm:cxn modelId="{DDF15376-0AE6-4C54-9EB4-5D3C84322CC4}" type="presParOf" srcId="{30FCDFF0-0CBA-4FDF-B55C-B2E873CFAABC}" destId="{A92EF641-FB26-4F05-9983-B3A0EFD83730}" srcOrd="0" destOrd="0" presId="urn:microsoft.com/office/officeart/2005/8/layout/radial1"/>
    <dgm:cxn modelId="{3FD5E7D1-91BD-4541-928B-BF1EDA05195C}" type="presParOf" srcId="{909F57B8-2E05-4DCA-A9F1-6DA5C6B2EC95}" destId="{3E5FC266-A196-4A2C-8868-376A69C757E7}" srcOrd="2" destOrd="0" presId="urn:microsoft.com/office/officeart/2005/8/layout/radial1"/>
    <dgm:cxn modelId="{A676BAE3-54AF-4EC4-91E4-76DF59EB8F28}" type="presParOf" srcId="{909F57B8-2E05-4DCA-A9F1-6DA5C6B2EC95}" destId="{47AEB871-81E5-4195-9E08-3C8F3AA6A676}" srcOrd="3" destOrd="0" presId="urn:microsoft.com/office/officeart/2005/8/layout/radial1"/>
    <dgm:cxn modelId="{3805ABA4-7341-41F5-B765-8428B644631B}" type="presParOf" srcId="{47AEB871-81E5-4195-9E08-3C8F3AA6A676}" destId="{A3A6D372-AC62-4D34-ADC1-CE7076ADE0C0}" srcOrd="0" destOrd="0" presId="urn:microsoft.com/office/officeart/2005/8/layout/radial1"/>
    <dgm:cxn modelId="{152184A9-F08F-4788-93BE-90EE085AD30E}" type="presParOf" srcId="{909F57B8-2E05-4DCA-A9F1-6DA5C6B2EC95}" destId="{E3D58E56-19D2-4865-AA8C-03FFD70555AF}" srcOrd="4" destOrd="0" presId="urn:microsoft.com/office/officeart/2005/8/layout/radial1"/>
    <dgm:cxn modelId="{F2D990E4-EBB5-4172-8C8D-8E6487248F48}" type="presParOf" srcId="{909F57B8-2E05-4DCA-A9F1-6DA5C6B2EC95}" destId="{6E5ED363-1D0E-4B3D-962A-5C17F3D8D649}" srcOrd="5" destOrd="0" presId="urn:microsoft.com/office/officeart/2005/8/layout/radial1"/>
    <dgm:cxn modelId="{5C175541-3C1D-416C-A3BA-C37AD84CE612}" type="presParOf" srcId="{6E5ED363-1D0E-4B3D-962A-5C17F3D8D649}" destId="{D305F61C-7812-49F2-BC7B-FB536A729221}" srcOrd="0" destOrd="0" presId="urn:microsoft.com/office/officeart/2005/8/layout/radial1"/>
    <dgm:cxn modelId="{1A4FA822-55B7-4E17-954D-E9B6FC402E3D}" type="presParOf" srcId="{909F57B8-2E05-4DCA-A9F1-6DA5C6B2EC95}" destId="{2F752EAB-AB09-45A1-B5BE-2172A6F3B78D}" srcOrd="6" destOrd="0" presId="urn:microsoft.com/office/officeart/2005/8/layout/radial1"/>
    <dgm:cxn modelId="{B331DBC0-6D77-407D-A1DE-18A32BC3C817}" type="presParOf" srcId="{909F57B8-2E05-4DCA-A9F1-6DA5C6B2EC95}" destId="{3A300527-8D38-4E8D-8DE1-F7CC0D765817}" srcOrd="7" destOrd="0" presId="urn:microsoft.com/office/officeart/2005/8/layout/radial1"/>
    <dgm:cxn modelId="{9F20B800-B06E-46D9-9DAC-FCCF7198BE68}" type="presParOf" srcId="{3A300527-8D38-4E8D-8DE1-F7CC0D765817}" destId="{EBCB246C-71AD-4624-BB8E-74F0E0934C26}" srcOrd="0" destOrd="0" presId="urn:microsoft.com/office/officeart/2005/8/layout/radial1"/>
    <dgm:cxn modelId="{033EB689-370A-4ECB-AB1B-4763CFE2EC7D}" type="presParOf" srcId="{909F57B8-2E05-4DCA-A9F1-6DA5C6B2EC95}" destId="{42A9003B-F3B1-4249-9798-3D274B36748D}" srcOrd="8" destOrd="0" presId="urn:microsoft.com/office/officeart/2005/8/layout/radial1"/>
    <dgm:cxn modelId="{D805FCD2-A208-49B0-9D48-70D80E6207FA}" type="presParOf" srcId="{909F57B8-2E05-4DCA-A9F1-6DA5C6B2EC95}" destId="{F7749CBD-6DC7-4846-A2C6-D4BC030B33BF}" srcOrd="9" destOrd="0" presId="urn:microsoft.com/office/officeart/2005/8/layout/radial1"/>
    <dgm:cxn modelId="{64913369-4EBA-40B8-A11E-41502F26AA4C}" type="presParOf" srcId="{F7749CBD-6DC7-4846-A2C6-D4BC030B33BF}" destId="{1B851E65-A220-4E40-9C68-4EB720373456}" srcOrd="0" destOrd="0" presId="urn:microsoft.com/office/officeart/2005/8/layout/radial1"/>
    <dgm:cxn modelId="{0B25A4A5-30DB-4463-8C35-1D8D7096D3D4}" type="presParOf" srcId="{909F57B8-2E05-4DCA-A9F1-6DA5C6B2EC95}" destId="{4AD8ED03-B990-4572-86BD-BF1E04235282}" srcOrd="10" destOrd="0" presId="urn:microsoft.com/office/officeart/2005/8/layout/radial1"/>
    <dgm:cxn modelId="{FCF24E8D-01A8-4108-AEA1-279F327D9611}" type="presParOf" srcId="{909F57B8-2E05-4DCA-A9F1-6DA5C6B2EC95}" destId="{F5C8A5ED-3CED-4092-B2A8-C759F284FF61}" srcOrd="11" destOrd="0" presId="urn:microsoft.com/office/officeart/2005/8/layout/radial1"/>
    <dgm:cxn modelId="{B930A267-84E7-4BDC-8ED4-8F5207C3B35E}" type="presParOf" srcId="{F5C8A5ED-3CED-4092-B2A8-C759F284FF61}" destId="{E155814C-7910-487E-B739-31794A296DA2}" srcOrd="0" destOrd="0" presId="urn:microsoft.com/office/officeart/2005/8/layout/radial1"/>
    <dgm:cxn modelId="{8AF707B4-295D-4BEE-B6F9-3CB347E4C0F9}" type="presParOf" srcId="{909F57B8-2E05-4DCA-A9F1-6DA5C6B2EC95}" destId="{37ACA7BC-2114-46E6-B97C-D8608FC53EA9}" srcOrd="12" destOrd="0" presId="urn:microsoft.com/office/officeart/2005/8/layout/radial1"/>
    <dgm:cxn modelId="{A5A5297F-7E62-45E8-8B69-C8F7ECE90EE2}" type="presParOf" srcId="{909F57B8-2E05-4DCA-A9F1-6DA5C6B2EC95}" destId="{D5882DF8-FA1D-4B2C-AF01-6BB5C760AD88}" srcOrd="13" destOrd="0" presId="urn:microsoft.com/office/officeart/2005/8/layout/radial1"/>
    <dgm:cxn modelId="{5A11F628-EDE7-431D-B041-A6AF8DF4A84C}" type="presParOf" srcId="{D5882DF8-FA1D-4B2C-AF01-6BB5C760AD88}" destId="{D68D1DE1-0DA0-4C07-8F70-A5E6C2EB41F9}" srcOrd="0" destOrd="0" presId="urn:microsoft.com/office/officeart/2005/8/layout/radial1"/>
    <dgm:cxn modelId="{A59C55C6-802D-42F9-A60D-4E6E02C2B760}" type="presParOf" srcId="{909F57B8-2E05-4DCA-A9F1-6DA5C6B2EC95}" destId="{2BB5BCDB-CD89-425B-A964-F6C47B6868B8}" srcOrd="14" destOrd="0" presId="urn:microsoft.com/office/officeart/2005/8/layout/radial1"/>
    <dgm:cxn modelId="{89415C9E-8FCB-4C2B-B397-183B2AD7C1B7}" type="presParOf" srcId="{909F57B8-2E05-4DCA-A9F1-6DA5C6B2EC95}" destId="{01931446-0FA2-4F26-B544-EA3FBE3C17A7}" srcOrd="15" destOrd="0" presId="urn:microsoft.com/office/officeart/2005/8/layout/radial1"/>
    <dgm:cxn modelId="{4BE2B407-3A0B-4858-8E22-42D056DD5AE3}" type="presParOf" srcId="{01931446-0FA2-4F26-B544-EA3FBE3C17A7}" destId="{ACAD868E-D962-4C3F-A126-FC23DE6FCFAF}" srcOrd="0" destOrd="0" presId="urn:microsoft.com/office/officeart/2005/8/layout/radial1"/>
    <dgm:cxn modelId="{5500FEA7-9AE2-4BF3-979E-4235D9C3F54E}" type="presParOf" srcId="{909F57B8-2E05-4DCA-A9F1-6DA5C6B2EC95}" destId="{F92FA6B4-435F-4CCB-9D66-75B94E23A582}" srcOrd="16" destOrd="0" presId="urn:microsoft.com/office/officeart/2005/8/layout/radial1"/>
    <dgm:cxn modelId="{945D1EE9-71CB-4A2B-9DE3-5709C5D1DE35}" type="presParOf" srcId="{909F57B8-2E05-4DCA-A9F1-6DA5C6B2EC95}" destId="{73F42EF6-7BAD-476D-B317-03CDC2B1E63F}" srcOrd="17" destOrd="0" presId="urn:microsoft.com/office/officeart/2005/8/layout/radial1"/>
    <dgm:cxn modelId="{D83A7D33-7E7D-4D55-92D2-11E1E63230A9}" type="presParOf" srcId="{73F42EF6-7BAD-476D-B317-03CDC2B1E63F}" destId="{04678807-74BC-4B1E-BCBF-8EC17DAE0A3B}" srcOrd="0" destOrd="0" presId="urn:microsoft.com/office/officeart/2005/8/layout/radial1"/>
    <dgm:cxn modelId="{24E5F64A-CD5A-4A99-8B5A-6826148842EB}" type="presParOf" srcId="{909F57B8-2E05-4DCA-A9F1-6DA5C6B2EC95}" destId="{A3FCD5D1-F9AF-4725-8BB7-DC3C74CB37A9}" srcOrd="1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1C89B3-D94A-4873-8AFB-EBBE661C257D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F75739-AB56-473F-920F-D6AB25C528E3}">
      <dgm:prSet phldrT="[Text]"/>
      <dgm:spPr/>
      <dgm:t>
        <a:bodyPr/>
        <a:lstStyle/>
        <a:p>
          <a:r>
            <a:rPr lang="en-US" dirty="0" smtClean="0"/>
            <a:t>Occupational Standard</a:t>
          </a:r>
          <a:endParaRPr lang="en-US" dirty="0"/>
        </a:p>
      </dgm:t>
    </dgm:pt>
    <dgm:pt modelId="{6CB0F5AD-5B0D-48AE-8E72-351675E708FB}" type="parTrans" cxnId="{74225A29-5B95-4AE6-A7E8-C9167DD5E8FE}">
      <dgm:prSet/>
      <dgm:spPr/>
      <dgm:t>
        <a:bodyPr/>
        <a:lstStyle/>
        <a:p>
          <a:endParaRPr lang="en-US"/>
        </a:p>
      </dgm:t>
    </dgm:pt>
    <dgm:pt modelId="{958DAB96-CA1C-40A5-8117-EDBB98B20829}" type="sibTrans" cxnId="{74225A29-5B95-4AE6-A7E8-C9167DD5E8FE}">
      <dgm:prSet/>
      <dgm:spPr/>
      <dgm:t>
        <a:bodyPr/>
        <a:lstStyle/>
        <a:p>
          <a:endParaRPr lang="en-US"/>
        </a:p>
      </dgm:t>
    </dgm:pt>
    <dgm:pt modelId="{5B219A9B-21E0-41C7-8A36-A89AAD545623}">
      <dgm:prSet phldrT="[Text]" custT="1"/>
      <dgm:spPr/>
      <dgm:t>
        <a:bodyPr/>
        <a:lstStyle/>
        <a:p>
          <a:r>
            <a:rPr lang="en-US" sz="1200" dirty="0" smtClean="0"/>
            <a:t>Standard is short, concise &amp; clear </a:t>
          </a:r>
          <a:endParaRPr lang="en-US" sz="1200" dirty="0"/>
        </a:p>
      </dgm:t>
    </dgm:pt>
    <dgm:pt modelId="{36A30E2E-E79B-440D-AB13-301C8FEE28DA}" type="parTrans" cxnId="{13604EB2-5FE7-4B29-AA0E-CFB42EBAC6A1}">
      <dgm:prSet/>
      <dgm:spPr/>
      <dgm:t>
        <a:bodyPr/>
        <a:lstStyle/>
        <a:p>
          <a:endParaRPr lang="en-US" dirty="0"/>
        </a:p>
      </dgm:t>
    </dgm:pt>
    <dgm:pt modelId="{0E49361B-F319-49CB-9133-A1B1B3C22EFB}" type="sibTrans" cxnId="{13604EB2-5FE7-4B29-AA0E-CFB42EBAC6A1}">
      <dgm:prSet/>
      <dgm:spPr/>
      <dgm:t>
        <a:bodyPr/>
        <a:lstStyle/>
        <a:p>
          <a:endParaRPr lang="en-US"/>
        </a:p>
      </dgm:t>
    </dgm:pt>
    <dgm:pt modelId="{2C0761C0-C918-4CF8-83DC-A78398E394C1}">
      <dgm:prSet phldrT="[Text]" custT="1"/>
      <dgm:spPr/>
      <dgm:t>
        <a:bodyPr/>
        <a:lstStyle/>
        <a:p>
          <a:r>
            <a:rPr lang="en-US" sz="1200" dirty="0" smtClean="0"/>
            <a:t>Based on a clear occupational profile  setting out duties undertaken  by employees</a:t>
          </a:r>
          <a:endParaRPr lang="en-US" sz="1200" dirty="0"/>
        </a:p>
      </dgm:t>
    </dgm:pt>
    <dgm:pt modelId="{6A1890B4-A07C-4F1A-9F02-4C4876AC884C}" type="parTrans" cxnId="{275DDBEB-038B-4349-B560-860920E4C925}">
      <dgm:prSet/>
      <dgm:spPr/>
      <dgm:t>
        <a:bodyPr/>
        <a:lstStyle/>
        <a:p>
          <a:endParaRPr lang="en-US" dirty="0"/>
        </a:p>
      </dgm:t>
    </dgm:pt>
    <dgm:pt modelId="{83912F0A-D487-4C1E-A90B-EA4E467D8D65}" type="sibTrans" cxnId="{275DDBEB-038B-4349-B560-860920E4C925}">
      <dgm:prSet/>
      <dgm:spPr/>
      <dgm:t>
        <a:bodyPr/>
        <a:lstStyle/>
        <a:p>
          <a:endParaRPr lang="en-US"/>
        </a:p>
      </dgm:t>
    </dgm:pt>
    <dgm:pt modelId="{72623286-F379-474C-B480-2CDA4BFEF833}">
      <dgm:prSet phldrT="[Text]" custT="1"/>
      <dgm:spPr/>
      <dgm:t>
        <a:bodyPr/>
        <a:lstStyle/>
        <a:p>
          <a:r>
            <a:rPr lang="en-US" sz="1200" dirty="0" smtClean="0"/>
            <a:t>Knowledge, Skills &amp; Behaviours  are derived directly from the duties</a:t>
          </a:r>
          <a:endParaRPr lang="en-US" sz="1200" dirty="0"/>
        </a:p>
      </dgm:t>
    </dgm:pt>
    <dgm:pt modelId="{2E7C233F-5322-420B-8515-286343FDA5A8}" type="parTrans" cxnId="{5B9F3871-03C1-44B2-BEC9-0074D6AC1BB3}">
      <dgm:prSet/>
      <dgm:spPr/>
      <dgm:t>
        <a:bodyPr/>
        <a:lstStyle/>
        <a:p>
          <a:endParaRPr lang="en-US" dirty="0"/>
        </a:p>
      </dgm:t>
    </dgm:pt>
    <dgm:pt modelId="{979BE45A-584A-4991-B67E-2B724047494F}" type="sibTrans" cxnId="{5B9F3871-03C1-44B2-BEC9-0074D6AC1BB3}">
      <dgm:prSet/>
      <dgm:spPr/>
      <dgm:t>
        <a:bodyPr/>
        <a:lstStyle/>
        <a:p>
          <a:endParaRPr lang="en-US"/>
        </a:p>
      </dgm:t>
    </dgm:pt>
    <dgm:pt modelId="{D83BD6BA-3B4E-4211-B6D6-8DB507CB7C18}">
      <dgm:prSet phldrT="[Text]" custT="1"/>
      <dgm:spPr/>
      <dgm:t>
        <a:bodyPr/>
        <a:lstStyle/>
        <a:p>
          <a:r>
            <a:rPr lang="en-US" sz="1200" dirty="0" smtClean="0"/>
            <a:t>Inclusion of English &amp; maths requirements</a:t>
          </a:r>
          <a:endParaRPr lang="en-US" sz="1200" dirty="0"/>
        </a:p>
      </dgm:t>
    </dgm:pt>
    <dgm:pt modelId="{709628B4-9A24-46C9-B468-18E2FC4AFD6E}" type="parTrans" cxnId="{4F71662C-62E1-4A7D-B403-034245C76356}">
      <dgm:prSet/>
      <dgm:spPr/>
      <dgm:t>
        <a:bodyPr/>
        <a:lstStyle/>
        <a:p>
          <a:endParaRPr lang="en-US" dirty="0"/>
        </a:p>
      </dgm:t>
    </dgm:pt>
    <dgm:pt modelId="{8D6DF089-EDB6-43D0-9246-6C5C2AEC097A}" type="sibTrans" cxnId="{4F71662C-62E1-4A7D-B403-034245C76356}">
      <dgm:prSet/>
      <dgm:spPr/>
      <dgm:t>
        <a:bodyPr/>
        <a:lstStyle/>
        <a:p>
          <a:endParaRPr lang="en-US"/>
        </a:p>
      </dgm:t>
    </dgm:pt>
    <dgm:pt modelId="{4C308218-49AA-48F9-9C41-5D2E945C6816}">
      <dgm:prSet custT="1"/>
      <dgm:spPr/>
      <dgm:t>
        <a:bodyPr/>
        <a:lstStyle/>
        <a:p>
          <a:r>
            <a:rPr lang="en-US" sz="1100" dirty="0" smtClean="0"/>
            <a:t>Defines full occupational competence from a new entrant perspective  &amp; for any employer </a:t>
          </a:r>
          <a:endParaRPr lang="en-US" sz="1100" dirty="0"/>
        </a:p>
      </dgm:t>
    </dgm:pt>
    <dgm:pt modelId="{27457E14-7EEF-493A-93D6-DA5F522D0B01}" type="parTrans" cxnId="{2032BA16-BA11-4DAD-9C39-CB9AE95BC2D7}">
      <dgm:prSet/>
      <dgm:spPr/>
      <dgm:t>
        <a:bodyPr/>
        <a:lstStyle/>
        <a:p>
          <a:endParaRPr lang="en-US" dirty="0"/>
        </a:p>
      </dgm:t>
    </dgm:pt>
    <dgm:pt modelId="{974E564F-2BD3-494E-B6AC-425F0991DBEA}" type="sibTrans" cxnId="{2032BA16-BA11-4DAD-9C39-CB9AE95BC2D7}">
      <dgm:prSet/>
      <dgm:spPr/>
      <dgm:t>
        <a:bodyPr/>
        <a:lstStyle/>
        <a:p>
          <a:endParaRPr lang="en-US"/>
        </a:p>
      </dgm:t>
    </dgm:pt>
    <dgm:pt modelId="{EF2C7703-09D0-49BA-AF17-C379B5737D2F}">
      <dgm:prSet custT="1"/>
      <dgm:spPr/>
      <dgm:t>
        <a:bodyPr/>
        <a:lstStyle/>
        <a:p>
          <a:r>
            <a:rPr lang="en-US" sz="1200" dirty="0" smtClean="0"/>
            <a:t>Confirmation of any professional / regulatory alignment</a:t>
          </a:r>
          <a:endParaRPr lang="en-US" sz="1200" dirty="0"/>
        </a:p>
      </dgm:t>
    </dgm:pt>
    <dgm:pt modelId="{A75B93E1-2D68-4901-A8BF-9E4D2E6DD06F}" type="parTrans" cxnId="{D8DBB5D0-3D9F-495D-8645-29CD8DABBC6C}">
      <dgm:prSet/>
      <dgm:spPr/>
      <dgm:t>
        <a:bodyPr/>
        <a:lstStyle/>
        <a:p>
          <a:endParaRPr lang="en-US" dirty="0"/>
        </a:p>
      </dgm:t>
    </dgm:pt>
    <dgm:pt modelId="{1D9939AE-6075-42D6-B1CF-C93C0B840C46}" type="sibTrans" cxnId="{D8DBB5D0-3D9F-495D-8645-29CD8DABBC6C}">
      <dgm:prSet/>
      <dgm:spPr/>
      <dgm:t>
        <a:bodyPr/>
        <a:lstStyle/>
        <a:p>
          <a:endParaRPr lang="en-US"/>
        </a:p>
      </dgm:t>
    </dgm:pt>
    <dgm:pt modelId="{3EB7C019-D7DF-43F5-9B91-989DDBE80C0A}">
      <dgm:prSet custT="1"/>
      <dgm:spPr>
        <a:solidFill>
          <a:schemeClr val="accent1"/>
        </a:solidFill>
      </dgm:spPr>
      <dgm:t>
        <a:bodyPr/>
        <a:lstStyle/>
        <a:p>
          <a:r>
            <a:rPr lang="en-US" sz="1200" dirty="0" smtClean="0"/>
            <a:t>Justification for inclusion of any other qualifications </a:t>
          </a:r>
          <a:endParaRPr lang="en-US" sz="1200" dirty="0"/>
        </a:p>
      </dgm:t>
    </dgm:pt>
    <dgm:pt modelId="{2B9F3C1E-D99A-4203-A99F-FFE52A9899E5}" type="parTrans" cxnId="{CE5638AA-D73D-459C-9AD4-7EFBFC7A39F8}">
      <dgm:prSet/>
      <dgm:spPr/>
      <dgm:t>
        <a:bodyPr/>
        <a:lstStyle/>
        <a:p>
          <a:endParaRPr lang="en-US" dirty="0"/>
        </a:p>
      </dgm:t>
    </dgm:pt>
    <dgm:pt modelId="{21921D7E-649D-4546-89A5-FB1210E13A26}" type="sibTrans" cxnId="{CE5638AA-D73D-459C-9AD4-7EFBFC7A39F8}">
      <dgm:prSet/>
      <dgm:spPr/>
      <dgm:t>
        <a:bodyPr/>
        <a:lstStyle/>
        <a:p>
          <a:endParaRPr lang="en-US"/>
        </a:p>
      </dgm:t>
    </dgm:pt>
    <dgm:pt modelId="{C0A0B414-BD1A-4A97-9DE8-7AC7EC464E76}">
      <dgm:prSet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Evidence of wider consultation beyond the trailblazer  group </a:t>
          </a:r>
          <a:endParaRPr lang="en-US" dirty="0"/>
        </a:p>
      </dgm:t>
    </dgm:pt>
    <dgm:pt modelId="{D64BC1BF-CE7E-4F4E-8022-0074DAFE0737}" type="parTrans" cxnId="{4F4494CD-6755-4751-B0DF-8CCA347DDD7F}">
      <dgm:prSet/>
      <dgm:spPr/>
      <dgm:t>
        <a:bodyPr/>
        <a:lstStyle/>
        <a:p>
          <a:endParaRPr lang="en-US" dirty="0"/>
        </a:p>
      </dgm:t>
    </dgm:pt>
    <dgm:pt modelId="{517D16AD-288E-4AEC-B62B-7BFE30A8EDC8}" type="sibTrans" cxnId="{4F4494CD-6755-4751-B0DF-8CCA347DDD7F}">
      <dgm:prSet/>
      <dgm:spPr/>
      <dgm:t>
        <a:bodyPr/>
        <a:lstStyle/>
        <a:p>
          <a:endParaRPr lang="en-US"/>
        </a:p>
      </dgm:t>
    </dgm:pt>
    <dgm:pt modelId="{0120500B-D2C6-44CD-B7EE-D3915209277C}">
      <dgm:prSet custT="1"/>
      <dgm:spPr/>
      <dgm:t>
        <a:bodyPr/>
        <a:lstStyle/>
        <a:p>
          <a:r>
            <a:rPr lang="en-US" sz="1200" dirty="0" smtClean="0"/>
            <a:t>Confirmation of occupation level</a:t>
          </a:r>
          <a:endParaRPr lang="en-US" sz="1200" dirty="0"/>
        </a:p>
      </dgm:t>
    </dgm:pt>
    <dgm:pt modelId="{DF8C7803-E87B-419D-98CD-82E2789081D5}" type="parTrans" cxnId="{C6B3D803-4D7B-4A44-AA0E-42AB14B3136B}">
      <dgm:prSet/>
      <dgm:spPr/>
      <dgm:t>
        <a:bodyPr/>
        <a:lstStyle/>
        <a:p>
          <a:endParaRPr lang="en-US" dirty="0"/>
        </a:p>
      </dgm:t>
    </dgm:pt>
    <dgm:pt modelId="{56600FB7-95A9-4EC5-949B-270043CA2863}" type="sibTrans" cxnId="{C6B3D803-4D7B-4A44-AA0E-42AB14B3136B}">
      <dgm:prSet/>
      <dgm:spPr/>
      <dgm:t>
        <a:bodyPr/>
        <a:lstStyle/>
        <a:p>
          <a:endParaRPr lang="en-US"/>
        </a:p>
      </dgm:t>
    </dgm:pt>
    <dgm:pt modelId="{909F57B8-2E05-4DCA-A9F1-6DA5C6B2EC95}" type="pres">
      <dgm:prSet presAssocID="{111C89B3-D94A-4873-8AFB-EBBE661C257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EABAD2-6A77-426B-8212-2A2935383A2A}" type="pres">
      <dgm:prSet presAssocID="{44F75739-AB56-473F-920F-D6AB25C528E3}" presName="centerShape" presStyleLbl="node0" presStyleIdx="0" presStyleCnt="1" custScaleX="130492" custScaleY="122248"/>
      <dgm:spPr/>
      <dgm:t>
        <a:bodyPr/>
        <a:lstStyle/>
        <a:p>
          <a:endParaRPr lang="en-US"/>
        </a:p>
      </dgm:t>
    </dgm:pt>
    <dgm:pt modelId="{30FCDFF0-0CBA-4FDF-B55C-B2E873CFAABC}" type="pres">
      <dgm:prSet presAssocID="{36A30E2E-E79B-440D-AB13-301C8FEE28DA}" presName="Name9" presStyleLbl="parChTrans1D2" presStyleIdx="0" presStyleCnt="9"/>
      <dgm:spPr/>
      <dgm:t>
        <a:bodyPr/>
        <a:lstStyle/>
        <a:p>
          <a:endParaRPr lang="en-US"/>
        </a:p>
      </dgm:t>
    </dgm:pt>
    <dgm:pt modelId="{A92EF641-FB26-4F05-9983-B3A0EFD83730}" type="pres">
      <dgm:prSet presAssocID="{36A30E2E-E79B-440D-AB13-301C8FEE28DA}" presName="connTx" presStyleLbl="parChTrans1D2" presStyleIdx="0" presStyleCnt="9"/>
      <dgm:spPr/>
      <dgm:t>
        <a:bodyPr/>
        <a:lstStyle/>
        <a:p>
          <a:endParaRPr lang="en-US"/>
        </a:p>
      </dgm:t>
    </dgm:pt>
    <dgm:pt modelId="{3E5FC266-A196-4A2C-8868-376A69C757E7}" type="pres">
      <dgm:prSet presAssocID="{5B219A9B-21E0-41C7-8A36-A89AAD545623}" presName="node" presStyleLbl="node1" presStyleIdx="0" presStyleCnt="9" custScaleX="114261" custScaleY="1150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AEB871-81E5-4195-9E08-3C8F3AA6A676}" type="pres">
      <dgm:prSet presAssocID="{6A1890B4-A07C-4F1A-9F02-4C4876AC884C}" presName="Name9" presStyleLbl="parChTrans1D2" presStyleIdx="1" presStyleCnt="9"/>
      <dgm:spPr/>
      <dgm:t>
        <a:bodyPr/>
        <a:lstStyle/>
        <a:p>
          <a:endParaRPr lang="en-US"/>
        </a:p>
      </dgm:t>
    </dgm:pt>
    <dgm:pt modelId="{A3A6D372-AC62-4D34-ADC1-CE7076ADE0C0}" type="pres">
      <dgm:prSet presAssocID="{6A1890B4-A07C-4F1A-9F02-4C4876AC884C}" presName="connTx" presStyleLbl="parChTrans1D2" presStyleIdx="1" presStyleCnt="9"/>
      <dgm:spPr/>
      <dgm:t>
        <a:bodyPr/>
        <a:lstStyle/>
        <a:p>
          <a:endParaRPr lang="en-US"/>
        </a:p>
      </dgm:t>
    </dgm:pt>
    <dgm:pt modelId="{E3D58E56-19D2-4865-AA8C-03FFD70555AF}" type="pres">
      <dgm:prSet presAssocID="{2C0761C0-C918-4CF8-83DC-A78398E394C1}" presName="node" presStyleLbl="node1" presStyleIdx="1" presStyleCnt="9" custScaleX="117372" custScaleY="1201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5ED363-1D0E-4B3D-962A-5C17F3D8D649}" type="pres">
      <dgm:prSet presAssocID="{2E7C233F-5322-420B-8515-286343FDA5A8}" presName="Name9" presStyleLbl="parChTrans1D2" presStyleIdx="2" presStyleCnt="9"/>
      <dgm:spPr/>
      <dgm:t>
        <a:bodyPr/>
        <a:lstStyle/>
        <a:p>
          <a:endParaRPr lang="en-US"/>
        </a:p>
      </dgm:t>
    </dgm:pt>
    <dgm:pt modelId="{D305F61C-7812-49F2-BC7B-FB536A729221}" type="pres">
      <dgm:prSet presAssocID="{2E7C233F-5322-420B-8515-286343FDA5A8}" presName="connTx" presStyleLbl="parChTrans1D2" presStyleIdx="2" presStyleCnt="9"/>
      <dgm:spPr/>
      <dgm:t>
        <a:bodyPr/>
        <a:lstStyle/>
        <a:p>
          <a:endParaRPr lang="en-US"/>
        </a:p>
      </dgm:t>
    </dgm:pt>
    <dgm:pt modelId="{2F752EAB-AB09-45A1-B5BE-2172A6F3B78D}" type="pres">
      <dgm:prSet presAssocID="{72623286-F379-474C-B480-2CDA4BFEF833}" presName="node" presStyleLbl="node1" presStyleIdx="2" presStyleCnt="9" custScaleX="112695" custScaleY="115826" custRadScaleRad="99882" custRadScaleInc="-39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300527-8D38-4E8D-8DE1-F7CC0D765817}" type="pres">
      <dgm:prSet presAssocID="{27457E14-7EEF-493A-93D6-DA5F522D0B01}" presName="Name9" presStyleLbl="parChTrans1D2" presStyleIdx="3" presStyleCnt="9"/>
      <dgm:spPr/>
      <dgm:t>
        <a:bodyPr/>
        <a:lstStyle/>
        <a:p>
          <a:endParaRPr lang="en-US"/>
        </a:p>
      </dgm:t>
    </dgm:pt>
    <dgm:pt modelId="{EBCB246C-71AD-4624-BB8E-74F0E0934C26}" type="pres">
      <dgm:prSet presAssocID="{27457E14-7EEF-493A-93D6-DA5F522D0B01}" presName="connTx" presStyleLbl="parChTrans1D2" presStyleIdx="3" presStyleCnt="9"/>
      <dgm:spPr/>
      <dgm:t>
        <a:bodyPr/>
        <a:lstStyle/>
        <a:p>
          <a:endParaRPr lang="en-US"/>
        </a:p>
      </dgm:t>
    </dgm:pt>
    <dgm:pt modelId="{42A9003B-F3B1-4249-9798-3D274B36748D}" type="pres">
      <dgm:prSet presAssocID="{4C308218-49AA-48F9-9C41-5D2E945C6816}" presName="node" presStyleLbl="node1" presStyleIdx="3" presStyleCnt="9" custScaleX="115165" custScaleY="1213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749CBD-6DC7-4846-A2C6-D4BC030B33BF}" type="pres">
      <dgm:prSet presAssocID="{A75B93E1-2D68-4901-A8BF-9E4D2E6DD06F}" presName="Name9" presStyleLbl="parChTrans1D2" presStyleIdx="4" presStyleCnt="9"/>
      <dgm:spPr/>
      <dgm:t>
        <a:bodyPr/>
        <a:lstStyle/>
        <a:p>
          <a:endParaRPr lang="en-US"/>
        </a:p>
      </dgm:t>
    </dgm:pt>
    <dgm:pt modelId="{1B851E65-A220-4E40-9C68-4EB720373456}" type="pres">
      <dgm:prSet presAssocID="{A75B93E1-2D68-4901-A8BF-9E4D2E6DD06F}" presName="connTx" presStyleLbl="parChTrans1D2" presStyleIdx="4" presStyleCnt="9"/>
      <dgm:spPr/>
      <dgm:t>
        <a:bodyPr/>
        <a:lstStyle/>
        <a:p>
          <a:endParaRPr lang="en-US"/>
        </a:p>
      </dgm:t>
    </dgm:pt>
    <dgm:pt modelId="{4AD8ED03-B990-4572-86BD-BF1E04235282}" type="pres">
      <dgm:prSet presAssocID="{EF2C7703-09D0-49BA-AF17-C379B5737D2F}" presName="node" presStyleLbl="node1" presStyleIdx="4" presStyleCnt="9" custScaleX="123908" custScaleY="122832" custRadScaleRad="100607" custRadScaleInc="-46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C8A5ED-3CED-4092-B2A8-C759F284FF61}" type="pres">
      <dgm:prSet presAssocID="{709628B4-9A24-46C9-B468-18E2FC4AFD6E}" presName="Name9" presStyleLbl="parChTrans1D2" presStyleIdx="5" presStyleCnt="9"/>
      <dgm:spPr/>
      <dgm:t>
        <a:bodyPr/>
        <a:lstStyle/>
        <a:p>
          <a:endParaRPr lang="en-US"/>
        </a:p>
      </dgm:t>
    </dgm:pt>
    <dgm:pt modelId="{E155814C-7910-487E-B739-31794A296DA2}" type="pres">
      <dgm:prSet presAssocID="{709628B4-9A24-46C9-B468-18E2FC4AFD6E}" presName="connTx" presStyleLbl="parChTrans1D2" presStyleIdx="5" presStyleCnt="9"/>
      <dgm:spPr/>
      <dgm:t>
        <a:bodyPr/>
        <a:lstStyle/>
        <a:p>
          <a:endParaRPr lang="en-US"/>
        </a:p>
      </dgm:t>
    </dgm:pt>
    <dgm:pt modelId="{37ACA7BC-2114-46E6-B97C-D8608FC53EA9}" type="pres">
      <dgm:prSet presAssocID="{D83BD6BA-3B4E-4211-B6D6-8DB507CB7C18}" presName="node" presStyleLbl="node1" presStyleIdx="5" presStyleCnt="9" custScaleX="123909" custScaleY="1232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882DF8-FA1D-4B2C-AF01-6BB5C760AD88}" type="pres">
      <dgm:prSet presAssocID="{2B9F3C1E-D99A-4203-A99F-FFE52A9899E5}" presName="Name9" presStyleLbl="parChTrans1D2" presStyleIdx="6" presStyleCnt="9"/>
      <dgm:spPr/>
      <dgm:t>
        <a:bodyPr/>
        <a:lstStyle/>
        <a:p>
          <a:endParaRPr lang="en-US"/>
        </a:p>
      </dgm:t>
    </dgm:pt>
    <dgm:pt modelId="{D68D1DE1-0DA0-4C07-8F70-A5E6C2EB41F9}" type="pres">
      <dgm:prSet presAssocID="{2B9F3C1E-D99A-4203-A99F-FFE52A9899E5}" presName="connTx" presStyleLbl="parChTrans1D2" presStyleIdx="6" presStyleCnt="9"/>
      <dgm:spPr/>
      <dgm:t>
        <a:bodyPr/>
        <a:lstStyle/>
        <a:p>
          <a:endParaRPr lang="en-US"/>
        </a:p>
      </dgm:t>
    </dgm:pt>
    <dgm:pt modelId="{2BB5BCDB-CD89-425B-A964-F6C47B6868B8}" type="pres">
      <dgm:prSet presAssocID="{3EB7C019-D7DF-43F5-9B91-989DDBE80C0A}" presName="node" presStyleLbl="node1" presStyleIdx="6" presStyleCnt="9" custScaleX="126052" custScaleY="1209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5C3160-38F7-496E-B738-FDBF74CBF61B}" type="pres">
      <dgm:prSet presAssocID="{D64BC1BF-CE7E-4F4E-8022-0074DAFE0737}" presName="Name9" presStyleLbl="parChTrans1D2" presStyleIdx="7" presStyleCnt="9"/>
      <dgm:spPr/>
      <dgm:t>
        <a:bodyPr/>
        <a:lstStyle/>
        <a:p>
          <a:endParaRPr lang="en-US"/>
        </a:p>
      </dgm:t>
    </dgm:pt>
    <dgm:pt modelId="{6F226172-CB74-486E-AA5D-CAA099AAE8B4}" type="pres">
      <dgm:prSet presAssocID="{D64BC1BF-CE7E-4F4E-8022-0074DAFE0737}" presName="connTx" presStyleLbl="parChTrans1D2" presStyleIdx="7" presStyleCnt="9"/>
      <dgm:spPr/>
      <dgm:t>
        <a:bodyPr/>
        <a:lstStyle/>
        <a:p>
          <a:endParaRPr lang="en-US"/>
        </a:p>
      </dgm:t>
    </dgm:pt>
    <dgm:pt modelId="{75AFA8A8-A2A5-4795-A743-0BFB91C0F61D}" type="pres">
      <dgm:prSet presAssocID="{C0A0B414-BD1A-4A97-9DE8-7AC7EC464E76}" presName="node" presStyleLbl="node1" presStyleIdx="7" presStyleCnt="9" custScaleX="120419" custScaleY="1188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931446-0FA2-4F26-B544-EA3FBE3C17A7}" type="pres">
      <dgm:prSet presAssocID="{DF8C7803-E87B-419D-98CD-82E2789081D5}" presName="Name9" presStyleLbl="parChTrans1D2" presStyleIdx="8" presStyleCnt="9"/>
      <dgm:spPr/>
      <dgm:t>
        <a:bodyPr/>
        <a:lstStyle/>
        <a:p>
          <a:endParaRPr lang="en-US"/>
        </a:p>
      </dgm:t>
    </dgm:pt>
    <dgm:pt modelId="{ACAD868E-D962-4C3F-A126-FC23DE6FCFAF}" type="pres">
      <dgm:prSet presAssocID="{DF8C7803-E87B-419D-98CD-82E2789081D5}" presName="connTx" presStyleLbl="parChTrans1D2" presStyleIdx="8" presStyleCnt="9"/>
      <dgm:spPr/>
      <dgm:t>
        <a:bodyPr/>
        <a:lstStyle/>
        <a:p>
          <a:endParaRPr lang="en-US"/>
        </a:p>
      </dgm:t>
    </dgm:pt>
    <dgm:pt modelId="{F92FA6B4-435F-4CCB-9D66-75B94E23A582}" type="pres">
      <dgm:prSet presAssocID="{0120500B-D2C6-44CD-B7EE-D3915209277C}" presName="node" presStyleLbl="node1" presStyleIdx="8" presStyleCnt="9" custScaleX="119858" custScaleY="1190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E726C9-D6E2-485E-B600-CC03D5C12CCE}" type="presOf" srcId="{4C308218-49AA-48F9-9C41-5D2E945C6816}" destId="{42A9003B-F3B1-4249-9798-3D274B36748D}" srcOrd="0" destOrd="0" presId="urn:microsoft.com/office/officeart/2005/8/layout/radial1"/>
    <dgm:cxn modelId="{565B0474-2E96-4C51-8F18-A19013BE291E}" type="presOf" srcId="{A75B93E1-2D68-4901-A8BF-9E4D2E6DD06F}" destId="{1B851E65-A220-4E40-9C68-4EB720373456}" srcOrd="1" destOrd="0" presId="urn:microsoft.com/office/officeart/2005/8/layout/radial1"/>
    <dgm:cxn modelId="{CE5638AA-D73D-459C-9AD4-7EFBFC7A39F8}" srcId="{44F75739-AB56-473F-920F-D6AB25C528E3}" destId="{3EB7C019-D7DF-43F5-9B91-989DDBE80C0A}" srcOrd="6" destOrd="0" parTransId="{2B9F3C1E-D99A-4203-A99F-FFE52A9899E5}" sibTransId="{21921D7E-649D-4546-89A5-FB1210E13A26}"/>
    <dgm:cxn modelId="{59279DE7-3B4A-458E-9735-AA30D63D3981}" type="presOf" srcId="{D64BC1BF-CE7E-4F4E-8022-0074DAFE0737}" destId="{185C3160-38F7-496E-B738-FDBF74CBF61B}" srcOrd="0" destOrd="0" presId="urn:microsoft.com/office/officeart/2005/8/layout/radial1"/>
    <dgm:cxn modelId="{0D758BBC-322B-4C5B-87FB-BCA811147885}" type="presOf" srcId="{2B9F3C1E-D99A-4203-A99F-FFE52A9899E5}" destId="{D68D1DE1-0DA0-4C07-8F70-A5E6C2EB41F9}" srcOrd="1" destOrd="0" presId="urn:microsoft.com/office/officeart/2005/8/layout/radial1"/>
    <dgm:cxn modelId="{2B6A3899-00FE-4EC7-8423-AE01F1AA8626}" type="presOf" srcId="{36A30E2E-E79B-440D-AB13-301C8FEE28DA}" destId="{30FCDFF0-0CBA-4FDF-B55C-B2E873CFAABC}" srcOrd="0" destOrd="0" presId="urn:microsoft.com/office/officeart/2005/8/layout/radial1"/>
    <dgm:cxn modelId="{5CF514A8-038B-4A3A-90FE-AF2151B5E015}" type="presOf" srcId="{A75B93E1-2D68-4901-A8BF-9E4D2E6DD06F}" destId="{F7749CBD-6DC7-4846-A2C6-D4BC030B33BF}" srcOrd="0" destOrd="0" presId="urn:microsoft.com/office/officeart/2005/8/layout/radial1"/>
    <dgm:cxn modelId="{36060DFF-950B-4859-B4BA-FAEC019C10AD}" type="presOf" srcId="{709628B4-9A24-46C9-B468-18E2FC4AFD6E}" destId="{F5C8A5ED-3CED-4092-B2A8-C759F284FF61}" srcOrd="0" destOrd="0" presId="urn:microsoft.com/office/officeart/2005/8/layout/radial1"/>
    <dgm:cxn modelId="{7E82D29C-CBF8-4E72-94E9-3147B2EFFDEC}" type="presOf" srcId="{27457E14-7EEF-493A-93D6-DA5F522D0B01}" destId="{EBCB246C-71AD-4624-BB8E-74F0E0934C26}" srcOrd="1" destOrd="0" presId="urn:microsoft.com/office/officeart/2005/8/layout/radial1"/>
    <dgm:cxn modelId="{4CD5540C-CCA5-45EF-9FA8-B237354D823D}" type="presOf" srcId="{EF2C7703-09D0-49BA-AF17-C379B5737D2F}" destId="{4AD8ED03-B990-4572-86BD-BF1E04235282}" srcOrd="0" destOrd="0" presId="urn:microsoft.com/office/officeart/2005/8/layout/radial1"/>
    <dgm:cxn modelId="{50FD4C9F-451B-4FDE-A68C-0F21CC5DFEB7}" type="presOf" srcId="{111C89B3-D94A-4873-8AFB-EBBE661C257D}" destId="{909F57B8-2E05-4DCA-A9F1-6DA5C6B2EC95}" srcOrd="0" destOrd="0" presId="urn:microsoft.com/office/officeart/2005/8/layout/radial1"/>
    <dgm:cxn modelId="{E7AB82C6-10FC-483E-B5B3-A632440833DB}" type="presOf" srcId="{DF8C7803-E87B-419D-98CD-82E2789081D5}" destId="{ACAD868E-D962-4C3F-A126-FC23DE6FCFAF}" srcOrd="1" destOrd="0" presId="urn:microsoft.com/office/officeart/2005/8/layout/radial1"/>
    <dgm:cxn modelId="{C8C38620-223F-4189-A527-2F625DF5F6FC}" type="presOf" srcId="{2E7C233F-5322-420B-8515-286343FDA5A8}" destId="{D305F61C-7812-49F2-BC7B-FB536A729221}" srcOrd="1" destOrd="0" presId="urn:microsoft.com/office/officeart/2005/8/layout/radial1"/>
    <dgm:cxn modelId="{9F711A45-874F-4CB3-B8EC-F7DD368E98BE}" type="presOf" srcId="{3EB7C019-D7DF-43F5-9B91-989DDBE80C0A}" destId="{2BB5BCDB-CD89-425B-A964-F6C47B6868B8}" srcOrd="0" destOrd="0" presId="urn:microsoft.com/office/officeart/2005/8/layout/radial1"/>
    <dgm:cxn modelId="{C6C04927-1172-4B93-B9D0-E4F57ABE9665}" type="presOf" srcId="{44F75739-AB56-473F-920F-D6AB25C528E3}" destId="{93EABAD2-6A77-426B-8212-2A2935383A2A}" srcOrd="0" destOrd="0" presId="urn:microsoft.com/office/officeart/2005/8/layout/radial1"/>
    <dgm:cxn modelId="{13604EB2-5FE7-4B29-AA0E-CFB42EBAC6A1}" srcId="{44F75739-AB56-473F-920F-D6AB25C528E3}" destId="{5B219A9B-21E0-41C7-8A36-A89AAD545623}" srcOrd="0" destOrd="0" parTransId="{36A30E2E-E79B-440D-AB13-301C8FEE28DA}" sibTransId="{0E49361B-F319-49CB-9133-A1B1B3C22EFB}"/>
    <dgm:cxn modelId="{A5BD2377-5BFA-4AF6-87D4-55EF6585674C}" type="presOf" srcId="{6A1890B4-A07C-4F1A-9F02-4C4876AC884C}" destId="{47AEB871-81E5-4195-9E08-3C8F3AA6A676}" srcOrd="0" destOrd="0" presId="urn:microsoft.com/office/officeart/2005/8/layout/radial1"/>
    <dgm:cxn modelId="{5B9F3871-03C1-44B2-BEC9-0074D6AC1BB3}" srcId="{44F75739-AB56-473F-920F-D6AB25C528E3}" destId="{72623286-F379-474C-B480-2CDA4BFEF833}" srcOrd="2" destOrd="0" parTransId="{2E7C233F-5322-420B-8515-286343FDA5A8}" sibTransId="{979BE45A-584A-4991-B67E-2B724047494F}"/>
    <dgm:cxn modelId="{C9B380FF-334B-4CC6-A7EF-8344AEAD676F}" type="presOf" srcId="{D64BC1BF-CE7E-4F4E-8022-0074DAFE0737}" destId="{6F226172-CB74-486E-AA5D-CAA099AAE8B4}" srcOrd="1" destOrd="0" presId="urn:microsoft.com/office/officeart/2005/8/layout/radial1"/>
    <dgm:cxn modelId="{25AD87EA-9165-421C-B79F-741346FF0B86}" type="presOf" srcId="{36A30E2E-E79B-440D-AB13-301C8FEE28DA}" destId="{A92EF641-FB26-4F05-9983-B3A0EFD83730}" srcOrd="1" destOrd="0" presId="urn:microsoft.com/office/officeart/2005/8/layout/radial1"/>
    <dgm:cxn modelId="{4F71662C-62E1-4A7D-B403-034245C76356}" srcId="{44F75739-AB56-473F-920F-D6AB25C528E3}" destId="{D83BD6BA-3B4E-4211-B6D6-8DB507CB7C18}" srcOrd="5" destOrd="0" parTransId="{709628B4-9A24-46C9-B468-18E2FC4AFD6E}" sibTransId="{8D6DF089-EDB6-43D0-9246-6C5C2AEC097A}"/>
    <dgm:cxn modelId="{76AC4FC1-26FB-4D74-9AD8-12B0B614F8B5}" type="presOf" srcId="{C0A0B414-BD1A-4A97-9DE8-7AC7EC464E76}" destId="{75AFA8A8-A2A5-4795-A743-0BFB91C0F61D}" srcOrd="0" destOrd="0" presId="urn:microsoft.com/office/officeart/2005/8/layout/radial1"/>
    <dgm:cxn modelId="{9BE17449-A25A-49EF-9514-EE21676F7DF1}" type="presOf" srcId="{27457E14-7EEF-493A-93D6-DA5F522D0B01}" destId="{3A300527-8D38-4E8D-8DE1-F7CC0D765817}" srcOrd="0" destOrd="0" presId="urn:microsoft.com/office/officeart/2005/8/layout/radial1"/>
    <dgm:cxn modelId="{93266583-FB66-4580-AA49-91D05B245F82}" type="presOf" srcId="{0120500B-D2C6-44CD-B7EE-D3915209277C}" destId="{F92FA6B4-435F-4CCB-9D66-75B94E23A582}" srcOrd="0" destOrd="0" presId="urn:microsoft.com/office/officeart/2005/8/layout/radial1"/>
    <dgm:cxn modelId="{25389AFE-B22E-4B3B-B22D-2A7D04365A11}" type="presOf" srcId="{709628B4-9A24-46C9-B468-18E2FC4AFD6E}" destId="{E155814C-7910-487E-B739-31794A296DA2}" srcOrd="1" destOrd="0" presId="urn:microsoft.com/office/officeart/2005/8/layout/radial1"/>
    <dgm:cxn modelId="{EAAB9A81-516B-4624-A000-1A64CF6C0FE9}" type="presOf" srcId="{2E7C233F-5322-420B-8515-286343FDA5A8}" destId="{6E5ED363-1D0E-4B3D-962A-5C17F3D8D649}" srcOrd="0" destOrd="0" presId="urn:microsoft.com/office/officeart/2005/8/layout/radial1"/>
    <dgm:cxn modelId="{D8DBB5D0-3D9F-495D-8645-29CD8DABBC6C}" srcId="{44F75739-AB56-473F-920F-D6AB25C528E3}" destId="{EF2C7703-09D0-49BA-AF17-C379B5737D2F}" srcOrd="4" destOrd="0" parTransId="{A75B93E1-2D68-4901-A8BF-9E4D2E6DD06F}" sibTransId="{1D9939AE-6075-42D6-B1CF-C93C0B840C46}"/>
    <dgm:cxn modelId="{598BB3AD-D0B8-4E0F-853A-B606CAA67E0C}" type="presOf" srcId="{2C0761C0-C918-4CF8-83DC-A78398E394C1}" destId="{E3D58E56-19D2-4865-AA8C-03FFD70555AF}" srcOrd="0" destOrd="0" presId="urn:microsoft.com/office/officeart/2005/8/layout/radial1"/>
    <dgm:cxn modelId="{275DDBEB-038B-4349-B560-860920E4C925}" srcId="{44F75739-AB56-473F-920F-D6AB25C528E3}" destId="{2C0761C0-C918-4CF8-83DC-A78398E394C1}" srcOrd="1" destOrd="0" parTransId="{6A1890B4-A07C-4F1A-9F02-4C4876AC884C}" sibTransId="{83912F0A-D487-4C1E-A90B-EA4E467D8D65}"/>
    <dgm:cxn modelId="{CC0325B4-62C0-4A25-8D68-1B31F6730C09}" type="presOf" srcId="{2B9F3C1E-D99A-4203-A99F-FFE52A9899E5}" destId="{D5882DF8-FA1D-4B2C-AF01-6BB5C760AD88}" srcOrd="0" destOrd="0" presId="urn:microsoft.com/office/officeart/2005/8/layout/radial1"/>
    <dgm:cxn modelId="{2032BA16-BA11-4DAD-9C39-CB9AE95BC2D7}" srcId="{44F75739-AB56-473F-920F-D6AB25C528E3}" destId="{4C308218-49AA-48F9-9C41-5D2E945C6816}" srcOrd="3" destOrd="0" parTransId="{27457E14-7EEF-493A-93D6-DA5F522D0B01}" sibTransId="{974E564F-2BD3-494E-B6AC-425F0991DBEA}"/>
    <dgm:cxn modelId="{C6FFB243-CC98-4218-8AA4-40B86BFC42F1}" type="presOf" srcId="{6A1890B4-A07C-4F1A-9F02-4C4876AC884C}" destId="{A3A6D372-AC62-4D34-ADC1-CE7076ADE0C0}" srcOrd="1" destOrd="0" presId="urn:microsoft.com/office/officeart/2005/8/layout/radial1"/>
    <dgm:cxn modelId="{C6B3D803-4D7B-4A44-AA0E-42AB14B3136B}" srcId="{44F75739-AB56-473F-920F-D6AB25C528E3}" destId="{0120500B-D2C6-44CD-B7EE-D3915209277C}" srcOrd="8" destOrd="0" parTransId="{DF8C7803-E87B-419D-98CD-82E2789081D5}" sibTransId="{56600FB7-95A9-4EC5-949B-270043CA2863}"/>
    <dgm:cxn modelId="{04899099-AEB7-4E3A-8B9E-9DE19D0DA8C5}" type="presOf" srcId="{D83BD6BA-3B4E-4211-B6D6-8DB507CB7C18}" destId="{37ACA7BC-2114-46E6-B97C-D8608FC53EA9}" srcOrd="0" destOrd="0" presId="urn:microsoft.com/office/officeart/2005/8/layout/radial1"/>
    <dgm:cxn modelId="{F13C26B5-7E42-4FDC-B7A1-268C5BA0C61E}" type="presOf" srcId="{72623286-F379-474C-B480-2CDA4BFEF833}" destId="{2F752EAB-AB09-45A1-B5BE-2172A6F3B78D}" srcOrd="0" destOrd="0" presId="urn:microsoft.com/office/officeart/2005/8/layout/radial1"/>
    <dgm:cxn modelId="{4F4494CD-6755-4751-B0DF-8CCA347DDD7F}" srcId="{44F75739-AB56-473F-920F-D6AB25C528E3}" destId="{C0A0B414-BD1A-4A97-9DE8-7AC7EC464E76}" srcOrd="7" destOrd="0" parTransId="{D64BC1BF-CE7E-4F4E-8022-0074DAFE0737}" sibTransId="{517D16AD-288E-4AEC-B62B-7BFE30A8EDC8}"/>
    <dgm:cxn modelId="{6696B553-F87A-4225-9144-C3EE29D353BB}" type="presOf" srcId="{DF8C7803-E87B-419D-98CD-82E2789081D5}" destId="{01931446-0FA2-4F26-B544-EA3FBE3C17A7}" srcOrd="0" destOrd="0" presId="urn:microsoft.com/office/officeart/2005/8/layout/radial1"/>
    <dgm:cxn modelId="{74225A29-5B95-4AE6-A7E8-C9167DD5E8FE}" srcId="{111C89B3-D94A-4873-8AFB-EBBE661C257D}" destId="{44F75739-AB56-473F-920F-D6AB25C528E3}" srcOrd="0" destOrd="0" parTransId="{6CB0F5AD-5B0D-48AE-8E72-351675E708FB}" sibTransId="{958DAB96-CA1C-40A5-8117-EDBB98B20829}"/>
    <dgm:cxn modelId="{0435042B-3D6E-40D9-B60A-8644F3D55AB8}" type="presOf" srcId="{5B219A9B-21E0-41C7-8A36-A89AAD545623}" destId="{3E5FC266-A196-4A2C-8868-376A69C757E7}" srcOrd="0" destOrd="0" presId="urn:microsoft.com/office/officeart/2005/8/layout/radial1"/>
    <dgm:cxn modelId="{9B74997A-2C8C-4F05-A974-9243D8DF68EC}" type="presParOf" srcId="{909F57B8-2E05-4DCA-A9F1-6DA5C6B2EC95}" destId="{93EABAD2-6A77-426B-8212-2A2935383A2A}" srcOrd="0" destOrd="0" presId="urn:microsoft.com/office/officeart/2005/8/layout/radial1"/>
    <dgm:cxn modelId="{551AD28A-97BC-486D-9669-A12AE620D224}" type="presParOf" srcId="{909F57B8-2E05-4DCA-A9F1-6DA5C6B2EC95}" destId="{30FCDFF0-0CBA-4FDF-B55C-B2E873CFAABC}" srcOrd="1" destOrd="0" presId="urn:microsoft.com/office/officeart/2005/8/layout/radial1"/>
    <dgm:cxn modelId="{5659E673-DD60-4F65-B51F-D3FDFF56D5B3}" type="presParOf" srcId="{30FCDFF0-0CBA-4FDF-B55C-B2E873CFAABC}" destId="{A92EF641-FB26-4F05-9983-B3A0EFD83730}" srcOrd="0" destOrd="0" presId="urn:microsoft.com/office/officeart/2005/8/layout/radial1"/>
    <dgm:cxn modelId="{C7D37A69-A82C-4990-AA35-AA213CEEBF97}" type="presParOf" srcId="{909F57B8-2E05-4DCA-A9F1-6DA5C6B2EC95}" destId="{3E5FC266-A196-4A2C-8868-376A69C757E7}" srcOrd="2" destOrd="0" presId="urn:microsoft.com/office/officeart/2005/8/layout/radial1"/>
    <dgm:cxn modelId="{DD3812D2-BA70-4181-A341-9EA303C15ED8}" type="presParOf" srcId="{909F57B8-2E05-4DCA-A9F1-6DA5C6B2EC95}" destId="{47AEB871-81E5-4195-9E08-3C8F3AA6A676}" srcOrd="3" destOrd="0" presId="urn:microsoft.com/office/officeart/2005/8/layout/radial1"/>
    <dgm:cxn modelId="{DA308D3B-F932-42BF-BDC5-04A6B5E1CFFA}" type="presParOf" srcId="{47AEB871-81E5-4195-9E08-3C8F3AA6A676}" destId="{A3A6D372-AC62-4D34-ADC1-CE7076ADE0C0}" srcOrd="0" destOrd="0" presId="urn:microsoft.com/office/officeart/2005/8/layout/radial1"/>
    <dgm:cxn modelId="{04AD537A-A086-41FC-896B-73DD47B26DF6}" type="presParOf" srcId="{909F57B8-2E05-4DCA-A9F1-6DA5C6B2EC95}" destId="{E3D58E56-19D2-4865-AA8C-03FFD70555AF}" srcOrd="4" destOrd="0" presId="urn:microsoft.com/office/officeart/2005/8/layout/radial1"/>
    <dgm:cxn modelId="{BDEEF3ED-FDCE-4301-BC26-A78AD5CBF6E9}" type="presParOf" srcId="{909F57B8-2E05-4DCA-A9F1-6DA5C6B2EC95}" destId="{6E5ED363-1D0E-4B3D-962A-5C17F3D8D649}" srcOrd="5" destOrd="0" presId="urn:microsoft.com/office/officeart/2005/8/layout/radial1"/>
    <dgm:cxn modelId="{CFF724CA-633B-4253-B817-14F120F529C7}" type="presParOf" srcId="{6E5ED363-1D0E-4B3D-962A-5C17F3D8D649}" destId="{D305F61C-7812-49F2-BC7B-FB536A729221}" srcOrd="0" destOrd="0" presId="urn:microsoft.com/office/officeart/2005/8/layout/radial1"/>
    <dgm:cxn modelId="{414E54C3-D4F9-43CD-8CB3-7BED97454305}" type="presParOf" srcId="{909F57B8-2E05-4DCA-A9F1-6DA5C6B2EC95}" destId="{2F752EAB-AB09-45A1-B5BE-2172A6F3B78D}" srcOrd="6" destOrd="0" presId="urn:microsoft.com/office/officeart/2005/8/layout/radial1"/>
    <dgm:cxn modelId="{3EF3865B-4E8E-475D-9E30-BE776B71E207}" type="presParOf" srcId="{909F57B8-2E05-4DCA-A9F1-6DA5C6B2EC95}" destId="{3A300527-8D38-4E8D-8DE1-F7CC0D765817}" srcOrd="7" destOrd="0" presId="urn:microsoft.com/office/officeart/2005/8/layout/radial1"/>
    <dgm:cxn modelId="{598253FE-868B-4E16-BC14-B7DB2A30B2CD}" type="presParOf" srcId="{3A300527-8D38-4E8D-8DE1-F7CC0D765817}" destId="{EBCB246C-71AD-4624-BB8E-74F0E0934C26}" srcOrd="0" destOrd="0" presId="urn:microsoft.com/office/officeart/2005/8/layout/radial1"/>
    <dgm:cxn modelId="{0F159007-C110-4CE1-AD97-355D87EEAD1C}" type="presParOf" srcId="{909F57B8-2E05-4DCA-A9F1-6DA5C6B2EC95}" destId="{42A9003B-F3B1-4249-9798-3D274B36748D}" srcOrd="8" destOrd="0" presId="urn:microsoft.com/office/officeart/2005/8/layout/radial1"/>
    <dgm:cxn modelId="{7A29F933-073A-4B16-9E78-B875C79C29A6}" type="presParOf" srcId="{909F57B8-2E05-4DCA-A9F1-6DA5C6B2EC95}" destId="{F7749CBD-6DC7-4846-A2C6-D4BC030B33BF}" srcOrd="9" destOrd="0" presId="urn:microsoft.com/office/officeart/2005/8/layout/radial1"/>
    <dgm:cxn modelId="{BF74CB50-7FA7-48DC-A3B3-06F35490E522}" type="presParOf" srcId="{F7749CBD-6DC7-4846-A2C6-D4BC030B33BF}" destId="{1B851E65-A220-4E40-9C68-4EB720373456}" srcOrd="0" destOrd="0" presId="urn:microsoft.com/office/officeart/2005/8/layout/radial1"/>
    <dgm:cxn modelId="{BF405103-E214-458A-ABBE-88DBB56A391E}" type="presParOf" srcId="{909F57B8-2E05-4DCA-A9F1-6DA5C6B2EC95}" destId="{4AD8ED03-B990-4572-86BD-BF1E04235282}" srcOrd="10" destOrd="0" presId="urn:microsoft.com/office/officeart/2005/8/layout/radial1"/>
    <dgm:cxn modelId="{18E77EE9-9C8A-4647-B83C-71DD6163956D}" type="presParOf" srcId="{909F57B8-2E05-4DCA-A9F1-6DA5C6B2EC95}" destId="{F5C8A5ED-3CED-4092-B2A8-C759F284FF61}" srcOrd="11" destOrd="0" presId="urn:microsoft.com/office/officeart/2005/8/layout/radial1"/>
    <dgm:cxn modelId="{46216735-641F-4C3C-9261-F590AC38FB70}" type="presParOf" srcId="{F5C8A5ED-3CED-4092-B2A8-C759F284FF61}" destId="{E155814C-7910-487E-B739-31794A296DA2}" srcOrd="0" destOrd="0" presId="urn:microsoft.com/office/officeart/2005/8/layout/radial1"/>
    <dgm:cxn modelId="{7BD76854-090D-4F99-B503-C4C9FC007FD7}" type="presParOf" srcId="{909F57B8-2E05-4DCA-A9F1-6DA5C6B2EC95}" destId="{37ACA7BC-2114-46E6-B97C-D8608FC53EA9}" srcOrd="12" destOrd="0" presId="urn:microsoft.com/office/officeart/2005/8/layout/radial1"/>
    <dgm:cxn modelId="{D2B4A850-9170-4CD5-8C76-DC127DFAC499}" type="presParOf" srcId="{909F57B8-2E05-4DCA-A9F1-6DA5C6B2EC95}" destId="{D5882DF8-FA1D-4B2C-AF01-6BB5C760AD88}" srcOrd="13" destOrd="0" presId="urn:microsoft.com/office/officeart/2005/8/layout/radial1"/>
    <dgm:cxn modelId="{AC93120E-EC51-4DEC-9492-BD5F078A697A}" type="presParOf" srcId="{D5882DF8-FA1D-4B2C-AF01-6BB5C760AD88}" destId="{D68D1DE1-0DA0-4C07-8F70-A5E6C2EB41F9}" srcOrd="0" destOrd="0" presId="urn:microsoft.com/office/officeart/2005/8/layout/radial1"/>
    <dgm:cxn modelId="{796F3D72-2190-4D9F-9364-DE97CD692239}" type="presParOf" srcId="{909F57B8-2E05-4DCA-A9F1-6DA5C6B2EC95}" destId="{2BB5BCDB-CD89-425B-A964-F6C47B6868B8}" srcOrd="14" destOrd="0" presId="urn:microsoft.com/office/officeart/2005/8/layout/radial1"/>
    <dgm:cxn modelId="{442BB448-7D8E-442D-BA8E-AAC19CBDA4D1}" type="presParOf" srcId="{909F57B8-2E05-4DCA-A9F1-6DA5C6B2EC95}" destId="{185C3160-38F7-496E-B738-FDBF74CBF61B}" srcOrd="15" destOrd="0" presId="urn:microsoft.com/office/officeart/2005/8/layout/radial1"/>
    <dgm:cxn modelId="{BDF36FF8-F773-4E55-8B92-67D4C2D8C970}" type="presParOf" srcId="{185C3160-38F7-496E-B738-FDBF74CBF61B}" destId="{6F226172-CB74-486E-AA5D-CAA099AAE8B4}" srcOrd="0" destOrd="0" presId="urn:microsoft.com/office/officeart/2005/8/layout/radial1"/>
    <dgm:cxn modelId="{847735CB-8E15-4AAF-BE9E-6FAC3C52D61B}" type="presParOf" srcId="{909F57B8-2E05-4DCA-A9F1-6DA5C6B2EC95}" destId="{75AFA8A8-A2A5-4795-A743-0BFB91C0F61D}" srcOrd="16" destOrd="0" presId="urn:microsoft.com/office/officeart/2005/8/layout/radial1"/>
    <dgm:cxn modelId="{FBD86E86-60EE-4813-A8FC-E18AA0CB08AB}" type="presParOf" srcId="{909F57B8-2E05-4DCA-A9F1-6DA5C6B2EC95}" destId="{01931446-0FA2-4F26-B544-EA3FBE3C17A7}" srcOrd="17" destOrd="0" presId="urn:microsoft.com/office/officeart/2005/8/layout/radial1"/>
    <dgm:cxn modelId="{835940E4-D764-40E7-93BA-99487677750D}" type="presParOf" srcId="{01931446-0FA2-4F26-B544-EA3FBE3C17A7}" destId="{ACAD868E-D962-4C3F-A126-FC23DE6FCFAF}" srcOrd="0" destOrd="0" presId="urn:microsoft.com/office/officeart/2005/8/layout/radial1"/>
    <dgm:cxn modelId="{82313E7D-5BBA-47EA-9C26-79479CAD65AB}" type="presParOf" srcId="{909F57B8-2E05-4DCA-A9F1-6DA5C6B2EC95}" destId="{F92FA6B4-435F-4CCB-9D66-75B94E23A582}" srcOrd="1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C1BD3D6-9A56-4490-A978-C92A41187E2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9AE1F9D-F763-45B6-8F52-02555A981A36}">
      <dgm:prSet phldrT="[Text]" custT="1"/>
      <dgm:spPr/>
      <dgm:t>
        <a:bodyPr/>
        <a:lstStyle/>
        <a:p>
          <a:r>
            <a:rPr lang="en-US" sz="1200" dirty="0" smtClean="0"/>
            <a:t>Considered by </a:t>
          </a:r>
          <a:r>
            <a:rPr lang="en-US" sz="1200" b="1" dirty="0" smtClean="0"/>
            <a:t>Institute officials </a:t>
          </a:r>
          <a:r>
            <a:rPr lang="en-US" sz="1200" dirty="0" smtClean="0"/>
            <a:t>against high level criteria and recommendation made to route panel  </a:t>
          </a:r>
          <a:endParaRPr lang="en-US" sz="1200" dirty="0"/>
        </a:p>
      </dgm:t>
    </dgm:pt>
    <dgm:pt modelId="{8A719249-9169-4FF5-B86B-CF2E3E2B3DC2}" type="parTrans" cxnId="{AD3035B7-F19B-4357-A5AF-E85E082353A5}">
      <dgm:prSet/>
      <dgm:spPr/>
      <dgm:t>
        <a:bodyPr/>
        <a:lstStyle/>
        <a:p>
          <a:endParaRPr lang="en-US"/>
        </a:p>
      </dgm:t>
    </dgm:pt>
    <dgm:pt modelId="{C8488A96-D4AB-48B2-9387-BA04E7E09419}" type="sibTrans" cxnId="{AD3035B7-F19B-4357-A5AF-E85E082353A5}">
      <dgm:prSet/>
      <dgm:spPr/>
      <dgm:t>
        <a:bodyPr/>
        <a:lstStyle/>
        <a:p>
          <a:endParaRPr lang="en-US"/>
        </a:p>
      </dgm:t>
    </dgm:pt>
    <dgm:pt modelId="{45A425E2-8BF2-4C64-A7E8-9A078BAF5E03}">
      <dgm:prSet phldrT="[Text]" custT="1"/>
      <dgm:spPr/>
      <dgm:t>
        <a:bodyPr/>
        <a:lstStyle/>
        <a:p>
          <a:r>
            <a:rPr lang="en-GB" sz="1200" dirty="0" smtClean="0">
              <a:latin typeface="+mn-lt"/>
              <a:ea typeface="+mj-ea"/>
              <a:cs typeface="+mj-cs"/>
            </a:rPr>
            <a:t>Reviewed by </a:t>
          </a:r>
          <a:r>
            <a:rPr lang="en-GB" sz="1200" b="1" dirty="0" smtClean="0">
              <a:latin typeface="+mn-lt"/>
              <a:ea typeface="+mj-ea"/>
              <a:cs typeface="+mj-cs"/>
            </a:rPr>
            <a:t>Route Panel </a:t>
          </a:r>
          <a:r>
            <a:rPr lang="en-GB" sz="1200" dirty="0" smtClean="0">
              <a:latin typeface="+mn-lt"/>
              <a:ea typeface="+mj-ea"/>
              <a:cs typeface="+mj-cs"/>
            </a:rPr>
            <a:t>and recommendation made to Approvals and Funding Committee</a:t>
          </a:r>
          <a:endParaRPr lang="en-US" sz="1200" dirty="0">
            <a:latin typeface="+mn-lt"/>
          </a:endParaRPr>
        </a:p>
      </dgm:t>
    </dgm:pt>
    <dgm:pt modelId="{55A37628-E836-409A-994D-07F10D962C23}" type="parTrans" cxnId="{1C7B0947-D65C-416F-9D0F-ED42857A7C74}">
      <dgm:prSet/>
      <dgm:spPr/>
      <dgm:t>
        <a:bodyPr/>
        <a:lstStyle/>
        <a:p>
          <a:endParaRPr lang="en-US"/>
        </a:p>
      </dgm:t>
    </dgm:pt>
    <dgm:pt modelId="{0F85AE14-A09D-427A-BF30-19A2E24C1BDC}" type="sibTrans" cxnId="{1C7B0947-D65C-416F-9D0F-ED42857A7C74}">
      <dgm:prSet/>
      <dgm:spPr/>
      <dgm:t>
        <a:bodyPr/>
        <a:lstStyle/>
        <a:p>
          <a:endParaRPr lang="en-US"/>
        </a:p>
      </dgm:t>
    </dgm:pt>
    <dgm:pt modelId="{8A005B7E-EEDE-40CE-B243-B78D737914B2}">
      <dgm:prSet phldrT="[Text]" custT="1"/>
      <dgm:spPr/>
      <dgm:t>
        <a:bodyPr/>
        <a:lstStyle/>
        <a:p>
          <a:r>
            <a:rPr lang="en-US" sz="1200" b="1" dirty="0" smtClean="0"/>
            <a:t>Approvals and Funding Committee </a:t>
          </a:r>
          <a:r>
            <a:rPr lang="en-US" sz="1200" dirty="0" smtClean="0"/>
            <a:t>make final decision.</a:t>
          </a:r>
        </a:p>
        <a:p>
          <a:r>
            <a:rPr kumimoji="0" lang="en-GB" sz="1200" b="1" i="0" u="none" strike="noStrike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rPr>
            <a:t>Trailblazer  group </a:t>
          </a:r>
          <a:r>
            <a:rPr kumimoji="0" lang="en-GB" sz="1200" b="0" i="0" u="none" strike="noStrike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rPr>
            <a:t>informed of decision and provided with feedback letter</a:t>
          </a:r>
          <a:r>
            <a:rPr lang="en-US" sz="1200" dirty="0" smtClean="0"/>
            <a:t> </a:t>
          </a:r>
          <a:endParaRPr lang="en-US" sz="1200" dirty="0"/>
        </a:p>
      </dgm:t>
    </dgm:pt>
    <dgm:pt modelId="{A500C4AB-190A-459C-AB60-FA88C08B4366}" type="parTrans" cxnId="{4DC4ED2D-5DAF-4933-86BF-EE869B4F5CCE}">
      <dgm:prSet/>
      <dgm:spPr/>
      <dgm:t>
        <a:bodyPr/>
        <a:lstStyle/>
        <a:p>
          <a:endParaRPr lang="en-US"/>
        </a:p>
      </dgm:t>
    </dgm:pt>
    <dgm:pt modelId="{7320DD6C-4AF9-410D-B222-527310446667}" type="sibTrans" cxnId="{4DC4ED2D-5DAF-4933-86BF-EE869B4F5CCE}">
      <dgm:prSet/>
      <dgm:spPr/>
      <dgm:t>
        <a:bodyPr/>
        <a:lstStyle/>
        <a:p>
          <a:endParaRPr lang="en-US"/>
        </a:p>
      </dgm:t>
    </dgm:pt>
    <dgm:pt modelId="{73ADDB1A-45ED-41BE-806E-509A4F7CF829}" type="pres">
      <dgm:prSet presAssocID="{DC1BD3D6-9A56-4490-A978-C92A41187E21}" presName="CompostProcess" presStyleCnt="0">
        <dgm:presLayoutVars>
          <dgm:dir/>
          <dgm:resizeHandles val="exact"/>
        </dgm:presLayoutVars>
      </dgm:prSet>
      <dgm:spPr/>
    </dgm:pt>
    <dgm:pt modelId="{624F2EF4-A49B-4451-BE62-C407399F5F95}" type="pres">
      <dgm:prSet presAssocID="{DC1BD3D6-9A56-4490-A978-C92A41187E21}" presName="arrow" presStyleLbl="bgShp" presStyleIdx="0" presStyleCnt="1" custScaleX="117647" custLinFactNeighborX="-8824"/>
      <dgm:spPr/>
    </dgm:pt>
    <dgm:pt modelId="{0A0A95F7-F623-4784-B827-867621D4BBE3}" type="pres">
      <dgm:prSet presAssocID="{DC1BD3D6-9A56-4490-A978-C92A41187E21}" presName="linearProcess" presStyleCnt="0"/>
      <dgm:spPr/>
    </dgm:pt>
    <dgm:pt modelId="{E23DF851-6072-4D36-B5C6-B09EBC6298C0}" type="pres">
      <dgm:prSet presAssocID="{F9AE1F9D-F763-45B6-8F52-02555A981A36}" presName="textNode" presStyleLbl="node1" presStyleIdx="0" presStyleCnt="3" custScaleX="98955" custScaleY="103434" custLinFactNeighborX="27427" custLinFactNeighborY="1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8407BE-10B7-456A-B7EA-A73D49917317}" type="pres">
      <dgm:prSet presAssocID="{C8488A96-D4AB-48B2-9387-BA04E7E09419}" presName="sibTrans" presStyleCnt="0"/>
      <dgm:spPr/>
    </dgm:pt>
    <dgm:pt modelId="{3DB6BA85-4F65-431D-858C-BDED856814CB}" type="pres">
      <dgm:prSet presAssocID="{45A425E2-8BF2-4C64-A7E8-9A078BAF5E03}" presName="textNode" presStyleLbl="node1" presStyleIdx="1" presStyleCnt="3" custScaleX="102913" custLinFactNeighborX="-25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8282FD-C489-4B26-82AF-5A728D847C7B}" type="pres">
      <dgm:prSet presAssocID="{0F85AE14-A09D-427A-BF30-19A2E24C1BDC}" presName="sibTrans" presStyleCnt="0"/>
      <dgm:spPr/>
    </dgm:pt>
    <dgm:pt modelId="{5F90E1BC-21B9-40F6-9EE2-ECA5E34C64B1}" type="pres">
      <dgm:prSet presAssocID="{8A005B7E-EEDE-40CE-B243-B78D737914B2}" presName="textNode" presStyleLbl="node1" presStyleIdx="2" presStyleCnt="3" custScaleY="121276" custLinFactNeighborX="-79894" custLinFactNeighborY="-5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7B0947-D65C-416F-9D0F-ED42857A7C74}" srcId="{DC1BD3D6-9A56-4490-A978-C92A41187E21}" destId="{45A425E2-8BF2-4C64-A7E8-9A078BAF5E03}" srcOrd="1" destOrd="0" parTransId="{55A37628-E836-409A-994D-07F10D962C23}" sibTransId="{0F85AE14-A09D-427A-BF30-19A2E24C1BDC}"/>
    <dgm:cxn modelId="{F94FC002-043D-44D3-88CD-BEF471CDDC44}" type="presOf" srcId="{F9AE1F9D-F763-45B6-8F52-02555A981A36}" destId="{E23DF851-6072-4D36-B5C6-B09EBC6298C0}" srcOrd="0" destOrd="0" presId="urn:microsoft.com/office/officeart/2005/8/layout/hProcess9"/>
    <dgm:cxn modelId="{208DA478-C1B3-4C73-889A-C54D8A10B471}" type="presOf" srcId="{DC1BD3D6-9A56-4490-A978-C92A41187E21}" destId="{73ADDB1A-45ED-41BE-806E-509A4F7CF829}" srcOrd="0" destOrd="0" presId="urn:microsoft.com/office/officeart/2005/8/layout/hProcess9"/>
    <dgm:cxn modelId="{39CDE652-78D4-47F6-B8E9-94CAD3BCBF73}" type="presOf" srcId="{8A005B7E-EEDE-40CE-B243-B78D737914B2}" destId="{5F90E1BC-21B9-40F6-9EE2-ECA5E34C64B1}" srcOrd="0" destOrd="0" presId="urn:microsoft.com/office/officeart/2005/8/layout/hProcess9"/>
    <dgm:cxn modelId="{AD3035B7-F19B-4357-A5AF-E85E082353A5}" srcId="{DC1BD3D6-9A56-4490-A978-C92A41187E21}" destId="{F9AE1F9D-F763-45B6-8F52-02555A981A36}" srcOrd="0" destOrd="0" parTransId="{8A719249-9169-4FF5-B86B-CF2E3E2B3DC2}" sibTransId="{C8488A96-D4AB-48B2-9387-BA04E7E09419}"/>
    <dgm:cxn modelId="{F3B405C6-EFE9-4F3B-99BB-4D2B34304462}" type="presOf" srcId="{45A425E2-8BF2-4C64-A7E8-9A078BAF5E03}" destId="{3DB6BA85-4F65-431D-858C-BDED856814CB}" srcOrd="0" destOrd="0" presId="urn:microsoft.com/office/officeart/2005/8/layout/hProcess9"/>
    <dgm:cxn modelId="{4DC4ED2D-5DAF-4933-86BF-EE869B4F5CCE}" srcId="{DC1BD3D6-9A56-4490-A978-C92A41187E21}" destId="{8A005B7E-EEDE-40CE-B243-B78D737914B2}" srcOrd="2" destOrd="0" parTransId="{A500C4AB-190A-459C-AB60-FA88C08B4366}" sibTransId="{7320DD6C-4AF9-410D-B222-527310446667}"/>
    <dgm:cxn modelId="{312D6324-2D01-4586-AC53-F675C6E91AA4}" type="presParOf" srcId="{73ADDB1A-45ED-41BE-806E-509A4F7CF829}" destId="{624F2EF4-A49B-4451-BE62-C407399F5F95}" srcOrd="0" destOrd="0" presId="urn:microsoft.com/office/officeart/2005/8/layout/hProcess9"/>
    <dgm:cxn modelId="{F54304ED-3B10-4DCC-B87C-65A09242340D}" type="presParOf" srcId="{73ADDB1A-45ED-41BE-806E-509A4F7CF829}" destId="{0A0A95F7-F623-4784-B827-867621D4BBE3}" srcOrd="1" destOrd="0" presId="urn:microsoft.com/office/officeart/2005/8/layout/hProcess9"/>
    <dgm:cxn modelId="{047D348D-AA21-41FA-9B38-AAB620E92D42}" type="presParOf" srcId="{0A0A95F7-F623-4784-B827-867621D4BBE3}" destId="{E23DF851-6072-4D36-B5C6-B09EBC6298C0}" srcOrd="0" destOrd="0" presId="urn:microsoft.com/office/officeart/2005/8/layout/hProcess9"/>
    <dgm:cxn modelId="{D3E39054-5BD7-4B3B-8644-A7D35841755D}" type="presParOf" srcId="{0A0A95F7-F623-4784-B827-867621D4BBE3}" destId="{3B8407BE-10B7-456A-B7EA-A73D49917317}" srcOrd="1" destOrd="0" presId="urn:microsoft.com/office/officeart/2005/8/layout/hProcess9"/>
    <dgm:cxn modelId="{56FAFE5A-5884-420D-8F64-8351034CD099}" type="presParOf" srcId="{0A0A95F7-F623-4784-B827-867621D4BBE3}" destId="{3DB6BA85-4F65-431D-858C-BDED856814CB}" srcOrd="2" destOrd="0" presId="urn:microsoft.com/office/officeart/2005/8/layout/hProcess9"/>
    <dgm:cxn modelId="{8FC1C830-7A75-4E36-A2CA-6B80CD4A181A}" type="presParOf" srcId="{0A0A95F7-F623-4784-B827-867621D4BBE3}" destId="{EF8282FD-C489-4B26-82AF-5A728D847C7B}" srcOrd="3" destOrd="0" presId="urn:microsoft.com/office/officeart/2005/8/layout/hProcess9"/>
    <dgm:cxn modelId="{DB333EBE-14B8-4323-9314-916594D13DC8}" type="presParOf" srcId="{0A0A95F7-F623-4784-B827-867621D4BBE3}" destId="{5F90E1BC-21B9-40F6-9EE2-ECA5E34C64B1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EABAD2-6A77-426B-8212-2A2935383A2A}">
      <dsp:nvSpPr>
        <dsp:cNvPr id="0" name=""/>
        <dsp:cNvSpPr/>
      </dsp:nvSpPr>
      <dsp:spPr>
        <a:xfrm>
          <a:off x="4218954" y="2242794"/>
          <a:ext cx="1551935" cy="15787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Occupation proposal</a:t>
          </a:r>
          <a:endParaRPr lang="en-US" sz="1600" kern="1200" dirty="0"/>
        </a:p>
      </dsp:txBody>
      <dsp:txXfrm>
        <a:off x="4218954" y="2242794"/>
        <a:ext cx="1551935" cy="1578765"/>
      </dsp:txXfrm>
    </dsp:sp>
    <dsp:sp modelId="{30FCDFF0-0CBA-4FDF-B55C-B2E873CFAABC}">
      <dsp:nvSpPr>
        <dsp:cNvPr id="0" name=""/>
        <dsp:cNvSpPr/>
      </dsp:nvSpPr>
      <dsp:spPr>
        <a:xfrm rot="16200000">
          <a:off x="4548725" y="1785171"/>
          <a:ext cx="892392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92392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6200000">
        <a:off x="4972612" y="1774287"/>
        <a:ext cx="44619" cy="44619"/>
      </dsp:txXfrm>
    </dsp:sp>
    <dsp:sp modelId="{3E5FC266-A196-4A2C-8868-376A69C757E7}">
      <dsp:nvSpPr>
        <dsp:cNvPr id="0" name=""/>
        <dsp:cNvSpPr/>
      </dsp:nvSpPr>
      <dsp:spPr>
        <a:xfrm>
          <a:off x="4271893" y="-103750"/>
          <a:ext cx="1446057" cy="14541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Trailblazer reflective of  likely  users of standard</a:t>
          </a:r>
          <a:endParaRPr lang="en-US" sz="1200" kern="1200" dirty="0"/>
        </a:p>
      </dsp:txBody>
      <dsp:txXfrm>
        <a:off x="4271893" y="-103750"/>
        <a:ext cx="1446057" cy="1454152"/>
      </dsp:txXfrm>
    </dsp:sp>
    <dsp:sp modelId="{47AEB871-81E5-4195-9E08-3C8F3AA6A676}">
      <dsp:nvSpPr>
        <dsp:cNvPr id="0" name=""/>
        <dsp:cNvSpPr/>
      </dsp:nvSpPr>
      <dsp:spPr>
        <a:xfrm rot="18517500">
          <a:off x="5309308" y="2044267"/>
          <a:ext cx="931656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931656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8517500">
        <a:off x="5751844" y="2032402"/>
        <a:ext cx="46582" cy="46582"/>
      </dsp:txXfrm>
    </dsp:sp>
    <dsp:sp modelId="{E3D58E56-19D2-4865-AA8C-03FFD70555AF}">
      <dsp:nvSpPr>
        <dsp:cNvPr id="0" name=""/>
        <dsp:cNvSpPr/>
      </dsp:nvSpPr>
      <dsp:spPr>
        <a:xfrm>
          <a:off x="5769219" y="414924"/>
          <a:ext cx="1498350" cy="142107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Demand in labour market for occupation</a:t>
          </a:r>
          <a:endParaRPr lang="en-US" sz="1200" kern="1200" dirty="0"/>
        </a:p>
      </dsp:txBody>
      <dsp:txXfrm>
        <a:off x="5769219" y="414924"/>
        <a:ext cx="1498350" cy="1421076"/>
      </dsp:txXfrm>
    </dsp:sp>
    <dsp:sp modelId="{6E5ED363-1D0E-4B3D-962A-5C17F3D8D649}">
      <dsp:nvSpPr>
        <dsp:cNvPr id="0" name=""/>
        <dsp:cNvSpPr/>
      </dsp:nvSpPr>
      <dsp:spPr>
        <a:xfrm rot="21000000">
          <a:off x="5752700" y="2808341"/>
          <a:ext cx="893714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93714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21000000">
        <a:off x="6177215" y="2797424"/>
        <a:ext cx="44685" cy="44685"/>
      </dsp:txXfrm>
    </dsp:sp>
    <dsp:sp modelId="{2F752EAB-AB09-45A1-B5BE-2172A6F3B78D}">
      <dsp:nvSpPr>
        <dsp:cNvPr id="0" name=""/>
        <dsp:cNvSpPr/>
      </dsp:nvSpPr>
      <dsp:spPr>
        <a:xfrm>
          <a:off x="6627915" y="1890304"/>
          <a:ext cx="1478525" cy="14471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Transferable to a range of employers  &amp; secures earning potential etc.</a:t>
          </a:r>
          <a:endParaRPr lang="en-US" sz="1200" kern="1200" dirty="0"/>
        </a:p>
      </dsp:txBody>
      <dsp:txXfrm>
        <a:off x="6627915" y="1890304"/>
        <a:ext cx="1478525" cy="1447159"/>
      </dsp:txXfrm>
    </dsp:sp>
    <dsp:sp modelId="{3A300527-8D38-4E8D-8DE1-F7CC0D765817}">
      <dsp:nvSpPr>
        <dsp:cNvPr id="0" name=""/>
        <dsp:cNvSpPr/>
      </dsp:nvSpPr>
      <dsp:spPr>
        <a:xfrm rot="1800000">
          <a:off x="5611574" y="3627600"/>
          <a:ext cx="868882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68882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800000">
        <a:off x="6024293" y="3617304"/>
        <a:ext cx="43444" cy="43444"/>
      </dsp:txXfrm>
    </dsp:sp>
    <dsp:sp modelId="{42A9003B-F3B1-4249-9798-3D274B36748D}">
      <dsp:nvSpPr>
        <dsp:cNvPr id="0" name=""/>
        <dsp:cNvSpPr/>
      </dsp:nvSpPr>
      <dsp:spPr>
        <a:xfrm>
          <a:off x="6319516" y="3478338"/>
          <a:ext cx="1523065" cy="15165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Sufficiently broad, deep &amp; skilled -  needs  at least a year of employment  &amp; training  -  20% off- the- job</a:t>
          </a:r>
          <a:endParaRPr lang="en-US" sz="1100" kern="1200" dirty="0"/>
        </a:p>
      </dsp:txBody>
      <dsp:txXfrm>
        <a:off x="6319516" y="3478338"/>
        <a:ext cx="1523065" cy="1516528"/>
      </dsp:txXfrm>
    </dsp:sp>
    <dsp:sp modelId="{F7749CBD-6DC7-4846-A2C6-D4BC030B33BF}">
      <dsp:nvSpPr>
        <dsp:cNvPr id="0" name=""/>
        <dsp:cNvSpPr/>
      </dsp:nvSpPr>
      <dsp:spPr>
        <a:xfrm rot="4200000">
          <a:off x="4969069" y="4182735"/>
          <a:ext cx="897561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97561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4200000">
        <a:off x="5395410" y="4171722"/>
        <a:ext cx="44878" cy="44878"/>
      </dsp:txXfrm>
    </dsp:sp>
    <dsp:sp modelId="{4AD8ED03-B990-4572-86BD-BF1E04235282}">
      <dsp:nvSpPr>
        <dsp:cNvPr id="0" name=""/>
        <dsp:cNvSpPr/>
      </dsp:nvSpPr>
      <dsp:spPr>
        <a:xfrm>
          <a:off x="5038016" y="4578922"/>
          <a:ext cx="1561562" cy="14336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Occupational profile defines full occupational competence for a new entrant</a:t>
          </a:r>
          <a:endParaRPr lang="en-US" sz="1200" kern="1200" dirty="0"/>
        </a:p>
      </dsp:txBody>
      <dsp:txXfrm>
        <a:off x="5038016" y="4578922"/>
        <a:ext cx="1561562" cy="1433668"/>
      </dsp:txXfrm>
    </dsp:sp>
    <dsp:sp modelId="{F5C8A5ED-3CED-4092-B2A8-C759F284FF61}">
      <dsp:nvSpPr>
        <dsp:cNvPr id="0" name=""/>
        <dsp:cNvSpPr/>
      </dsp:nvSpPr>
      <dsp:spPr>
        <a:xfrm rot="6600000">
          <a:off x="4147404" y="4165796"/>
          <a:ext cx="861509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61509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6600000">
        <a:off x="4556621" y="4155684"/>
        <a:ext cx="43075" cy="43075"/>
      </dsp:txXfrm>
    </dsp:sp>
    <dsp:sp modelId="{37ACA7BC-2114-46E6-B97C-D8608FC53EA9}">
      <dsp:nvSpPr>
        <dsp:cNvPr id="0" name=""/>
        <dsp:cNvSpPr/>
      </dsp:nvSpPr>
      <dsp:spPr>
        <a:xfrm>
          <a:off x="3399892" y="4537688"/>
          <a:ext cx="1542307" cy="151613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Is recognized by a range of employers and people practising the occupation</a:t>
          </a:r>
          <a:endParaRPr lang="en-US" sz="1200" kern="1200" dirty="0"/>
        </a:p>
      </dsp:txBody>
      <dsp:txXfrm>
        <a:off x="3399892" y="4537688"/>
        <a:ext cx="1542307" cy="1516135"/>
      </dsp:txXfrm>
    </dsp:sp>
    <dsp:sp modelId="{D5882DF8-FA1D-4B2C-AF01-6BB5C760AD88}">
      <dsp:nvSpPr>
        <dsp:cNvPr id="0" name=""/>
        <dsp:cNvSpPr/>
      </dsp:nvSpPr>
      <dsp:spPr>
        <a:xfrm rot="8993364">
          <a:off x="3537142" y="3622483"/>
          <a:ext cx="840356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40356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8993364">
        <a:off x="3936311" y="3612900"/>
        <a:ext cx="42017" cy="42017"/>
      </dsp:txXfrm>
    </dsp:sp>
    <dsp:sp modelId="{2BB5BCDB-CD89-425B-A964-F6C47B6868B8}">
      <dsp:nvSpPr>
        <dsp:cNvPr id="0" name=""/>
        <dsp:cNvSpPr/>
      </dsp:nvSpPr>
      <dsp:spPr>
        <a:xfrm>
          <a:off x="2127660" y="3480999"/>
          <a:ext cx="1580805" cy="1511208"/>
        </a:xfrm>
        <a:prstGeom prst="ellipse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Is at a level between 2 and 8</a:t>
          </a:r>
          <a:endParaRPr lang="en-US" sz="1200" kern="1200" dirty="0"/>
        </a:p>
      </dsp:txBody>
      <dsp:txXfrm>
        <a:off x="2127660" y="3480999"/>
        <a:ext cx="1580805" cy="1511208"/>
      </dsp:txXfrm>
    </dsp:sp>
    <dsp:sp modelId="{01931446-0FA2-4F26-B544-EA3FBE3C17A7}">
      <dsp:nvSpPr>
        <dsp:cNvPr id="0" name=""/>
        <dsp:cNvSpPr/>
      </dsp:nvSpPr>
      <dsp:spPr>
        <a:xfrm rot="11400000">
          <a:off x="3354438" y="2809304"/>
          <a:ext cx="882620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82620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1400000">
        <a:off x="3773683" y="2798664"/>
        <a:ext cx="44131" cy="44131"/>
      </dsp:txXfrm>
    </dsp:sp>
    <dsp:sp modelId="{F92FA6B4-435F-4CCB-9D66-75B94E23A582}">
      <dsp:nvSpPr>
        <dsp:cNvPr id="0" name=""/>
        <dsp:cNvSpPr/>
      </dsp:nvSpPr>
      <dsp:spPr>
        <a:xfrm>
          <a:off x="1871907" y="1891058"/>
          <a:ext cx="1501517" cy="14456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Aligns with an occupation within relevant Occupational Map</a:t>
          </a:r>
          <a:endParaRPr lang="en-US" sz="1200" kern="1200" dirty="0"/>
        </a:p>
      </dsp:txBody>
      <dsp:txXfrm>
        <a:off x="1871907" y="1891058"/>
        <a:ext cx="1501517" cy="1445652"/>
      </dsp:txXfrm>
    </dsp:sp>
    <dsp:sp modelId="{73F42EF6-7BAD-476D-B317-03CDC2B1E63F}">
      <dsp:nvSpPr>
        <dsp:cNvPr id="0" name=""/>
        <dsp:cNvSpPr/>
      </dsp:nvSpPr>
      <dsp:spPr>
        <a:xfrm rot="13800000">
          <a:off x="3782833" y="2090073"/>
          <a:ext cx="862314" cy="22851"/>
        </a:xfrm>
        <a:custGeom>
          <a:avLst/>
          <a:gdLst/>
          <a:ahLst/>
          <a:cxnLst/>
          <a:rect l="0" t="0" r="0" b="0"/>
          <a:pathLst>
            <a:path>
              <a:moveTo>
                <a:pt x="0" y="11425"/>
              </a:moveTo>
              <a:lnTo>
                <a:pt x="862314" y="114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3800000">
        <a:off x="4192432" y="2079941"/>
        <a:ext cx="43115" cy="43115"/>
      </dsp:txXfrm>
    </dsp:sp>
    <dsp:sp modelId="{A3FCD5D1-F9AF-4725-8BB7-DC3C74CB37A9}">
      <dsp:nvSpPr>
        <dsp:cNvPr id="0" name=""/>
        <dsp:cNvSpPr/>
      </dsp:nvSpPr>
      <dsp:spPr>
        <a:xfrm>
          <a:off x="2666698" y="435472"/>
          <a:ext cx="1559687" cy="15028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Professional registration / Regulatory  alignment (if relevant)</a:t>
          </a:r>
          <a:endParaRPr lang="en-US" sz="1200" kern="1200" dirty="0"/>
        </a:p>
      </dsp:txBody>
      <dsp:txXfrm>
        <a:off x="2666698" y="435472"/>
        <a:ext cx="1559687" cy="150283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EABAD2-6A77-426B-8212-2A2935383A2A}">
      <dsp:nvSpPr>
        <dsp:cNvPr id="0" name=""/>
        <dsp:cNvSpPr/>
      </dsp:nvSpPr>
      <dsp:spPr>
        <a:xfrm>
          <a:off x="4459139" y="2222217"/>
          <a:ext cx="1619732" cy="15174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Occupational Standard</a:t>
          </a:r>
          <a:endParaRPr lang="en-US" sz="1500" kern="1200" dirty="0"/>
        </a:p>
      </dsp:txBody>
      <dsp:txXfrm>
        <a:off x="4459139" y="2222217"/>
        <a:ext cx="1619732" cy="1517404"/>
      </dsp:txXfrm>
    </dsp:sp>
    <dsp:sp modelId="{30FCDFF0-0CBA-4FDF-B55C-B2E873CFAABC}">
      <dsp:nvSpPr>
        <dsp:cNvPr id="0" name=""/>
        <dsp:cNvSpPr/>
      </dsp:nvSpPr>
      <dsp:spPr>
        <a:xfrm rot="16200000">
          <a:off x="4826026" y="1768588"/>
          <a:ext cx="885959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85959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6200000">
        <a:off x="5246857" y="1757089"/>
        <a:ext cx="44297" cy="44297"/>
      </dsp:txXfrm>
    </dsp:sp>
    <dsp:sp modelId="{3E5FC266-A196-4A2C-8868-376A69C757E7}">
      <dsp:nvSpPr>
        <dsp:cNvPr id="0" name=""/>
        <dsp:cNvSpPr/>
      </dsp:nvSpPr>
      <dsp:spPr>
        <a:xfrm>
          <a:off x="4559873" y="-92383"/>
          <a:ext cx="1418265" cy="14286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Standard is short, concise &amp; clear </a:t>
          </a:r>
          <a:endParaRPr lang="en-US" sz="1200" kern="1200" dirty="0"/>
        </a:p>
      </dsp:txBody>
      <dsp:txXfrm>
        <a:off x="4559873" y="-92383"/>
        <a:ext cx="1418265" cy="1428642"/>
      </dsp:txXfrm>
    </dsp:sp>
    <dsp:sp modelId="{47AEB871-81E5-4195-9E08-3C8F3AA6A676}">
      <dsp:nvSpPr>
        <dsp:cNvPr id="0" name=""/>
        <dsp:cNvSpPr/>
      </dsp:nvSpPr>
      <dsp:spPr>
        <a:xfrm rot="18600000">
          <a:off x="5619134" y="2051324"/>
          <a:ext cx="841917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41917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8600000">
        <a:off x="6019045" y="2040925"/>
        <a:ext cx="42095" cy="42095"/>
      </dsp:txXfrm>
    </dsp:sp>
    <dsp:sp modelId="{E3D58E56-19D2-4865-AA8C-03FFD70555AF}">
      <dsp:nvSpPr>
        <dsp:cNvPr id="0" name=""/>
        <dsp:cNvSpPr/>
      </dsp:nvSpPr>
      <dsp:spPr>
        <a:xfrm>
          <a:off x="6056890" y="428128"/>
          <a:ext cx="1456880" cy="149141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Based on a clear occupational profile  setting out duties undertaken  by employees</a:t>
          </a:r>
          <a:endParaRPr lang="en-US" sz="1200" kern="1200" dirty="0"/>
        </a:p>
      </dsp:txBody>
      <dsp:txXfrm>
        <a:off x="6056890" y="428128"/>
        <a:ext cx="1456880" cy="1491412"/>
      </dsp:txXfrm>
    </dsp:sp>
    <dsp:sp modelId="{6E5ED363-1D0E-4B3D-962A-5C17F3D8D649}">
      <dsp:nvSpPr>
        <dsp:cNvPr id="0" name=""/>
        <dsp:cNvSpPr/>
      </dsp:nvSpPr>
      <dsp:spPr>
        <a:xfrm rot="20953068">
          <a:off x="6055153" y="2739789"/>
          <a:ext cx="848233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48233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20953068">
        <a:off x="6458064" y="2729233"/>
        <a:ext cx="42411" cy="42411"/>
      </dsp:txXfrm>
    </dsp:sp>
    <dsp:sp modelId="{2F752EAB-AB09-45A1-B5BE-2172A6F3B78D}">
      <dsp:nvSpPr>
        <dsp:cNvPr id="0" name=""/>
        <dsp:cNvSpPr/>
      </dsp:nvSpPr>
      <dsp:spPr>
        <a:xfrm>
          <a:off x="6884193" y="1821285"/>
          <a:ext cx="1398827" cy="14376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Knowledge, Skills &amp; Behaviours  are derived directly from the duties</a:t>
          </a:r>
          <a:endParaRPr lang="en-US" sz="1200" kern="1200" dirty="0"/>
        </a:p>
      </dsp:txBody>
      <dsp:txXfrm>
        <a:off x="6884193" y="1821285"/>
        <a:ext cx="1398827" cy="1437690"/>
      </dsp:txXfrm>
    </dsp:sp>
    <dsp:sp modelId="{3A300527-8D38-4E8D-8DE1-F7CC0D765817}">
      <dsp:nvSpPr>
        <dsp:cNvPr id="0" name=""/>
        <dsp:cNvSpPr/>
      </dsp:nvSpPr>
      <dsp:spPr>
        <a:xfrm rot="1800000">
          <a:off x="5902247" y="3578105"/>
          <a:ext cx="839118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39118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800000">
        <a:off x="6300829" y="3567776"/>
        <a:ext cx="41955" cy="41955"/>
      </dsp:txXfrm>
    </dsp:sp>
    <dsp:sp modelId="{42A9003B-F3B1-4249-9798-3D274B36748D}">
      <dsp:nvSpPr>
        <dsp:cNvPr id="0" name=""/>
        <dsp:cNvSpPr/>
      </dsp:nvSpPr>
      <dsp:spPr>
        <a:xfrm>
          <a:off x="6597201" y="3407437"/>
          <a:ext cx="1429486" cy="15059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Defines full occupational competence from a new entrant perspective  &amp; for any employer </a:t>
          </a:r>
          <a:endParaRPr lang="en-US" sz="1100" kern="1200" dirty="0"/>
        </a:p>
      </dsp:txBody>
      <dsp:txXfrm>
        <a:off x="6597201" y="3407437"/>
        <a:ext cx="1429486" cy="1505947"/>
      </dsp:txXfrm>
    </dsp:sp>
    <dsp:sp modelId="{F7749CBD-6DC7-4846-A2C6-D4BC030B33BF}">
      <dsp:nvSpPr>
        <dsp:cNvPr id="0" name=""/>
        <dsp:cNvSpPr/>
      </dsp:nvSpPr>
      <dsp:spPr>
        <a:xfrm rot="4144248">
          <a:off x="5270448" y="4079341"/>
          <a:ext cx="845437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45437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4144248">
        <a:off x="5672031" y="4068855"/>
        <a:ext cx="42271" cy="42271"/>
      </dsp:txXfrm>
    </dsp:sp>
    <dsp:sp modelId="{4AD8ED03-B990-4572-86BD-BF1E04235282}">
      <dsp:nvSpPr>
        <dsp:cNvPr id="0" name=""/>
        <dsp:cNvSpPr/>
      </dsp:nvSpPr>
      <dsp:spPr>
        <a:xfrm>
          <a:off x="5347778" y="4435310"/>
          <a:ext cx="1538008" cy="15246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Confirmation of any professional / regulatory alignment</a:t>
          </a:r>
          <a:endParaRPr lang="en-US" sz="1200" kern="1200" dirty="0"/>
        </a:p>
      </dsp:txBody>
      <dsp:txXfrm>
        <a:off x="5347778" y="4435310"/>
        <a:ext cx="1538008" cy="1524652"/>
      </dsp:txXfrm>
    </dsp:sp>
    <dsp:sp modelId="{F5C8A5ED-3CED-4092-B2A8-C759F284FF61}">
      <dsp:nvSpPr>
        <dsp:cNvPr id="0" name=""/>
        <dsp:cNvSpPr/>
      </dsp:nvSpPr>
      <dsp:spPr>
        <a:xfrm rot="6600000">
          <a:off x="4451137" y="4078040"/>
          <a:ext cx="829346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29346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6600000">
        <a:off x="4845077" y="4067955"/>
        <a:ext cx="41467" cy="41467"/>
      </dsp:txXfrm>
    </dsp:sp>
    <dsp:sp modelId="{37ACA7BC-2114-46E6-B97C-D8608FC53EA9}">
      <dsp:nvSpPr>
        <dsp:cNvPr id="0" name=""/>
        <dsp:cNvSpPr/>
      </dsp:nvSpPr>
      <dsp:spPr>
        <a:xfrm>
          <a:off x="3693175" y="4432661"/>
          <a:ext cx="1538021" cy="152995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Inclusion of English &amp; maths requirements</a:t>
          </a:r>
          <a:endParaRPr lang="en-US" sz="1200" kern="1200" dirty="0"/>
        </a:p>
      </dsp:txBody>
      <dsp:txXfrm>
        <a:off x="3693175" y="4432661"/>
        <a:ext cx="1538021" cy="1529953"/>
      </dsp:txXfrm>
    </dsp:sp>
    <dsp:sp modelId="{D5882DF8-FA1D-4B2C-AF01-6BB5C760AD88}">
      <dsp:nvSpPr>
        <dsp:cNvPr id="0" name=""/>
        <dsp:cNvSpPr/>
      </dsp:nvSpPr>
      <dsp:spPr>
        <a:xfrm rot="9000000">
          <a:off x="3843558" y="3565535"/>
          <a:ext cx="788837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788837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9000000">
        <a:off x="4218256" y="3556463"/>
        <a:ext cx="39441" cy="39441"/>
      </dsp:txXfrm>
    </dsp:sp>
    <dsp:sp modelId="{2BB5BCDB-CD89-425B-A964-F6C47B6868B8}">
      <dsp:nvSpPr>
        <dsp:cNvPr id="0" name=""/>
        <dsp:cNvSpPr/>
      </dsp:nvSpPr>
      <dsp:spPr>
        <a:xfrm>
          <a:off x="2443756" y="3409715"/>
          <a:ext cx="1564621" cy="1501391"/>
        </a:xfrm>
        <a:prstGeom prst="ellipse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Justification for inclusion of any other qualifications </a:t>
          </a:r>
          <a:endParaRPr lang="en-US" sz="1200" kern="1200" dirty="0"/>
        </a:p>
      </dsp:txBody>
      <dsp:txXfrm>
        <a:off x="2443756" y="3409715"/>
        <a:ext cx="1564621" cy="1501391"/>
      </dsp:txXfrm>
    </dsp:sp>
    <dsp:sp modelId="{185C3160-38F7-496E-B738-FDBF74CBF61B}">
      <dsp:nvSpPr>
        <dsp:cNvPr id="0" name=""/>
        <dsp:cNvSpPr/>
      </dsp:nvSpPr>
      <dsp:spPr>
        <a:xfrm rot="11400000">
          <a:off x="3675451" y="2760146"/>
          <a:ext cx="803768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03768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1400000">
        <a:off x="4057241" y="2750701"/>
        <a:ext cx="40188" cy="40188"/>
      </dsp:txXfrm>
    </dsp:sp>
    <dsp:sp modelId="{75AFA8A8-A2A5-4795-A743-0BFB91C0F61D}">
      <dsp:nvSpPr>
        <dsp:cNvPr id="0" name=""/>
        <dsp:cNvSpPr/>
      </dsp:nvSpPr>
      <dsp:spPr>
        <a:xfrm>
          <a:off x="2198511" y="1833903"/>
          <a:ext cx="1494701" cy="1474767"/>
        </a:xfrm>
        <a:prstGeom prst="ellipse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/>
            <a:t>Evidence of wider consultation beyond the trailblazer  group </a:t>
          </a:r>
          <a:endParaRPr lang="en-US" sz="1100" kern="1200" dirty="0"/>
        </a:p>
      </dsp:txBody>
      <dsp:txXfrm>
        <a:off x="2198511" y="1833903"/>
        <a:ext cx="1494701" cy="1474767"/>
      </dsp:txXfrm>
    </dsp:sp>
    <dsp:sp modelId="{01931446-0FA2-4F26-B544-EA3FBE3C17A7}">
      <dsp:nvSpPr>
        <dsp:cNvPr id="0" name=""/>
        <dsp:cNvSpPr/>
      </dsp:nvSpPr>
      <dsp:spPr>
        <a:xfrm rot="13800000">
          <a:off x="4079025" y="2052287"/>
          <a:ext cx="839402" cy="21298"/>
        </a:xfrm>
        <a:custGeom>
          <a:avLst/>
          <a:gdLst/>
          <a:ahLst/>
          <a:cxnLst/>
          <a:rect l="0" t="0" r="0" b="0"/>
          <a:pathLst>
            <a:path>
              <a:moveTo>
                <a:pt x="0" y="10649"/>
              </a:moveTo>
              <a:lnTo>
                <a:pt x="839402" y="1064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 rot="13800000">
        <a:off x="4477742" y="2041952"/>
        <a:ext cx="41970" cy="41970"/>
      </dsp:txXfrm>
    </dsp:sp>
    <dsp:sp modelId="{F92FA6B4-435F-4CCB-9D66-75B94E23A582}">
      <dsp:nvSpPr>
        <dsp:cNvPr id="0" name=""/>
        <dsp:cNvSpPr/>
      </dsp:nvSpPr>
      <dsp:spPr>
        <a:xfrm>
          <a:off x="3008812" y="434936"/>
          <a:ext cx="1487738" cy="14777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Confirmation of occupation level</a:t>
          </a:r>
          <a:endParaRPr lang="en-US" sz="1200" kern="1200" dirty="0"/>
        </a:p>
      </dsp:txBody>
      <dsp:txXfrm>
        <a:off x="3008812" y="434936"/>
        <a:ext cx="1487738" cy="1477795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24F2EF4-A49B-4451-BE62-C407399F5F95}">
      <dsp:nvSpPr>
        <dsp:cNvPr id="0" name=""/>
        <dsp:cNvSpPr/>
      </dsp:nvSpPr>
      <dsp:spPr>
        <a:xfrm>
          <a:off x="0" y="0"/>
          <a:ext cx="7327265" cy="358222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3DF851-6072-4D36-B5C6-B09EBC6298C0}">
      <dsp:nvSpPr>
        <dsp:cNvPr id="0" name=""/>
        <dsp:cNvSpPr/>
      </dsp:nvSpPr>
      <dsp:spPr>
        <a:xfrm>
          <a:off x="101956" y="1051670"/>
          <a:ext cx="2162480" cy="14820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Considered by </a:t>
          </a:r>
          <a:r>
            <a:rPr lang="en-US" sz="1200" b="1" kern="1200" dirty="0" smtClean="0"/>
            <a:t>Institute officials </a:t>
          </a:r>
          <a:r>
            <a:rPr lang="en-US" sz="1200" kern="1200" dirty="0" smtClean="0"/>
            <a:t>against high level criteria and recommendation made to route panel  </a:t>
          </a:r>
          <a:endParaRPr lang="en-US" sz="1200" kern="1200" dirty="0"/>
        </a:p>
      </dsp:txBody>
      <dsp:txXfrm>
        <a:off x="101956" y="1051670"/>
        <a:ext cx="2162480" cy="1482097"/>
      </dsp:txXfrm>
    </dsp:sp>
    <dsp:sp modelId="{3DB6BA85-4F65-431D-858C-BDED856814CB}">
      <dsp:nvSpPr>
        <dsp:cNvPr id="0" name=""/>
        <dsp:cNvSpPr/>
      </dsp:nvSpPr>
      <dsp:spPr>
        <a:xfrm>
          <a:off x="2434787" y="1074668"/>
          <a:ext cx="2248975" cy="14328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>
              <a:latin typeface="+mn-lt"/>
              <a:ea typeface="+mj-ea"/>
              <a:cs typeface="+mj-cs"/>
            </a:rPr>
            <a:t>Reviewed by </a:t>
          </a:r>
          <a:r>
            <a:rPr lang="en-GB" sz="1200" b="1" kern="1200" dirty="0" smtClean="0">
              <a:latin typeface="+mn-lt"/>
              <a:ea typeface="+mj-ea"/>
              <a:cs typeface="+mj-cs"/>
            </a:rPr>
            <a:t>Route Panel </a:t>
          </a:r>
          <a:r>
            <a:rPr lang="en-GB" sz="1200" kern="1200" dirty="0" smtClean="0">
              <a:latin typeface="+mn-lt"/>
              <a:ea typeface="+mj-ea"/>
              <a:cs typeface="+mj-cs"/>
            </a:rPr>
            <a:t>and recommendation made to Approvals and Funding Committee</a:t>
          </a:r>
          <a:endParaRPr lang="en-US" sz="1200" kern="1200" dirty="0">
            <a:latin typeface="+mn-lt"/>
          </a:endParaRPr>
        </a:p>
      </dsp:txBody>
      <dsp:txXfrm>
        <a:off x="2434787" y="1074668"/>
        <a:ext cx="2248975" cy="1432891"/>
      </dsp:txXfrm>
    </dsp:sp>
    <dsp:sp modelId="{5F90E1BC-21B9-40F6-9EE2-ECA5E34C64B1}">
      <dsp:nvSpPr>
        <dsp:cNvPr id="0" name=""/>
        <dsp:cNvSpPr/>
      </dsp:nvSpPr>
      <dsp:spPr>
        <a:xfrm>
          <a:off x="4849647" y="914614"/>
          <a:ext cx="2185317" cy="17377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/>
            <a:t>Approvals and Funding Committee </a:t>
          </a:r>
          <a:r>
            <a:rPr lang="en-US" sz="1200" kern="1200" dirty="0" smtClean="0"/>
            <a:t>make final decision.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GB" sz="12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rPr>
            <a:t>Trailblazer  group </a:t>
          </a:r>
          <a:r>
            <a: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rPr>
            <a:t>informed of decision and provided with feedback letter</a:t>
          </a:r>
          <a:r>
            <a:rPr lang="en-US" sz="1200" kern="1200" dirty="0" smtClean="0"/>
            <a:t> </a:t>
          </a:r>
          <a:endParaRPr lang="en-US" sz="1200" kern="1200" dirty="0"/>
        </a:p>
      </dsp:txBody>
      <dsp:txXfrm>
        <a:off x="4849647" y="914614"/>
        <a:ext cx="2185317" cy="17377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/>
          <a:lstStyle>
            <a:lvl1pPr algn="r">
              <a:defRPr sz="1200"/>
            </a:lvl1pPr>
          </a:lstStyle>
          <a:p>
            <a:fld id="{8F84A415-ED1C-E04D-B7C7-85A00DC614DF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9055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 anchor="b"/>
          <a:lstStyle>
            <a:lvl1pPr algn="r">
              <a:defRPr sz="1200"/>
            </a:lvl1pPr>
          </a:lstStyle>
          <a:p>
            <a:fld id="{3D9FAB58-3CE0-794F-B196-A923FE5D95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39661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/>
          <a:lstStyle>
            <a:lvl1pPr algn="r">
              <a:defRPr sz="1200"/>
            </a:lvl1pPr>
          </a:lstStyle>
          <a:p>
            <a:fld id="{2B06CD65-0052-A748-ABD9-E18F4F72E200}" type="datetimeFigureOut">
              <a:rPr lang="en-US" smtClean="0"/>
              <a:pPr/>
              <a:t>9/18/2019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52475"/>
            <a:ext cx="6678613" cy="37576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16" tIns="46008" rIns="92016" bIns="460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760397"/>
            <a:ext cx="5510530" cy="4509850"/>
          </a:xfrm>
          <a:prstGeom prst="rect">
            <a:avLst/>
          </a:prstGeom>
        </p:spPr>
        <p:txBody>
          <a:bodyPr vert="horz" lIns="92016" tIns="46008" rIns="92016" bIns="46008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9055"/>
            <a:ext cx="2984871" cy="501094"/>
          </a:xfrm>
          <a:prstGeom prst="rect">
            <a:avLst/>
          </a:prstGeom>
        </p:spPr>
        <p:txBody>
          <a:bodyPr vert="horz" lIns="92016" tIns="46008" rIns="92016" bIns="46008" rtlCol="0" anchor="b"/>
          <a:lstStyle>
            <a:lvl1pPr algn="r">
              <a:defRPr sz="1200"/>
            </a:lvl1pPr>
          </a:lstStyle>
          <a:p>
            <a:fld id="{A6E30364-1EC5-4C4A-B73A-092E241CA3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3155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1004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2008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3012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40168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5021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6025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7029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8033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99433A-E067-4B54-A634-15F140E10212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44907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For 3 million – 0.5% is 15000   One la or MAT has one allowance of 15000.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All apprenticeship standards and frameworks are assigned to a funding band</a:t>
            </a:r>
          </a:p>
          <a:p>
            <a:pPr>
              <a:lnSpc>
                <a:spcPct val="120000"/>
              </a:lnSpc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There are 30 funding bands which range from £1,500 to £27,000</a:t>
            </a:r>
          </a:p>
          <a:p>
            <a:pPr>
              <a:lnSpc>
                <a:spcPct val="120000"/>
              </a:lnSpc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The funding band limits the maximum amount of levy funds/money from government co-investment that can be used to fund an apprenticeship </a:t>
            </a:r>
          </a:p>
          <a:p>
            <a:pPr>
              <a:lnSpc>
                <a:spcPct val="120000"/>
              </a:lnSpc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Employers can pay for apprenticeship training above the funding band upper limit at their own expense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99433A-E067-4B54-A634-15F140E10212}" type="slidenum">
              <a:rPr lang="en-GB" smtClean="0"/>
              <a:pPr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797920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2308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6499433A-E067-4B54-A634-15F140E10212}" type="slidenum">
              <a:rPr lang="en-GB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pPr defTabSz="92308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18</a:t>
            </a:fld>
            <a:endParaRPr lang="en-GB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430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2308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6499433A-E067-4B54-A634-15F140E10212}" type="slidenum">
              <a:rPr lang="en-GB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pPr defTabSz="923087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19</a:t>
            </a:fld>
            <a:endParaRPr lang="en-GB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17943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99433A-E067-4B54-A634-15F140E10212}" type="slidenum">
              <a:rPr lang="en-GB" smtClean="0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73313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09755" y="3469169"/>
            <a:ext cx="4320480" cy="1656184"/>
          </a:xfrm>
        </p:spPr>
        <p:txBody>
          <a:bodyPr/>
          <a:lstStyle>
            <a:lvl1pPr>
              <a:defRPr sz="48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09755" y="5269369"/>
            <a:ext cx="4320480" cy="1256769"/>
          </a:xfrm>
        </p:spPr>
        <p:txBody>
          <a:bodyPr/>
          <a:lstStyle>
            <a:lvl1pPr marL="0" indent="0" algn="l">
              <a:buNone/>
              <a:defRPr>
                <a:solidFill>
                  <a:schemeClr val="accent3"/>
                </a:solidFill>
              </a:defRPr>
            </a:lvl1pPr>
            <a:lvl2pPr marL="610042" indent="0" algn="ctr">
              <a:buNone/>
              <a:defRPr/>
            </a:lvl2pPr>
            <a:lvl3pPr marL="1220084" indent="0" algn="ctr">
              <a:buNone/>
              <a:defRPr/>
            </a:lvl3pPr>
            <a:lvl4pPr marL="1830126" indent="0" algn="ctr">
              <a:buNone/>
              <a:defRPr/>
            </a:lvl4pPr>
            <a:lvl5pPr marL="2440168" indent="0" algn="ctr">
              <a:buNone/>
              <a:defRPr/>
            </a:lvl5pPr>
            <a:lvl6pPr marL="3050210" indent="0" algn="ctr">
              <a:buNone/>
              <a:defRPr/>
            </a:lvl6pPr>
            <a:lvl7pPr marL="3660252" indent="0" algn="ctr">
              <a:buNone/>
              <a:defRPr/>
            </a:lvl7pPr>
            <a:lvl8pPr marL="4270294" indent="0" algn="ctr">
              <a:buNone/>
              <a:defRPr/>
            </a:lvl8pPr>
            <a:lvl9pPr marL="488033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-360000" y="-170206"/>
            <a:ext cx="7200000" cy="720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2"/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639" y="1977741"/>
            <a:ext cx="10365899" cy="433237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77948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485576"/>
            <a:ext cx="5081323" cy="482400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,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977741"/>
            <a:ext cx="5081323" cy="4331836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397568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ize picture, Grap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10416"/>
            <a:ext cx="7681763" cy="615642"/>
          </a:xfrm>
          <a:solidFill>
            <a:schemeClr val="accent2"/>
          </a:solidFill>
        </p:spPr>
        <p:txBody>
          <a:bodyPr lIns="576000" anchor="b" anchorCtr="0">
            <a:sp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6721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size picture, whit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10416"/>
            <a:ext cx="7681763" cy="615642"/>
          </a:xfrm>
          <a:solidFill>
            <a:schemeClr val="accent2"/>
          </a:solidFill>
        </p:spPr>
        <p:txBody>
          <a:bodyPr lIns="576000" anchor="b" anchorCtr="0">
            <a:sp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4904" y="0"/>
            <a:ext cx="2339995" cy="190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6139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a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3770" y="0"/>
            <a:ext cx="2339995" cy="1902927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3217068" y="2493963"/>
            <a:ext cx="5761038" cy="1583903"/>
          </a:xfrm>
        </p:spPr>
        <p:txBody>
          <a:bodyPr/>
          <a:lstStyle>
            <a:lvl1pPr marL="0" indent="0" algn="ctr">
              <a:buNone/>
              <a:defRPr sz="4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“Insert quote</a:t>
            </a:r>
            <a:br>
              <a:rPr lang="en-US" dirty="0"/>
            </a:br>
            <a:r>
              <a:rPr lang="en-US" dirty="0"/>
              <a:t>here”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737547" y="4221882"/>
            <a:ext cx="5472112" cy="864096"/>
          </a:xfrm>
        </p:spPr>
        <p:txBody>
          <a:bodyPr/>
          <a:lstStyle>
            <a:lvl1pPr marL="0" indent="0">
              <a:buNone/>
              <a:defRPr sz="4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Quoted by</a:t>
            </a:r>
          </a:p>
        </p:txBody>
      </p:sp>
    </p:spTree>
    <p:extLst>
      <p:ext uri="{BB962C8B-B14F-4D97-AF65-F5344CB8AC3E}">
        <p14:creationId xmlns:p14="http://schemas.microsoft.com/office/powerpoint/2010/main" xmlns="" val="359851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071724" y="1981659"/>
            <a:ext cx="4842936" cy="41233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tIns="0" rIns="0" bIns="0">
            <a:normAutofit/>
          </a:bodyPr>
          <a:lstStyle/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80513" y="1981659"/>
            <a:ext cx="5304902" cy="41233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0" tIns="0" rIns="0" bIns="0">
            <a:normAutofit/>
          </a:bodyPr>
          <a:lstStyle/>
          <a:p>
            <a:endParaRPr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612843" y="6357823"/>
            <a:ext cx="2743914" cy="3652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70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366311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640" y="609743"/>
            <a:ext cx="907138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639" y="1485578"/>
            <a:ext cx="1036589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4902" y="0"/>
            <a:ext cx="2340000" cy="190292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4" r:id="rId4"/>
    <p:sldLayoutId id="2147483669" r:id="rId5"/>
    <p:sldLayoutId id="2147483670" r:id="rId6"/>
    <p:sldLayoutId id="2147483671" r:id="rId7"/>
    <p:sldLayoutId id="2147483672" r:id="rId8"/>
    <p:sldLayoutId id="2147483666" r:id="rId9"/>
    <p:sldLayoutId id="2147483667" r:id="rId10"/>
    <p:sldLayoutId id="214748367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610042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1220084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830126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2440168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marL="357188" indent="-35718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3200" b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None/>
        <a:defRPr sz="3200">
          <a:solidFill>
            <a:schemeClr val="tx1"/>
          </a:solidFill>
          <a:latin typeface="+mn-lt"/>
          <a:ea typeface="+mn-ea"/>
        </a:defRPr>
      </a:lvl2pPr>
      <a:lvl3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3pPr>
      <a:lvl4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4pPr>
      <a:lvl5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5pPr>
      <a:lvl6pPr marL="3355231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6pPr>
      <a:lvl7pPr marL="3965273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7pPr>
      <a:lvl8pPr marL="4575315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8pPr>
      <a:lvl9pPr marL="5185357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04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008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012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0168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021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025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029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033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38" Type="http://schemas.microsoft.com/office/2007/relationships/hdphoto" Target="../media/hdphoto8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instituteforapprenticeships.org/developing-new-apprenticeships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nstituteforapprenticeships.org/developing-new-apprenticeships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7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6478911" y="2426803"/>
            <a:ext cx="5711826" cy="4432784"/>
          </a:xfrm>
          <a:custGeom>
            <a:avLst/>
            <a:gdLst/>
            <a:ahLst/>
            <a:cxnLst/>
            <a:rect l="l" t="t" r="r" b="b"/>
            <a:pathLst>
              <a:path w="4282754" h="4431758">
                <a:moveTo>
                  <a:pt x="1790091" y="3210106"/>
                </a:moveTo>
                <a:lnTo>
                  <a:pt x="1735502" y="3211216"/>
                </a:lnTo>
                <a:lnTo>
                  <a:pt x="1682973" y="3213837"/>
                </a:lnTo>
                <a:lnTo>
                  <a:pt x="1632529" y="3218206"/>
                </a:lnTo>
                <a:lnTo>
                  <a:pt x="1584110" y="3224580"/>
                </a:lnTo>
                <a:lnTo>
                  <a:pt x="1538002" y="3233148"/>
                </a:lnTo>
                <a:lnTo>
                  <a:pt x="1493971" y="3244197"/>
                </a:lnTo>
                <a:lnTo>
                  <a:pt x="1452129" y="3257950"/>
                </a:lnTo>
                <a:lnTo>
                  <a:pt x="1412503" y="3274645"/>
                </a:lnTo>
                <a:lnTo>
                  <a:pt x="1375118" y="3294522"/>
                </a:lnTo>
                <a:lnTo>
                  <a:pt x="1340000" y="3317818"/>
                </a:lnTo>
                <a:lnTo>
                  <a:pt x="1307176" y="3344772"/>
                </a:lnTo>
                <a:lnTo>
                  <a:pt x="1276671" y="3375623"/>
                </a:lnTo>
                <a:lnTo>
                  <a:pt x="1248511" y="3410610"/>
                </a:lnTo>
                <a:lnTo>
                  <a:pt x="1222497" y="3452542"/>
                </a:lnTo>
                <a:lnTo>
                  <a:pt x="1198358" y="3503472"/>
                </a:lnTo>
                <a:lnTo>
                  <a:pt x="1176011" y="3562495"/>
                </a:lnTo>
                <a:lnTo>
                  <a:pt x="1155371" y="3628709"/>
                </a:lnTo>
                <a:lnTo>
                  <a:pt x="1136357" y="3701209"/>
                </a:lnTo>
                <a:lnTo>
                  <a:pt x="1118886" y="3779092"/>
                </a:lnTo>
                <a:lnTo>
                  <a:pt x="1102873" y="3861453"/>
                </a:lnTo>
                <a:lnTo>
                  <a:pt x="1088237" y="3947390"/>
                </a:lnTo>
                <a:lnTo>
                  <a:pt x="1074894" y="4035998"/>
                </a:lnTo>
                <a:lnTo>
                  <a:pt x="1062761" y="4126374"/>
                </a:lnTo>
                <a:lnTo>
                  <a:pt x="1051755" y="4217614"/>
                </a:lnTo>
                <a:lnTo>
                  <a:pt x="1041793" y="4308814"/>
                </a:lnTo>
                <a:lnTo>
                  <a:pt x="1032791" y="4399071"/>
                </a:lnTo>
                <a:lnTo>
                  <a:pt x="1029788" y="4431758"/>
                </a:lnTo>
                <a:lnTo>
                  <a:pt x="2074611" y="4431758"/>
                </a:lnTo>
                <a:lnTo>
                  <a:pt x="2111665" y="4409807"/>
                </a:lnTo>
                <a:lnTo>
                  <a:pt x="2174741" y="4369319"/>
                </a:lnTo>
                <a:lnTo>
                  <a:pt x="2231337" y="4329229"/>
                </a:lnTo>
                <a:lnTo>
                  <a:pt x="2280566" y="4289735"/>
                </a:lnTo>
                <a:lnTo>
                  <a:pt x="2321544" y="4251038"/>
                </a:lnTo>
                <a:lnTo>
                  <a:pt x="2353386" y="4213339"/>
                </a:lnTo>
                <a:lnTo>
                  <a:pt x="2377957" y="4175747"/>
                </a:lnTo>
                <a:lnTo>
                  <a:pt x="2397871" y="4137202"/>
                </a:lnTo>
                <a:lnTo>
                  <a:pt x="2413362" y="4097655"/>
                </a:lnTo>
                <a:lnTo>
                  <a:pt x="2424665" y="4057058"/>
                </a:lnTo>
                <a:lnTo>
                  <a:pt x="2432016" y="4015361"/>
                </a:lnTo>
                <a:lnTo>
                  <a:pt x="2435649" y="3972516"/>
                </a:lnTo>
                <a:lnTo>
                  <a:pt x="2435798" y="3928472"/>
                </a:lnTo>
                <a:lnTo>
                  <a:pt x="2432700" y="3883181"/>
                </a:lnTo>
                <a:lnTo>
                  <a:pt x="2426589" y="3836595"/>
                </a:lnTo>
                <a:lnTo>
                  <a:pt x="2417700" y="3788664"/>
                </a:lnTo>
                <a:lnTo>
                  <a:pt x="2406268" y="3739338"/>
                </a:lnTo>
                <a:lnTo>
                  <a:pt x="2392528" y="3688569"/>
                </a:lnTo>
                <a:lnTo>
                  <a:pt x="2376714" y="3636308"/>
                </a:lnTo>
                <a:lnTo>
                  <a:pt x="2359062" y="3582506"/>
                </a:lnTo>
                <a:lnTo>
                  <a:pt x="2339807" y="3527114"/>
                </a:lnTo>
                <a:lnTo>
                  <a:pt x="2319184" y="3470082"/>
                </a:lnTo>
                <a:lnTo>
                  <a:pt x="2297427" y="3411362"/>
                </a:lnTo>
                <a:lnTo>
                  <a:pt x="2251454" y="3288660"/>
                </a:lnTo>
                <a:lnTo>
                  <a:pt x="2227707" y="3224580"/>
                </a:lnTo>
                <a:lnTo>
                  <a:pt x="1905345" y="3211462"/>
                </a:lnTo>
                <a:lnTo>
                  <a:pt x="1846714" y="3210267"/>
                </a:lnTo>
                <a:lnTo>
                  <a:pt x="1790091" y="3210106"/>
                </a:lnTo>
              </a:path>
              <a:path w="4282754" h="4431758">
                <a:moveTo>
                  <a:pt x="3392028" y="3210134"/>
                </a:moveTo>
                <a:lnTo>
                  <a:pt x="3335405" y="3210295"/>
                </a:lnTo>
                <a:lnTo>
                  <a:pt x="3276775" y="3211489"/>
                </a:lnTo>
                <a:lnTo>
                  <a:pt x="2954413" y="3224606"/>
                </a:lnTo>
                <a:lnTo>
                  <a:pt x="2930666" y="3288685"/>
                </a:lnTo>
                <a:lnTo>
                  <a:pt x="2884693" y="3411387"/>
                </a:lnTo>
                <a:lnTo>
                  <a:pt x="2862936" y="3470107"/>
                </a:lnTo>
                <a:lnTo>
                  <a:pt x="2842312" y="3527139"/>
                </a:lnTo>
                <a:lnTo>
                  <a:pt x="2823057" y="3582532"/>
                </a:lnTo>
                <a:lnTo>
                  <a:pt x="2805406" y="3636334"/>
                </a:lnTo>
                <a:lnTo>
                  <a:pt x="2789592" y="3688595"/>
                </a:lnTo>
                <a:lnTo>
                  <a:pt x="2775852" y="3739364"/>
                </a:lnTo>
                <a:lnTo>
                  <a:pt x="2764420" y="3788690"/>
                </a:lnTo>
                <a:lnTo>
                  <a:pt x="2755530" y="3836623"/>
                </a:lnTo>
                <a:lnTo>
                  <a:pt x="2749419" y="3883210"/>
                </a:lnTo>
                <a:lnTo>
                  <a:pt x="2746321" y="3928501"/>
                </a:lnTo>
                <a:lnTo>
                  <a:pt x="2746471" y="3972545"/>
                </a:lnTo>
                <a:lnTo>
                  <a:pt x="2750104" y="4015392"/>
                </a:lnTo>
                <a:lnTo>
                  <a:pt x="2757454" y="4057090"/>
                </a:lnTo>
                <a:lnTo>
                  <a:pt x="2768758" y="4097689"/>
                </a:lnTo>
                <a:lnTo>
                  <a:pt x="2784249" y="4137236"/>
                </a:lnTo>
                <a:lnTo>
                  <a:pt x="2804163" y="4175783"/>
                </a:lnTo>
                <a:lnTo>
                  <a:pt x="2828734" y="4213377"/>
                </a:lnTo>
                <a:lnTo>
                  <a:pt x="2860576" y="4251075"/>
                </a:lnTo>
                <a:lnTo>
                  <a:pt x="2901554" y="4289770"/>
                </a:lnTo>
                <a:lnTo>
                  <a:pt x="2950783" y="4329262"/>
                </a:lnTo>
                <a:lnTo>
                  <a:pt x="3007379" y="4369351"/>
                </a:lnTo>
                <a:lnTo>
                  <a:pt x="3070455" y="4409838"/>
                </a:lnTo>
                <a:lnTo>
                  <a:pt x="3107457" y="4431758"/>
                </a:lnTo>
                <a:lnTo>
                  <a:pt x="4152333" y="4431758"/>
                </a:lnTo>
                <a:lnTo>
                  <a:pt x="4149332" y="4399100"/>
                </a:lnTo>
                <a:lnTo>
                  <a:pt x="4140330" y="4308842"/>
                </a:lnTo>
                <a:lnTo>
                  <a:pt x="4130367" y="4217641"/>
                </a:lnTo>
                <a:lnTo>
                  <a:pt x="4119360" y="4126401"/>
                </a:lnTo>
                <a:lnTo>
                  <a:pt x="4107227" y="4036025"/>
                </a:lnTo>
                <a:lnTo>
                  <a:pt x="4093883" y="3947416"/>
                </a:lnTo>
                <a:lnTo>
                  <a:pt x="4079247" y="3861479"/>
                </a:lnTo>
                <a:lnTo>
                  <a:pt x="4063234" y="3779117"/>
                </a:lnTo>
                <a:lnTo>
                  <a:pt x="4045762" y="3701235"/>
                </a:lnTo>
                <a:lnTo>
                  <a:pt x="4026748" y="3628735"/>
                </a:lnTo>
                <a:lnTo>
                  <a:pt x="4006109" y="3562521"/>
                </a:lnTo>
                <a:lnTo>
                  <a:pt x="3983761" y="3503497"/>
                </a:lnTo>
                <a:lnTo>
                  <a:pt x="3959622" y="3452568"/>
                </a:lnTo>
                <a:lnTo>
                  <a:pt x="3933609" y="3410635"/>
                </a:lnTo>
                <a:lnTo>
                  <a:pt x="3905449" y="3375650"/>
                </a:lnTo>
                <a:lnTo>
                  <a:pt x="3874944" y="3344800"/>
                </a:lnTo>
                <a:lnTo>
                  <a:pt x="3842119" y="3317847"/>
                </a:lnTo>
                <a:lnTo>
                  <a:pt x="3807002" y="3294552"/>
                </a:lnTo>
                <a:lnTo>
                  <a:pt x="3769617" y="3274676"/>
                </a:lnTo>
                <a:lnTo>
                  <a:pt x="3729991" y="3257981"/>
                </a:lnTo>
                <a:lnTo>
                  <a:pt x="3688149" y="3244228"/>
                </a:lnTo>
                <a:lnTo>
                  <a:pt x="3644118" y="3233179"/>
                </a:lnTo>
                <a:lnTo>
                  <a:pt x="3597923" y="3224595"/>
                </a:lnTo>
                <a:lnTo>
                  <a:pt x="3549591" y="3218237"/>
                </a:lnTo>
                <a:lnTo>
                  <a:pt x="3499147" y="3213866"/>
                </a:lnTo>
                <a:lnTo>
                  <a:pt x="3446617" y="3211245"/>
                </a:lnTo>
                <a:lnTo>
                  <a:pt x="3392028" y="3210134"/>
                </a:lnTo>
              </a:path>
              <a:path w="4282754" h="4431758">
                <a:moveTo>
                  <a:pt x="1356773" y="1637583"/>
                </a:moveTo>
                <a:lnTo>
                  <a:pt x="1287421" y="1638416"/>
                </a:lnTo>
                <a:lnTo>
                  <a:pt x="1212594" y="1642737"/>
                </a:lnTo>
                <a:lnTo>
                  <a:pt x="1133124" y="1650189"/>
                </a:lnTo>
                <a:lnTo>
                  <a:pt x="1049845" y="1660412"/>
                </a:lnTo>
                <a:lnTo>
                  <a:pt x="963591" y="1673049"/>
                </a:lnTo>
                <a:lnTo>
                  <a:pt x="875197" y="1687741"/>
                </a:lnTo>
                <a:lnTo>
                  <a:pt x="785495" y="1704130"/>
                </a:lnTo>
                <a:lnTo>
                  <a:pt x="695319" y="1721858"/>
                </a:lnTo>
                <a:lnTo>
                  <a:pt x="605503" y="1740567"/>
                </a:lnTo>
                <a:lnTo>
                  <a:pt x="430288" y="1779493"/>
                </a:lnTo>
                <a:lnTo>
                  <a:pt x="0" y="1882546"/>
                </a:lnTo>
                <a:lnTo>
                  <a:pt x="231259" y="2153828"/>
                </a:lnTo>
                <a:lnTo>
                  <a:pt x="287538" y="2218819"/>
                </a:lnTo>
                <a:lnTo>
                  <a:pt x="346076" y="2285569"/>
                </a:lnTo>
                <a:lnTo>
                  <a:pt x="406411" y="2353297"/>
                </a:lnTo>
                <a:lnTo>
                  <a:pt x="468078" y="2421224"/>
                </a:lnTo>
                <a:lnTo>
                  <a:pt x="530612" y="2488569"/>
                </a:lnTo>
                <a:lnTo>
                  <a:pt x="593550" y="2554553"/>
                </a:lnTo>
                <a:lnTo>
                  <a:pt x="656428" y="2618396"/>
                </a:lnTo>
                <a:lnTo>
                  <a:pt x="718782" y="2679317"/>
                </a:lnTo>
                <a:lnTo>
                  <a:pt x="780148" y="2736537"/>
                </a:lnTo>
                <a:lnTo>
                  <a:pt x="840062" y="2789275"/>
                </a:lnTo>
                <a:lnTo>
                  <a:pt x="898059" y="2836753"/>
                </a:lnTo>
                <a:lnTo>
                  <a:pt x="953677" y="2878189"/>
                </a:lnTo>
                <a:lnTo>
                  <a:pt x="1006451" y="2912804"/>
                </a:lnTo>
                <a:lnTo>
                  <a:pt x="1055916" y="2939819"/>
                </a:lnTo>
                <a:lnTo>
                  <a:pt x="1101610" y="2958452"/>
                </a:lnTo>
                <a:lnTo>
                  <a:pt x="1144955" y="2970205"/>
                </a:lnTo>
                <a:lnTo>
                  <a:pt x="1187767" y="2977234"/>
                </a:lnTo>
                <a:lnTo>
                  <a:pt x="1230164" y="2979746"/>
                </a:lnTo>
                <a:lnTo>
                  <a:pt x="1272267" y="2977952"/>
                </a:lnTo>
                <a:lnTo>
                  <a:pt x="1314195" y="2972057"/>
                </a:lnTo>
                <a:lnTo>
                  <a:pt x="1356066" y="2962272"/>
                </a:lnTo>
                <a:lnTo>
                  <a:pt x="1398000" y="2948805"/>
                </a:lnTo>
                <a:lnTo>
                  <a:pt x="1440116" y="2931863"/>
                </a:lnTo>
                <a:lnTo>
                  <a:pt x="1482534" y="2911655"/>
                </a:lnTo>
                <a:lnTo>
                  <a:pt x="1525373" y="2888389"/>
                </a:lnTo>
                <a:lnTo>
                  <a:pt x="1568751" y="2862274"/>
                </a:lnTo>
                <a:lnTo>
                  <a:pt x="1612789" y="2833518"/>
                </a:lnTo>
                <a:lnTo>
                  <a:pt x="1657605" y="2802330"/>
                </a:lnTo>
                <a:lnTo>
                  <a:pt x="1703319" y="2768917"/>
                </a:lnTo>
                <a:lnTo>
                  <a:pt x="1750050" y="2733488"/>
                </a:lnTo>
                <a:lnTo>
                  <a:pt x="1797917" y="2696251"/>
                </a:lnTo>
                <a:lnTo>
                  <a:pt x="2003132" y="2533396"/>
                </a:lnTo>
                <a:lnTo>
                  <a:pt x="1984678" y="2467596"/>
                </a:lnTo>
                <a:lnTo>
                  <a:pt x="1949748" y="2341306"/>
                </a:lnTo>
                <a:lnTo>
                  <a:pt x="1932834" y="2281012"/>
                </a:lnTo>
                <a:lnTo>
                  <a:pt x="1915996" y="2222750"/>
                </a:lnTo>
                <a:lnTo>
                  <a:pt x="1899015" y="2166618"/>
                </a:lnTo>
                <a:lnTo>
                  <a:pt x="1881672" y="2112716"/>
                </a:lnTo>
                <a:lnTo>
                  <a:pt x="1863748" y="2061141"/>
                </a:lnTo>
                <a:lnTo>
                  <a:pt x="1845023" y="2011991"/>
                </a:lnTo>
                <a:lnTo>
                  <a:pt x="1825280" y="1965366"/>
                </a:lnTo>
                <a:lnTo>
                  <a:pt x="1804299" y="1921363"/>
                </a:lnTo>
                <a:lnTo>
                  <a:pt x="1781860" y="1880081"/>
                </a:lnTo>
                <a:lnTo>
                  <a:pt x="1757746" y="1841619"/>
                </a:lnTo>
                <a:lnTo>
                  <a:pt x="1731737" y="1806075"/>
                </a:lnTo>
                <a:lnTo>
                  <a:pt x="1703615" y="1773547"/>
                </a:lnTo>
                <a:lnTo>
                  <a:pt x="1673159" y="1744134"/>
                </a:lnTo>
                <a:lnTo>
                  <a:pt x="1640152" y="1717934"/>
                </a:lnTo>
                <a:lnTo>
                  <a:pt x="1604374" y="1695045"/>
                </a:lnTo>
                <a:lnTo>
                  <a:pt x="1565607" y="1675567"/>
                </a:lnTo>
                <a:lnTo>
                  <a:pt x="1523631" y="1659597"/>
                </a:lnTo>
                <a:lnTo>
                  <a:pt x="1475711" y="1647816"/>
                </a:lnTo>
                <a:lnTo>
                  <a:pt x="1419814" y="1640597"/>
                </a:lnTo>
                <a:lnTo>
                  <a:pt x="1356773" y="1637583"/>
                </a:lnTo>
              </a:path>
              <a:path w="4282754" h="4431758">
                <a:moveTo>
                  <a:pt x="3825343" y="1637583"/>
                </a:moveTo>
                <a:lnTo>
                  <a:pt x="3762303" y="1640597"/>
                </a:lnTo>
                <a:lnTo>
                  <a:pt x="3706407" y="1647816"/>
                </a:lnTo>
                <a:lnTo>
                  <a:pt x="3658489" y="1659597"/>
                </a:lnTo>
                <a:lnTo>
                  <a:pt x="3616513" y="1675567"/>
                </a:lnTo>
                <a:lnTo>
                  <a:pt x="3577745" y="1695045"/>
                </a:lnTo>
                <a:lnTo>
                  <a:pt x="3541967" y="1717934"/>
                </a:lnTo>
                <a:lnTo>
                  <a:pt x="3508959" y="1744134"/>
                </a:lnTo>
                <a:lnTo>
                  <a:pt x="3478503" y="1773547"/>
                </a:lnTo>
                <a:lnTo>
                  <a:pt x="3450380" y="1806075"/>
                </a:lnTo>
                <a:lnTo>
                  <a:pt x="3424370" y="1841619"/>
                </a:lnTo>
                <a:lnTo>
                  <a:pt x="3400255" y="1880081"/>
                </a:lnTo>
                <a:lnTo>
                  <a:pt x="3377816" y="1921363"/>
                </a:lnTo>
                <a:lnTo>
                  <a:pt x="3356833" y="1965366"/>
                </a:lnTo>
                <a:lnTo>
                  <a:pt x="3337089" y="2011991"/>
                </a:lnTo>
                <a:lnTo>
                  <a:pt x="3318364" y="2061141"/>
                </a:lnTo>
                <a:lnTo>
                  <a:pt x="3300439" y="2112716"/>
                </a:lnTo>
                <a:lnTo>
                  <a:pt x="3283094" y="2166618"/>
                </a:lnTo>
                <a:lnTo>
                  <a:pt x="3266113" y="2222750"/>
                </a:lnTo>
                <a:lnTo>
                  <a:pt x="3249274" y="2281012"/>
                </a:lnTo>
                <a:lnTo>
                  <a:pt x="3232360" y="2341306"/>
                </a:lnTo>
                <a:lnTo>
                  <a:pt x="3197429" y="2467596"/>
                </a:lnTo>
                <a:lnTo>
                  <a:pt x="3178975" y="2533396"/>
                </a:lnTo>
                <a:lnTo>
                  <a:pt x="3384190" y="2696251"/>
                </a:lnTo>
                <a:lnTo>
                  <a:pt x="3432057" y="2733488"/>
                </a:lnTo>
                <a:lnTo>
                  <a:pt x="3478788" y="2768917"/>
                </a:lnTo>
                <a:lnTo>
                  <a:pt x="3524502" y="2802330"/>
                </a:lnTo>
                <a:lnTo>
                  <a:pt x="3569319" y="2833518"/>
                </a:lnTo>
                <a:lnTo>
                  <a:pt x="3613357" y="2862274"/>
                </a:lnTo>
                <a:lnTo>
                  <a:pt x="3656736" y="2888389"/>
                </a:lnTo>
                <a:lnTo>
                  <a:pt x="3699575" y="2911655"/>
                </a:lnTo>
                <a:lnTo>
                  <a:pt x="3741994" y="2931863"/>
                </a:lnTo>
                <a:lnTo>
                  <a:pt x="3784111" y="2948805"/>
                </a:lnTo>
                <a:lnTo>
                  <a:pt x="3826046" y="2962272"/>
                </a:lnTo>
                <a:lnTo>
                  <a:pt x="3867918" y="2972057"/>
                </a:lnTo>
                <a:lnTo>
                  <a:pt x="3909846" y="2977952"/>
                </a:lnTo>
                <a:lnTo>
                  <a:pt x="3951951" y="2979746"/>
                </a:lnTo>
                <a:lnTo>
                  <a:pt x="3994350" y="2977234"/>
                </a:lnTo>
                <a:lnTo>
                  <a:pt x="4037163" y="2970205"/>
                </a:lnTo>
                <a:lnTo>
                  <a:pt x="4080510" y="2958452"/>
                </a:lnTo>
                <a:lnTo>
                  <a:pt x="4126203" y="2939819"/>
                </a:lnTo>
                <a:lnTo>
                  <a:pt x="4175669" y="2912804"/>
                </a:lnTo>
                <a:lnTo>
                  <a:pt x="4228442" y="2878189"/>
                </a:lnTo>
                <a:lnTo>
                  <a:pt x="4282754" y="2837725"/>
                </a:lnTo>
                <a:lnTo>
                  <a:pt x="4282754" y="1683725"/>
                </a:lnTo>
                <a:lnTo>
                  <a:pt x="4218522" y="1673049"/>
                </a:lnTo>
                <a:lnTo>
                  <a:pt x="4132268" y="1660412"/>
                </a:lnTo>
                <a:lnTo>
                  <a:pt x="4048990" y="1650189"/>
                </a:lnTo>
                <a:lnTo>
                  <a:pt x="3969520" y="1642737"/>
                </a:lnTo>
                <a:lnTo>
                  <a:pt x="3894693" y="1638416"/>
                </a:lnTo>
                <a:lnTo>
                  <a:pt x="3825343" y="1637583"/>
                </a:lnTo>
              </a:path>
              <a:path w="4282754" h="4431758">
                <a:moveTo>
                  <a:pt x="2591079" y="0"/>
                </a:moveTo>
                <a:lnTo>
                  <a:pt x="2447378" y="233546"/>
                </a:lnTo>
                <a:lnTo>
                  <a:pt x="2404530" y="303780"/>
                </a:lnTo>
                <a:lnTo>
                  <a:pt x="2360110" y="377389"/>
                </a:lnTo>
                <a:lnTo>
                  <a:pt x="2314715" y="453690"/>
                </a:lnTo>
                <a:lnTo>
                  <a:pt x="2268945" y="532001"/>
                </a:lnTo>
                <a:lnTo>
                  <a:pt x="2223398" y="611640"/>
                </a:lnTo>
                <a:lnTo>
                  <a:pt x="2178672" y="691924"/>
                </a:lnTo>
                <a:lnTo>
                  <a:pt x="2135365" y="772172"/>
                </a:lnTo>
                <a:lnTo>
                  <a:pt x="2094077" y="851700"/>
                </a:lnTo>
                <a:lnTo>
                  <a:pt x="2055405" y="929827"/>
                </a:lnTo>
                <a:lnTo>
                  <a:pt x="2019948" y="1005871"/>
                </a:lnTo>
                <a:lnTo>
                  <a:pt x="1988304" y="1079149"/>
                </a:lnTo>
                <a:lnTo>
                  <a:pt x="1961071" y="1148978"/>
                </a:lnTo>
                <a:lnTo>
                  <a:pt x="1938849" y="1214678"/>
                </a:lnTo>
                <a:lnTo>
                  <a:pt x="1922235" y="1275565"/>
                </a:lnTo>
                <a:lnTo>
                  <a:pt x="1911827" y="1330957"/>
                </a:lnTo>
                <a:lnTo>
                  <a:pt x="1908225" y="1380172"/>
                </a:lnTo>
                <a:lnTo>
                  <a:pt x="1910443" y="1425028"/>
                </a:lnTo>
                <a:lnTo>
                  <a:pt x="1916989" y="1467918"/>
                </a:lnTo>
                <a:lnTo>
                  <a:pt x="1927702" y="1509017"/>
                </a:lnTo>
                <a:lnTo>
                  <a:pt x="1942420" y="1548506"/>
                </a:lnTo>
                <a:lnTo>
                  <a:pt x="1960982" y="1586561"/>
                </a:lnTo>
                <a:lnTo>
                  <a:pt x="1983228" y="1623360"/>
                </a:lnTo>
                <a:lnTo>
                  <a:pt x="2008995" y="1659080"/>
                </a:lnTo>
                <a:lnTo>
                  <a:pt x="2038123" y="1693901"/>
                </a:lnTo>
                <a:lnTo>
                  <a:pt x="2070450" y="1727998"/>
                </a:lnTo>
                <a:lnTo>
                  <a:pt x="2105815" y="1761551"/>
                </a:lnTo>
                <a:lnTo>
                  <a:pt x="2144057" y="1794737"/>
                </a:lnTo>
                <a:lnTo>
                  <a:pt x="2185014" y="1827734"/>
                </a:lnTo>
                <a:lnTo>
                  <a:pt x="2228526" y="1860720"/>
                </a:lnTo>
                <a:lnTo>
                  <a:pt x="2274430" y="1893871"/>
                </a:lnTo>
                <a:lnTo>
                  <a:pt x="2322566" y="1927367"/>
                </a:lnTo>
                <a:lnTo>
                  <a:pt x="2372773" y="1961385"/>
                </a:lnTo>
                <a:lnTo>
                  <a:pt x="2591079" y="2106231"/>
                </a:lnTo>
                <a:lnTo>
                  <a:pt x="2809385" y="1961385"/>
                </a:lnTo>
                <a:lnTo>
                  <a:pt x="2859591" y="1927367"/>
                </a:lnTo>
                <a:lnTo>
                  <a:pt x="2907728" y="1893871"/>
                </a:lnTo>
                <a:lnTo>
                  <a:pt x="2953632" y="1860720"/>
                </a:lnTo>
                <a:lnTo>
                  <a:pt x="2997144" y="1827734"/>
                </a:lnTo>
                <a:lnTo>
                  <a:pt x="3038101" y="1794737"/>
                </a:lnTo>
                <a:lnTo>
                  <a:pt x="3076343" y="1761551"/>
                </a:lnTo>
                <a:lnTo>
                  <a:pt x="3111708" y="1727998"/>
                </a:lnTo>
                <a:lnTo>
                  <a:pt x="3144035" y="1693901"/>
                </a:lnTo>
                <a:lnTo>
                  <a:pt x="3173163" y="1659080"/>
                </a:lnTo>
                <a:lnTo>
                  <a:pt x="3198930" y="1623360"/>
                </a:lnTo>
                <a:lnTo>
                  <a:pt x="3221176" y="1586561"/>
                </a:lnTo>
                <a:lnTo>
                  <a:pt x="3239738" y="1548506"/>
                </a:lnTo>
                <a:lnTo>
                  <a:pt x="3254456" y="1509017"/>
                </a:lnTo>
                <a:lnTo>
                  <a:pt x="3265169" y="1467918"/>
                </a:lnTo>
                <a:lnTo>
                  <a:pt x="3271715" y="1425028"/>
                </a:lnTo>
                <a:lnTo>
                  <a:pt x="3273933" y="1380172"/>
                </a:lnTo>
                <a:lnTo>
                  <a:pt x="3270330" y="1330957"/>
                </a:lnTo>
                <a:lnTo>
                  <a:pt x="3259923" y="1275565"/>
                </a:lnTo>
                <a:lnTo>
                  <a:pt x="3243309" y="1214678"/>
                </a:lnTo>
                <a:lnTo>
                  <a:pt x="3221087" y="1148978"/>
                </a:lnTo>
                <a:lnTo>
                  <a:pt x="3193854" y="1079149"/>
                </a:lnTo>
                <a:lnTo>
                  <a:pt x="3162210" y="1005871"/>
                </a:lnTo>
                <a:lnTo>
                  <a:pt x="3126753" y="929827"/>
                </a:lnTo>
                <a:lnTo>
                  <a:pt x="3088081" y="851700"/>
                </a:lnTo>
                <a:lnTo>
                  <a:pt x="3046792" y="772172"/>
                </a:lnTo>
                <a:lnTo>
                  <a:pt x="3003486" y="691924"/>
                </a:lnTo>
                <a:lnTo>
                  <a:pt x="2958760" y="611640"/>
                </a:lnTo>
                <a:lnTo>
                  <a:pt x="2913213" y="532001"/>
                </a:lnTo>
                <a:lnTo>
                  <a:pt x="2867443" y="453690"/>
                </a:lnTo>
                <a:lnTo>
                  <a:pt x="2822048" y="377389"/>
                </a:lnTo>
                <a:lnTo>
                  <a:pt x="2777628" y="303780"/>
                </a:lnTo>
                <a:lnTo>
                  <a:pt x="2734780" y="233546"/>
                </a:lnTo>
                <a:lnTo>
                  <a:pt x="2591079" y="0"/>
                </a:lnTo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5" name="object 5"/>
          <p:cNvSpPr txBox="1"/>
          <p:nvPr/>
        </p:nvSpPr>
        <p:spPr>
          <a:xfrm>
            <a:off x="768995" y="1917626"/>
            <a:ext cx="6480720" cy="309634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r>
              <a:rPr lang="en-GB" sz="3600" b="1" dirty="0" smtClean="0">
                <a:solidFill>
                  <a:schemeClr val="bg2"/>
                </a:solidFill>
                <a:latin typeface="Arial"/>
                <a:cs typeface="Arial"/>
              </a:rPr>
              <a:t>Developing a new apprenticeship pathway for teachers of the sensory impaired</a:t>
            </a:r>
          </a:p>
          <a:p>
            <a:endParaRPr lang="en-GB" sz="2900" dirty="0" smtClean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982717" y="619877"/>
            <a:ext cx="1127207" cy="22484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5122"/>
            <a:endParaRPr sz="1700" dirty="0">
              <a:latin typeface="Arial"/>
              <a:cs typeface="Arial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l="24412" t="23800" r="55507" b="51000"/>
          <a:stretch>
            <a:fillRect/>
          </a:stretch>
        </p:blipFill>
        <p:spPr bwMode="auto">
          <a:xfrm>
            <a:off x="7105699" y="2493690"/>
            <a:ext cx="367240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 l="29484" t="30541" r="29658" b="30259"/>
          <a:stretch>
            <a:fillRect/>
          </a:stretch>
        </p:blipFill>
        <p:spPr bwMode="auto">
          <a:xfrm>
            <a:off x="2281163" y="4293890"/>
            <a:ext cx="3960440" cy="213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 l="58274" t="51799" r="26764" b="30001"/>
          <a:stretch>
            <a:fillRect/>
          </a:stretch>
        </p:blipFill>
        <p:spPr bwMode="auto">
          <a:xfrm>
            <a:off x="5377507" y="189434"/>
            <a:ext cx="2736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logomaster"/>
          <p:cNvPicPr/>
          <p:nvPr/>
        </p:nvPicPr>
        <p:blipFill>
          <a:blip r:embed="rId6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6cid="http://schemas.microsoft.com/office/word/2016/wordml/cid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68995" y="477466"/>
            <a:ext cx="1944216" cy="7200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3750" t="36296" r="34583" b="32592"/>
          <a:stretch>
            <a:fillRect/>
          </a:stretch>
        </p:blipFill>
        <p:spPr bwMode="auto">
          <a:xfrm>
            <a:off x="1057027" y="888243"/>
            <a:ext cx="8784976" cy="53906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6250" t="43704" r="44167" b="20741"/>
          <a:stretch>
            <a:fillRect/>
          </a:stretch>
        </p:blipFill>
        <p:spPr bwMode="auto">
          <a:xfrm>
            <a:off x="2137147" y="1701602"/>
            <a:ext cx="647040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apprenticeships?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concept of apprenticeships have been around for hundreds of years. </a:t>
            </a:r>
          </a:p>
          <a:p>
            <a:r>
              <a:rPr lang="en-GB" dirty="0" smtClean="0"/>
              <a:t>In the past, apprenticeships were geared towards traditional vocational courses such as plumbing or carpentry, there wasn’t the same breadth of roles available to undertake that there is today. </a:t>
            </a:r>
          </a:p>
          <a:p>
            <a:r>
              <a:rPr lang="en-GB" dirty="0" smtClean="0"/>
              <a:t>There is an increasing the range of sectors now covered, including digital, finance and media.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14519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Apprenticeships combine practical training in a job with study.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914639" y="1989634"/>
            <a:ext cx="10365899" cy="4320480"/>
          </a:xfrm>
        </p:spPr>
        <p:txBody>
          <a:bodyPr/>
          <a:lstStyle/>
          <a:p>
            <a:pPr fontAlgn="base">
              <a:buNone/>
            </a:pPr>
            <a:r>
              <a:rPr lang="en-GB" dirty="0" smtClean="0"/>
              <a:t>An apprentice:</a:t>
            </a:r>
          </a:p>
          <a:p>
            <a:pPr fontAlgn="base"/>
            <a:r>
              <a:rPr lang="en-GB" dirty="0" smtClean="0"/>
              <a:t>works alongside experienced staff</a:t>
            </a:r>
          </a:p>
          <a:p>
            <a:pPr fontAlgn="base"/>
            <a:r>
              <a:rPr lang="en-GB" dirty="0" smtClean="0"/>
              <a:t>gains job-specific skills</a:t>
            </a:r>
          </a:p>
          <a:p>
            <a:pPr fontAlgn="base"/>
            <a:r>
              <a:rPr lang="en-GB" dirty="0" smtClean="0"/>
              <a:t>earns a wage and gets holiday pay</a:t>
            </a:r>
          </a:p>
          <a:p>
            <a:pPr fontAlgn="base"/>
            <a:r>
              <a:rPr lang="en-GB" dirty="0" smtClean="0"/>
              <a:t>gets time for study related to the role (usually one day a week)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 80 Universities are now involved in delivering training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Including - </a:t>
            </a:r>
          </a:p>
          <a:p>
            <a:endParaRPr lang="en-GB" dirty="0" smtClean="0"/>
          </a:p>
          <a:p>
            <a:r>
              <a:rPr lang="en-GB" dirty="0" smtClean="0"/>
              <a:t>University of Birmingham </a:t>
            </a:r>
          </a:p>
          <a:p>
            <a:r>
              <a:rPr lang="en-GB" dirty="0" smtClean="0"/>
              <a:t>University of Hertfordshire </a:t>
            </a:r>
          </a:p>
          <a:p>
            <a:r>
              <a:rPr lang="en-GB" dirty="0" smtClean="0"/>
              <a:t>University of Leeds </a:t>
            </a:r>
          </a:p>
          <a:p>
            <a:r>
              <a:rPr lang="en-GB" dirty="0" smtClean="0"/>
              <a:t>University of Manchester 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64583" t="37037" r="24167" b="37778"/>
          <a:stretch>
            <a:fillRect/>
          </a:stretch>
        </p:blipFill>
        <p:spPr bwMode="auto">
          <a:xfrm>
            <a:off x="7825237" y="2349674"/>
            <a:ext cx="3389541" cy="3519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Over 200 roles are presently covered by </a:t>
            </a:r>
            <a:r>
              <a:rPr lang="en-GB" sz="3200" dirty="0" smtClean="0"/>
              <a:t>apprenticeships</a:t>
            </a:r>
            <a:r>
              <a:rPr lang="en-GB" sz="3600" dirty="0" smtClean="0"/>
              <a:t> and the number is growing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...</a:t>
            </a:r>
          </a:p>
          <a:p>
            <a:r>
              <a:rPr lang="en-GB" dirty="0" smtClean="0"/>
              <a:t>Postgraduate Engineer</a:t>
            </a:r>
          </a:p>
          <a:p>
            <a:r>
              <a:rPr lang="en-GB" dirty="0" smtClean="0"/>
              <a:t>Professional Economist </a:t>
            </a:r>
          </a:p>
          <a:p>
            <a:r>
              <a:rPr lang="en-GB" dirty="0" smtClean="0"/>
              <a:t>Professional Science Industry Process</a:t>
            </a:r>
          </a:p>
          <a:p>
            <a:r>
              <a:rPr lang="en-GB" dirty="0" smtClean="0"/>
              <a:t>Plant Engineer</a:t>
            </a:r>
          </a:p>
          <a:p>
            <a:r>
              <a:rPr lang="en-GB" dirty="0" smtClean="0"/>
              <a:t>Public Sector Commercial Manager</a:t>
            </a:r>
          </a:p>
          <a:p>
            <a:r>
              <a:rPr lang="en-GB" dirty="0" smtClean="0"/>
              <a:t>Registered Nurse </a:t>
            </a:r>
          </a:p>
          <a:p>
            <a:r>
              <a:rPr lang="en-GB" dirty="0" smtClean="0"/>
              <a:t>Rehabilitation Worker (Visual Impairment) </a:t>
            </a:r>
          </a:p>
          <a:p>
            <a:r>
              <a:rPr lang="en-GB" dirty="0" smtClean="0"/>
              <a:t>Social Worker </a:t>
            </a:r>
          </a:p>
          <a:p>
            <a:r>
              <a:rPr lang="en-GB" dirty="0" smtClean="0"/>
              <a:t>Software developer</a:t>
            </a:r>
          </a:p>
          <a:p>
            <a:r>
              <a:rPr lang="en-GB" dirty="0" smtClean="0"/>
              <a:t>Teacher</a:t>
            </a:r>
          </a:p>
          <a:p>
            <a:r>
              <a:rPr lang="en-GB" dirty="0" smtClean="0"/>
              <a:t>Technician Scientist..............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Mainstream teacher apprenticeship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639" y="1773610"/>
            <a:ext cx="10365899" cy="4536504"/>
          </a:xfrm>
        </p:spPr>
        <p:txBody>
          <a:bodyPr/>
          <a:lstStyle/>
          <a:p>
            <a:r>
              <a:rPr lang="en-GB" dirty="0" smtClean="0"/>
              <a:t>Has been established since 2017</a:t>
            </a:r>
          </a:p>
          <a:p>
            <a:r>
              <a:rPr lang="en-GB" dirty="0" smtClean="0"/>
              <a:t>Has links with universities and other registered training providers to deliver training</a:t>
            </a:r>
          </a:p>
          <a:p>
            <a:r>
              <a:rPr lang="en-GB" dirty="0" smtClean="0"/>
              <a:t>Starts with initial generic training then splits off into detailed work on either primary, secondary or further education..</a:t>
            </a:r>
          </a:p>
          <a:p>
            <a:r>
              <a:rPr lang="en-GB" dirty="0" smtClean="0"/>
              <a:t>Usually a one year PG course</a:t>
            </a:r>
          </a:p>
          <a:p>
            <a:r>
              <a:rPr lang="en-GB" dirty="0" smtClean="0"/>
              <a:t>Level 6 , funding of up to £9000 granted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Teacher of sensory impaired children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Proposal  - </a:t>
            </a:r>
          </a:p>
          <a:p>
            <a:r>
              <a:rPr lang="en-GB" dirty="0" smtClean="0"/>
              <a:t>the numbers involved in SI training, if split into three different apprenticeships, would be too small for an individual apprenticeship standard</a:t>
            </a:r>
          </a:p>
          <a:p>
            <a:r>
              <a:rPr lang="en-GB" dirty="0" smtClean="0"/>
              <a:t>s</a:t>
            </a:r>
            <a:r>
              <a:rPr lang="en-GB" dirty="0" smtClean="0"/>
              <a:t>o, </a:t>
            </a:r>
            <a:r>
              <a:rPr lang="en-GB" dirty="0" smtClean="0"/>
              <a:t>it would be an initial small </a:t>
            </a:r>
            <a:r>
              <a:rPr lang="en-GB" b="1" dirty="0" smtClean="0"/>
              <a:t>core set </a:t>
            </a:r>
            <a:r>
              <a:rPr lang="en-GB" dirty="0" smtClean="0"/>
              <a:t>of duties for all SI teachers, then splitting into the three specific individual options for HI, VI or MSI </a:t>
            </a:r>
          </a:p>
          <a:p>
            <a:pPr lvl="0"/>
            <a:r>
              <a:rPr lang="en-GB" dirty="0" smtClean="0"/>
              <a:t>SI apprenticeship would co-exist with the current MQ as they are completely separate training systems – although they could use the same provider. </a:t>
            </a:r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1043" y="621482"/>
            <a:ext cx="8256091" cy="720000"/>
          </a:xfrm>
        </p:spPr>
        <p:txBody>
          <a:bodyPr/>
          <a:lstStyle/>
          <a:p>
            <a:r>
              <a:rPr lang="en-GB" sz="3600" dirty="0" smtClean="0"/>
              <a:t>One of the great attractions of an apprenticeship scheme – the funding! 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Quite complicated! Linked to the apprenticeship levy.</a:t>
            </a:r>
          </a:p>
          <a:p>
            <a:r>
              <a:rPr lang="en-GB" sz="2800" dirty="0" smtClean="0"/>
              <a:t>An employer who has an annual pay bill over £3 million each year, must pay the government an apprenticeship levy of 0.5% of their annual pay bill.</a:t>
            </a:r>
          </a:p>
          <a:p>
            <a:r>
              <a:rPr lang="en-GB" sz="2800" dirty="0" smtClean="0"/>
              <a:t>Employers who are not over 3 million, will have an apprenticeship levy allowance of £15,000 each year. </a:t>
            </a:r>
          </a:p>
          <a:p>
            <a:r>
              <a:rPr lang="en-GB" sz="2800" dirty="0" smtClean="0"/>
              <a:t>For voluntary-aided schools, foundation schools, free schools and academies, the governing body is the employer. Each governing body will be entitled to an allowance of £15,000.</a:t>
            </a:r>
          </a:p>
          <a:p>
            <a:r>
              <a:rPr lang="en-GB" sz="2800" dirty="0" smtClean="0"/>
              <a:t>For other maintained schools, the local authority is the employer.  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Funding (again)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</a:t>
            </a:r>
            <a:r>
              <a:rPr lang="en-GB" u="sng" dirty="0" smtClean="0"/>
              <a:t>evy-paying employers create an </a:t>
            </a:r>
            <a:r>
              <a:rPr lang="en-GB" dirty="0" smtClean="0"/>
              <a:t>apprenticeship service account to: receive levy funds to spend on the apprenticeships, manage apprentices, pay training provider etc </a:t>
            </a:r>
          </a:p>
          <a:p>
            <a:r>
              <a:rPr lang="en-GB" u="sng" dirty="0" smtClean="0"/>
              <a:t>Non-levy paying employers</a:t>
            </a:r>
            <a:r>
              <a:rPr lang="en-GB" dirty="0" smtClean="0"/>
              <a:t> create a similar account but share the cost of training and assessing their apprentices with the government. These employers pay 5% towards the cost of apprenticeship training. The government will pay the rest (95%) up to the funding band maximum 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And again...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funds in both types of account cannot be used to pay some other costs associated with apprentices (such as wages, travel and subsidiary costs).</a:t>
            </a:r>
          </a:p>
          <a:p>
            <a:pPr>
              <a:buNone/>
            </a:pPr>
            <a:r>
              <a:rPr lang="en-GB" dirty="0" smtClean="0"/>
              <a:t>To spend funds in the account, employers need to:</a:t>
            </a:r>
          </a:p>
          <a:p>
            <a:r>
              <a:rPr lang="en-GB" b="1" dirty="0" smtClean="0"/>
              <a:t>1) Choose a training provider</a:t>
            </a:r>
            <a:endParaRPr lang="en-GB" dirty="0" smtClean="0"/>
          </a:p>
          <a:p>
            <a:r>
              <a:rPr lang="en-GB" b="1" dirty="0" smtClean="0"/>
              <a:t>2) Agree a price and payment schedule</a:t>
            </a:r>
            <a:endParaRPr lang="en-GB" dirty="0" smtClean="0"/>
          </a:p>
          <a:p>
            <a:r>
              <a:rPr lang="en-GB" b="1" dirty="0" smtClean="0"/>
              <a:t>3) Pay for training and assessment with funds through the apprenticeship service account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 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57" y="549474"/>
            <a:ext cx="6424642" cy="1584176"/>
          </a:xfrm>
        </p:spPr>
        <p:txBody>
          <a:bodyPr>
            <a:noAutofit/>
          </a:bodyPr>
          <a:lstStyle/>
          <a:p>
            <a:r>
              <a:rPr lang="en-GB" sz="3800" dirty="0" smtClean="0">
                <a:cs typeface="Arial" panose="020B0604020202020204" pitchFamily="34" charset="0"/>
              </a:rPr>
              <a:t>Working with the Institute for Apprenticeships</a:t>
            </a:r>
            <a:endParaRPr lang="en-GB" sz="3800" dirty="0"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389863" y="6380052"/>
            <a:ext cx="2805313" cy="342979"/>
          </a:xfrm>
          <a:prstGeom prst="rect">
            <a:avLst/>
          </a:prstGeom>
        </p:spPr>
        <p:txBody>
          <a:bodyPr lIns="108878" tIns="54439" rIns="108878" bIns="54439"/>
          <a:lstStyle/>
          <a:p>
            <a:fld id="{B6F15528-21DE-4FAA-801E-634DDDAF4B2B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439035" y="2743835"/>
            <a:ext cx="6808973" cy="602384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642288" y="2896271"/>
            <a:ext cx="6808973" cy="602384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930902" y="2743835"/>
            <a:ext cx="9654514" cy="602384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/>
          <p:cNvPicPr/>
          <p:nvPr/>
        </p:nvPicPr>
        <p:blipFill>
          <a:blip r:embed="rId2" cstate="print"/>
          <a:stretch>
            <a:fillRect/>
          </a:stretch>
        </p:blipFill>
        <p:spPr>
          <a:xfrm rot="1140000">
            <a:off x="6246640" y="3971573"/>
            <a:ext cx="5047447" cy="2422451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3" cstate="print"/>
          <a:stretch>
            <a:fillRect/>
          </a:stretch>
        </p:blipFill>
        <p:spPr>
          <a:xfrm rot="-780000">
            <a:off x="6533438" y="2453399"/>
            <a:ext cx="5057610" cy="2427532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4" cstate="print"/>
          <a:stretch>
            <a:fillRect/>
          </a:stretch>
        </p:blipFill>
        <p:spPr>
          <a:xfrm rot="900000">
            <a:off x="6804860" y="1130743"/>
            <a:ext cx="5057610" cy="242753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6947" y="2111592"/>
            <a:ext cx="5760641" cy="4598349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pPr marL="899752" lvl="1" indent="-340243">
              <a:lnSpc>
                <a:spcPts val="3542"/>
              </a:lnSpc>
              <a:buFont typeface="Arial" pitchFamily="34" charset="0"/>
              <a:buChar char="•"/>
            </a:pPr>
            <a:r>
              <a:rPr lang="en-GB" dirty="0" smtClean="0">
                <a:latin typeface="+mn-lt"/>
                <a:cs typeface="Arial" panose="020B0604020202020204" pitchFamily="34" charset="0"/>
              </a:rPr>
              <a:t>The relationship manager (RD) is the key contact in the Institute, </a:t>
            </a:r>
          </a:p>
          <a:p>
            <a:pPr marL="899752" lvl="1" indent="-340243">
              <a:lnSpc>
                <a:spcPts val="3542"/>
              </a:lnSpc>
              <a:buFont typeface="Arial" pitchFamily="34" charset="0"/>
              <a:buChar char="•"/>
            </a:pPr>
            <a:r>
              <a:rPr lang="en-GB" dirty="0" smtClean="0">
                <a:latin typeface="+mn-lt"/>
                <a:cs typeface="Arial" panose="020B0604020202020204" pitchFamily="34" charset="0"/>
              </a:rPr>
              <a:t>advising on requirements, </a:t>
            </a:r>
          </a:p>
          <a:p>
            <a:pPr marL="899752" lvl="1" indent="-340243">
              <a:lnSpc>
                <a:spcPts val="3542"/>
              </a:lnSpc>
              <a:buFont typeface="Arial" pitchFamily="34" charset="0"/>
              <a:buChar char="•"/>
            </a:pPr>
            <a:r>
              <a:rPr lang="en-GB" dirty="0" smtClean="0">
                <a:latin typeface="+mn-lt"/>
                <a:cs typeface="Arial" panose="020B0604020202020204" pitchFamily="34" charset="0"/>
              </a:rPr>
              <a:t>guiding  through the development process </a:t>
            </a:r>
          </a:p>
          <a:p>
            <a:pPr marL="899752" lvl="1" indent="-340243">
              <a:lnSpc>
                <a:spcPts val="3542"/>
              </a:lnSpc>
              <a:buFont typeface="Arial" pitchFamily="34" charset="0"/>
              <a:buChar char="•"/>
            </a:pPr>
            <a:r>
              <a:rPr lang="en-GB" dirty="0" smtClean="0">
                <a:latin typeface="+mn-lt"/>
                <a:cs typeface="Arial" panose="020B0604020202020204" pitchFamily="34" charset="0"/>
              </a:rPr>
              <a:t>accessing support</a:t>
            </a:r>
          </a:p>
          <a:p>
            <a:pPr marL="899752" lvl="1" indent="-340243">
              <a:lnSpc>
                <a:spcPts val="3542"/>
              </a:lnSpc>
              <a:buFont typeface="Arial" pitchFamily="34" charset="0"/>
              <a:buChar char="•"/>
            </a:pPr>
            <a:endParaRPr lang="en-GB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99752" lvl="1" indent="-340243">
              <a:lnSpc>
                <a:spcPts val="3542"/>
              </a:lnSpc>
            </a:pPr>
            <a:endParaRPr lang="en-GB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364" indent="-340243">
              <a:lnSpc>
                <a:spcPts val="3542"/>
              </a:lnSpc>
              <a:buFont typeface="Arial" panose="020B0604020202020204" pitchFamily="34" charset="0"/>
              <a:buChar char="•"/>
            </a:pPr>
            <a:endParaRPr lang="en-GB" sz="19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ardrop 38"/>
          <p:cNvSpPr/>
          <p:nvPr/>
        </p:nvSpPr>
        <p:spPr>
          <a:xfrm>
            <a:off x="9461427" y="34551"/>
            <a:ext cx="2693100" cy="2082974"/>
          </a:xfrm>
          <a:prstGeom prst="teardrop">
            <a:avLst/>
          </a:prstGeom>
          <a:solidFill>
            <a:srgbClr val="0785C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/>
            <a:r>
              <a:rPr lang="en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Institute </a:t>
            </a:r>
            <a:r>
              <a:rPr lang="en-GB" sz="29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pport</a:t>
            </a: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rId3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8333" t="28750" r="39167" b="27500"/>
          <a:stretch/>
        </p:blipFill>
        <p:spPr>
          <a:xfrm>
            <a:off x="4729435" y="5013970"/>
            <a:ext cx="1151881" cy="155567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8906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724" y="621483"/>
            <a:ext cx="10051724" cy="1008112"/>
          </a:xfrm>
        </p:spPr>
        <p:txBody>
          <a:bodyPr/>
          <a:lstStyle/>
          <a:p>
            <a:r>
              <a:rPr lang="en-GB" sz="3300" dirty="0" smtClean="0">
                <a:latin typeface="Arial" panose="020B0604020202020204" pitchFamily="34" charset="0"/>
                <a:cs typeface="Arial" panose="020B0604020202020204" pitchFamily="34" charset="0"/>
              </a:rPr>
              <a:t>Guidance &amp; other support</a:t>
            </a:r>
            <a:endParaRPr lang="en-GB" sz="3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1016264" y="1845618"/>
            <a:ext cx="10569152" cy="3870705"/>
          </a:xfrm>
        </p:spPr>
        <p:txBody>
          <a:bodyPr>
            <a:normAutofit/>
          </a:bodyPr>
          <a:lstStyle/>
          <a:p>
            <a:r>
              <a:rPr lang="en-GB" sz="2900" dirty="0" smtClean="0">
                <a:solidFill>
                  <a:srgbClr val="0070C0"/>
                </a:solidFill>
              </a:rPr>
              <a:t>Developing </a:t>
            </a:r>
            <a:r>
              <a:rPr lang="en-GB" sz="2900" dirty="0" smtClean="0">
                <a:solidFill>
                  <a:schemeClr val="bg2"/>
                </a:solidFill>
                <a:hlinkClick r:id="rId2"/>
              </a:rPr>
              <a:t>new apprenticeship standards guidance</a:t>
            </a:r>
            <a:endParaRPr lang="en-GB" sz="2900" dirty="0" smtClean="0">
              <a:solidFill>
                <a:schemeClr val="bg2"/>
              </a:solidFill>
            </a:endParaRPr>
          </a:p>
          <a:p>
            <a:r>
              <a:rPr lang="en-GB" sz="2900" dirty="0" smtClean="0">
                <a:solidFill>
                  <a:srgbClr val="0070C0"/>
                </a:solidFill>
              </a:rPr>
              <a:t>Webinars</a:t>
            </a:r>
          </a:p>
          <a:p>
            <a:r>
              <a:rPr lang="en-GB" sz="2900" dirty="0" smtClean="0">
                <a:solidFill>
                  <a:srgbClr val="0070C0"/>
                </a:solidFill>
              </a:rPr>
              <a:t>Intensive workshops</a:t>
            </a:r>
          </a:p>
          <a:p>
            <a:r>
              <a:rPr lang="en-GB" sz="2900" dirty="0" smtClean="0">
                <a:solidFill>
                  <a:srgbClr val="0070C0"/>
                </a:solidFill>
              </a:rPr>
              <a:t>Videos</a:t>
            </a:r>
          </a:p>
          <a:p>
            <a:r>
              <a:rPr lang="en-GB" sz="2900" dirty="0" smtClean="0">
                <a:solidFill>
                  <a:srgbClr val="0070C0"/>
                </a:solidFill>
              </a:rPr>
              <a:t>Travel fund for small</a:t>
            </a:r>
          </a:p>
          <a:p>
            <a:pPr marL="0" indent="0">
              <a:buNone/>
            </a:pPr>
            <a:r>
              <a:rPr lang="en-GB" sz="2900" dirty="0" smtClean="0">
                <a:solidFill>
                  <a:srgbClr val="0070C0"/>
                </a:solidFill>
              </a:rPr>
              <a:t>   employers</a:t>
            </a:r>
            <a:endParaRPr lang="en-GB" sz="2900" dirty="0">
              <a:solidFill>
                <a:srgbClr val="0070C0"/>
              </a:solidFill>
            </a:endParaRPr>
          </a:p>
          <a:p>
            <a:endParaRPr lang="en-GB" dirty="0" smtClean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  <a:p>
            <a:endParaRPr lang="en-GB" dirty="0" smtClean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9389863" y="6380052"/>
            <a:ext cx="2805313" cy="342979"/>
          </a:xfrm>
          <a:prstGeom prst="rect">
            <a:avLst/>
          </a:prstGeom>
        </p:spPr>
        <p:txBody>
          <a:bodyPr lIns="108878" tIns="54439" rIns="108878" bIns="54439"/>
          <a:lstStyle/>
          <a:p>
            <a:fld id="{B6F15528-21DE-4FAA-801E-634DDDAF4B2B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6" name="Teardrop 38"/>
          <p:cNvSpPr/>
          <p:nvPr/>
        </p:nvSpPr>
        <p:spPr>
          <a:xfrm>
            <a:off x="9461427" y="0"/>
            <a:ext cx="2693100" cy="2082974"/>
          </a:xfrm>
          <a:prstGeom prst="teardrop">
            <a:avLst/>
          </a:prstGeom>
          <a:solidFill>
            <a:srgbClr val="0785C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/>
            <a:r>
              <a:rPr lang="en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Institute </a:t>
            </a:r>
            <a:r>
              <a:rPr lang="en-GB" sz="29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sz="2900" dirty="0" smtClean="0">
                <a:latin typeface="Arial" panose="020B0604020202020204" pitchFamily="34" charset="0"/>
                <a:cs typeface="Arial" panose="020B0604020202020204" pitchFamily="34" charset="0"/>
              </a:rPr>
              <a:t>upport</a:t>
            </a: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3" cstate="print"/>
          <a:srcRect l="22967" t="7877" r="23852" b="4920"/>
          <a:stretch/>
        </p:blipFill>
        <p:spPr bwMode="auto">
          <a:xfrm>
            <a:off x="6910599" y="2972488"/>
            <a:ext cx="4026102" cy="31681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26951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4294967295"/>
          </p:nvPr>
        </p:nvPicPr>
        <p:blipFill rotWithShape="1">
          <a:blip r:embed="rId2" cstate="print"/>
          <a:srcRect l="25044" t="26762" r="25514" b="24382"/>
          <a:stretch/>
        </p:blipFill>
        <p:spPr bwMode="auto">
          <a:xfrm>
            <a:off x="336947" y="621482"/>
            <a:ext cx="9361040" cy="58326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841003" y="333450"/>
            <a:ext cx="10471078" cy="6048672"/>
          </a:xfrm>
          <a:prstGeom prst="rect">
            <a:avLst/>
          </a:prstGeom>
        </p:spPr>
        <p:txBody>
          <a:bodyPr lIns="108878" tIns="54439" rIns="108878" bIns="54439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122" indent="0">
              <a:lnSpc>
                <a:spcPts val="3542"/>
              </a:lnSpc>
              <a:spcBef>
                <a:spcPct val="0"/>
              </a:spcBef>
              <a:buNone/>
            </a:pPr>
            <a:r>
              <a:rPr lang="en-GB" b="1" dirty="0" smtClean="0">
                <a:solidFill>
                  <a:schemeClr val="bg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Being part of the Trailblazer group</a:t>
            </a:r>
          </a:p>
          <a:p>
            <a:r>
              <a:rPr lang="en-GB" dirty="0" smtClean="0"/>
              <a:t>The Trailblazer Group is the steering group for the             development of the apprenticeships.</a:t>
            </a:r>
          </a:p>
          <a:p>
            <a:r>
              <a:rPr lang="en-GB" dirty="0" smtClean="0"/>
              <a:t>Consists of about 12 - 15  members; approx half from the third sector, and training providers and half from employers (LAs, special schools, mainstream schools).</a:t>
            </a:r>
          </a:p>
          <a:p>
            <a:r>
              <a:rPr lang="en-GB" dirty="0" smtClean="0"/>
              <a:t>They commit to working inclusively and collaboratively with other employers. </a:t>
            </a:r>
          </a:p>
          <a:p>
            <a:r>
              <a:rPr lang="en-GB" dirty="0" smtClean="0"/>
              <a:t>The chair is an employer member picked by the group. </a:t>
            </a:r>
          </a:p>
          <a:p>
            <a:r>
              <a:rPr lang="en-GB" dirty="0" smtClean="0"/>
              <a:t>They will need to represent employers of the individuals that will undertake the role - and the Institute would even suggest that some of the members are actually those undertaking the role itself. </a:t>
            </a:r>
          </a:p>
          <a:p>
            <a:r>
              <a:rPr lang="en-GB" dirty="0" smtClean="0"/>
              <a:t>It is up the employer who they have as their representative.   </a:t>
            </a:r>
          </a:p>
          <a:p>
            <a:endParaRPr lang="en-GB" sz="2100" dirty="0"/>
          </a:p>
        </p:txBody>
      </p:sp>
      <p:sp>
        <p:nvSpPr>
          <p:cNvPr id="5" name="Teardrop 38"/>
          <p:cNvSpPr/>
          <p:nvPr/>
        </p:nvSpPr>
        <p:spPr>
          <a:xfrm>
            <a:off x="9374575" y="34551"/>
            <a:ext cx="2779952" cy="2082974"/>
          </a:xfrm>
          <a:prstGeom prst="teardrop">
            <a:avLst/>
          </a:prstGeom>
          <a:solidFill>
            <a:srgbClr val="0785C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/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Trailblazer group</a:t>
            </a: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717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info..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would involve 4 or 5 meetings over the year, either in person or virtually, the first meeting being </a:t>
            </a:r>
            <a:r>
              <a:rPr lang="en-GB" dirty="0" smtClean="0"/>
              <a:t>at </a:t>
            </a:r>
            <a:r>
              <a:rPr lang="en-GB" smtClean="0"/>
              <a:t>the DfE in </a:t>
            </a:r>
            <a:r>
              <a:rPr lang="en-GB" dirty="0" smtClean="0"/>
              <a:t>London on Nov 1st.</a:t>
            </a:r>
            <a:endParaRPr lang="en-GB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/>
              <a:t>Here is a link to the Apprenticeships  website which provides the guidance for setting up a Trailblazer Group and developing an apprenticeship </a:t>
            </a:r>
          </a:p>
          <a:p>
            <a:pPr>
              <a:buNone/>
            </a:pPr>
            <a:endParaRPr lang="en-GB" dirty="0" smtClean="0">
              <a:hlinkClick r:id="rId2"/>
            </a:endParaRPr>
          </a:p>
          <a:p>
            <a:pPr>
              <a:buNone/>
            </a:pPr>
            <a:r>
              <a:rPr lang="en-GB" dirty="0" smtClean="0">
                <a:hlinkClick r:id="rId2"/>
              </a:rPr>
              <a:t>https://www.instituteforapprenticeships.org/developing-new-apprenticeships</a:t>
            </a:r>
            <a:r>
              <a:rPr lang="en-GB" dirty="0" smtClean="0"/>
              <a:t> 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2949127400"/>
              </p:ext>
            </p:extLst>
          </p:nvPr>
        </p:nvGraphicFramePr>
        <p:xfrm>
          <a:off x="408955" y="765498"/>
          <a:ext cx="9978348" cy="5950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813012" y="150789"/>
            <a:ext cx="8841502" cy="1228792"/>
          </a:xfrm>
          <a:prstGeom prst="rect">
            <a:avLst/>
          </a:prstGeom>
        </p:spPr>
        <p:txBody>
          <a:bodyPr wrap="square" lIns="0" tIns="0" rIns="0" bIns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088776" fontAlgn="auto">
              <a:spcAft>
                <a:spcPts val="0"/>
              </a:spcAft>
              <a:defRPr/>
            </a:pPr>
            <a:r>
              <a:rPr lang="en-GB" sz="35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an apprenticeship </a:t>
            </a:r>
            <a:r>
              <a:rPr lang="en-GB" sz="33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occupation proposal </a:t>
            </a:r>
            <a:endParaRPr lang="en-GB" sz="33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ardrop 38"/>
          <p:cNvSpPr/>
          <p:nvPr/>
        </p:nvSpPr>
        <p:spPr>
          <a:xfrm>
            <a:off x="9374575" y="34551"/>
            <a:ext cx="2779952" cy="2082974"/>
          </a:xfrm>
          <a:prstGeom prst="teardrop">
            <a:avLst/>
          </a:prstGeom>
          <a:solidFill>
            <a:srgbClr val="0785C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/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The development</a:t>
            </a:r>
          </a:p>
          <a:p>
            <a:pPr algn="ctr"/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18</a:t>
            </a:fld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506401" y="1434496"/>
            <a:ext cx="3760179" cy="602384"/>
          </a:xfrm>
          <a:prstGeom prst="rect">
            <a:avLst/>
          </a:prstGeom>
        </p:spPr>
        <p:txBody>
          <a:bodyPr wrap="square" lIns="108878" tIns="54439" rIns="108878" bIns="54439">
            <a:spAutoFit/>
          </a:bodyPr>
          <a:lstStyle/>
          <a:p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361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11386" y="337393"/>
            <a:ext cx="8913631" cy="37672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088776" fontAlgn="auto">
              <a:spcAft>
                <a:spcPts val="0"/>
              </a:spcAft>
              <a:defRPr/>
            </a:pPr>
            <a:r>
              <a:rPr lang="en-GB" sz="3300" b="1" dirty="0" smtClean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 an occupational standard</a:t>
            </a:r>
            <a:endParaRPr lang="en-GB" sz="33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xmlns="" val="2210799831"/>
              </p:ext>
            </p:extLst>
          </p:nvPr>
        </p:nvGraphicFramePr>
        <p:xfrm>
          <a:off x="0" y="909514"/>
          <a:ext cx="10490075" cy="58702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itle 1"/>
          <p:cNvSpPr txBox="1">
            <a:spLocks/>
          </p:cNvSpPr>
          <p:nvPr/>
        </p:nvSpPr>
        <p:spPr>
          <a:xfrm>
            <a:off x="6808973" y="1393691"/>
            <a:ext cx="4878070" cy="297612"/>
          </a:xfrm>
          <a:prstGeom prst="rect">
            <a:avLst/>
          </a:prstGeom>
        </p:spPr>
        <p:txBody>
          <a:bodyPr wrap="square" lIns="0" tIns="0" rIns="0" bIns="0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088776" fontAlgn="auto">
              <a:spcAft>
                <a:spcPts val="0"/>
              </a:spcAft>
              <a:defRPr/>
            </a:pPr>
            <a:endParaRPr lang="en-GB" sz="4300" b="1" dirty="0">
              <a:solidFill>
                <a:srgbClr val="4F81BD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088776" fontAlgn="auto">
              <a:spcAft>
                <a:spcPts val="0"/>
              </a:spcAft>
              <a:defRPr/>
            </a:pPr>
            <a:endParaRPr lang="en-GB" sz="4300" b="1" dirty="0" smtClean="0">
              <a:solidFill>
                <a:srgbClr val="4F81BD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ardrop 38"/>
          <p:cNvSpPr/>
          <p:nvPr/>
        </p:nvSpPr>
        <p:spPr>
          <a:xfrm>
            <a:off x="9374575" y="34551"/>
            <a:ext cx="2779952" cy="2082974"/>
          </a:xfrm>
          <a:prstGeom prst="teardrop">
            <a:avLst/>
          </a:prstGeom>
          <a:solidFill>
            <a:srgbClr val="0785C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/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The development</a:t>
            </a:r>
          </a:p>
          <a:p>
            <a:pPr algn="ctr"/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pPr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76170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4113" y="385760"/>
            <a:ext cx="3019383" cy="6341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pPr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sz="21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31381897"/>
              </p:ext>
            </p:extLst>
          </p:nvPr>
        </p:nvGraphicFramePr>
        <p:xfrm>
          <a:off x="2845540" y="1524353"/>
          <a:ext cx="7327269" cy="3582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642288" y="1829224"/>
            <a:ext cx="0" cy="40027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9"/>
          <p:cNvGrpSpPr/>
          <p:nvPr/>
        </p:nvGrpSpPr>
        <p:grpSpPr>
          <a:xfrm>
            <a:off x="101626" y="2577026"/>
            <a:ext cx="2388222" cy="1462509"/>
            <a:chOff x="-14326" y="1210928"/>
            <a:chExt cx="1962149" cy="1614570"/>
          </a:xfrm>
        </p:grpSpPr>
        <p:sp>
          <p:nvSpPr>
            <p:cNvPr id="11" name="Rounded Rectangle 10"/>
            <p:cNvSpPr/>
            <p:nvPr/>
          </p:nvSpPr>
          <p:spPr>
            <a:xfrm>
              <a:off x="-14326" y="1210928"/>
              <a:ext cx="1962149" cy="16145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4"/>
            <p:cNvSpPr txBox="1"/>
            <p:nvPr/>
          </p:nvSpPr>
          <p:spPr>
            <a:xfrm>
              <a:off x="69170" y="1289745"/>
              <a:ext cx="1804516" cy="14569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2390" tIns="72390" rIns="72390" bIns="72390" numCol="1" spcCol="1270" anchor="ctr" anchorCtr="0">
              <a:noAutofit/>
            </a:bodyPr>
            <a:lstStyle/>
            <a:p>
              <a:pPr algn="ctr" defTabSz="1005606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1400" b="1" dirty="0" smtClean="0">
                  <a:solidFill>
                    <a:prstClr val="white"/>
                  </a:solidFill>
                  <a:latin typeface="Calibri" panose="020F0502020204030204"/>
                </a:rPr>
                <a:t>Trailblazer </a:t>
              </a:r>
              <a:r>
                <a:rPr lang="en-GB" sz="1400" dirty="0" smtClean="0">
                  <a:solidFill>
                    <a:prstClr val="white"/>
                  </a:solidFill>
                  <a:latin typeface="Calibri" panose="020F0502020204030204"/>
                </a:rPr>
                <a:t>develops occupation proposal, occupational standard or EPA plan</a:t>
              </a:r>
              <a:endParaRPr lang="en-US" sz="14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cxnSp>
        <p:nvCxnSpPr>
          <p:cNvPr id="14" name="Straight Connector 13"/>
          <p:cNvCxnSpPr/>
          <p:nvPr/>
        </p:nvCxnSpPr>
        <p:spPr>
          <a:xfrm flipH="1">
            <a:off x="10358273" y="2099601"/>
            <a:ext cx="35571" cy="35145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U-Turn Arrow 18"/>
          <p:cNvSpPr/>
          <p:nvPr/>
        </p:nvSpPr>
        <p:spPr>
          <a:xfrm rot="10800000">
            <a:off x="1117891" y="4191970"/>
            <a:ext cx="2936543" cy="533524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1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94729" y="4801712"/>
            <a:ext cx="1778462" cy="756272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pPr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Some submissions returned if further work required</a:t>
            </a:r>
            <a:endParaRPr lang="en-GB" sz="1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390200" y="5407544"/>
            <a:ext cx="1993107" cy="4205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smtClean="0">
                <a:solidFill>
                  <a:prstClr val="white"/>
                </a:solidFill>
                <a:latin typeface="Calibri" panose="020F0502020204030204"/>
              </a:rPr>
              <a:t>Development</a:t>
            </a:r>
            <a:endParaRPr lang="en-GB" sz="17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744519" y="5411453"/>
            <a:ext cx="2320164" cy="3810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smtClean="0">
                <a:solidFill>
                  <a:prstClr val="white"/>
                </a:solidFill>
                <a:latin typeface="Calibri" panose="020F0502020204030204"/>
              </a:rPr>
              <a:t>Week 1-3</a:t>
            </a:r>
            <a:endParaRPr lang="en-GB" sz="17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5166912" y="5371976"/>
            <a:ext cx="2376229" cy="4205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smtClean="0">
                <a:solidFill>
                  <a:prstClr val="white"/>
                </a:solidFill>
                <a:latin typeface="Calibri" panose="020F0502020204030204"/>
              </a:rPr>
              <a:t>Week 3-5</a:t>
            </a:r>
            <a:endParaRPr lang="en-GB" sz="17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Right Arrow 23"/>
          <p:cNvSpPr/>
          <p:nvPr/>
        </p:nvSpPr>
        <p:spPr>
          <a:xfrm>
            <a:off x="7723612" y="5344765"/>
            <a:ext cx="2532433" cy="4477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00" dirty="0" smtClean="0">
                <a:solidFill>
                  <a:prstClr val="white"/>
                </a:solidFill>
                <a:latin typeface="Calibri" panose="020F0502020204030204"/>
              </a:rPr>
              <a:t>Week 5-6</a:t>
            </a:r>
            <a:endParaRPr lang="en-GB" sz="17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78465" y="1524353"/>
            <a:ext cx="1778462" cy="433107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Submission </a:t>
            </a:r>
            <a:endParaRPr lang="en-GB" sz="21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394349" y="1855836"/>
            <a:ext cx="1778462" cy="433107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1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Decision  </a:t>
            </a:r>
            <a:endParaRPr lang="en-GB" sz="21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908582" y="3963318"/>
            <a:ext cx="1778462" cy="325385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pPr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 </a:t>
            </a:r>
            <a:endParaRPr lang="en-GB" sz="1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2884964" y="2119720"/>
            <a:ext cx="468710" cy="3954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1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50421" y="2057877"/>
            <a:ext cx="1778462" cy="325385"/>
          </a:xfrm>
          <a:prstGeom prst="rect">
            <a:avLst/>
          </a:prstGeom>
          <a:noFill/>
        </p:spPr>
        <p:txBody>
          <a:bodyPr wrap="square" lIns="108878" tIns="54439" rIns="108878" bIns="54439" rtlCol="0">
            <a:spAutoFit/>
          </a:bodyPr>
          <a:lstStyle/>
          <a:p>
            <a:pPr defTabSz="10887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>Peer Review </a:t>
            </a:r>
            <a:endParaRPr lang="en-GB" sz="1400" dirty="0">
              <a:solidFill>
                <a:prstClr val="black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eardrop 38"/>
          <p:cNvSpPr/>
          <p:nvPr/>
        </p:nvSpPr>
        <p:spPr>
          <a:xfrm>
            <a:off x="9451261" y="30077"/>
            <a:ext cx="2693100" cy="2082974"/>
          </a:xfrm>
          <a:prstGeom prst="teardrop">
            <a:avLst/>
          </a:prstGeom>
          <a:solidFill>
            <a:srgbClr val="0785C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78" tIns="54439" rIns="108878" bIns="54439" rtlCol="0" anchor="ctr"/>
          <a:lstStyle/>
          <a:p>
            <a:pPr algn="ctr"/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Approvals process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389863" y="6380052"/>
            <a:ext cx="2805313" cy="342979"/>
          </a:xfrm>
          <a:prstGeom prst="rect">
            <a:avLst/>
          </a:prstGeom>
        </p:spPr>
        <p:txBody>
          <a:bodyPr lIns="108878" tIns="54439" rIns="108878" bIns="54439"/>
          <a:lstStyle/>
          <a:p>
            <a:fld id="{B6F15528-21DE-4FAA-801E-634DDDAF4B2B}" type="slidenum">
              <a:rPr lang="en-GB" smtClean="0"/>
              <a:pPr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42693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4331" t="27300" r="71651" b="27201"/>
          <a:stretch>
            <a:fillRect/>
          </a:stretch>
        </p:blipFill>
        <p:spPr bwMode="auto">
          <a:xfrm>
            <a:off x="2641203" y="348795"/>
            <a:ext cx="5760640" cy="613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5157986"/>
            <a:ext cx="10439532" cy="1701602"/>
          </a:xfrm>
        </p:spPr>
        <p:txBody>
          <a:bodyPr/>
          <a:lstStyle/>
          <a:p>
            <a:pPr algn="ctr"/>
            <a:r>
              <a:rPr lang="en-GB" dirty="0" smtClean="0"/>
              <a:t>Think about being part of the Trailblazer group...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524DE9C-6B90-4587-8FD1-BEF03D6B8A95}"/>
              </a:ext>
            </a:extLst>
          </p:cNvPr>
          <p:cNvSpPr>
            <a:spLocks noGrp="1" noChangeAspect="1"/>
          </p:cNvSpPr>
          <p:nvPr>
            <p:ph idx="1"/>
          </p:nvPr>
        </p:nvSpPr>
        <p:spPr bwMode="auto">
          <a:xfrm>
            <a:off x="768995" y="909514"/>
            <a:ext cx="10365899" cy="4176464"/>
          </a:xfrm>
          <a:prstGeom prst="ellipse">
            <a:avLst/>
          </a:prstGeom>
          <a:solidFill>
            <a:schemeClr val="accent3"/>
          </a:solidFill>
          <a:ln w="38100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Thank</a:t>
            </a:r>
            <a:r>
              <a:rPr kumimoji="0" lang="en-GB" sz="24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 you</a:t>
            </a:r>
            <a:r>
              <a:rPr kumimoji="0" lang="en-GB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n-lt"/>
              </a:rPr>
              <a:t> for your time</a:t>
            </a:r>
            <a:endParaRPr kumimoji="0" lang="en-GB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pic>
        <p:nvPicPr>
          <p:cNvPr id="5" name="Picture 4" descr="logomaster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6se="http://schemas.microsoft.com/office/word/2015/wordml/symex" xmlns:w16cid="http://schemas.microsoft.com/office/word/2016/wordml/cid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24979" y="477466"/>
            <a:ext cx="1800200" cy="5760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NDCS 2017">
      <a:dk1>
        <a:sysClr val="windowText" lastClr="000000"/>
      </a:dk1>
      <a:lt1>
        <a:sysClr val="window" lastClr="FFFFFF"/>
      </a:lt1>
      <a:dk2>
        <a:srgbClr val="720062"/>
      </a:dk2>
      <a:lt2>
        <a:srgbClr val="87027B"/>
      </a:lt2>
      <a:accent1>
        <a:srgbClr val="720062"/>
      </a:accent1>
      <a:accent2>
        <a:srgbClr val="C6007E"/>
      </a:accent2>
      <a:accent3>
        <a:srgbClr val="0092BC"/>
      </a:accent3>
      <a:accent4>
        <a:srgbClr val="EA7600"/>
      </a:accent4>
      <a:accent5>
        <a:srgbClr val="F2A900"/>
      </a:accent5>
      <a:accent6>
        <a:srgbClr val="C4D600"/>
      </a:accent6>
      <a:hlink>
        <a:srgbClr val="0000FF"/>
      </a:hlink>
      <a:folHlink>
        <a:srgbClr val="800080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NDCS-presentation" id="{8E4939AA-AFF7-4162-9A26-2666AD72496F}" vid="{AAE59D99-54E4-4232-8EDE-55B8B736784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683</TotalTime>
  <Words>1077</Words>
  <Application>Microsoft Office PowerPoint</Application>
  <PresentationFormat>Custom</PresentationFormat>
  <Paragraphs>150</Paragraphs>
  <Slides>22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blank</vt:lpstr>
      <vt:lpstr>Slide 1</vt:lpstr>
      <vt:lpstr>Slide 2</vt:lpstr>
      <vt:lpstr>Slide 3</vt:lpstr>
      <vt:lpstr>Why apprenticeships?</vt:lpstr>
      <vt:lpstr>Apprenticeships combine practical training in a job with study. </vt:lpstr>
      <vt:lpstr>Over 80 Universities are now involved in delivering training </vt:lpstr>
      <vt:lpstr>Over 200 roles are presently covered by apprenticeships and the number is growing</vt:lpstr>
      <vt:lpstr>Mainstream teacher apprenticeship</vt:lpstr>
      <vt:lpstr>Teacher of sensory impaired children</vt:lpstr>
      <vt:lpstr>One of the great attractions of an apprenticeship scheme – the funding! </vt:lpstr>
      <vt:lpstr>Funding (again)</vt:lpstr>
      <vt:lpstr>And again...</vt:lpstr>
      <vt:lpstr>Working with the Institute for Apprenticeships</vt:lpstr>
      <vt:lpstr>Guidance &amp; other support</vt:lpstr>
      <vt:lpstr>Slide 15</vt:lpstr>
      <vt:lpstr>Slide 16</vt:lpstr>
      <vt:lpstr>More info..</vt:lpstr>
      <vt:lpstr>Slide 18</vt:lpstr>
      <vt:lpstr>Slide 19</vt:lpstr>
      <vt:lpstr>Slide 20</vt:lpstr>
      <vt:lpstr>Slide 21</vt:lpstr>
      <vt:lpstr>Think about being part of the Trailblazer group...</vt:lpstr>
    </vt:vector>
  </TitlesOfParts>
  <Company>NDCS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Sian Wilson</dc:creator>
  <cp:lastModifiedBy>Tina Wakefield</cp:lastModifiedBy>
  <cp:revision>77</cp:revision>
  <dcterms:created xsi:type="dcterms:W3CDTF">2018-01-19T10:29:09Z</dcterms:created>
  <dcterms:modified xsi:type="dcterms:W3CDTF">2019-09-18T16:49:12Z</dcterms:modified>
</cp:coreProperties>
</file>