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3"/>
  </p:notesMasterIdLst>
  <p:handoutMasterIdLst>
    <p:handoutMasterId r:id="rId24"/>
  </p:handoutMasterIdLst>
  <p:sldIdLst>
    <p:sldId id="256" r:id="rId5"/>
    <p:sldId id="294" r:id="rId6"/>
    <p:sldId id="257" r:id="rId7"/>
    <p:sldId id="277" r:id="rId8"/>
    <p:sldId id="258" r:id="rId9"/>
    <p:sldId id="261" r:id="rId10"/>
    <p:sldId id="289" r:id="rId11"/>
    <p:sldId id="271" r:id="rId12"/>
    <p:sldId id="278" r:id="rId13"/>
    <p:sldId id="281" r:id="rId14"/>
    <p:sldId id="287" r:id="rId15"/>
    <p:sldId id="286" r:id="rId16"/>
    <p:sldId id="282" r:id="rId17"/>
    <p:sldId id="284" r:id="rId18"/>
    <p:sldId id="288" r:id="rId19"/>
    <p:sldId id="291" r:id="rId20"/>
    <p:sldId id="295" r:id="rId21"/>
    <p:sldId id="293" r:id="rId22"/>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F6B5CE-0A9C-4070-A2C8-559A0A433DF5}" v="487" dt="2019-09-24T10:00:40.07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14" autoAdjust="0"/>
    <p:restoredTop sz="92701" autoAdjust="0"/>
  </p:normalViewPr>
  <p:slideViewPr>
    <p:cSldViewPr snapToGrid="0">
      <p:cViewPr varScale="1">
        <p:scale>
          <a:sx n="108" d="100"/>
          <a:sy n="108" d="100"/>
        </p:scale>
        <p:origin x="618" y="102"/>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gg, J (Tapton Staff)" userId="786e0518-ab4d-4b0a-ab42-8b561f4e34d4" providerId="ADAL" clId="{A40C126D-FDDA-4AF5-BB45-3D6963AC26E1}"/>
  </pc:docChgLst>
  <pc:docChgLst>
    <pc:chgData name="Hogg, J (Tapton Staff)" userId="786e0518-ab4d-4b0a-ab42-8b561f4e34d4" providerId="ADAL" clId="{0AF6B5CE-0A9C-4070-A2C8-559A0A433DF5}"/>
    <pc:docChg chg="undo custSel mod modSld">
      <pc:chgData name="Hogg, J (Tapton Staff)" userId="786e0518-ab4d-4b0a-ab42-8b561f4e34d4" providerId="ADAL" clId="{0AF6B5CE-0A9C-4070-A2C8-559A0A433DF5}" dt="2019-09-24T10:00:40.074" v="3274" actId="20577"/>
      <pc:docMkLst>
        <pc:docMk/>
      </pc:docMkLst>
      <pc:sldChg chg="addSp delSp modSp mod setBg setClrOvrMap">
        <pc:chgData name="Hogg, J (Tapton Staff)" userId="786e0518-ab4d-4b0a-ab42-8b561f4e34d4" providerId="ADAL" clId="{0AF6B5CE-0A9C-4070-A2C8-559A0A433DF5}" dt="2019-09-23T15:49:06.852" v="3224" actId="26606"/>
        <pc:sldMkLst>
          <pc:docMk/>
          <pc:sldMk cId="965981941" sldId="256"/>
        </pc:sldMkLst>
        <pc:spChg chg="mod">
          <ac:chgData name="Hogg, J (Tapton Staff)" userId="786e0518-ab4d-4b0a-ab42-8b561f4e34d4" providerId="ADAL" clId="{0AF6B5CE-0A9C-4070-A2C8-559A0A433DF5}" dt="2019-09-23T15:49:06.852" v="3224" actId="26606"/>
          <ac:spMkLst>
            <pc:docMk/>
            <pc:sldMk cId="965981941" sldId="256"/>
            <ac:spMk id="2" creationId="{00000000-0000-0000-0000-000000000000}"/>
          </ac:spMkLst>
        </pc:spChg>
        <pc:spChg chg="mod">
          <ac:chgData name="Hogg, J (Tapton Staff)" userId="786e0518-ab4d-4b0a-ab42-8b561f4e34d4" providerId="ADAL" clId="{0AF6B5CE-0A9C-4070-A2C8-559A0A433DF5}" dt="2019-09-23T15:49:06.852" v="3224" actId="26606"/>
          <ac:spMkLst>
            <pc:docMk/>
            <pc:sldMk cId="965981941" sldId="256"/>
            <ac:spMk id="3" creationId="{00000000-0000-0000-0000-000000000000}"/>
          </ac:spMkLst>
        </pc:spChg>
        <pc:spChg chg="add del">
          <ac:chgData name="Hogg, J (Tapton Staff)" userId="786e0518-ab4d-4b0a-ab42-8b561f4e34d4" providerId="ADAL" clId="{0AF6B5CE-0A9C-4070-A2C8-559A0A433DF5}" dt="2019-09-23T15:49:06.852" v="3224" actId="26606"/>
          <ac:spMkLst>
            <pc:docMk/>
            <pc:sldMk cId="965981941" sldId="256"/>
            <ac:spMk id="11" creationId="{1DB7C82F-AB7E-4F0C-B829-FA1B9C415180}"/>
          </ac:spMkLst>
        </pc:spChg>
        <pc:spChg chg="add del">
          <ac:chgData name="Hogg, J (Tapton Staff)" userId="786e0518-ab4d-4b0a-ab42-8b561f4e34d4" providerId="ADAL" clId="{0AF6B5CE-0A9C-4070-A2C8-559A0A433DF5}" dt="2019-09-23T15:48:59.422" v="3221" actId="26606"/>
          <ac:spMkLst>
            <pc:docMk/>
            <pc:sldMk cId="965981941" sldId="256"/>
            <ac:spMk id="16" creationId="{1DB7C82F-AB7E-4F0C-B829-FA1B9C415180}"/>
          </ac:spMkLst>
        </pc:spChg>
        <pc:spChg chg="add del">
          <ac:chgData name="Hogg, J (Tapton Staff)" userId="786e0518-ab4d-4b0a-ab42-8b561f4e34d4" providerId="ADAL" clId="{0AF6B5CE-0A9C-4070-A2C8-559A0A433DF5}" dt="2019-09-23T15:49:06.846" v="3223" actId="26606"/>
          <ac:spMkLst>
            <pc:docMk/>
            <pc:sldMk cId="965981941" sldId="256"/>
            <ac:spMk id="19" creationId="{87CC2527-562A-4F69-B487-4371E5B243E7}"/>
          </ac:spMkLst>
        </pc:spChg>
        <pc:spChg chg="add">
          <ac:chgData name="Hogg, J (Tapton Staff)" userId="786e0518-ab4d-4b0a-ab42-8b561f4e34d4" providerId="ADAL" clId="{0AF6B5CE-0A9C-4070-A2C8-559A0A433DF5}" dt="2019-09-23T15:49:06.852" v="3224" actId="26606"/>
          <ac:spMkLst>
            <pc:docMk/>
            <pc:sldMk cId="965981941" sldId="256"/>
            <ac:spMk id="21" creationId="{1DB7C82F-AB7E-4F0C-B829-FA1B9C415180}"/>
          </ac:spMkLst>
        </pc:spChg>
        <pc:picChg chg="mod ord">
          <ac:chgData name="Hogg, J (Tapton Staff)" userId="786e0518-ab4d-4b0a-ab42-8b561f4e34d4" providerId="ADAL" clId="{0AF6B5CE-0A9C-4070-A2C8-559A0A433DF5}" dt="2019-09-23T15:49:06.846" v="3223" actId="26606"/>
          <ac:picMkLst>
            <pc:docMk/>
            <pc:sldMk cId="965981941" sldId="256"/>
            <ac:picMk id="6" creationId="{00000000-0000-0000-0000-000000000000}"/>
          </ac:picMkLst>
        </pc:picChg>
        <pc:cxnChg chg="add del">
          <ac:chgData name="Hogg, J (Tapton Staff)" userId="786e0518-ab4d-4b0a-ab42-8b561f4e34d4" providerId="ADAL" clId="{0AF6B5CE-0A9C-4070-A2C8-559A0A433DF5}" dt="2019-09-23T15:49:06.846" v="3223" actId="26606"/>
          <ac:cxnSpMkLst>
            <pc:docMk/>
            <pc:sldMk cId="965981941" sldId="256"/>
            <ac:cxnSpMk id="18" creationId="{BCDAEC91-5BCE-4B55-9CC0-43EF94CB734B}"/>
          </ac:cxnSpMkLst>
        </pc:cxnChg>
      </pc:sldChg>
      <pc:sldChg chg="addSp delSp modSp mod setBg setClrOvrMap modNotesTx">
        <pc:chgData name="Hogg, J (Tapton Staff)" userId="786e0518-ab4d-4b0a-ab42-8b561f4e34d4" providerId="ADAL" clId="{0AF6B5CE-0A9C-4070-A2C8-559A0A433DF5}" dt="2019-09-23T13:39:44.945" v="1236" actId="20577"/>
        <pc:sldMkLst>
          <pc:docMk/>
          <pc:sldMk cId="2580846857" sldId="257"/>
        </pc:sldMkLst>
        <pc:spChg chg="mod">
          <ac:chgData name="Hogg, J (Tapton Staff)" userId="786e0518-ab4d-4b0a-ab42-8b561f4e34d4" providerId="ADAL" clId="{0AF6B5CE-0A9C-4070-A2C8-559A0A433DF5}" dt="2019-09-23T13:39:44.945" v="1236" actId="20577"/>
          <ac:spMkLst>
            <pc:docMk/>
            <pc:sldMk cId="2580846857" sldId="257"/>
            <ac:spMk id="2" creationId="{00000000-0000-0000-0000-000000000000}"/>
          </ac:spMkLst>
        </pc:spChg>
        <pc:spChg chg="del">
          <ac:chgData name="Hogg, J (Tapton Staff)" userId="786e0518-ab4d-4b0a-ab42-8b561f4e34d4" providerId="ADAL" clId="{0AF6B5CE-0A9C-4070-A2C8-559A0A433DF5}" dt="2019-09-23T08:01:50.299" v="3" actId="26606"/>
          <ac:spMkLst>
            <pc:docMk/>
            <pc:sldMk cId="2580846857" sldId="257"/>
            <ac:spMk id="3" creationId="{00000000-0000-0000-0000-000000000000}"/>
          </ac:spMkLst>
        </pc:spChg>
        <pc:spChg chg="add del">
          <ac:chgData name="Hogg, J (Tapton Staff)" userId="786e0518-ab4d-4b0a-ab42-8b561f4e34d4" providerId="ADAL" clId="{0AF6B5CE-0A9C-4070-A2C8-559A0A433DF5}" dt="2019-09-23T09:52:53.544" v="390" actId="26606"/>
          <ac:spMkLst>
            <pc:docMk/>
            <pc:sldMk cId="2580846857" sldId="257"/>
            <ac:spMk id="10" creationId="{46C2E80F-49A6-4372-B103-219D417A55ED}"/>
          </ac:spMkLst>
        </pc:spChg>
        <pc:graphicFrameChg chg="add mod modGraphic">
          <ac:chgData name="Hogg, J (Tapton Staff)" userId="786e0518-ab4d-4b0a-ab42-8b561f4e34d4" providerId="ADAL" clId="{0AF6B5CE-0A9C-4070-A2C8-559A0A433DF5}" dt="2019-09-23T09:52:53.544" v="390" actId="26606"/>
          <ac:graphicFrameMkLst>
            <pc:docMk/>
            <pc:sldMk cId="2580846857" sldId="257"/>
            <ac:graphicFrameMk id="5" creationId="{29FE4A02-AA91-4206-98CE-649D93E06DAE}"/>
          </ac:graphicFrameMkLst>
        </pc:graphicFrameChg>
      </pc:sldChg>
      <pc:sldChg chg="addSp modSp mod setBg">
        <pc:chgData name="Hogg, J (Tapton Staff)" userId="786e0518-ab4d-4b0a-ab42-8b561f4e34d4" providerId="ADAL" clId="{0AF6B5CE-0A9C-4070-A2C8-559A0A433DF5}" dt="2019-09-23T10:05:24.404" v="408" actId="255"/>
        <pc:sldMkLst>
          <pc:docMk/>
          <pc:sldMk cId="3641106293" sldId="258"/>
        </pc:sldMkLst>
        <pc:spChg chg="mod">
          <ac:chgData name="Hogg, J (Tapton Staff)" userId="786e0518-ab4d-4b0a-ab42-8b561f4e34d4" providerId="ADAL" clId="{0AF6B5CE-0A9C-4070-A2C8-559A0A433DF5}" dt="2019-09-23T08:02:42.903" v="11" actId="26606"/>
          <ac:spMkLst>
            <pc:docMk/>
            <pc:sldMk cId="3641106293" sldId="258"/>
            <ac:spMk id="2" creationId="{00000000-0000-0000-0000-000000000000}"/>
          </ac:spMkLst>
        </pc:spChg>
        <pc:spChg chg="add">
          <ac:chgData name="Hogg, J (Tapton Staff)" userId="786e0518-ab4d-4b0a-ab42-8b561f4e34d4" providerId="ADAL" clId="{0AF6B5CE-0A9C-4070-A2C8-559A0A433DF5}" dt="2019-09-23T08:02:42.903" v="11" actId="26606"/>
          <ac:spMkLst>
            <pc:docMk/>
            <pc:sldMk cId="3641106293" sldId="258"/>
            <ac:spMk id="9" creationId="{73DE2CFE-42F2-48F0-8706-5264E012B10C}"/>
          </ac:spMkLst>
        </pc:spChg>
        <pc:graphicFrameChg chg="mod modGraphic">
          <ac:chgData name="Hogg, J (Tapton Staff)" userId="786e0518-ab4d-4b0a-ab42-8b561f4e34d4" providerId="ADAL" clId="{0AF6B5CE-0A9C-4070-A2C8-559A0A433DF5}" dt="2019-09-23T10:05:24.404" v="408" actId="255"/>
          <ac:graphicFrameMkLst>
            <pc:docMk/>
            <pc:sldMk cId="3641106293" sldId="258"/>
            <ac:graphicFrameMk id="4" creationId="{00000000-0000-0000-0000-000000000000}"/>
          </ac:graphicFrameMkLst>
        </pc:graphicFrameChg>
      </pc:sldChg>
      <pc:sldChg chg="addSp modSp mod setBg">
        <pc:chgData name="Hogg, J (Tapton Staff)" userId="786e0518-ab4d-4b0a-ab42-8b561f4e34d4" providerId="ADAL" clId="{0AF6B5CE-0A9C-4070-A2C8-559A0A433DF5}" dt="2019-09-23T10:04:33.141" v="407" actId="255"/>
        <pc:sldMkLst>
          <pc:docMk/>
          <pc:sldMk cId="1437886100" sldId="261"/>
        </pc:sldMkLst>
        <pc:spChg chg="mod">
          <ac:chgData name="Hogg, J (Tapton Staff)" userId="786e0518-ab4d-4b0a-ab42-8b561f4e34d4" providerId="ADAL" clId="{0AF6B5CE-0A9C-4070-A2C8-559A0A433DF5}" dt="2019-09-23T08:02:58.273" v="12" actId="26606"/>
          <ac:spMkLst>
            <pc:docMk/>
            <pc:sldMk cId="1437886100" sldId="261"/>
            <ac:spMk id="2" creationId="{00000000-0000-0000-0000-000000000000}"/>
          </ac:spMkLst>
        </pc:spChg>
        <pc:spChg chg="add">
          <ac:chgData name="Hogg, J (Tapton Staff)" userId="786e0518-ab4d-4b0a-ab42-8b561f4e34d4" providerId="ADAL" clId="{0AF6B5CE-0A9C-4070-A2C8-559A0A433DF5}" dt="2019-09-23T08:02:58.273" v="12" actId="26606"/>
          <ac:spMkLst>
            <pc:docMk/>
            <pc:sldMk cId="1437886100" sldId="261"/>
            <ac:spMk id="9" creationId="{73DE2CFE-42F2-48F0-8706-5264E012B10C}"/>
          </ac:spMkLst>
        </pc:spChg>
        <pc:graphicFrameChg chg="mod modGraphic">
          <ac:chgData name="Hogg, J (Tapton Staff)" userId="786e0518-ab4d-4b0a-ab42-8b561f4e34d4" providerId="ADAL" clId="{0AF6B5CE-0A9C-4070-A2C8-559A0A433DF5}" dt="2019-09-23T10:04:33.141" v="407" actId="255"/>
          <ac:graphicFrameMkLst>
            <pc:docMk/>
            <pc:sldMk cId="1437886100" sldId="261"/>
            <ac:graphicFrameMk id="4" creationId="{00000000-0000-0000-0000-000000000000}"/>
          </ac:graphicFrameMkLst>
        </pc:graphicFrameChg>
      </pc:sldChg>
      <pc:sldChg chg="addSp modSp mod setBg">
        <pc:chgData name="Hogg, J (Tapton Staff)" userId="786e0518-ab4d-4b0a-ab42-8b561f4e34d4" providerId="ADAL" clId="{0AF6B5CE-0A9C-4070-A2C8-559A0A433DF5}" dt="2019-09-23T10:07:40.553" v="421" actId="1076"/>
        <pc:sldMkLst>
          <pc:docMk/>
          <pc:sldMk cId="2802015706" sldId="271"/>
        </pc:sldMkLst>
        <pc:spChg chg="mod">
          <ac:chgData name="Hogg, J (Tapton Staff)" userId="786e0518-ab4d-4b0a-ab42-8b561f4e34d4" providerId="ADAL" clId="{0AF6B5CE-0A9C-4070-A2C8-559A0A433DF5}" dt="2019-09-23T08:03:23.111" v="14" actId="26606"/>
          <ac:spMkLst>
            <pc:docMk/>
            <pc:sldMk cId="2802015706" sldId="271"/>
            <ac:spMk id="2" creationId="{00000000-0000-0000-0000-000000000000}"/>
          </ac:spMkLst>
        </pc:spChg>
        <pc:spChg chg="add">
          <ac:chgData name="Hogg, J (Tapton Staff)" userId="786e0518-ab4d-4b0a-ab42-8b561f4e34d4" providerId="ADAL" clId="{0AF6B5CE-0A9C-4070-A2C8-559A0A433DF5}" dt="2019-09-23T08:03:23.111" v="14" actId="26606"/>
          <ac:spMkLst>
            <pc:docMk/>
            <pc:sldMk cId="2802015706" sldId="271"/>
            <ac:spMk id="9" creationId="{A4AC5506-6312-4701-8D3C-40187889A947}"/>
          </ac:spMkLst>
        </pc:spChg>
        <pc:picChg chg="mod">
          <ac:chgData name="Hogg, J (Tapton Staff)" userId="786e0518-ab4d-4b0a-ab42-8b561f4e34d4" providerId="ADAL" clId="{0AF6B5CE-0A9C-4070-A2C8-559A0A433DF5}" dt="2019-09-23T10:07:40.553" v="421" actId="1076"/>
          <ac:picMkLst>
            <pc:docMk/>
            <pc:sldMk cId="2802015706" sldId="271"/>
            <ac:picMk id="4" creationId="{00000000-0000-0000-0000-000000000000}"/>
          </ac:picMkLst>
        </pc:picChg>
      </pc:sldChg>
      <pc:sldChg chg="addSp delSp modSp mod setBg modNotesTx">
        <pc:chgData name="Hogg, J (Tapton Staff)" userId="786e0518-ab4d-4b0a-ab42-8b561f4e34d4" providerId="ADAL" clId="{0AF6B5CE-0A9C-4070-A2C8-559A0A433DF5}" dt="2019-09-23T14:08:25.210" v="2030" actId="20577"/>
        <pc:sldMkLst>
          <pc:docMk/>
          <pc:sldMk cId="1493655341" sldId="276"/>
        </pc:sldMkLst>
        <pc:spChg chg="mod">
          <ac:chgData name="Hogg, J (Tapton Staff)" userId="786e0518-ab4d-4b0a-ab42-8b561f4e34d4" providerId="ADAL" clId="{0AF6B5CE-0A9C-4070-A2C8-559A0A433DF5}" dt="2019-09-23T08:08:23.987" v="133" actId="26606"/>
          <ac:spMkLst>
            <pc:docMk/>
            <pc:sldMk cId="1493655341" sldId="276"/>
            <ac:spMk id="2" creationId="{00000000-0000-0000-0000-000000000000}"/>
          </ac:spMkLst>
        </pc:spChg>
        <pc:spChg chg="add del">
          <ac:chgData name="Hogg, J (Tapton Staff)" userId="786e0518-ab4d-4b0a-ab42-8b561f4e34d4" providerId="ADAL" clId="{0AF6B5CE-0A9C-4070-A2C8-559A0A433DF5}" dt="2019-09-23T08:08:23.987" v="133" actId="26606"/>
          <ac:spMkLst>
            <pc:docMk/>
            <pc:sldMk cId="1493655341" sldId="276"/>
            <ac:spMk id="3" creationId="{00000000-0000-0000-0000-000000000000}"/>
          </ac:spMkLst>
        </pc:spChg>
        <pc:spChg chg="add del">
          <ac:chgData name="Hogg, J (Tapton Staff)" userId="786e0518-ab4d-4b0a-ab42-8b561f4e34d4" providerId="ADAL" clId="{0AF6B5CE-0A9C-4070-A2C8-559A0A433DF5}" dt="2019-09-23T08:08:23.895" v="132" actId="26606"/>
          <ac:spMkLst>
            <pc:docMk/>
            <pc:sldMk cId="1493655341" sldId="276"/>
            <ac:spMk id="10" creationId="{46C2E80F-49A6-4372-B103-219D417A55ED}"/>
          </ac:spMkLst>
        </pc:spChg>
        <pc:spChg chg="add">
          <ac:chgData name="Hogg, J (Tapton Staff)" userId="786e0518-ab4d-4b0a-ab42-8b561f4e34d4" providerId="ADAL" clId="{0AF6B5CE-0A9C-4070-A2C8-559A0A433DF5}" dt="2019-09-23T08:08:23.987" v="133" actId="26606"/>
          <ac:spMkLst>
            <pc:docMk/>
            <pc:sldMk cId="1493655341" sldId="276"/>
            <ac:spMk id="12" creationId="{46C2E80F-49A6-4372-B103-219D417A55ED}"/>
          </ac:spMkLst>
        </pc:spChg>
        <pc:graphicFrameChg chg="add del">
          <ac:chgData name="Hogg, J (Tapton Staff)" userId="786e0518-ab4d-4b0a-ab42-8b561f4e34d4" providerId="ADAL" clId="{0AF6B5CE-0A9C-4070-A2C8-559A0A433DF5}" dt="2019-09-23T08:08:23.895" v="132" actId="26606"/>
          <ac:graphicFrameMkLst>
            <pc:docMk/>
            <pc:sldMk cId="1493655341" sldId="276"/>
            <ac:graphicFrameMk id="5" creationId="{90AA8C8E-6609-44C8-9F8B-09211C1194A1}"/>
          </ac:graphicFrameMkLst>
        </pc:graphicFrameChg>
        <pc:graphicFrameChg chg="add mod">
          <ac:chgData name="Hogg, J (Tapton Staff)" userId="786e0518-ab4d-4b0a-ab42-8b561f4e34d4" providerId="ADAL" clId="{0AF6B5CE-0A9C-4070-A2C8-559A0A433DF5}" dt="2019-09-23T14:08:25.210" v="2030" actId="20577"/>
          <ac:graphicFrameMkLst>
            <pc:docMk/>
            <pc:sldMk cId="1493655341" sldId="276"/>
            <ac:graphicFrameMk id="13" creationId="{F44C5A43-CF3D-4E9B-B417-2441E55E1616}"/>
          </ac:graphicFrameMkLst>
        </pc:graphicFrameChg>
      </pc:sldChg>
      <pc:sldChg chg="addSp delSp modSp mod setBg setClrOvrMap">
        <pc:chgData name="Hogg, J (Tapton Staff)" userId="786e0518-ab4d-4b0a-ab42-8b561f4e34d4" providerId="ADAL" clId="{0AF6B5CE-0A9C-4070-A2C8-559A0A433DF5}" dt="2019-09-23T14:52:05.643" v="2322" actId="20577"/>
        <pc:sldMkLst>
          <pc:docMk/>
          <pc:sldMk cId="1935441713" sldId="277"/>
        </pc:sldMkLst>
        <pc:spChg chg="mod">
          <ac:chgData name="Hogg, J (Tapton Staff)" userId="786e0518-ab4d-4b0a-ab42-8b561f4e34d4" providerId="ADAL" clId="{0AF6B5CE-0A9C-4070-A2C8-559A0A433DF5}" dt="2019-09-23T14:49:34.692" v="2031" actId="26606"/>
          <ac:spMkLst>
            <pc:docMk/>
            <pc:sldMk cId="1935441713" sldId="277"/>
            <ac:spMk id="2" creationId="{00000000-0000-0000-0000-000000000000}"/>
          </ac:spMkLst>
        </pc:spChg>
        <pc:spChg chg="add del">
          <ac:chgData name="Hogg, J (Tapton Staff)" userId="786e0518-ab4d-4b0a-ab42-8b561f4e34d4" providerId="ADAL" clId="{0AF6B5CE-0A9C-4070-A2C8-559A0A433DF5}" dt="2019-09-23T08:02:34.720" v="10" actId="26606"/>
          <ac:spMkLst>
            <pc:docMk/>
            <pc:sldMk cId="1935441713" sldId="277"/>
            <ac:spMk id="3" creationId="{00000000-0000-0000-0000-000000000000}"/>
          </ac:spMkLst>
        </pc:spChg>
        <pc:spChg chg="add del">
          <ac:chgData name="Hogg, J (Tapton Staff)" userId="786e0518-ab4d-4b0a-ab42-8b561f4e34d4" providerId="ADAL" clId="{0AF6B5CE-0A9C-4070-A2C8-559A0A433DF5}" dt="2019-09-23T08:02:34.689" v="9" actId="26606"/>
          <ac:spMkLst>
            <pc:docMk/>
            <pc:sldMk cId="1935441713" sldId="277"/>
            <ac:spMk id="10" creationId="{BE95D989-81FA-4BAD-9AD5-E46CEDA91B36}"/>
          </ac:spMkLst>
        </pc:spChg>
        <pc:spChg chg="add del">
          <ac:chgData name="Hogg, J (Tapton Staff)" userId="786e0518-ab4d-4b0a-ab42-8b561f4e34d4" providerId="ADAL" clId="{0AF6B5CE-0A9C-4070-A2C8-559A0A433DF5}" dt="2019-09-23T08:02:34.689" v="9" actId="26606"/>
          <ac:spMkLst>
            <pc:docMk/>
            <pc:sldMk cId="1935441713" sldId="277"/>
            <ac:spMk id="12" creationId="{156189E5-8A3E-4CFD-B71B-CCD0F8495E56}"/>
          </ac:spMkLst>
        </pc:spChg>
        <pc:graphicFrameChg chg="add del">
          <ac:chgData name="Hogg, J (Tapton Staff)" userId="786e0518-ab4d-4b0a-ab42-8b561f4e34d4" providerId="ADAL" clId="{0AF6B5CE-0A9C-4070-A2C8-559A0A433DF5}" dt="2019-09-23T08:02:26.437" v="7" actId="26606"/>
          <ac:graphicFrameMkLst>
            <pc:docMk/>
            <pc:sldMk cId="1935441713" sldId="277"/>
            <ac:graphicFrameMk id="5" creationId="{3FE2F0E8-D843-4CA1-AF05-B26174DEFCF5}"/>
          </ac:graphicFrameMkLst>
        </pc:graphicFrameChg>
        <pc:graphicFrameChg chg="add del">
          <ac:chgData name="Hogg, J (Tapton Staff)" userId="786e0518-ab4d-4b0a-ab42-8b561f4e34d4" providerId="ADAL" clId="{0AF6B5CE-0A9C-4070-A2C8-559A0A433DF5}" dt="2019-09-23T08:02:34.689" v="9" actId="26606"/>
          <ac:graphicFrameMkLst>
            <pc:docMk/>
            <pc:sldMk cId="1935441713" sldId="277"/>
            <ac:graphicFrameMk id="7" creationId="{5596CCFB-CBF2-4742-B700-9B03742A562F}"/>
          </ac:graphicFrameMkLst>
        </pc:graphicFrameChg>
        <pc:graphicFrameChg chg="add mod modGraphic">
          <ac:chgData name="Hogg, J (Tapton Staff)" userId="786e0518-ab4d-4b0a-ab42-8b561f4e34d4" providerId="ADAL" clId="{0AF6B5CE-0A9C-4070-A2C8-559A0A433DF5}" dt="2019-09-23T14:52:05.643" v="2322" actId="20577"/>
          <ac:graphicFrameMkLst>
            <pc:docMk/>
            <pc:sldMk cId="1935441713" sldId="277"/>
            <ac:graphicFrameMk id="14" creationId="{9E2E02B2-9160-49C4-8636-A7F4B54E3BC4}"/>
          </ac:graphicFrameMkLst>
        </pc:graphicFrameChg>
      </pc:sldChg>
      <pc:sldChg chg="addSp modSp mod setBg modNotesTx">
        <pc:chgData name="Hogg, J (Tapton Staff)" userId="786e0518-ab4d-4b0a-ab42-8b561f4e34d4" providerId="ADAL" clId="{0AF6B5CE-0A9C-4070-A2C8-559A0A433DF5}" dt="2019-09-23T14:57:04.803" v="2517" actId="20577"/>
        <pc:sldMkLst>
          <pc:docMk/>
          <pc:sldMk cId="3974185475" sldId="278"/>
        </pc:sldMkLst>
        <pc:spChg chg="mod">
          <ac:chgData name="Hogg, J (Tapton Staff)" userId="786e0518-ab4d-4b0a-ab42-8b561f4e34d4" providerId="ADAL" clId="{0AF6B5CE-0A9C-4070-A2C8-559A0A433DF5}" dt="2019-09-23T08:03:28.096" v="15" actId="26606"/>
          <ac:spMkLst>
            <pc:docMk/>
            <pc:sldMk cId="3974185475" sldId="278"/>
            <ac:spMk id="2" creationId="{00000000-0000-0000-0000-000000000000}"/>
          </ac:spMkLst>
        </pc:spChg>
        <pc:spChg chg="add">
          <ac:chgData name="Hogg, J (Tapton Staff)" userId="786e0518-ab4d-4b0a-ab42-8b561f4e34d4" providerId="ADAL" clId="{0AF6B5CE-0A9C-4070-A2C8-559A0A433DF5}" dt="2019-09-23T08:03:28.096" v="15" actId="26606"/>
          <ac:spMkLst>
            <pc:docMk/>
            <pc:sldMk cId="3974185475" sldId="278"/>
            <ac:spMk id="9" creationId="{73DE2CFE-42F2-48F0-8706-5264E012B10C}"/>
          </ac:spMkLst>
        </pc:spChg>
        <pc:graphicFrameChg chg="mod modGraphic">
          <ac:chgData name="Hogg, J (Tapton Staff)" userId="786e0518-ab4d-4b0a-ab42-8b561f4e34d4" providerId="ADAL" clId="{0AF6B5CE-0A9C-4070-A2C8-559A0A433DF5}" dt="2019-09-23T10:08:24.981" v="425" actId="255"/>
          <ac:graphicFrameMkLst>
            <pc:docMk/>
            <pc:sldMk cId="3974185475" sldId="278"/>
            <ac:graphicFrameMk id="4" creationId="{00000000-0000-0000-0000-000000000000}"/>
          </ac:graphicFrameMkLst>
        </pc:graphicFrameChg>
      </pc:sldChg>
      <pc:sldChg chg="addSp delSp modSp mod setBg modNotesTx">
        <pc:chgData name="Hogg, J (Tapton Staff)" userId="786e0518-ab4d-4b0a-ab42-8b561f4e34d4" providerId="ADAL" clId="{0AF6B5CE-0A9C-4070-A2C8-559A0A433DF5}" dt="2019-09-23T13:47:59.809" v="1895" actId="113"/>
        <pc:sldMkLst>
          <pc:docMk/>
          <pc:sldMk cId="778489928" sldId="279"/>
        </pc:sldMkLst>
        <pc:spChg chg="mod">
          <ac:chgData name="Hogg, J (Tapton Staff)" userId="786e0518-ab4d-4b0a-ab42-8b561f4e34d4" providerId="ADAL" clId="{0AF6B5CE-0A9C-4070-A2C8-559A0A433DF5}" dt="2019-09-23T08:03:35.155" v="16" actId="26606"/>
          <ac:spMkLst>
            <pc:docMk/>
            <pc:sldMk cId="778489928" sldId="279"/>
            <ac:spMk id="2" creationId="{00000000-0000-0000-0000-000000000000}"/>
          </ac:spMkLst>
        </pc:spChg>
        <pc:spChg chg="del">
          <ac:chgData name="Hogg, J (Tapton Staff)" userId="786e0518-ab4d-4b0a-ab42-8b561f4e34d4" providerId="ADAL" clId="{0AF6B5CE-0A9C-4070-A2C8-559A0A433DF5}" dt="2019-09-23T08:03:35.155" v="16" actId="26606"/>
          <ac:spMkLst>
            <pc:docMk/>
            <pc:sldMk cId="778489928" sldId="279"/>
            <ac:spMk id="3" creationId="{00000000-0000-0000-0000-000000000000}"/>
          </ac:spMkLst>
        </pc:spChg>
        <pc:spChg chg="add">
          <ac:chgData name="Hogg, J (Tapton Staff)" userId="786e0518-ab4d-4b0a-ab42-8b561f4e34d4" providerId="ADAL" clId="{0AF6B5CE-0A9C-4070-A2C8-559A0A433DF5}" dt="2019-09-23T08:03:35.155" v="16" actId="26606"/>
          <ac:spMkLst>
            <pc:docMk/>
            <pc:sldMk cId="778489928" sldId="279"/>
            <ac:spMk id="10" creationId="{46C2E80F-49A6-4372-B103-219D417A55ED}"/>
          </ac:spMkLst>
        </pc:spChg>
        <pc:graphicFrameChg chg="add mod">
          <ac:chgData name="Hogg, J (Tapton Staff)" userId="786e0518-ab4d-4b0a-ab42-8b561f4e34d4" providerId="ADAL" clId="{0AF6B5CE-0A9C-4070-A2C8-559A0A433DF5}" dt="2019-09-23T10:09:12.481" v="431" actId="255"/>
          <ac:graphicFrameMkLst>
            <pc:docMk/>
            <pc:sldMk cId="778489928" sldId="279"/>
            <ac:graphicFrameMk id="5" creationId="{0D978968-2E99-4713-813B-394F39177EE1}"/>
          </ac:graphicFrameMkLst>
        </pc:graphicFrameChg>
      </pc:sldChg>
      <pc:sldChg chg="addSp delSp modSp mod setBg setClrOvrMap">
        <pc:chgData name="Hogg, J (Tapton Staff)" userId="786e0518-ab4d-4b0a-ab42-8b561f4e34d4" providerId="ADAL" clId="{0AF6B5CE-0A9C-4070-A2C8-559A0A433DF5}" dt="2019-09-23T15:50:05.606" v="3228"/>
        <pc:sldMkLst>
          <pc:docMk/>
          <pc:sldMk cId="472589759" sldId="281"/>
        </pc:sldMkLst>
        <pc:spChg chg="mod ord">
          <ac:chgData name="Hogg, J (Tapton Staff)" userId="786e0518-ab4d-4b0a-ab42-8b561f4e34d4" providerId="ADAL" clId="{0AF6B5CE-0A9C-4070-A2C8-559A0A433DF5}" dt="2019-09-23T15:49:18.169" v="3225" actId="26606"/>
          <ac:spMkLst>
            <pc:docMk/>
            <pc:sldMk cId="472589759" sldId="281"/>
            <ac:spMk id="2" creationId="{00000000-0000-0000-0000-000000000000}"/>
          </ac:spMkLst>
        </pc:spChg>
        <pc:spChg chg="add del">
          <ac:chgData name="Hogg, J (Tapton Staff)" userId="786e0518-ab4d-4b0a-ab42-8b561f4e34d4" providerId="ADAL" clId="{0AF6B5CE-0A9C-4070-A2C8-559A0A433DF5}" dt="2019-09-23T08:03:50.808" v="18" actId="26606"/>
          <ac:spMkLst>
            <pc:docMk/>
            <pc:sldMk cId="472589759" sldId="281"/>
            <ac:spMk id="9" creationId="{6AA24DE7-C336-4994-8C52-D9B3F3D0FA4D}"/>
          </ac:spMkLst>
        </pc:spChg>
        <pc:spChg chg="add del">
          <ac:chgData name="Hogg, J (Tapton Staff)" userId="786e0518-ab4d-4b0a-ab42-8b561f4e34d4" providerId="ADAL" clId="{0AF6B5CE-0A9C-4070-A2C8-559A0A433DF5}" dt="2019-09-23T08:03:59.696" v="20" actId="26606"/>
          <ac:spMkLst>
            <pc:docMk/>
            <pc:sldMk cId="472589759" sldId="281"/>
            <ac:spMk id="12" creationId="{87CC2527-562A-4F69-B487-4371E5B243E7}"/>
          </ac:spMkLst>
        </pc:spChg>
        <pc:spChg chg="add del">
          <ac:chgData name="Hogg, J (Tapton Staff)" userId="786e0518-ab4d-4b0a-ab42-8b561f4e34d4" providerId="ADAL" clId="{0AF6B5CE-0A9C-4070-A2C8-559A0A433DF5}" dt="2019-09-23T15:23:02.634" v="3187" actId="26606"/>
          <ac:spMkLst>
            <pc:docMk/>
            <pc:sldMk cId="472589759" sldId="281"/>
            <ac:spMk id="14" creationId="{6AA24DE7-C336-4994-8C52-D9B3F3D0FA4D}"/>
          </ac:spMkLst>
        </pc:spChg>
        <pc:spChg chg="add del">
          <ac:chgData name="Hogg, J (Tapton Staff)" userId="786e0518-ab4d-4b0a-ab42-8b561f4e34d4" providerId="ADAL" clId="{0AF6B5CE-0A9C-4070-A2C8-559A0A433DF5}" dt="2019-09-23T15:23:02.619" v="3186" actId="26606"/>
          <ac:spMkLst>
            <pc:docMk/>
            <pc:sldMk cId="472589759" sldId="281"/>
            <ac:spMk id="19" creationId="{37C89E4B-3C9F-44B9-8B86-D9E3D112D8EC}"/>
          </ac:spMkLst>
        </pc:spChg>
        <pc:spChg chg="add del">
          <ac:chgData name="Hogg, J (Tapton Staff)" userId="786e0518-ab4d-4b0a-ab42-8b561f4e34d4" providerId="ADAL" clId="{0AF6B5CE-0A9C-4070-A2C8-559A0A433DF5}" dt="2019-09-23T15:24:34.052" v="3215" actId="26606"/>
          <ac:spMkLst>
            <pc:docMk/>
            <pc:sldMk cId="472589759" sldId="281"/>
            <ac:spMk id="25" creationId="{A414F261-E931-45CB-8605-20FFD6826336}"/>
          </ac:spMkLst>
        </pc:spChg>
        <pc:spChg chg="add del">
          <ac:chgData name="Hogg, J (Tapton Staff)" userId="786e0518-ab4d-4b0a-ab42-8b561f4e34d4" providerId="ADAL" clId="{0AF6B5CE-0A9C-4070-A2C8-559A0A433DF5}" dt="2019-09-23T15:23:54.955" v="3199" actId="26606"/>
          <ac:spMkLst>
            <pc:docMk/>
            <pc:sldMk cId="472589759" sldId="281"/>
            <ac:spMk id="31" creationId="{7126EDF8-EFEC-4B3F-82F9-B6CC2AB5DBBA}"/>
          </ac:spMkLst>
        </pc:spChg>
        <pc:spChg chg="add del">
          <ac:chgData name="Hogg, J (Tapton Staff)" userId="786e0518-ab4d-4b0a-ab42-8b561f4e34d4" providerId="ADAL" clId="{0AF6B5CE-0A9C-4070-A2C8-559A0A433DF5}" dt="2019-09-23T15:23:49.657" v="3192" actId="26606"/>
          <ac:spMkLst>
            <pc:docMk/>
            <pc:sldMk cId="472589759" sldId="281"/>
            <ac:spMk id="32" creationId="{6753252F-4873-4F63-801D-CC719279A7D5}"/>
          </ac:spMkLst>
        </pc:spChg>
        <pc:spChg chg="add del">
          <ac:chgData name="Hogg, J (Tapton Staff)" userId="786e0518-ab4d-4b0a-ab42-8b561f4e34d4" providerId="ADAL" clId="{0AF6B5CE-0A9C-4070-A2C8-559A0A433DF5}" dt="2019-09-23T15:23:49.657" v="3192" actId="26606"/>
          <ac:spMkLst>
            <pc:docMk/>
            <pc:sldMk cId="472589759" sldId="281"/>
            <ac:spMk id="34" creationId="{047C8CCB-F95D-4249-92DD-651249D3535A}"/>
          </ac:spMkLst>
        </pc:spChg>
        <pc:spChg chg="add del">
          <ac:chgData name="Hogg, J (Tapton Staff)" userId="786e0518-ab4d-4b0a-ab42-8b561f4e34d4" providerId="ADAL" clId="{0AF6B5CE-0A9C-4070-A2C8-559A0A433DF5}" dt="2019-09-23T15:23:51.415" v="3194" actId="26606"/>
          <ac:spMkLst>
            <pc:docMk/>
            <pc:sldMk cId="472589759" sldId="281"/>
            <ac:spMk id="36" creationId="{1707FC24-6981-43D9-B525-C7832BA22463}"/>
          </ac:spMkLst>
        </pc:spChg>
        <pc:spChg chg="add del">
          <ac:chgData name="Hogg, J (Tapton Staff)" userId="786e0518-ab4d-4b0a-ab42-8b561f4e34d4" providerId="ADAL" clId="{0AF6B5CE-0A9C-4070-A2C8-559A0A433DF5}" dt="2019-09-23T15:23:53.108" v="3196" actId="26606"/>
          <ac:spMkLst>
            <pc:docMk/>
            <pc:sldMk cId="472589759" sldId="281"/>
            <ac:spMk id="38" creationId="{6753252F-4873-4F63-801D-CC719279A7D5}"/>
          </ac:spMkLst>
        </pc:spChg>
        <pc:spChg chg="add del">
          <ac:chgData name="Hogg, J (Tapton Staff)" userId="786e0518-ab4d-4b0a-ab42-8b561f4e34d4" providerId="ADAL" clId="{0AF6B5CE-0A9C-4070-A2C8-559A0A433DF5}" dt="2019-09-23T15:23:53.108" v="3196" actId="26606"/>
          <ac:spMkLst>
            <pc:docMk/>
            <pc:sldMk cId="472589759" sldId="281"/>
            <ac:spMk id="39" creationId="{047C8CCB-F95D-4249-92DD-651249D3535A}"/>
          </ac:spMkLst>
        </pc:spChg>
        <pc:spChg chg="add del">
          <ac:chgData name="Hogg, J (Tapton Staff)" userId="786e0518-ab4d-4b0a-ab42-8b561f4e34d4" providerId="ADAL" clId="{0AF6B5CE-0A9C-4070-A2C8-559A0A433DF5}" dt="2019-09-23T15:23:54.955" v="3199" actId="26606"/>
          <ac:spMkLst>
            <pc:docMk/>
            <pc:sldMk cId="472589759" sldId="281"/>
            <ac:spMk id="41" creationId="{9228552E-C8B1-4A80-8448-0787CE0FC704}"/>
          </ac:spMkLst>
        </pc:spChg>
        <pc:spChg chg="add del">
          <ac:chgData name="Hogg, J (Tapton Staff)" userId="786e0518-ab4d-4b0a-ab42-8b561f4e34d4" providerId="ADAL" clId="{0AF6B5CE-0A9C-4070-A2C8-559A0A433DF5}" dt="2019-09-23T15:24:06.607" v="3203" actId="26606"/>
          <ac:spMkLst>
            <pc:docMk/>
            <pc:sldMk cId="472589759" sldId="281"/>
            <ac:spMk id="43" creationId="{C5E6CFF1-2F42-4E10-9A97-F116F46F53FE}"/>
          </ac:spMkLst>
        </pc:spChg>
        <pc:spChg chg="add del">
          <ac:chgData name="Hogg, J (Tapton Staff)" userId="786e0518-ab4d-4b0a-ab42-8b561f4e34d4" providerId="ADAL" clId="{0AF6B5CE-0A9C-4070-A2C8-559A0A433DF5}" dt="2019-09-23T15:24:06.607" v="3203" actId="26606"/>
          <ac:spMkLst>
            <pc:docMk/>
            <pc:sldMk cId="472589759" sldId="281"/>
            <ac:spMk id="45" creationId="{7F5A0DAF-C745-466D-BD20-2DED9172A352}"/>
          </ac:spMkLst>
        </pc:spChg>
        <pc:spChg chg="add del">
          <ac:chgData name="Hogg, J (Tapton Staff)" userId="786e0518-ab4d-4b0a-ab42-8b561f4e34d4" providerId="ADAL" clId="{0AF6B5CE-0A9C-4070-A2C8-559A0A433DF5}" dt="2019-09-23T15:24:17.934" v="3207" actId="26606"/>
          <ac:spMkLst>
            <pc:docMk/>
            <pc:sldMk cId="472589759" sldId="281"/>
            <ac:spMk id="47" creationId="{E862BE82-D00D-42C1-BF16-93AA37870C32}"/>
          </ac:spMkLst>
        </pc:spChg>
        <pc:spChg chg="add del">
          <ac:chgData name="Hogg, J (Tapton Staff)" userId="786e0518-ab4d-4b0a-ab42-8b561f4e34d4" providerId="ADAL" clId="{0AF6B5CE-0A9C-4070-A2C8-559A0A433DF5}" dt="2019-09-23T15:24:17.934" v="3207" actId="26606"/>
          <ac:spMkLst>
            <pc:docMk/>
            <pc:sldMk cId="472589759" sldId="281"/>
            <ac:spMk id="48" creationId="{F6D92C2D-1D3D-4974-918C-06579FB354A9}"/>
          </ac:spMkLst>
        </pc:spChg>
        <pc:spChg chg="add del">
          <ac:chgData name="Hogg, J (Tapton Staff)" userId="786e0518-ab4d-4b0a-ab42-8b561f4e34d4" providerId="ADAL" clId="{0AF6B5CE-0A9C-4070-A2C8-559A0A433DF5}" dt="2019-09-23T15:24:17.934" v="3207" actId="26606"/>
          <ac:spMkLst>
            <pc:docMk/>
            <pc:sldMk cId="472589759" sldId="281"/>
            <ac:spMk id="49" creationId="{3888AADA-7F59-4B7C-B4D5-846231B9F63F}"/>
          </ac:spMkLst>
        </pc:spChg>
        <pc:spChg chg="add del">
          <ac:chgData name="Hogg, J (Tapton Staff)" userId="786e0518-ab4d-4b0a-ab42-8b561f4e34d4" providerId="ADAL" clId="{0AF6B5CE-0A9C-4070-A2C8-559A0A433DF5}" dt="2019-09-23T15:24:25.881" v="3211" actId="26606"/>
          <ac:spMkLst>
            <pc:docMk/>
            <pc:sldMk cId="472589759" sldId="281"/>
            <ac:spMk id="51" creationId="{4FF2AA18-AB45-4E05-B074-854BD6E3FF3F}"/>
          </ac:spMkLst>
        </pc:spChg>
        <pc:spChg chg="add del">
          <ac:chgData name="Hogg, J (Tapton Staff)" userId="786e0518-ab4d-4b0a-ab42-8b561f4e34d4" providerId="ADAL" clId="{0AF6B5CE-0A9C-4070-A2C8-559A0A433DF5}" dt="2019-09-23T15:24:25.881" v="3211" actId="26606"/>
          <ac:spMkLst>
            <pc:docMk/>
            <pc:sldMk cId="472589759" sldId="281"/>
            <ac:spMk id="52" creationId="{4F74D28C-3268-4E35-8EE1-D92CB4A85A7D}"/>
          </ac:spMkLst>
        </pc:spChg>
        <pc:spChg chg="add del">
          <ac:chgData name="Hogg, J (Tapton Staff)" userId="786e0518-ab4d-4b0a-ab42-8b561f4e34d4" providerId="ADAL" clId="{0AF6B5CE-0A9C-4070-A2C8-559A0A433DF5}" dt="2019-09-23T15:24:34.037" v="3214" actId="26606"/>
          <ac:spMkLst>
            <pc:docMk/>
            <pc:sldMk cId="472589759" sldId="281"/>
            <ac:spMk id="54" creationId="{1707FC24-6981-43D9-B525-C7832BA22463}"/>
          </ac:spMkLst>
        </pc:spChg>
        <pc:spChg chg="add del">
          <ac:chgData name="Hogg, J (Tapton Staff)" userId="786e0518-ab4d-4b0a-ab42-8b561f4e34d4" providerId="ADAL" clId="{0AF6B5CE-0A9C-4070-A2C8-559A0A433DF5}" dt="2019-09-23T15:25:14.640" v="3219" actId="26606"/>
          <ac:spMkLst>
            <pc:docMk/>
            <pc:sldMk cId="472589759" sldId="281"/>
            <ac:spMk id="56" creationId="{6753252F-4873-4F63-801D-CC719279A7D5}"/>
          </ac:spMkLst>
        </pc:spChg>
        <pc:spChg chg="add del">
          <ac:chgData name="Hogg, J (Tapton Staff)" userId="786e0518-ab4d-4b0a-ab42-8b561f4e34d4" providerId="ADAL" clId="{0AF6B5CE-0A9C-4070-A2C8-559A0A433DF5}" dt="2019-09-23T15:25:14.640" v="3219" actId="26606"/>
          <ac:spMkLst>
            <pc:docMk/>
            <pc:sldMk cId="472589759" sldId="281"/>
            <ac:spMk id="57" creationId="{047C8CCB-F95D-4249-92DD-651249D3535A}"/>
          </ac:spMkLst>
        </pc:spChg>
        <pc:spChg chg="add del">
          <ac:chgData name="Hogg, J (Tapton Staff)" userId="786e0518-ab4d-4b0a-ab42-8b561f4e34d4" providerId="ADAL" clId="{0AF6B5CE-0A9C-4070-A2C8-559A0A433DF5}" dt="2019-09-23T15:49:18.169" v="3225" actId="26606"/>
          <ac:spMkLst>
            <pc:docMk/>
            <pc:sldMk cId="472589759" sldId="281"/>
            <ac:spMk id="62" creationId="{6753252F-4873-4F63-801D-CC719279A7D5}"/>
          </ac:spMkLst>
        </pc:spChg>
        <pc:spChg chg="add del">
          <ac:chgData name="Hogg, J (Tapton Staff)" userId="786e0518-ab4d-4b0a-ab42-8b561f4e34d4" providerId="ADAL" clId="{0AF6B5CE-0A9C-4070-A2C8-559A0A433DF5}" dt="2019-09-23T15:49:18.169" v="3225" actId="26606"/>
          <ac:spMkLst>
            <pc:docMk/>
            <pc:sldMk cId="472589759" sldId="281"/>
            <ac:spMk id="64" creationId="{047C8CCB-F95D-4249-92DD-651249D3535A}"/>
          </ac:spMkLst>
        </pc:spChg>
        <pc:spChg chg="add">
          <ac:chgData name="Hogg, J (Tapton Staff)" userId="786e0518-ab4d-4b0a-ab42-8b561f4e34d4" providerId="ADAL" clId="{0AF6B5CE-0A9C-4070-A2C8-559A0A433DF5}" dt="2019-09-23T15:49:18.169" v="3225" actId="26606"/>
          <ac:spMkLst>
            <pc:docMk/>
            <pc:sldMk cId="472589759" sldId="281"/>
            <ac:spMk id="69" creationId="{AB45A142-4255-493C-8284-5D566C121B10}"/>
          </ac:spMkLst>
        </pc:spChg>
        <pc:picChg chg="add del mod ord replId">
          <ac:chgData name="Hogg, J (Tapton Staff)" userId="786e0518-ab4d-4b0a-ab42-8b561f4e34d4" providerId="ADAL" clId="{0AF6B5CE-0A9C-4070-A2C8-559A0A433DF5}" dt="2019-09-23T15:49:25.402" v="3227" actId="14100"/>
          <ac:picMkLst>
            <pc:docMk/>
            <pc:sldMk cId="472589759" sldId="281"/>
            <ac:picMk id="4" creationId="{00000000-0000-0000-0000-000000000000}"/>
          </ac:picMkLst>
        </pc:picChg>
        <pc:picChg chg="add del">
          <ac:chgData name="Hogg, J (Tapton Staff)" userId="786e0518-ab4d-4b0a-ab42-8b561f4e34d4" providerId="ADAL" clId="{0AF6B5CE-0A9C-4070-A2C8-559A0A433DF5}" dt="2019-09-23T15:24:17.934" v="3207" actId="26606"/>
          <ac:picMkLst>
            <pc:docMk/>
            <pc:sldMk cId="472589759" sldId="281"/>
            <ac:picMk id="4" creationId="{00000000-0000-0000-0000-000000000000}"/>
          </ac:picMkLst>
        </pc:picChg>
        <pc:picChg chg="add del">
          <ac:chgData name="Hogg, J (Tapton Staff)" userId="786e0518-ab4d-4b0a-ab42-8b561f4e34d4" providerId="ADAL" clId="{0AF6B5CE-0A9C-4070-A2C8-559A0A433DF5}" dt="2019-09-23T15:24:25.881" v="3211" actId="26606"/>
          <ac:picMkLst>
            <pc:docMk/>
            <pc:sldMk cId="472589759" sldId="281"/>
            <ac:picMk id="4" creationId="{00000000-0000-0000-0000-000000000000}"/>
          </ac:picMkLst>
        </pc:picChg>
        <pc:picChg chg="add del">
          <ac:chgData name="Hogg, J (Tapton Staff)" userId="786e0518-ab4d-4b0a-ab42-8b561f4e34d4" providerId="ADAL" clId="{0AF6B5CE-0A9C-4070-A2C8-559A0A433DF5}" dt="2019-09-23T15:23:54.955" v="3199" actId="26606"/>
          <ac:picMkLst>
            <pc:docMk/>
            <pc:sldMk cId="472589759" sldId="281"/>
            <ac:picMk id="4" creationId="{00000000-0000-0000-0000-000000000000}"/>
          </ac:picMkLst>
        </pc:picChg>
        <pc:picChg chg="add del">
          <ac:chgData name="Hogg, J (Tapton Staff)" userId="786e0518-ab4d-4b0a-ab42-8b561f4e34d4" providerId="ADAL" clId="{0AF6B5CE-0A9C-4070-A2C8-559A0A433DF5}" dt="2019-09-23T15:24:06.607" v="3203" actId="26606"/>
          <ac:picMkLst>
            <pc:docMk/>
            <pc:sldMk cId="472589759" sldId="281"/>
            <ac:picMk id="4" creationId="{00000000-0000-0000-0000-000000000000}"/>
          </ac:picMkLst>
        </pc:picChg>
        <pc:cxnChg chg="add del">
          <ac:chgData name="Hogg, J (Tapton Staff)" userId="786e0518-ab4d-4b0a-ab42-8b561f4e34d4" providerId="ADAL" clId="{0AF6B5CE-0A9C-4070-A2C8-559A0A433DF5}" dt="2019-09-23T08:03:59.696" v="20" actId="26606"/>
          <ac:cxnSpMkLst>
            <pc:docMk/>
            <pc:sldMk cId="472589759" sldId="281"/>
            <ac:cxnSpMk id="11" creationId="{BCDAEC91-5BCE-4B55-9CC0-43EF94CB734B}"/>
          </ac:cxnSpMkLst>
        </pc:cxnChg>
        <pc:cxnChg chg="add del">
          <ac:chgData name="Hogg, J (Tapton Staff)" userId="786e0518-ab4d-4b0a-ab42-8b561f4e34d4" providerId="ADAL" clId="{0AF6B5CE-0A9C-4070-A2C8-559A0A433DF5}" dt="2019-09-23T15:23:02.619" v="3186" actId="26606"/>
          <ac:cxnSpMkLst>
            <pc:docMk/>
            <pc:sldMk cId="472589759" sldId="281"/>
            <ac:cxnSpMk id="21" creationId="{AA2EAA10-076F-46BD-8F0F-B9A2FB77A85C}"/>
          </ac:cxnSpMkLst>
        </pc:cxnChg>
        <pc:cxnChg chg="add del">
          <ac:chgData name="Hogg, J (Tapton Staff)" userId="786e0518-ab4d-4b0a-ab42-8b561f4e34d4" providerId="ADAL" clId="{0AF6B5CE-0A9C-4070-A2C8-559A0A433DF5}" dt="2019-09-23T15:23:02.619" v="3186" actId="26606"/>
          <ac:cxnSpMkLst>
            <pc:docMk/>
            <pc:sldMk cId="472589759" sldId="281"/>
            <ac:cxnSpMk id="23" creationId="{D891E407-403B-4764-86C9-33A56D3BCAA3}"/>
          </ac:cxnSpMkLst>
        </pc:cxnChg>
        <pc:cxnChg chg="add del">
          <ac:chgData name="Hogg, J (Tapton Staff)" userId="786e0518-ab4d-4b0a-ab42-8b561f4e34d4" providerId="ADAL" clId="{0AF6B5CE-0A9C-4070-A2C8-559A0A433DF5}" dt="2019-09-23T15:24:34.052" v="3215" actId="26606"/>
          <ac:cxnSpMkLst>
            <pc:docMk/>
            <pc:sldMk cId="472589759" sldId="281"/>
            <ac:cxnSpMk id="26" creationId="{B63CF8AD-BB19-4F90-BDE5-B3B3F56F4E4A}"/>
          </ac:cxnSpMkLst>
        </pc:cxnChg>
        <pc:cxnChg chg="add del">
          <ac:chgData name="Hogg, J (Tapton Staff)" userId="786e0518-ab4d-4b0a-ab42-8b561f4e34d4" providerId="ADAL" clId="{0AF6B5CE-0A9C-4070-A2C8-559A0A433DF5}" dt="2019-09-23T15:24:34.052" v="3215" actId="26606"/>
          <ac:cxnSpMkLst>
            <pc:docMk/>
            <pc:sldMk cId="472589759" sldId="281"/>
            <ac:cxnSpMk id="27" creationId="{224E62CA-FAA3-4628-AEF3-5033C771498B}"/>
          </ac:cxnSpMkLst>
        </pc:cxnChg>
        <pc:cxnChg chg="add del">
          <ac:chgData name="Hogg, J (Tapton Staff)" userId="786e0518-ab4d-4b0a-ab42-8b561f4e34d4" providerId="ADAL" clId="{0AF6B5CE-0A9C-4070-A2C8-559A0A433DF5}" dt="2019-09-23T15:24:06.607" v="3203" actId="26606"/>
          <ac:cxnSpMkLst>
            <pc:docMk/>
            <pc:sldMk cId="472589759" sldId="281"/>
            <ac:cxnSpMk id="44" creationId="{67182200-4859-4C8D-BCBB-55B245C28BA3}"/>
          </ac:cxnSpMkLst>
        </pc:cxnChg>
        <pc:cxnChg chg="add">
          <ac:chgData name="Hogg, J (Tapton Staff)" userId="786e0518-ab4d-4b0a-ab42-8b561f4e34d4" providerId="ADAL" clId="{0AF6B5CE-0A9C-4070-A2C8-559A0A433DF5}" dt="2019-09-23T15:49:18.169" v="3225" actId="26606"/>
          <ac:cxnSpMkLst>
            <pc:docMk/>
            <pc:sldMk cId="472589759" sldId="281"/>
            <ac:cxnSpMk id="71" creationId="{38FB9660-F42F-4313-BBC4-47C007FE484C}"/>
          </ac:cxnSpMkLst>
        </pc:cxnChg>
      </pc:sldChg>
      <pc:sldChg chg="addSp delSp modSp mod setBg">
        <pc:chgData name="Hogg, J (Tapton Staff)" userId="786e0518-ab4d-4b0a-ab42-8b561f4e34d4" providerId="ADAL" clId="{0AF6B5CE-0A9C-4070-A2C8-559A0A433DF5}" dt="2019-09-23T08:04:36.095" v="25" actId="20577"/>
        <pc:sldMkLst>
          <pc:docMk/>
          <pc:sldMk cId="798498284" sldId="282"/>
        </pc:sldMkLst>
        <pc:spChg chg="mod">
          <ac:chgData name="Hogg, J (Tapton Staff)" userId="786e0518-ab4d-4b0a-ab42-8b561f4e34d4" providerId="ADAL" clId="{0AF6B5CE-0A9C-4070-A2C8-559A0A433DF5}" dt="2019-09-23T08:04:30.025" v="24" actId="26606"/>
          <ac:spMkLst>
            <pc:docMk/>
            <pc:sldMk cId="798498284" sldId="282"/>
            <ac:spMk id="2" creationId="{00000000-0000-0000-0000-000000000000}"/>
          </ac:spMkLst>
        </pc:spChg>
        <pc:spChg chg="del">
          <ac:chgData name="Hogg, J (Tapton Staff)" userId="786e0518-ab4d-4b0a-ab42-8b561f4e34d4" providerId="ADAL" clId="{0AF6B5CE-0A9C-4070-A2C8-559A0A433DF5}" dt="2019-09-23T08:04:30.025" v="24" actId="26606"/>
          <ac:spMkLst>
            <pc:docMk/>
            <pc:sldMk cId="798498284" sldId="282"/>
            <ac:spMk id="3" creationId="{00000000-0000-0000-0000-000000000000}"/>
          </ac:spMkLst>
        </pc:spChg>
        <pc:spChg chg="add">
          <ac:chgData name="Hogg, J (Tapton Staff)" userId="786e0518-ab4d-4b0a-ab42-8b561f4e34d4" providerId="ADAL" clId="{0AF6B5CE-0A9C-4070-A2C8-559A0A433DF5}" dt="2019-09-23T08:04:30.025" v="24" actId="26606"/>
          <ac:spMkLst>
            <pc:docMk/>
            <pc:sldMk cId="798498284" sldId="282"/>
            <ac:spMk id="10" creationId="{46C2E80F-49A6-4372-B103-219D417A55ED}"/>
          </ac:spMkLst>
        </pc:spChg>
        <pc:graphicFrameChg chg="add mod">
          <ac:chgData name="Hogg, J (Tapton Staff)" userId="786e0518-ab4d-4b0a-ab42-8b561f4e34d4" providerId="ADAL" clId="{0AF6B5CE-0A9C-4070-A2C8-559A0A433DF5}" dt="2019-09-23T08:04:36.095" v="25" actId="20577"/>
          <ac:graphicFrameMkLst>
            <pc:docMk/>
            <pc:sldMk cId="798498284" sldId="282"/>
            <ac:graphicFrameMk id="5" creationId="{BBD9CEBF-4367-4CA1-934F-1A4B66E88E92}"/>
          </ac:graphicFrameMkLst>
        </pc:graphicFrameChg>
      </pc:sldChg>
      <pc:sldChg chg="addSp delSp modSp mod setBg">
        <pc:chgData name="Hogg, J (Tapton Staff)" userId="786e0518-ab4d-4b0a-ab42-8b561f4e34d4" providerId="ADAL" clId="{0AF6B5CE-0A9C-4070-A2C8-559A0A433DF5}" dt="2019-09-23T08:04:43.312" v="26" actId="26606"/>
        <pc:sldMkLst>
          <pc:docMk/>
          <pc:sldMk cId="4153577919" sldId="284"/>
        </pc:sldMkLst>
        <pc:spChg chg="del">
          <ac:chgData name="Hogg, J (Tapton Staff)" userId="786e0518-ab4d-4b0a-ab42-8b561f4e34d4" providerId="ADAL" clId="{0AF6B5CE-0A9C-4070-A2C8-559A0A433DF5}" dt="2019-09-23T08:04:43.312" v="26" actId="26606"/>
          <ac:spMkLst>
            <pc:docMk/>
            <pc:sldMk cId="4153577919" sldId="284"/>
            <ac:spMk id="2" creationId="{00000000-0000-0000-0000-000000000000}"/>
          </ac:spMkLst>
        </pc:spChg>
        <pc:spChg chg="add">
          <ac:chgData name="Hogg, J (Tapton Staff)" userId="786e0518-ab4d-4b0a-ab42-8b561f4e34d4" providerId="ADAL" clId="{0AF6B5CE-0A9C-4070-A2C8-559A0A433DF5}" dt="2019-09-23T08:04:43.312" v="26" actId="26606"/>
          <ac:spMkLst>
            <pc:docMk/>
            <pc:sldMk cId="4153577919" sldId="284"/>
            <ac:spMk id="9" creationId="{32BC26D8-82FB-445E-AA49-62A77D7C1EE0}"/>
          </ac:spMkLst>
        </pc:spChg>
        <pc:spChg chg="add">
          <ac:chgData name="Hogg, J (Tapton Staff)" userId="786e0518-ab4d-4b0a-ab42-8b561f4e34d4" providerId="ADAL" clId="{0AF6B5CE-0A9C-4070-A2C8-559A0A433DF5}" dt="2019-09-23T08:04:43.312" v="26" actId="26606"/>
          <ac:spMkLst>
            <pc:docMk/>
            <pc:sldMk cId="4153577919" sldId="284"/>
            <ac:spMk id="11" creationId="{CB44330D-EA18-4254-AA95-EB49948539B8}"/>
          </ac:spMkLst>
        </pc:spChg>
        <pc:graphicFrameChg chg="add mod">
          <ac:chgData name="Hogg, J (Tapton Staff)" userId="786e0518-ab4d-4b0a-ab42-8b561f4e34d4" providerId="ADAL" clId="{0AF6B5CE-0A9C-4070-A2C8-559A0A433DF5}" dt="2019-09-23T08:04:43.312" v="26" actId="26606"/>
          <ac:graphicFrameMkLst>
            <pc:docMk/>
            <pc:sldMk cId="4153577919" sldId="284"/>
            <ac:graphicFrameMk id="4" creationId="{00000000-0000-0000-0000-000000000000}"/>
          </ac:graphicFrameMkLst>
        </pc:graphicFrameChg>
      </pc:sldChg>
      <pc:sldChg chg="addSp modSp mod setBg setClrOvrMap">
        <pc:chgData name="Hogg, J (Tapton Staff)" userId="786e0518-ab4d-4b0a-ab42-8b561f4e34d4" providerId="ADAL" clId="{0AF6B5CE-0A9C-4070-A2C8-559A0A433DF5}" dt="2019-09-23T13:51:12.505" v="1915" actId="20577"/>
        <pc:sldMkLst>
          <pc:docMk/>
          <pc:sldMk cId="3002620361" sldId="286"/>
        </pc:sldMkLst>
        <pc:spChg chg="mod">
          <ac:chgData name="Hogg, J (Tapton Staff)" userId="786e0518-ab4d-4b0a-ab42-8b561f4e34d4" providerId="ADAL" clId="{0AF6B5CE-0A9C-4070-A2C8-559A0A433DF5}" dt="2019-09-23T08:04:18.532" v="23" actId="26606"/>
          <ac:spMkLst>
            <pc:docMk/>
            <pc:sldMk cId="3002620361" sldId="286"/>
            <ac:spMk id="2" creationId="{00000000-0000-0000-0000-000000000000}"/>
          </ac:spMkLst>
        </pc:spChg>
        <pc:spChg chg="mod">
          <ac:chgData name="Hogg, J (Tapton Staff)" userId="786e0518-ab4d-4b0a-ab42-8b561f4e34d4" providerId="ADAL" clId="{0AF6B5CE-0A9C-4070-A2C8-559A0A433DF5}" dt="2019-09-23T13:51:12.505" v="1915" actId="20577"/>
          <ac:spMkLst>
            <pc:docMk/>
            <pc:sldMk cId="3002620361" sldId="286"/>
            <ac:spMk id="3" creationId="{00000000-0000-0000-0000-000000000000}"/>
          </ac:spMkLst>
        </pc:spChg>
        <pc:spChg chg="add">
          <ac:chgData name="Hogg, J (Tapton Staff)" userId="786e0518-ab4d-4b0a-ab42-8b561f4e34d4" providerId="ADAL" clId="{0AF6B5CE-0A9C-4070-A2C8-559A0A433DF5}" dt="2019-09-23T08:04:18.532" v="23" actId="26606"/>
          <ac:spMkLst>
            <pc:docMk/>
            <pc:sldMk cId="3002620361" sldId="286"/>
            <ac:spMk id="9" creationId="{CF62D2A7-8207-488C-9F46-316BA81A16C8}"/>
          </ac:spMkLst>
        </pc:spChg>
        <pc:picChg chg="mod">
          <ac:chgData name="Hogg, J (Tapton Staff)" userId="786e0518-ab4d-4b0a-ab42-8b561f4e34d4" providerId="ADAL" clId="{0AF6B5CE-0A9C-4070-A2C8-559A0A433DF5}" dt="2019-09-23T08:04:18.532" v="23" actId="26606"/>
          <ac:picMkLst>
            <pc:docMk/>
            <pc:sldMk cId="3002620361" sldId="286"/>
            <ac:picMk id="4" creationId="{00000000-0000-0000-0000-000000000000}"/>
          </ac:picMkLst>
        </pc:picChg>
      </pc:sldChg>
      <pc:sldChg chg="addSp delSp modSp mod setBg">
        <pc:chgData name="Hogg, J (Tapton Staff)" userId="786e0518-ab4d-4b0a-ab42-8b561f4e34d4" providerId="ADAL" clId="{0AF6B5CE-0A9C-4070-A2C8-559A0A433DF5}" dt="2019-09-23T13:49:06.539" v="1896" actId="33524"/>
        <pc:sldMkLst>
          <pc:docMk/>
          <pc:sldMk cId="1421660934" sldId="287"/>
        </pc:sldMkLst>
        <pc:spChg chg="mod">
          <ac:chgData name="Hogg, J (Tapton Staff)" userId="786e0518-ab4d-4b0a-ab42-8b561f4e34d4" providerId="ADAL" clId="{0AF6B5CE-0A9C-4070-A2C8-559A0A433DF5}" dt="2019-09-23T08:04:09.093" v="22" actId="26606"/>
          <ac:spMkLst>
            <pc:docMk/>
            <pc:sldMk cId="1421660934" sldId="287"/>
            <ac:spMk id="2" creationId="{00000000-0000-0000-0000-000000000000}"/>
          </ac:spMkLst>
        </pc:spChg>
        <pc:spChg chg="del">
          <ac:chgData name="Hogg, J (Tapton Staff)" userId="786e0518-ab4d-4b0a-ab42-8b561f4e34d4" providerId="ADAL" clId="{0AF6B5CE-0A9C-4070-A2C8-559A0A433DF5}" dt="2019-09-23T08:04:09.093" v="22" actId="26606"/>
          <ac:spMkLst>
            <pc:docMk/>
            <pc:sldMk cId="1421660934" sldId="287"/>
            <ac:spMk id="3" creationId="{00000000-0000-0000-0000-000000000000}"/>
          </ac:spMkLst>
        </pc:spChg>
        <pc:spChg chg="add">
          <ac:chgData name="Hogg, J (Tapton Staff)" userId="786e0518-ab4d-4b0a-ab42-8b561f4e34d4" providerId="ADAL" clId="{0AF6B5CE-0A9C-4070-A2C8-559A0A433DF5}" dt="2019-09-23T08:04:09.093" v="22" actId="26606"/>
          <ac:spMkLst>
            <pc:docMk/>
            <pc:sldMk cId="1421660934" sldId="287"/>
            <ac:spMk id="10" creationId="{46C2E80F-49A6-4372-B103-219D417A55ED}"/>
          </ac:spMkLst>
        </pc:spChg>
        <pc:graphicFrameChg chg="add mod">
          <ac:chgData name="Hogg, J (Tapton Staff)" userId="786e0518-ab4d-4b0a-ab42-8b561f4e34d4" providerId="ADAL" clId="{0AF6B5CE-0A9C-4070-A2C8-559A0A433DF5}" dt="2019-09-23T13:49:06.539" v="1896" actId="33524"/>
          <ac:graphicFrameMkLst>
            <pc:docMk/>
            <pc:sldMk cId="1421660934" sldId="287"/>
            <ac:graphicFrameMk id="5" creationId="{B215C576-3B21-4E65-AC55-CE74FCADB71C}"/>
          </ac:graphicFrameMkLst>
        </pc:graphicFrameChg>
      </pc:sldChg>
      <pc:sldChg chg="addSp delSp modSp mod setBg setClrOvrMap modNotesTx">
        <pc:chgData name="Hogg, J (Tapton Staff)" userId="786e0518-ab4d-4b0a-ab42-8b561f4e34d4" providerId="ADAL" clId="{0AF6B5CE-0A9C-4070-A2C8-559A0A433DF5}" dt="2019-09-24T10:00:40.074" v="3274" actId="20577"/>
        <pc:sldMkLst>
          <pc:docMk/>
          <pc:sldMk cId="1606932961" sldId="288"/>
        </pc:sldMkLst>
        <pc:spChg chg="mod">
          <ac:chgData name="Hogg, J (Tapton Staff)" userId="786e0518-ab4d-4b0a-ab42-8b561f4e34d4" providerId="ADAL" clId="{0AF6B5CE-0A9C-4070-A2C8-559A0A433DF5}" dt="2019-09-23T08:06:28.629" v="115" actId="26606"/>
          <ac:spMkLst>
            <pc:docMk/>
            <pc:sldMk cId="1606932961" sldId="288"/>
            <ac:spMk id="2" creationId="{00000000-0000-0000-0000-000000000000}"/>
          </ac:spMkLst>
        </pc:spChg>
        <pc:spChg chg="add del">
          <ac:chgData name="Hogg, J (Tapton Staff)" userId="786e0518-ab4d-4b0a-ab42-8b561f4e34d4" providerId="ADAL" clId="{0AF6B5CE-0A9C-4070-A2C8-559A0A433DF5}" dt="2019-09-23T08:04:55.539" v="28" actId="26606"/>
          <ac:spMkLst>
            <pc:docMk/>
            <pc:sldMk cId="1606932961" sldId="288"/>
            <ac:spMk id="9" creationId="{96918796-2918-40D6-BE3A-4600C47FCD42}"/>
          </ac:spMkLst>
        </pc:spChg>
        <pc:spChg chg="add del">
          <ac:chgData name="Hogg, J (Tapton Staff)" userId="786e0518-ab4d-4b0a-ab42-8b561f4e34d4" providerId="ADAL" clId="{0AF6B5CE-0A9C-4070-A2C8-559A0A433DF5}" dt="2019-09-23T08:05:20.616" v="95" actId="26606"/>
          <ac:spMkLst>
            <pc:docMk/>
            <pc:sldMk cId="1606932961" sldId="288"/>
            <ac:spMk id="11" creationId="{95724071-AC7B-4A67-934B-CD7F90745802}"/>
          </ac:spMkLst>
        </pc:spChg>
        <pc:spChg chg="add del">
          <ac:chgData name="Hogg, J (Tapton Staff)" userId="786e0518-ab4d-4b0a-ab42-8b561f4e34d4" providerId="ADAL" clId="{0AF6B5CE-0A9C-4070-A2C8-559A0A433DF5}" dt="2019-09-23T08:05:47.214" v="104" actId="26606"/>
          <ac:spMkLst>
            <pc:docMk/>
            <pc:sldMk cId="1606932961" sldId="288"/>
            <ac:spMk id="16" creationId="{96918796-2918-40D6-BE3A-4600C47FCD42}"/>
          </ac:spMkLst>
        </pc:spChg>
        <pc:spChg chg="add del">
          <ac:chgData name="Hogg, J (Tapton Staff)" userId="786e0518-ab4d-4b0a-ab42-8b561f4e34d4" providerId="ADAL" clId="{0AF6B5CE-0A9C-4070-A2C8-559A0A433DF5}" dt="2019-09-23T08:05:45.437" v="101" actId="26606"/>
          <ac:spMkLst>
            <pc:docMk/>
            <pc:sldMk cId="1606932961" sldId="288"/>
            <ac:spMk id="18" creationId="{95724071-AC7B-4A67-934B-CD7F90745802}"/>
          </ac:spMkLst>
        </pc:spChg>
        <pc:spChg chg="add del">
          <ac:chgData name="Hogg, J (Tapton Staff)" userId="786e0518-ab4d-4b0a-ab42-8b561f4e34d4" providerId="ADAL" clId="{0AF6B5CE-0A9C-4070-A2C8-559A0A433DF5}" dt="2019-09-23T08:05:47.201" v="103" actId="26606"/>
          <ac:spMkLst>
            <pc:docMk/>
            <pc:sldMk cId="1606932961" sldId="288"/>
            <ac:spMk id="20" creationId="{42285737-90EE-47DC-AC80-8AE156B11969}"/>
          </ac:spMkLst>
        </pc:spChg>
        <pc:spChg chg="add del">
          <ac:chgData name="Hogg, J (Tapton Staff)" userId="786e0518-ab4d-4b0a-ab42-8b561f4e34d4" providerId="ADAL" clId="{0AF6B5CE-0A9C-4070-A2C8-559A0A433DF5}" dt="2019-09-23T08:05:40.323" v="97" actId="26606"/>
          <ac:spMkLst>
            <pc:docMk/>
            <pc:sldMk cId="1606932961" sldId="288"/>
            <ac:spMk id="21" creationId="{BE95D989-81FA-4BAD-9AD5-E46CEDA91B36}"/>
          </ac:spMkLst>
        </pc:spChg>
        <pc:spChg chg="add del">
          <ac:chgData name="Hogg, J (Tapton Staff)" userId="786e0518-ab4d-4b0a-ab42-8b561f4e34d4" providerId="ADAL" clId="{0AF6B5CE-0A9C-4070-A2C8-559A0A433DF5}" dt="2019-09-23T08:05:40.323" v="97" actId="26606"/>
          <ac:spMkLst>
            <pc:docMk/>
            <pc:sldMk cId="1606932961" sldId="288"/>
            <ac:spMk id="23" creationId="{156189E5-8A3E-4CFD-B71B-CCD0F8495E56}"/>
          </ac:spMkLst>
        </pc:spChg>
        <pc:spChg chg="add del">
          <ac:chgData name="Hogg, J (Tapton Staff)" userId="786e0518-ab4d-4b0a-ab42-8b561f4e34d4" providerId="ADAL" clId="{0AF6B5CE-0A9C-4070-A2C8-559A0A433DF5}" dt="2019-09-23T08:06:28.629" v="115" actId="26606"/>
          <ac:spMkLst>
            <pc:docMk/>
            <pc:sldMk cId="1606932961" sldId="288"/>
            <ac:spMk id="31" creationId="{95724071-AC7B-4A67-934B-CD7F90745802}"/>
          </ac:spMkLst>
        </pc:spChg>
        <pc:spChg chg="add del">
          <ac:chgData name="Hogg, J (Tapton Staff)" userId="786e0518-ab4d-4b0a-ab42-8b561f4e34d4" providerId="ADAL" clId="{0AF6B5CE-0A9C-4070-A2C8-559A0A433DF5}" dt="2019-09-23T08:06:28.606" v="114" actId="26606"/>
          <ac:spMkLst>
            <pc:docMk/>
            <pc:sldMk cId="1606932961" sldId="288"/>
            <ac:spMk id="36" creationId="{759B06A6-211C-43A2-8278-A81EAAD3AA67}"/>
          </ac:spMkLst>
        </pc:spChg>
        <pc:spChg chg="add">
          <ac:chgData name="Hogg, J (Tapton Staff)" userId="786e0518-ab4d-4b0a-ab42-8b561f4e34d4" providerId="ADAL" clId="{0AF6B5CE-0A9C-4070-A2C8-559A0A433DF5}" dt="2019-09-23T08:06:28.629" v="115" actId="26606"/>
          <ac:spMkLst>
            <pc:docMk/>
            <pc:sldMk cId="1606932961" sldId="288"/>
            <ac:spMk id="40" creationId="{BE95D989-81FA-4BAD-9AD5-E46CEDA91B36}"/>
          </ac:spMkLst>
        </pc:spChg>
        <pc:spChg chg="add">
          <ac:chgData name="Hogg, J (Tapton Staff)" userId="786e0518-ab4d-4b0a-ab42-8b561f4e34d4" providerId="ADAL" clId="{0AF6B5CE-0A9C-4070-A2C8-559A0A433DF5}" dt="2019-09-23T08:06:28.629" v="115" actId="26606"/>
          <ac:spMkLst>
            <pc:docMk/>
            <pc:sldMk cId="1606932961" sldId="288"/>
            <ac:spMk id="41" creationId="{156189E5-8A3E-4CFD-B71B-CCD0F8495E56}"/>
          </ac:spMkLst>
        </pc:spChg>
        <pc:grpChg chg="add del">
          <ac:chgData name="Hogg, J (Tapton Staff)" userId="786e0518-ab4d-4b0a-ab42-8b561f4e34d4" providerId="ADAL" clId="{0AF6B5CE-0A9C-4070-A2C8-559A0A433DF5}" dt="2019-09-23T08:05:47.201" v="103" actId="26606"/>
          <ac:grpSpMkLst>
            <pc:docMk/>
            <pc:sldMk cId="1606932961" sldId="288"/>
            <ac:grpSpMk id="22" creationId="{B57BDC17-F1B3-455F-BBF1-680AA1F25C06}"/>
          </ac:grpSpMkLst>
        </pc:grpChg>
        <pc:graphicFrameChg chg="add mod">
          <ac:chgData name="Hogg, J (Tapton Staff)" userId="786e0518-ab4d-4b0a-ab42-8b561f4e34d4" providerId="ADAL" clId="{0AF6B5CE-0A9C-4070-A2C8-559A0A433DF5}" dt="2019-09-24T10:00:40.074" v="3274" actId="20577"/>
          <ac:graphicFrameMkLst>
            <pc:docMk/>
            <pc:sldMk cId="1606932961" sldId="288"/>
            <ac:graphicFrameMk id="4" creationId="{00000000-0008-0000-0000-000003000000}"/>
          </ac:graphicFrameMkLst>
        </pc:graphicFrameChg>
        <pc:cxnChg chg="add del">
          <ac:chgData name="Hogg, J (Tapton Staff)" userId="786e0518-ab4d-4b0a-ab42-8b561f4e34d4" providerId="ADAL" clId="{0AF6B5CE-0A9C-4070-A2C8-559A0A433DF5}" dt="2019-09-23T08:06:28.606" v="114" actId="26606"/>
          <ac:cxnSpMkLst>
            <pc:docMk/>
            <pc:sldMk cId="1606932961" sldId="288"/>
            <ac:cxnSpMk id="38" creationId="{333CEE56-E85F-4F4D-ABDB-0F0424AED678}"/>
          </ac:cxnSpMkLst>
        </pc:cxnChg>
      </pc:sldChg>
      <pc:sldChg chg="addSp modSp mod setBg modNotesTx">
        <pc:chgData name="Hogg, J (Tapton Staff)" userId="786e0518-ab4d-4b0a-ab42-8b561f4e34d4" providerId="ADAL" clId="{0AF6B5CE-0A9C-4070-A2C8-559A0A433DF5}" dt="2019-09-23T13:44:33.504" v="1492" actId="20577"/>
        <pc:sldMkLst>
          <pc:docMk/>
          <pc:sldMk cId="1803413957" sldId="289"/>
        </pc:sldMkLst>
        <pc:spChg chg="mod">
          <ac:chgData name="Hogg, J (Tapton Staff)" userId="786e0518-ab4d-4b0a-ab42-8b561f4e34d4" providerId="ADAL" clId="{0AF6B5CE-0A9C-4070-A2C8-559A0A433DF5}" dt="2019-09-23T08:03:03.366" v="13" actId="26606"/>
          <ac:spMkLst>
            <pc:docMk/>
            <pc:sldMk cId="1803413957" sldId="289"/>
            <ac:spMk id="2" creationId="{00000000-0000-0000-0000-000000000000}"/>
          </ac:spMkLst>
        </pc:spChg>
        <pc:spChg chg="add">
          <ac:chgData name="Hogg, J (Tapton Staff)" userId="786e0518-ab4d-4b0a-ab42-8b561f4e34d4" providerId="ADAL" clId="{0AF6B5CE-0A9C-4070-A2C8-559A0A433DF5}" dt="2019-09-23T08:03:03.366" v="13" actId="26606"/>
          <ac:spMkLst>
            <pc:docMk/>
            <pc:sldMk cId="1803413957" sldId="289"/>
            <ac:spMk id="10" creationId="{96918796-2918-40D6-BE3A-4600C47FCD42}"/>
          </ac:spMkLst>
        </pc:spChg>
        <pc:graphicFrameChg chg="add mod modGraphic">
          <ac:chgData name="Hogg, J (Tapton Staff)" userId="786e0518-ab4d-4b0a-ab42-8b561f4e34d4" providerId="ADAL" clId="{0AF6B5CE-0A9C-4070-A2C8-559A0A433DF5}" dt="2019-09-23T10:05:37.194" v="410" actId="255"/>
          <ac:graphicFrameMkLst>
            <pc:docMk/>
            <pc:sldMk cId="1803413957" sldId="289"/>
            <ac:graphicFrameMk id="5" creationId="{00000000-0000-0000-0000-000000000000}"/>
          </ac:graphicFrameMkLst>
        </pc:graphicFrameChg>
      </pc:sldChg>
      <pc:sldChg chg="addSp delSp modSp mod setBg setClrOvrMap modNotesTx">
        <pc:chgData name="Hogg, J (Tapton Staff)" userId="786e0518-ab4d-4b0a-ab42-8b561f4e34d4" providerId="ADAL" clId="{0AF6B5CE-0A9C-4070-A2C8-559A0A433DF5}" dt="2019-09-23T15:00:32.585" v="3184" actId="5793"/>
        <pc:sldMkLst>
          <pc:docMk/>
          <pc:sldMk cId="2348838136" sldId="291"/>
        </pc:sldMkLst>
        <pc:spChg chg="mod">
          <ac:chgData name="Hogg, J (Tapton Staff)" userId="786e0518-ab4d-4b0a-ab42-8b561f4e34d4" providerId="ADAL" clId="{0AF6B5CE-0A9C-4070-A2C8-559A0A433DF5}" dt="2019-09-23T08:07:28.516" v="129" actId="33524"/>
          <ac:spMkLst>
            <pc:docMk/>
            <pc:sldMk cId="2348838136" sldId="291"/>
            <ac:spMk id="6" creationId="{00000000-0000-0000-0000-000000000000}"/>
          </ac:spMkLst>
        </pc:spChg>
        <pc:spChg chg="add">
          <ac:chgData name="Hogg, J (Tapton Staff)" userId="786e0518-ab4d-4b0a-ab42-8b561f4e34d4" providerId="ADAL" clId="{0AF6B5CE-0A9C-4070-A2C8-559A0A433DF5}" dt="2019-09-23T08:06:46.267" v="120" actId="26606"/>
          <ac:spMkLst>
            <pc:docMk/>
            <pc:sldMk cId="2348838136" sldId="291"/>
            <ac:spMk id="15" creationId="{CF62D2A7-8207-488C-9F46-316BA81A16C8}"/>
          </ac:spMkLst>
        </pc:spChg>
        <pc:picChg chg="mod ord">
          <ac:chgData name="Hogg, J (Tapton Staff)" userId="786e0518-ab4d-4b0a-ab42-8b561f4e34d4" providerId="ADAL" clId="{0AF6B5CE-0A9C-4070-A2C8-559A0A433DF5}" dt="2019-09-23T08:06:46.267" v="120" actId="26606"/>
          <ac:picMkLst>
            <pc:docMk/>
            <pc:sldMk cId="2348838136" sldId="291"/>
            <ac:picMk id="4" creationId="{00000000-0000-0000-0000-000000000000}"/>
          </ac:picMkLst>
        </pc:picChg>
        <pc:cxnChg chg="add del">
          <ac:chgData name="Hogg, J (Tapton Staff)" userId="786e0518-ab4d-4b0a-ab42-8b561f4e34d4" providerId="ADAL" clId="{0AF6B5CE-0A9C-4070-A2C8-559A0A433DF5}" dt="2019-09-23T08:06:40.700" v="117" actId="26606"/>
          <ac:cxnSpMkLst>
            <pc:docMk/>
            <pc:sldMk cId="2348838136" sldId="291"/>
            <ac:cxnSpMk id="11" creationId="{E4A809D5-3600-46D4-A466-67F2349A54FB}"/>
          </ac:cxnSpMkLst>
        </pc:cxnChg>
        <pc:cxnChg chg="add del">
          <ac:chgData name="Hogg, J (Tapton Staff)" userId="786e0518-ab4d-4b0a-ab42-8b561f4e34d4" providerId="ADAL" clId="{0AF6B5CE-0A9C-4070-A2C8-559A0A433DF5}" dt="2019-09-23T08:06:46.258" v="119" actId="26606"/>
          <ac:cxnSpMkLst>
            <pc:docMk/>
            <pc:sldMk cId="2348838136" sldId="291"/>
            <ac:cxnSpMk id="13" creationId="{A7F400EE-A8A5-48AF-B4D6-291B52C6F0B0}"/>
          </ac:cxnSpMkLst>
        </pc:cxnChg>
      </pc:sldChg>
      <pc:sldChg chg="addSp delSp modSp mod setBg">
        <pc:chgData name="Hogg, J (Tapton Staff)" userId="786e0518-ab4d-4b0a-ab42-8b561f4e34d4" providerId="ADAL" clId="{0AF6B5CE-0A9C-4070-A2C8-559A0A433DF5}" dt="2019-09-23T08:07:52.191" v="130" actId="26606"/>
        <pc:sldMkLst>
          <pc:docMk/>
          <pc:sldMk cId="1201882872" sldId="293"/>
        </pc:sldMkLst>
        <pc:spChg chg="mod">
          <ac:chgData name="Hogg, J (Tapton Staff)" userId="786e0518-ab4d-4b0a-ab42-8b561f4e34d4" providerId="ADAL" clId="{0AF6B5CE-0A9C-4070-A2C8-559A0A433DF5}" dt="2019-09-23T08:07:52.191" v="130" actId="26606"/>
          <ac:spMkLst>
            <pc:docMk/>
            <pc:sldMk cId="1201882872" sldId="293"/>
            <ac:spMk id="2" creationId="{E5854396-5BBB-4A8A-AD69-6E4237EFA7FD}"/>
          </ac:spMkLst>
        </pc:spChg>
        <pc:spChg chg="del">
          <ac:chgData name="Hogg, J (Tapton Staff)" userId="786e0518-ab4d-4b0a-ab42-8b561f4e34d4" providerId="ADAL" clId="{0AF6B5CE-0A9C-4070-A2C8-559A0A433DF5}" dt="2019-09-23T08:07:52.191" v="130" actId="26606"/>
          <ac:spMkLst>
            <pc:docMk/>
            <pc:sldMk cId="1201882872" sldId="293"/>
            <ac:spMk id="3" creationId="{A5606E13-12B0-4724-A4C0-E7165D0CDD3D}"/>
          </ac:spMkLst>
        </pc:spChg>
        <pc:spChg chg="add">
          <ac:chgData name="Hogg, J (Tapton Staff)" userId="786e0518-ab4d-4b0a-ab42-8b561f4e34d4" providerId="ADAL" clId="{0AF6B5CE-0A9C-4070-A2C8-559A0A433DF5}" dt="2019-09-23T08:07:52.191" v="130" actId="26606"/>
          <ac:spMkLst>
            <pc:docMk/>
            <pc:sldMk cId="1201882872" sldId="293"/>
            <ac:spMk id="10" creationId="{46C2E80F-49A6-4372-B103-219D417A55ED}"/>
          </ac:spMkLst>
        </pc:spChg>
        <pc:graphicFrameChg chg="add">
          <ac:chgData name="Hogg, J (Tapton Staff)" userId="786e0518-ab4d-4b0a-ab42-8b561f4e34d4" providerId="ADAL" clId="{0AF6B5CE-0A9C-4070-A2C8-559A0A433DF5}" dt="2019-09-23T08:07:52.191" v="130" actId="26606"/>
          <ac:graphicFrameMkLst>
            <pc:docMk/>
            <pc:sldMk cId="1201882872" sldId="293"/>
            <ac:graphicFrameMk id="5" creationId="{A986FFBC-0680-43A6-8129-88577EDA4E6A}"/>
          </ac:graphicFrameMkLst>
        </pc:graphicFrameChg>
      </pc:sldChg>
      <pc:sldChg chg="addSp delSp modSp mod setBg modNotesTx">
        <pc:chgData name="Hogg, J (Tapton Staff)" userId="786e0518-ab4d-4b0a-ab42-8b561f4e34d4" providerId="ADAL" clId="{0AF6B5CE-0A9C-4070-A2C8-559A0A433DF5}" dt="2019-09-23T13:41:27.174" v="1327" actId="20577"/>
        <pc:sldMkLst>
          <pc:docMk/>
          <pc:sldMk cId="3492073526" sldId="294"/>
        </pc:sldMkLst>
        <pc:spChg chg="mod">
          <ac:chgData name="Hogg, J (Tapton Staff)" userId="786e0518-ab4d-4b0a-ab42-8b561f4e34d4" providerId="ADAL" clId="{0AF6B5CE-0A9C-4070-A2C8-559A0A433DF5}" dt="2019-09-23T13:39:30.310" v="1218" actId="20577"/>
          <ac:spMkLst>
            <pc:docMk/>
            <pc:sldMk cId="3492073526" sldId="294"/>
            <ac:spMk id="2" creationId="{00000000-0000-0000-0000-000000000000}"/>
          </ac:spMkLst>
        </pc:spChg>
        <pc:spChg chg="del mod">
          <ac:chgData name="Hogg, J (Tapton Staff)" userId="786e0518-ab4d-4b0a-ab42-8b561f4e34d4" providerId="ADAL" clId="{0AF6B5CE-0A9C-4070-A2C8-559A0A433DF5}" dt="2019-09-23T08:01:32.597" v="2" actId="26606"/>
          <ac:spMkLst>
            <pc:docMk/>
            <pc:sldMk cId="3492073526" sldId="294"/>
            <ac:spMk id="3" creationId="{00000000-0000-0000-0000-000000000000}"/>
          </ac:spMkLst>
        </pc:spChg>
        <pc:spChg chg="add del">
          <ac:chgData name="Hogg, J (Tapton Staff)" userId="786e0518-ab4d-4b0a-ab42-8b561f4e34d4" providerId="ADAL" clId="{0AF6B5CE-0A9C-4070-A2C8-559A0A433DF5}" dt="2019-09-23T08:01:32.597" v="2" actId="26606"/>
          <ac:spMkLst>
            <pc:docMk/>
            <pc:sldMk cId="3492073526" sldId="294"/>
            <ac:spMk id="8" creationId="{8D70B121-56F4-4848-B38B-182089D909FA}"/>
          </ac:spMkLst>
        </pc:spChg>
        <pc:spChg chg="add">
          <ac:chgData name="Hogg, J (Tapton Staff)" userId="786e0518-ab4d-4b0a-ab42-8b561f4e34d4" providerId="ADAL" clId="{0AF6B5CE-0A9C-4070-A2C8-559A0A433DF5}" dt="2019-09-23T08:01:32.597" v="2" actId="26606"/>
          <ac:spMkLst>
            <pc:docMk/>
            <pc:sldMk cId="3492073526" sldId="294"/>
            <ac:spMk id="17" creationId="{46C2E80F-49A6-4372-B103-219D417A55ED}"/>
          </ac:spMkLst>
        </pc:spChg>
        <pc:graphicFrameChg chg="add mod">
          <ac:chgData name="Hogg, J (Tapton Staff)" userId="786e0518-ab4d-4b0a-ab42-8b561f4e34d4" providerId="ADAL" clId="{0AF6B5CE-0A9C-4070-A2C8-559A0A433DF5}" dt="2019-09-23T10:02:44.248" v="402"/>
          <ac:graphicFrameMkLst>
            <pc:docMk/>
            <pc:sldMk cId="3492073526" sldId="294"/>
            <ac:graphicFrameMk id="12" creationId="{FFD19483-4BD2-444D-B973-39DE5B6D591C}"/>
          </ac:graphicFrameMkLst>
        </pc:graphicFrameChg>
        <pc:cxnChg chg="add del">
          <ac:chgData name="Hogg, J (Tapton Staff)" userId="786e0518-ab4d-4b0a-ab42-8b561f4e34d4" providerId="ADAL" clId="{0AF6B5CE-0A9C-4070-A2C8-559A0A433DF5}" dt="2019-09-23T08:01:32.597" v="2" actId="26606"/>
          <ac:cxnSpMkLst>
            <pc:docMk/>
            <pc:sldMk cId="3492073526" sldId="294"/>
            <ac:cxnSpMk id="10" creationId="{2D72A2C9-F3CA-4216-8BAD-FA4C970C3C4E}"/>
          </ac:cxnSpMkLst>
        </pc:cxnChg>
      </pc:sldChg>
    </pc:docChg>
  </pc:docChgLst>
  <pc:docChgLst>
    <pc:chgData name="Joanne Hogg" userId="786e0518-ab4d-4b0a-ab42-8b561f4e34d4" providerId="ADAL" clId="{56F612AD-0F84-4F74-8197-5661168A5D15}"/>
  </pc:docChgLst>
  <pc:docChgLst>
    <pc:chgData name="Hogg, J (Tapton Staff)" userId="786e0518-ab4d-4b0a-ab42-8b561f4e34d4" providerId="ADAL" clId="{BDD9BA27-7F47-4244-8084-5AD90CFC5AF1}"/>
    <pc:docChg chg="custSel addSld delSld modSld">
      <pc:chgData name="Hogg, J (Tapton Staff)" userId="786e0518-ab4d-4b0a-ab42-8b561f4e34d4" providerId="ADAL" clId="{BDD9BA27-7F47-4244-8084-5AD90CFC5AF1}" dt="2019-07-16T16:52:55.520" v="1894" actId="20577"/>
      <pc:docMkLst>
        <pc:docMk/>
      </pc:docMkLst>
      <pc:sldChg chg="modSp">
        <pc:chgData name="Hogg, J (Tapton Staff)" userId="786e0518-ab4d-4b0a-ab42-8b561f4e34d4" providerId="ADAL" clId="{BDD9BA27-7F47-4244-8084-5AD90CFC5AF1}" dt="2019-07-16T16:52:17.768" v="1786" actId="313"/>
        <pc:sldMkLst>
          <pc:docMk/>
          <pc:sldMk cId="1493655341" sldId="276"/>
        </pc:sldMkLst>
        <pc:spChg chg="mod">
          <ac:chgData name="Hogg, J (Tapton Staff)" userId="786e0518-ab4d-4b0a-ab42-8b561f4e34d4" providerId="ADAL" clId="{BDD9BA27-7F47-4244-8084-5AD90CFC5AF1}" dt="2019-07-16T16:52:17.768" v="1786" actId="313"/>
          <ac:spMkLst>
            <pc:docMk/>
            <pc:sldMk cId="1493655341" sldId="276"/>
            <ac:spMk id="3" creationId="{00000000-0000-0000-0000-000000000000}"/>
          </ac:spMkLst>
        </pc:spChg>
      </pc:sldChg>
      <pc:sldChg chg="modSp">
        <pc:chgData name="Hogg, J (Tapton Staff)" userId="786e0518-ab4d-4b0a-ab42-8b561f4e34d4" providerId="ADAL" clId="{BDD9BA27-7F47-4244-8084-5AD90CFC5AF1}" dt="2019-07-16T16:47:56.441" v="1456" actId="20577"/>
        <pc:sldMkLst>
          <pc:docMk/>
          <pc:sldMk cId="3974185475" sldId="278"/>
        </pc:sldMkLst>
        <pc:spChg chg="mod">
          <ac:chgData name="Hogg, J (Tapton Staff)" userId="786e0518-ab4d-4b0a-ab42-8b561f4e34d4" providerId="ADAL" clId="{BDD9BA27-7F47-4244-8084-5AD90CFC5AF1}" dt="2019-07-16T16:47:56.441" v="1456" actId="20577"/>
          <ac:spMkLst>
            <pc:docMk/>
            <pc:sldMk cId="3974185475" sldId="278"/>
            <ac:spMk id="2" creationId="{00000000-0000-0000-0000-000000000000}"/>
          </ac:spMkLst>
        </pc:spChg>
      </pc:sldChg>
      <pc:sldChg chg="modSp add modNotesTx">
        <pc:chgData name="Hogg, J (Tapton Staff)" userId="786e0518-ab4d-4b0a-ab42-8b561f4e34d4" providerId="ADAL" clId="{BDD9BA27-7F47-4244-8084-5AD90CFC5AF1}" dt="2019-07-16T16:52:55.520" v="1894" actId="20577"/>
        <pc:sldMkLst>
          <pc:docMk/>
          <pc:sldMk cId="778489928" sldId="279"/>
        </pc:sldMkLst>
        <pc:spChg chg="mod">
          <ac:chgData name="Hogg, J (Tapton Staff)" userId="786e0518-ab4d-4b0a-ab42-8b561f4e34d4" providerId="ADAL" clId="{BDD9BA27-7F47-4244-8084-5AD90CFC5AF1}" dt="2019-07-16T16:48:44.034" v="1521" actId="113"/>
          <ac:spMkLst>
            <pc:docMk/>
            <pc:sldMk cId="778489928" sldId="279"/>
            <ac:spMk id="2" creationId="{00000000-0000-0000-0000-000000000000}"/>
          </ac:spMkLst>
        </pc:spChg>
        <pc:spChg chg="mod">
          <ac:chgData name="Hogg, J (Tapton Staff)" userId="786e0518-ab4d-4b0a-ab42-8b561f4e34d4" providerId="ADAL" clId="{BDD9BA27-7F47-4244-8084-5AD90CFC5AF1}" dt="2019-07-16T16:48:40.682" v="1520" actId="255"/>
          <ac:spMkLst>
            <pc:docMk/>
            <pc:sldMk cId="778489928" sldId="279"/>
            <ac:spMk id="3" creationId="{00000000-0000-0000-0000-000000000000}"/>
          </ac:spMkLst>
        </pc:spChg>
      </pc:sldChg>
      <pc:sldChg chg="modSp">
        <pc:chgData name="Hogg, J (Tapton Staff)" userId="786e0518-ab4d-4b0a-ab42-8b561f4e34d4" providerId="ADAL" clId="{BDD9BA27-7F47-4244-8084-5AD90CFC5AF1}" dt="2019-07-16T16:50:02.939" v="1544" actId="20577"/>
        <pc:sldMkLst>
          <pc:docMk/>
          <pc:sldMk cId="798498284" sldId="282"/>
        </pc:sldMkLst>
        <pc:spChg chg="mod">
          <ac:chgData name="Hogg, J (Tapton Staff)" userId="786e0518-ab4d-4b0a-ab42-8b561f4e34d4" providerId="ADAL" clId="{BDD9BA27-7F47-4244-8084-5AD90CFC5AF1}" dt="2019-07-16T16:50:02.939" v="1544" actId="20577"/>
          <ac:spMkLst>
            <pc:docMk/>
            <pc:sldMk cId="798498284" sldId="282"/>
            <ac:spMk id="3" creationId="{00000000-0000-0000-0000-000000000000}"/>
          </ac:spMkLst>
        </pc:spChg>
      </pc:sldChg>
      <pc:sldChg chg="modSp">
        <pc:chgData name="Hogg, J (Tapton Staff)" userId="786e0518-ab4d-4b0a-ab42-8b561f4e34d4" providerId="ADAL" clId="{BDD9BA27-7F47-4244-8084-5AD90CFC5AF1}" dt="2019-07-16T16:51:37.461" v="1785" actId="20577"/>
        <pc:sldMkLst>
          <pc:docMk/>
          <pc:sldMk cId="2348838136" sldId="291"/>
        </pc:sldMkLst>
        <pc:spChg chg="mod">
          <ac:chgData name="Hogg, J (Tapton Staff)" userId="786e0518-ab4d-4b0a-ab42-8b561f4e34d4" providerId="ADAL" clId="{BDD9BA27-7F47-4244-8084-5AD90CFC5AF1}" dt="2019-07-16T16:51:37.461" v="1785" actId="20577"/>
          <ac:spMkLst>
            <pc:docMk/>
            <pc:sldMk cId="2348838136" sldId="291"/>
            <ac:spMk id="6" creationId="{00000000-0000-0000-0000-000000000000}"/>
          </ac:spMkLst>
        </pc:spChg>
      </pc:sldChg>
      <pc:sldChg chg="modSp add modNotesTx">
        <pc:chgData name="Hogg, J (Tapton Staff)" userId="786e0518-ab4d-4b0a-ab42-8b561f4e34d4" providerId="ADAL" clId="{BDD9BA27-7F47-4244-8084-5AD90CFC5AF1}" dt="2019-07-16T16:46:17.153" v="1449" actId="20577"/>
        <pc:sldMkLst>
          <pc:docMk/>
          <pc:sldMk cId="1201882872" sldId="293"/>
        </pc:sldMkLst>
        <pc:spChg chg="mod">
          <ac:chgData name="Hogg, J (Tapton Staff)" userId="786e0518-ab4d-4b0a-ab42-8b561f4e34d4" providerId="ADAL" clId="{BDD9BA27-7F47-4244-8084-5AD90CFC5AF1}" dt="2019-07-16T16:40:32.599" v="234" actId="20577"/>
          <ac:spMkLst>
            <pc:docMk/>
            <pc:sldMk cId="1201882872" sldId="293"/>
            <ac:spMk id="2" creationId="{E5854396-5BBB-4A8A-AD69-6E4237EFA7FD}"/>
          </ac:spMkLst>
        </pc:spChg>
        <pc:spChg chg="mod">
          <ac:chgData name="Hogg, J (Tapton Staff)" userId="786e0518-ab4d-4b0a-ab42-8b561f4e34d4" providerId="ADAL" clId="{BDD9BA27-7F47-4244-8084-5AD90CFC5AF1}" dt="2019-07-16T16:46:17.153" v="1449" actId="20577"/>
          <ac:spMkLst>
            <pc:docMk/>
            <pc:sldMk cId="1201882872" sldId="293"/>
            <ac:spMk id="3" creationId="{A5606E13-12B0-4724-A4C0-E7165D0CDD3D}"/>
          </ac:spMkLst>
        </pc:sp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embeddings/oleObject1.bin"/><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dirty="0"/>
              <a:t>Autumn term</a:t>
            </a:r>
            <a:r>
              <a:rPr lang="en-US" baseline="0" dirty="0"/>
              <a:t> – column addition and subtraction Y3</a:t>
            </a:r>
            <a:endParaRPr lang="en-US" dirty="0"/>
          </a:p>
        </c:rich>
      </c:tx>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barChart>
        <c:barDir val="bar"/>
        <c:grouping val="clustered"/>
        <c:varyColors val="0"/>
        <c:ser>
          <c:idx val="0"/>
          <c:order val="0"/>
          <c:spPr>
            <a:solidFill>
              <a:schemeClr val="accent1"/>
            </a:solidFill>
            <a:ln>
              <a:noFill/>
            </a:ln>
            <a:effectLst/>
          </c:spPr>
          <c:invertIfNegative val="0"/>
          <c:cat>
            <c:strRef>
              <c:f>'[Copy of Kieran long term plan Y3 with assessment and chart to use.xlsx]Sheet1'!$B$2:$B$15</c:f>
              <c:strCache>
                <c:ptCount val="14"/>
                <c:pt idx="0">
                  <c:v>partition numbers with hundreds tens and ones </c:v>
                </c:pt>
                <c:pt idx="1">
                  <c:v>understands that the lay out of + and - in column format is different</c:v>
                </c:pt>
                <c:pt idx="2">
                  <c:v>Can read an addition or subtraction calculation set up in braille column format</c:v>
                </c:pt>
                <c:pt idx="3">
                  <c:v>understands what each digit represents tens, ones etc.</c:v>
                </c:pt>
                <c:pt idx="4">
                  <c:v>braille the column calculation using spacing on perkins to line up each number in correct place </c:v>
                </c:pt>
                <c:pt idx="5">
                  <c:v>braille answer from braille column sum in correct place</c:v>
                </c:pt>
                <c:pt idx="6">
                  <c:v>read the numbers from ones to tens to hundreds and beyond and solve the calculation</c:v>
                </c:pt>
                <c:pt idx="7">
                  <c:v>solves calculations that do not cross the tens hundreds etc barrier </c:v>
                </c:pt>
                <c:pt idx="8">
                  <c:v>understands that in subtraction if the number is too big then they can "borrow"</c:v>
                </c:pt>
                <c:pt idx="9">
                  <c:v>understands that in addition if the number crosses the tens or hundreds etc. barrier they can carry over</c:v>
                </c:pt>
                <c:pt idx="10">
                  <c:v>Uses a tactile marker to represent carrying over in addition calculations</c:v>
                </c:pt>
                <c:pt idx="11">
                  <c:v>uses a tactile marker to represent borrowing in subtraction calculations</c:v>
                </c:pt>
                <c:pt idx="12">
                  <c:v>calculates the answers to addition and subtraction calculations that involve crossing the hundreds/tens/ones barriers </c:v>
                </c:pt>
                <c:pt idx="13">
                  <c:v>Brailles the answers correctly within the calculation</c:v>
                </c:pt>
              </c:strCache>
            </c:strRef>
          </c:cat>
          <c:val>
            <c:numRef>
              <c:f>'[Copy of Kieran long term plan Y3 with assessment and chart to use.xlsx]Sheet1'!$C$2:$C$15</c:f>
              <c:numCache>
                <c:formatCode>General</c:formatCode>
                <c:ptCount val="14"/>
                <c:pt idx="0">
                  <c:v>4</c:v>
                </c:pt>
                <c:pt idx="1">
                  <c:v>4</c:v>
                </c:pt>
                <c:pt idx="2">
                  <c:v>3</c:v>
                </c:pt>
                <c:pt idx="3">
                  <c:v>4</c:v>
                </c:pt>
                <c:pt idx="4">
                  <c:v>3</c:v>
                </c:pt>
                <c:pt idx="5">
                  <c:v>3</c:v>
                </c:pt>
                <c:pt idx="6">
                  <c:v>4</c:v>
                </c:pt>
                <c:pt idx="7">
                  <c:v>4</c:v>
                </c:pt>
                <c:pt idx="8">
                  <c:v>2</c:v>
                </c:pt>
                <c:pt idx="9">
                  <c:v>2</c:v>
                </c:pt>
                <c:pt idx="10">
                  <c:v>1</c:v>
                </c:pt>
                <c:pt idx="11">
                  <c:v>1</c:v>
                </c:pt>
                <c:pt idx="12">
                  <c:v>2</c:v>
                </c:pt>
                <c:pt idx="13">
                  <c:v>2</c:v>
                </c:pt>
              </c:numCache>
            </c:numRef>
          </c:val>
          <c:extLst xmlns:c16r2="http://schemas.microsoft.com/office/drawing/2015/06/chart">
            <c:ext xmlns:c16="http://schemas.microsoft.com/office/drawing/2014/chart" uri="{C3380CC4-5D6E-409C-BE32-E72D297353CC}">
              <c16:uniqueId val="{00000000-06AC-4E14-9B81-3FF9EF5CD204}"/>
            </c:ext>
          </c:extLst>
        </c:ser>
        <c:dLbls>
          <c:showLegendKey val="0"/>
          <c:showVal val="0"/>
          <c:showCatName val="0"/>
          <c:showSerName val="0"/>
          <c:showPercent val="0"/>
          <c:showBubbleSize val="0"/>
        </c:dLbls>
        <c:gapWidth val="182"/>
        <c:axId val="457037312"/>
        <c:axId val="457038096"/>
      </c:barChart>
      <c:catAx>
        <c:axId val="457037312"/>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57038096"/>
        <c:crosses val="autoZero"/>
        <c:auto val="1"/>
        <c:lblAlgn val="ctr"/>
        <c:lblOffset val="100"/>
        <c:noMultiLvlLbl val="0"/>
      </c:catAx>
      <c:valAx>
        <c:axId val="457038096"/>
        <c:scaling>
          <c:orientation val="minMax"/>
          <c:max val="4"/>
        </c:scaling>
        <c:delete val="0"/>
        <c:axPos val="t"/>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457037312"/>
        <c:crosses val="autoZero"/>
        <c:crossBetween val="between"/>
        <c:majorUnit val="1"/>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acrossLinear" id="2">
  <a:schemeClr val="accent1"/>
  <a:schemeClr val="accent2"/>
  <a:schemeClr val="accent3"/>
  <a:schemeClr val="accent4"/>
  <a:schemeClr val="accent5"/>
  <a:schemeClr val="accent6"/>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5.svg"/></Relationships>
</file>

<file path=ppt/diagrams/_rels/data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svg"/><Relationship Id="rId1" Type="http://schemas.openxmlformats.org/officeDocument/2006/relationships/image" Target="../media/image9.png"/><Relationship Id="rId6" Type="http://schemas.openxmlformats.org/officeDocument/2006/relationships/image" Target="../media/image5.svg"/><Relationship Id="rId5" Type="http://schemas.openxmlformats.org/officeDocument/2006/relationships/image" Target="../media/image11.png"/><Relationship Id="rId4" Type="http://schemas.openxmlformats.org/officeDocument/2006/relationships/image" Target="../media/image3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svg"/><Relationship Id="rId1" Type="http://schemas.openxmlformats.org/officeDocument/2006/relationships/image" Target="../media/image2.png"/><Relationship Id="rId6" Type="http://schemas.openxmlformats.org/officeDocument/2006/relationships/image" Target="../media/image7.svg"/><Relationship Id="rId5" Type="http://schemas.openxmlformats.org/officeDocument/2006/relationships/image" Target="../media/image4.png"/><Relationship Id="rId4" Type="http://schemas.openxmlformats.org/officeDocument/2006/relationships/image" Target="../media/image5.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8.svg"/><Relationship Id="rId1" Type="http://schemas.openxmlformats.org/officeDocument/2006/relationships/image" Target="../media/image9.png"/><Relationship Id="rId6" Type="http://schemas.openxmlformats.org/officeDocument/2006/relationships/image" Target="../media/image5.svg"/><Relationship Id="rId5" Type="http://schemas.openxmlformats.org/officeDocument/2006/relationships/image" Target="../media/image11.png"/><Relationship Id="rId4" Type="http://schemas.openxmlformats.org/officeDocument/2006/relationships/image" Target="../media/image30.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F38693-8A35-4F5D-A4E5-C1E82120ED8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D9946234-3B87-4040-ABD7-12ADF34A9F3B}">
      <dgm:prSet custT="1"/>
      <dgm:spPr/>
      <dgm:t>
        <a:bodyPr/>
        <a:lstStyle/>
        <a:p>
          <a:r>
            <a:rPr lang="en-GB" sz="2400" dirty="0"/>
            <a:t>How do VI specialist skills relate to mainstream measures?</a:t>
          </a:r>
          <a:endParaRPr lang="en-US" sz="2400" dirty="0"/>
        </a:p>
      </dgm:t>
    </dgm:pt>
    <dgm:pt modelId="{BABE8147-A357-4DFA-A18E-4FB00C2CD7B0}" type="parTrans" cxnId="{7629D6DC-EEE2-4ACD-B637-4514FD72D33E}">
      <dgm:prSet/>
      <dgm:spPr/>
      <dgm:t>
        <a:bodyPr/>
        <a:lstStyle/>
        <a:p>
          <a:endParaRPr lang="en-US"/>
        </a:p>
      </dgm:t>
    </dgm:pt>
    <dgm:pt modelId="{E4CD28DC-96BD-4ADE-B3AC-C1198E730B63}" type="sibTrans" cxnId="{7629D6DC-EEE2-4ACD-B637-4514FD72D33E}">
      <dgm:prSet/>
      <dgm:spPr/>
      <dgm:t>
        <a:bodyPr/>
        <a:lstStyle/>
        <a:p>
          <a:endParaRPr lang="en-US"/>
        </a:p>
      </dgm:t>
    </dgm:pt>
    <dgm:pt modelId="{AA4F4EDC-80DA-4F0E-A501-6FCB60F927B4}">
      <dgm:prSet custT="1"/>
      <dgm:spPr/>
      <dgm:t>
        <a:bodyPr/>
        <a:lstStyle/>
        <a:p>
          <a:r>
            <a:rPr lang="en-GB" sz="2400" dirty="0"/>
            <a:t>How can we quantify what QTVI teaching achieves, and what student outcomes are a direct result of this?</a:t>
          </a:r>
          <a:endParaRPr lang="en-US" sz="2400" dirty="0"/>
        </a:p>
      </dgm:t>
    </dgm:pt>
    <dgm:pt modelId="{5D1B2896-B04A-4599-9393-4908C3E473F7}" type="parTrans" cxnId="{BF403463-35E0-44E8-B0EB-923E02F79E83}">
      <dgm:prSet/>
      <dgm:spPr/>
      <dgm:t>
        <a:bodyPr/>
        <a:lstStyle/>
        <a:p>
          <a:endParaRPr lang="en-US"/>
        </a:p>
      </dgm:t>
    </dgm:pt>
    <dgm:pt modelId="{080F77B4-1DCC-4D83-8239-8D1702028426}" type="sibTrans" cxnId="{BF403463-35E0-44E8-B0EB-923E02F79E83}">
      <dgm:prSet/>
      <dgm:spPr/>
      <dgm:t>
        <a:bodyPr/>
        <a:lstStyle/>
        <a:p>
          <a:endParaRPr lang="en-US"/>
        </a:p>
      </dgm:t>
    </dgm:pt>
    <dgm:pt modelId="{6EA78B89-F503-47E2-9FE6-3CE13A23DBFD}">
      <dgm:prSet custT="1"/>
      <dgm:spPr/>
      <dgm:t>
        <a:bodyPr/>
        <a:lstStyle/>
        <a:p>
          <a:r>
            <a:rPr lang="en-GB" sz="2000" dirty="0"/>
            <a:t>How do we take into account the unique learning needs of severely sight impaired students whilst still working towards mainstream curriculum outcomes?</a:t>
          </a:r>
          <a:endParaRPr lang="en-US" sz="2000" dirty="0"/>
        </a:p>
      </dgm:t>
    </dgm:pt>
    <dgm:pt modelId="{A1600F8F-B957-45DB-902A-2FF2D3CF18E4}" type="parTrans" cxnId="{0CFF86FA-ADE9-4E6F-8197-90394DF06A99}">
      <dgm:prSet/>
      <dgm:spPr/>
      <dgm:t>
        <a:bodyPr/>
        <a:lstStyle/>
        <a:p>
          <a:endParaRPr lang="en-US"/>
        </a:p>
      </dgm:t>
    </dgm:pt>
    <dgm:pt modelId="{EBAD65E5-6AD9-4628-97E7-01C160AF3020}" type="sibTrans" cxnId="{0CFF86FA-ADE9-4E6F-8197-90394DF06A99}">
      <dgm:prSet/>
      <dgm:spPr/>
      <dgm:t>
        <a:bodyPr/>
        <a:lstStyle/>
        <a:p>
          <a:endParaRPr lang="en-US"/>
        </a:p>
      </dgm:t>
    </dgm:pt>
    <dgm:pt modelId="{B0E650F9-897B-42DD-B05C-D8C1D6C4539E}" type="pres">
      <dgm:prSet presAssocID="{ADF38693-8A35-4F5D-A4E5-C1E82120ED82}" presName="root" presStyleCnt="0">
        <dgm:presLayoutVars>
          <dgm:dir/>
          <dgm:resizeHandles val="exact"/>
        </dgm:presLayoutVars>
      </dgm:prSet>
      <dgm:spPr/>
      <dgm:t>
        <a:bodyPr/>
        <a:lstStyle/>
        <a:p>
          <a:endParaRPr lang="en-GB"/>
        </a:p>
      </dgm:t>
    </dgm:pt>
    <dgm:pt modelId="{264B31A2-2C19-4A22-AF42-2788EAF9682C}" type="pres">
      <dgm:prSet presAssocID="{D9946234-3B87-4040-ABD7-12ADF34A9F3B}" presName="compNode" presStyleCnt="0"/>
      <dgm:spPr/>
    </dgm:pt>
    <dgm:pt modelId="{65D2BBB2-CD78-43BB-9E8B-9B9B26B9DD2B}" type="pres">
      <dgm:prSet presAssocID="{D9946234-3B87-4040-ABD7-12ADF34A9F3B}" presName="bgRect" presStyleLbl="bgShp" presStyleIdx="0" presStyleCnt="3"/>
      <dgm:spPr/>
    </dgm:pt>
    <dgm:pt modelId="{8ED6FCEB-1004-42C6-83C9-E4156E93993B}" type="pres">
      <dgm:prSet presAssocID="{D9946234-3B87-4040-ABD7-12ADF34A9F3B}"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Questions"/>
        </a:ext>
      </dgm:extLst>
    </dgm:pt>
    <dgm:pt modelId="{BDBAA981-9550-4BDE-8888-4ABACD08933E}" type="pres">
      <dgm:prSet presAssocID="{D9946234-3B87-4040-ABD7-12ADF34A9F3B}" presName="spaceRect" presStyleCnt="0"/>
      <dgm:spPr/>
    </dgm:pt>
    <dgm:pt modelId="{C595E5DB-74BF-421D-BEDA-A3E20ECBA5E2}" type="pres">
      <dgm:prSet presAssocID="{D9946234-3B87-4040-ABD7-12ADF34A9F3B}" presName="parTx" presStyleLbl="revTx" presStyleIdx="0" presStyleCnt="3">
        <dgm:presLayoutVars>
          <dgm:chMax val="0"/>
          <dgm:chPref val="0"/>
        </dgm:presLayoutVars>
      </dgm:prSet>
      <dgm:spPr/>
      <dgm:t>
        <a:bodyPr/>
        <a:lstStyle/>
        <a:p>
          <a:endParaRPr lang="en-GB"/>
        </a:p>
      </dgm:t>
    </dgm:pt>
    <dgm:pt modelId="{0687125F-DE4E-431A-AD64-AEB79A04EDE5}" type="pres">
      <dgm:prSet presAssocID="{E4CD28DC-96BD-4ADE-B3AC-C1198E730B63}" presName="sibTrans" presStyleCnt="0"/>
      <dgm:spPr/>
    </dgm:pt>
    <dgm:pt modelId="{4888DB81-4E95-46B7-96F3-9281132B5E1D}" type="pres">
      <dgm:prSet presAssocID="{AA4F4EDC-80DA-4F0E-A501-6FCB60F927B4}" presName="compNode" presStyleCnt="0"/>
      <dgm:spPr/>
    </dgm:pt>
    <dgm:pt modelId="{4E479836-9B7E-479A-8042-F122A397CF76}" type="pres">
      <dgm:prSet presAssocID="{AA4F4EDC-80DA-4F0E-A501-6FCB60F927B4}" presName="bgRect" presStyleLbl="bgShp" presStyleIdx="1" presStyleCnt="3" custLinFactNeighborX="0" custLinFactNeighborY="4602"/>
      <dgm:spPr/>
    </dgm:pt>
    <dgm:pt modelId="{A23E1F6E-4E33-4A0B-A29C-FE8185AA92E4}" type="pres">
      <dgm:prSet presAssocID="{AA4F4EDC-80DA-4F0E-A501-6FCB60F927B4}"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Classroom"/>
        </a:ext>
      </dgm:extLst>
    </dgm:pt>
    <dgm:pt modelId="{29D7D051-9547-437B-BD20-E22C277035AE}" type="pres">
      <dgm:prSet presAssocID="{AA4F4EDC-80DA-4F0E-A501-6FCB60F927B4}" presName="spaceRect" presStyleCnt="0"/>
      <dgm:spPr/>
    </dgm:pt>
    <dgm:pt modelId="{A260B235-A49A-4E76-B2CA-88E21B2104CB}" type="pres">
      <dgm:prSet presAssocID="{AA4F4EDC-80DA-4F0E-A501-6FCB60F927B4}" presName="parTx" presStyleLbl="revTx" presStyleIdx="1" presStyleCnt="3">
        <dgm:presLayoutVars>
          <dgm:chMax val="0"/>
          <dgm:chPref val="0"/>
        </dgm:presLayoutVars>
      </dgm:prSet>
      <dgm:spPr/>
      <dgm:t>
        <a:bodyPr/>
        <a:lstStyle/>
        <a:p>
          <a:endParaRPr lang="en-GB"/>
        </a:p>
      </dgm:t>
    </dgm:pt>
    <dgm:pt modelId="{A4A2E84C-451B-4FCA-85B5-F1D4A7FB37B9}" type="pres">
      <dgm:prSet presAssocID="{080F77B4-1DCC-4D83-8239-8D1702028426}" presName="sibTrans" presStyleCnt="0"/>
      <dgm:spPr/>
    </dgm:pt>
    <dgm:pt modelId="{6D3183F9-EE37-4905-BDE2-78DDA609BFA3}" type="pres">
      <dgm:prSet presAssocID="{6EA78B89-F503-47E2-9FE6-3CE13A23DBFD}" presName="compNode" presStyleCnt="0"/>
      <dgm:spPr/>
    </dgm:pt>
    <dgm:pt modelId="{9B9DE4BB-7ADB-454E-8314-997A78806048}" type="pres">
      <dgm:prSet presAssocID="{6EA78B89-F503-47E2-9FE6-3CE13A23DBFD}" presName="bgRect" presStyleLbl="bgShp" presStyleIdx="2" presStyleCnt="3"/>
      <dgm:spPr/>
    </dgm:pt>
    <dgm:pt modelId="{9E0A1EE0-D49E-4F9E-98B7-EBFE801094F4}" type="pres">
      <dgm:prSet presAssocID="{6EA78B89-F503-47E2-9FE6-3CE13A23DBF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Braille"/>
        </a:ext>
      </dgm:extLst>
    </dgm:pt>
    <dgm:pt modelId="{EF1D82D4-851A-441F-9976-962924E9533F}" type="pres">
      <dgm:prSet presAssocID="{6EA78B89-F503-47E2-9FE6-3CE13A23DBFD}" presName="spaceRect" presStyleCnt="0"/>
      <dgm:spPr/>
    </dgm:pt>
    <dgm:pt modelId="{D738BE5F-3B8B-49D0-9840-C59EA0A37769}" type="pres">
      <dgm:prSet presAssocID="{6EA78B89-F503-47E2-9FE6-3CE13A23DBFD}" presName="parTx" presStyleLbl="revTx" presStyleIdx="2" presStyleCnt="3" custScaleX="112496">
        <dgm:presLayoutVars>
          <dgm:chMax val="0"/>
          <dgm:chPref val="0"/>
        </dgm:presLayoutVars>
      </dgm:prSet>
      <dgm:spPr/>
      <dgm:t>
        <a:bodyPr/>
        <a:lstStyle/>
        <a:p>
          <a:endParaRPr lang="en-GB"/>
        </a:p>
      </dgm:t>
    </dgm:pt>
  </dgm:ptLst>
  <dgm:cxnLst>
    <dgm:cxn modelId="{7629D6DC-EEE2-4ACD-B637-4514FD72D33E}" srcId="{ADF38693-8A35-4F5D-A4E5-C1E82120ED82}" destId="{D9946234-3B87-4040-ABD7-12ADF34A9F3B}" srcOrd="0" destOrd="0" parTransId="{BABE8147-A357-4DFA-A18E-4FB00C2CD7B0}" sibTransId="{E4CD28DC-96BD-4ADE-B3AC-C1198E730B63}"/>
    <dgm:cxn modelId="{0CFF86FA-ADE9-4E6F-8197-90394DF06A99}" srcId="{ADF38693-8A35-4F5D-A4E5-C1E82120ED82}" destId="{6EA78B89-F503-47E2-9FE6-3CE13A23DBFD}" srcOrd="2" destOrd="0" parTransId="{A1600F8F-B957-45DB-902A-2FF2D3CF18E4}" sibTransId="{EBAD65E5-6AD9-4628-97E7-01C160AF3020}"/>
    <dgm:cxn modelId="{DFDC0CF8-E69D-46F6-A465-7A574E2063DC}" type="presOf" srcId="{D9946234-3B87-4040-ABD7-12ADF34A9F3B}" destId="{C595E5DB-74BF-421D-BEDA-A3E20ECBA5E2}" srcOrd="0" destOrd="0" presId="urn:microsoft.com/office/officeart/2018/2/layout/IconVerticalSolidList"/>
    <dgm:cxn modelId="{BF403463-35E0-44E8-B0EB-923E02F79E83}" srcId="{ADF38693-8A35-4F5D-A4E5-C1E82120ED82}" destId="{AA4F4EDC-80DA-4F0E-A501-6FCB60F927B4}" srcOrd="1" destOrd="0" parTransId="{5D1B2896-B04A-4599-9393-4908C3E473F7}" sibTransId="{080F77B4-1DCC-4D83-8239-8D1702028426}"/>
    <dgm:cxn modelId="{5667D6D2-AAC4-41DA-93E8-82F52DC214A4}" type="presOf" srcId="{ADF38693-8A35-4F5D-A4E5-C1E82120ED82}" destId="{B0E650F9-897B-42DD-B05C-D8C1D6C4539E}" srcOrd="0" destOrd="0" presId="urn:microsoft.com/office/officeart/2018/2/layout/IconVerticalSolidList"/>
    <dgm:cxn modelId="{5BA65939-84E5-4EAD-BD79-BAA68E4A12F5}" type="presOf" srcId="{6EA78B89-F503-47E2-9FE6-3CE13A23DBFD}" destId="{D738BE5F-3B8B-49D0-9840-C59EA0A37769}" srcOrd="0" destOrd="0" presId="urn:microsoft.com/office/officeart/2018/2/layout/IconVerticalSolidList"/>
    <dgm:cxn modelId="{519EDF74-4502-46F6-BE40-5D8CEE5D0363}" type="presOf" srcId="{AA4F4EDC-80DA-4F0E-A501-6FCB60F927B4}" destId="{A260B235-A49A-4E76-B2CA-88E21B2104CB}" srcOrd="0" destOrd="0" presId="urn:microsoft.com/office/officeart/2018/2/layout/IconVerticalSolidList"/>
    <dgm:cxn modelId="{FAE2C8DF-ED6C-44EB-9A71-37D19725EDA7}" type="presParOf" srcId="{B0E650F9-897B-42DD-B05C-D8C1D6C4539E}" destId="{264B31A2-2C19-4A22-AF42-2788EAF9682C}" srcOrd="0" destOrd="0" presId="urn:microsoft.com/office/officeart/2018/2/layout/IconVerticalSolidList"/>
    <dgm:cxn modelId="{51D59D85-77C9-46A8-8C7B-93161C976152}" type="presParOf" srcId="{264B31A2-2C19-4A22-AF42-2788EAF9682C}" destId="{65D2BBB2-CD78-43BB-9E8B-9B9B26B9DD2B}" srcOrd="0" destOrd="0" presId="urn:microsoft.com/office/officeart/2018/2/layout/IconVerticalSolidList"/>
    <dgm:cxn modelId="{C1D1FDC0-0EB9-4CC1-9EAA-EBF6BA95A257}" type="presParOf" srcId="{264B31A2-2C19-4A22-AF42-2788EAF9682C}" destId="{8ED6FCEB-1004-42C6-83C9-E4156E93993B}" srcOrd="1" destOrd="0" presId="urn:microsoft.com/office/officeart/2018/2/layout/IconVerticalSolidList"/>
    <dgm:cxn modelId="{07333543-03A1-41DD-978F-73A519BA49DD}" type="presParOf" srcId="{264B31A2-2C19-4A22-AF42-2788EAF9682C}" destId="{BDBAA981-9550-4BDE-8888-4ABACD08933E}" srcOrd="2" destOrd="0" presId="urn:microsoft.com/office/officeart/2018/2/layout/IconVerticalSolidList"/>
    <dgm:cxn modelId="{3F780D8D-6D57-4B30-9F33-94A64B39A636}" type="presParOf" srcId="{264B31A2-2C19-4A22-AF42-2788EAF9682C}" destId="{C595E5DB-74BF-421D-BEDA-A3E20ECBA5E2}" srcOrd="3" destOrd="0" presId="urn:microsoft.com/office/officeart/2018/2/layout/IconVerticalSolidList"/>
    <dgm:cxn modelId="{7CBA52F2-0767-4624-9D46-AFB202A6EECB}" type="presParOf" srcId="{B0E650F9-897B-42DD-B05C-D8C1D6C4539E}" destId="{0687125F-DE4E-431A-AD64-AEB79A04EDE5}" srcOrd="1" destOrd="0" presId="urn:microsoft.com/office/officeart/2018/2/layout/IconVerticalSolidList"/>
    <dgm:cxn modelId="{92579535-F2F5-4C53-9D84-35CF1F612038}" type="presParOf" srcId="{B0E650F9-897B-42DD-B05C-D8C1D6C4539E}" destId="{4888DB81-4E95-46B7-96F3-9281132B5E1D}" srcOrd="2" destOrd="0" presId="urn:microsoft.com/office/officeart/2018/2/layout/IconVerticalSolidList"/>
    <dgm:cxn modelId="{02D8AF4C-BDFE-4717-8A94-69B059F1A0AF}" type="presParOf" srcId="{4888DB81-4E95-46B7-96F3-9281132B5E1D}" destId="{4E479836-9B7E-479A-8042-F122A397CF76}" srcOrd="0" destOrd="0" presId="urn:microsoft.com/office/officeart/2018/2/layout/IconVerticalSolidList"/>
    <dgm:cxn modelId="{31DFE9CE-08EA-4B93-9CE2-9EEF861D060D}" type="presParOf" srcId="{4888DB81-4E95-46B7-96F3-9281132B5E1D}" destId="{A23E1F6E-4E33-4A0B-A29C-FE8185AA92E4}" srcOrd="1" destOrd="0" presId="urn:microsoft.com/office/officeart/2018/2/layout/IconVerticalSolidList"/>
    <dgm:cxn modelId="{13D4AB09-A4C4-43B3-B16B-ADB6A43FE6B2}" type="presParOf" srcId="{4888DB81-4E95-46B7-96F3-9281132B5E1D}" destId="{29D7D051-9547-437B-BD20-E22C277035AE}" srcOrd="2" destOrd="0" presId="urn:microsoft.com/office/officeart/2018/2/layout/IconVerticalSolidList"/>
    <dgm:cxn modelId="{9A72183C-BD56-44CA-ACC8-5FD4D0227F4C}" type="presParOf" srcId="{4888DB81-4E95-46B7-96F3-9281132B5E1D}" destId="{A260B235-A49A-4E76-B2CA-88E21B2104CB}" srcOrd="3" destOrd="0" presId="urn:microsoft.com/office/officeart/2018/2/layout/IconVerticalSolidList"/>
    <dgm:cxn modelId="{B6C95D04-0710-4111-8711-CE739EB38C35}" type="presParOf" srcId="{B0E650F9-897B-42DD-B05C-D8C1D6C4539E}" destId="{A4A2E84C-451B-4FCA-85B5-F1D4A7FB37B9}" srcOrd="3" destOrd="0" presId="urn:microsoft.com/office/officeart/2018/2/layout/IconVerticalSolidList"/>
    <dgm:cxn modelId="{2CB1E66E-A57D-4243-8F7A-66D98F579A4A}" type="presParOf" srcId="{B0E650F9-897B-42DD-B05C-D8C1D6C4539E}" destId="{6D3183F9-EE37-4905-BDE2-78DDA609BFA3}" srcOrd="4" destOrd="0" presId="urn:microsoft.com/office/officeart/2018/2/layout/IconVerticalSolidList"/>
    <dgm:cxn modelId="{65FEA7A4-70D7-48C1-8D8C-4D714FF93EA7}" type="presParOf" srcId="{6D3183F9-EE37-4905-BDE2-78DDA609BFA3}" destId="{9B9DE4BB-7ADB-454E-8314-997A78806048}" srcOrd="0" destOrd="0" presId="urn:microsoft.com/office/officeart/2018/2/layout/IconVerticalSolidList"/>
    <dgm:cxn modelId="{F5646BEF-1B62-4FE7-93B9-1FEA05A86631}" type="presParOf" srcId="{6D3183F9-EE37-4905-BDE2-78DDA609BFA3}" destId="{9E0A1EE0-D49E-4F9E-98B7-EBFE801094F4}" srcOrd="1" destOrd="0" presId="urn:microsoft.com/office/officeart/2018/2/layout/IconVerticalSolidList"/>
    <dgm:cxn modelId="{2A21C1EF-BC9B-4EA3-A03B-CDBBBEB5172E}" type="presParOf" srcId="{6D3183F9-EE37-4905-BDE2-78DDA609BFA3}" destId="{EF1D82D4-851A-441F-9976-962924E9533F}" srcOrd="2" destOrd="0" presId="urn:microsoft.com/office/officeart/2018/2/layout/IconVerticalSolidList"/>
    <dgm:cxn modelId="{36155EEF-840B-47F8-BD42-96465B546083}" type="presParOf" srcId="{6D3183F9-EE37-4905-BDE2-78DDA609BFA3}" destId="{D738BE5F-3B8B-49D0-9840-C59EA0A3776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0C98BDB-A7C8-47B8-911F-E7D55FABA737}"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0DABD9A3-6493-40B9-9755-2DBF775D6606}">
      <dgm:prSet/>
      <dgm:spPr/>
      <dgm:t>
        <a:bodyPr/>
        <a:lstStyle/>
        <a:p>
          <a:r>
            <a:rPr lang="en-GB"/>
            <a:t>Map small steps of progress for non sighted students across to national curriculum descriptors. </a:t>
          </a:r>
          <a:endParaRPr lang="en-US"/>
        </a:p>
      </dgm:t>
    </dgm:pt>
    <dgm:pt modelId="{B3F72850-91D7-41EF-8163-81B52EE359B5}" type="parTrans" cxnId="{8BBE93C8-17EA-4080-A625-8F21B6D72D43}">
      <dgm:prSet/>
      <dgm:spPr/>
      <dgm:t>
        <a:bodyPr/>
        <a:lstStyle/>
        <a:p>
          <a:endParaRPr lang="en-US"/>
        </a:p>
      </dgm:t>
    </dgm:pt>
    <dgm:pt modelId="{26F3E534-9770-4385-B9A5-1DD3174E1D3E}" type="sibTrans" cxnId="{8BBE93C8-17EA-4080-A625-8F21B6D72D43}">
      <dgm:prSet/>
      <dgm:spPr/>
      <dgm:t>
        <a:bodyPr/>
        <a:lstStyle/>
        <a:p>
          <a:endParaRPr lang="en-US"/>
        </a:p>
      </dgm:t>
    </dgm:pt>
    <dgm:pt modelId="{8ACAF1D0-6752-4D5E-960E-2EB54ABA5D97}">
      <dgm:prSet/>
      <dgm:spPr/>
      <dgm:t>
        <a:bodyPr/>
        <a:lstStyle/>
        <a:p>
          <a:r>
            <a:rPr lang="en-GB" dirty="0"/>
            <a:t>Provides common language to discuss progress with mainstream staff. </a:t>
          </a:r>
          <a:endParaRPr lang="en-US" dirty="0"/>
        </a:p>
      </dgm:t>
    </dgm:pt>
    <dgm:pt modelId="{572055C5-3617-4B5C-B32A-566DAACA0AD7}" type="parTrans" cxnId="{80E07A2B-690C-4F16-9D75-0EB95485DD60}">
      <dgm:prSet/>
      <dgm:spPr/>
      <dgm:t>
        <a:bodyPr/>
        <a:lstStyle/>
        <a:p>
          <a:endParaRPr lang="en-US"/>
        </a:p>
      </dgm:t>
    </dgm:pt>
    <dgm:pt modelId="{33A198CA-5AE4-48EA-8CC3-F4A3F4E30EAC}" type="sibTrans" cxnId="{80E07A2B-690C-4F16-9D75-0EB95485DD60}">
      <dgm:prSet/>
      <dgm:spPr/>
      <dgm:t>
        <a:bodyPr/>
        <a:lstStyle/>
        <a:p>
          <a:endParaRPr lang="en-US"/>
        </a:p>
      </dgm:t>
    </dgm:pt>
    <dgm:pt modelId="{E4570230-15BC-404A-BF5C-57F33777D2EC}">
      <dgm:prSet/>
      <dgm:spPr/>
      <dgm:t>
        <a:bodyPr/>
        <a:lstStyle/>
        <a:p>
          <a:r>
            <a:rPr lang="en-GB"/>
            <a:t>Framework to set smart targets and measurable achievable outcomes</a:t>
          </a:r>
          <a:endParaRPr lang="en-US"/>
        </a:p>
      </dgm:t>
    </dgm:pt>
    <dgm:pt modelId="{8CD1AB01-5E4F-43F2-A467-B04091740F9B}" type="parTrans" cxnId="{C718EF63-F558-4023-8B6A-89ABE3D06AC8}">
      <dgm:prSet/>
      <dgm:spPr/>
      <dgm:t>
        <a:bodyPr/>
        <a:lstStyle/>
        <a:p>
          <a:endParaRPr lang="en-US"/>
        </a:p>
      </dgm:t>
    </dgm:pt>
    <dgm:pt modelId="{756CD95C-F642-44AD-9E5D-89107854AE15}" type="sibTrans" cxnId="{C718EF63-F558-4023-8B6A-89ABE3D06AC8}">
      <dgm:prSet/>
      <dgm:spPr/>
      <dgm:t>
        <a:bodyPr/>
        <a:lstStyle/>
        <a:p>
          <a:endParaRPr lang="en-US"/>
        </a:p>
      </dgm:t>
    </dgm:pt>
    <dgm:pt modelId="{D07EF5E3-1229-4FCD-9D36-7FC0A36B9898}">
      <dgm:prSet/>
      <dgm:spPr/>
      <dgm:t>
        <a:bodyPr/>
        <a:lstStyle/>
        <a:p>
          <a:r>
            <a:rPr lang="en-GB"/>
            <a:t>Provides accurate measurable information on individual pupil progress and service impact. </a:t>
          </a:r>
          <a:endParaRPr lang="en-US"/>
        </a:p>
      </dgm:t>
    </dgm:pt>
    <dgm:pt modelId="{0365C3C4-794A-4F3C-B46B-0BA4E5E9466A}" type="parTrans" cxnId="{553FBE4E-D0F0-4E15-BB8F-AF4A8873F544}">
      <dgm:prSet/>
      <dgm:spPr/>
      <dgm:t>
        <a:bodyPr/>
        <a:lstStyle/>
        <a:p>
          <a:endParaRPr lang="en-US"/>
        </a:p>
      </dgm:t>
    </dgm:pt>
    <dgm:pt modelId="{7E9DACF5-B2B4-4382-8D81-54A1B99A181D}" type="sibTrans" cxnId="{553FBE4E-D0F0-4E15-BB8F-AF4A8873F544}">
      <dgm:prSet/>
      <dgm:spPr/>
      <dgm:t>
        <a:bodyPr/>
        <a:lstStyle/>
        <a:p>
          <a:endParaRPr lang="en-US"/>
        </a:p>
      </dgm:t>
    </dgm:pt>
    <dgm:pt modelId="{2820E252-CC2B-4A78-95B1-29033B8F9741}">
      <dgm:prSet/>
      <dgm:spPr/>
      <dgm:t>
        <a:bodyPr/>
        <a:lstStyle/>
        <a:p>
          <a:r>
            <a:rPr lang="en-GB" dirty="0"/>
            <a:t>Termly summative assessment of intervention teaching linked to curriculum and specialist skills learning.</a:t>
          </a:r>
          <a:endParaRPr lang="en-US" dirty="0"/>
        </a:p>
      </dgm:t>
    </dgm:pt>
    <dgm:pt modelId="{97445062-05EE-4F9B-B3F8-9F2E131CA9B2}" type="parTrans" cxnId="{A2825CA3-337F-4DB7-8FC4-1A36F7B05812}">
      <dgm:prSet/>
      <dgm:spPr/>
      <dgm:t>
        <a:bodyPr/>
        <a:lstStyle/>
        <a:p>
          <a:endParaRPr lang="en-US"/>
        </a:p>
      </dgm:t>
    </dgm:pt>
    <dgm:pt modelId="{15FA1A8F-5106-4C3F-9FA9-DD98E94F690F}" type="sibTrans" cxnId="{A2825CA3-337F-4DB7-8FC4-1A36F7B05812}">
      <dgm:prSet/>
      <dgm:spPr/>
      <dgm:t>
        <a:bodyPr/>
        <a:lstStyle/>
        <a:p>
          <a:endParaRPr lang="en-US"/>
        </a:p>
      </dgm:t>
    </dgm:pt>
    <dgm:pt modelId="{B9D7ABA6-B20D-4A22-914B-B3900D219DDA}">
      <dgm:prSet/>
      <dgm:spPr/>
      <dgm:t>
        <a:bodyPr/>
        <a:lstStyle/>
        <a:p>
          <a:r>
            <a:rPr lang="en-GB" dirty="0"/>
            <a:t>Numerical values show progress towards independence and mastery of curriculum and specialist skill.</a:t>
          </a:r>
          <a:endParaRPr lang="en-US" dirty="0"/>
        </a:p>
      </dgm:t>
    </dgm:pt>
    <dgm:pt modelId="{F35CEE55-0060-43CE-A721-458DE4309CC3}" type="parTrans" cxnId="{40D45682-0BFD-4139-896C-075012674D69}">
      <dgm:prSet/>
      <dgm:spPr/>
      <dgm:t>
        <a:bodyPr/>
        <a:lstStyle/>
        <a:p>
          <a:endParaRPr lang="en-US"/>
        </a:p>
      </dgm:t>
    </dgm:pt>
    <dgm:pt modelId="{1BBCFE8A-509C-4CA7-A320-FAA683371582}" type="sibTrans" cxnId="{40D45682-0BFD-4139-896C-075012674D69}">
      <dgm:prSet/>
      <dgm:spPr/>
      <dgm:t>
        <a:bodyPr/>
        <a:lstStyle/>
        <a:p>
          <a:endParaRPr lang="en-US"/>
        </a:p>
      </dgm:t>
    </dgm:pt>
    <dgm:pt modelId="{F1215BB3-E900-4FEB-B595-BFD1631091C4}" type="pres">
      <dgm:prSet presAssocID="{F0C98BDB-A7C8-47B8-911F-E7D55FABA737}" presName="diagram" presStyleCnt="0">
        <dgm:presLayoutVars>
          <dgm:dir/>
          <dgm:resizeHandles val="exact"/>
        </dgm:presLayoutVars>
      </dgm:prSet>
      <dgm:spPr/>
      <dgm:t>
        <a:bodyPr/>
        <a:lstStyle/>
        <a:p>
          <a:endParaRPr lang="en-GB"/>
        </a:p>
      </dgm:t>
    </dgm:pt>
    <dgm:pt modelId="{352FF0A3-566C-4F87-A5D5-74471E93FC11}" type="pres">
      <dgm:prSet presAssocID="{0DABD9A3-6493-40B9-9755-2DBF775D6606}" presName="node" presStyleLbl="node1" presStyleIdx="0" presStyleCnt="6">
        <dgm:presLayoutVars>
          <dgm:bulletEnabled val="1"/>
        </dgm:presLayoutVars>
      </dgm:prSet>
      <dgm:spPr/>
      <dgm:t>
        <a:bodyPr/>
        <a:lstStyle/>
        <a:p>
          <a:endParaRPr lang="en-GB"/>
        </a:p>
      </dgm:t>
    </dgm:pt>
    <dgm:pt modelId="{D510EFD2-5647-41FB-8F7F-A02E375FFC06}" type="pres">
      <dgm:prSet presAssocID="{26F3E534-9770-4385-B9A5-1DD3174E1D3E}" presName="sibTrans" presStyleCnt="0"/>
      <dgm:spPr/>
    </dgm:pt>
    <dgm:pt modelId="{0C18468A-4B95-4584-BC4A-84D2F8CD9D1F}" type="pres">
      <dgm:prSet presAssocID="{8ACAF1D0-6752-4D5E-960E-2EB54ABA5D97}" presName="node" presStyleLbl="node1" presStyleIdx="1" presStyleCnt="6">
        <dgm:presLayoutVars>
          <dgm:bulletEnabled val="1"/>
        </dgm:presLayoutVars>
      </dgm:prSet>
      <dgm:spPr/>
      <dgm:t>
        <a:bodyPr/>
        <a:lstStyle/>
        <a:p>
          <a:endParaRPr lang="en-GB"/>
        </a:p>
      </dgm:t>
    </dgm:pt>
    <dgm:pt modelId="{93EBDF20-2002-4516-915F-9169E36D54ED}" type="pres">
      <dgm:prSet presAssocID="{33A198CA-5AE4-48EA-8CC3-F4A3F4E30EAC}" presName="sibTrans" presStyleCnt="0"/>
      <dgm:spPr/>
    </dgm:pt>
    <dgm:pt modelId="{A77B84C5-731E-4058-8EDC-E6A27F9775FB}" type="pres">
      <dgm:prSet presAssocID="{E4570230-15BC-404A-BF5C-57F33777D2EC}" presName="node" presStyleLbl="node1" presStyleIdx="2" presStyleCnt="6">
        <dgm:presLayoutVars>
          <dgm:bulletEnabled val="1"/>
        </dgm:presLayoutVars>
      </dgm:prSet>
      <dgm:spPr/>
      <dgm:t>
        <a:bodyPr/>
        <a:lstStyle/>
        <a:p>
          <a:endParaRPr lang="en-GB"/>
        </a:p>
      </dgm:t>
    </dgm:pt>
    <dgm:pt modelId="{3FC55820-5BDB-4C76-827D-F1641B0AFA99}" type="pres">
      <dgm:prSet presAssocID="{756CD95C-F642-44AD-9E5D-89107854AE15}" presName="sibTrans" presStyleCnt="0"/>
      <dgm:spPr/>
    </dgm:pt>
    <dgm:pt modelId="{DFB12538-CC9C-4346-850F-AB5DBD80CA02}" type="pres">
      <dgm:prSet presAssocID="{D07EF5E3-1229-4FCD-9D36-7FC0A36B9898}" presName="node" presStyleLbl="node1" presStyleIdx="3" presStyleCnt="6">
        <dgm:presLayoutVars>
          <dgm:bulletEnabled val="1"/>
        </dgm:presLayoutVars>
      </dgm:prSet>
      <dgm:spPr/>
      <dgm:t>
        <a:bodyPr/>
        <a:lstStyle/>
        <a:p>
          <a:endParaRPr lang="en-GB"/>
        </a:p>
      </dgm:t>
    </dgm:pt>
    <dgm:pt modelId="{210777C8-28B3-44E4-9D53-F5CE65E64C84}" type="pres">
      <dgm:prSet presAssocID="{7E9DACF5-B2B4-4382-8D81-54A1B99A181D}" presName="sibTrans" presStyleCnt="0"/>
      <dgm:spPr/>
    </dgm:pt>
    <dgm:pt modelId="{7074FAE9-D5A3-405F-997B-398CD3127DD5}" type="pres">
      <dgm:prSet presAssocID="{2820E252-CC2B-4A78-95B1-29033B8F9741}" presName="node" presStyleLbl="node1" presStyleIdx="4" presStyleCnt="6">
        <dgm:presLayoutVars>
          <dgm:bulletEnabled val="1"/>
        </dgm:presLayoutVars>
      </dgm:prSet>
      <dgm:spPr/>
      <dgm:t>
        <a:bodyPr/>
        <a:lstStyle/>
        <a:p>
          <a:endParaRPr lang="en-GB"/>
        </a:p>
      </dgm:t>
    </dgm:pt>
    <dgm:pt modelId="{92C8EC22-CE54-4ABE-A2A4-FBCD29C7A5AA}" type="pres">
      <dgm:prSet presAssocID="{15FA1A8F-5106-4C3F-9FA9-DD98E94F690F}" presName="sibTrans" presStyleCnt="0"/>
      <dgm:spPr/>
    </dgm:pt>
    <dgm:pt modelId="{B460AEF0-DD4A-44FA-BFA5-EE9616EBCFF2}" type="pres">
      <dgm:prSet presAssocID="{B9D7ABA6-B20D-4A22-914B-B3900D219DDA}" presName="node" presStyleLbl="node1" presStyleIdx="5" presStyleCnt="6">
        <dgm:presLayoutVars>
          <dgm:bulletEnabled val="1"/>
        </dgm:presLayoutVars>
      </dgm:prSet>
      <dgm:spPr/>
      <dgm:t>
        <a:bodyPr/>
        <a:lstStyle/>
        <a:p>
          <a:endParaRPr lang="en-GB"/>
        </a:p>
      </dgm:t>
    </dgm:pt>
  </dgm:ptLst>
  <dgm:cxnLst>
    <dgm:cxn modelId="{553FBE4E-D0F0-4E15-BB8F-AF4A8873F544}" srcId="{F0C98BDB-A7C8-47B8-911F-E7D55FABA737}" destId="{D07EF5E3-1229-4FCD-9D36-7FC0A36B9898}" srcOrd="3" destOrd="0" parTransId="{0365C3C4-794A-4F3C-B46B-0BA4E5E9466A}" sibTransId="{7E9DACF5-B2B4-4382-8D81-54A1B99A181D}"/>
    <dgm:cxn modelId="{63E3F420-52BB-4BC7-96C1-9242F744F2FA}" type="presOf" srcId="{B9D7ABA6-B20D-4A22-914B-B3900D219DDA}" destId="{B460AEF0-DD4A-44FA-BFA5-EE9616EBCFF2}" srcOrd="0" destOrd="0" presId="urn:microsoft.com/office/officeart/2005/8/layout/default"/>
    <dgm:cxn modelId="{463E28BC-837F-4FFA-B7BF-5E6C91AD5551}" type="presOf" srcId="{8ACAF1D0-6752-4D5E-960E-2EB54ABA5D97}" destId="{0C18468A-4B95-4584-BC4A-84D2F8CD9D1F}" srcOrd="0" destOrd="0" presId="urn:microsoft.com/office/officeart/2005/8/layout/default"/>
    <dgm:cxn modelId="{80E07A2B-690C-4F16-9D75-0EB95485DD60}" srcId="{F0C98BDB-A7C8-47B8-911F-E7D55FABA737}" destId="{8ACAF1D0-6752-4D5E-960E-2EB54ABA5D97}" srcOrd="1" destOrd="0" parTransId="{572055C5-3617-4B5C-B32A-566DAACA0AD7}" sibTransId="{33A198CA-5AE4-48EA-8CC3-F4A3F4E30EAC}"/>
    <dgm:cxn modelId="{C718EF63-F558-4023-8B6A-89ABE3D06AC8}" srcId="{F0C98BDB-A7C8-47B8-911F-E7D55FABA737}" destId="{E4570230-15BC-404A-BF5C-57F33777D2EC}" srcOrd="2" destOrd="0" parTransId="{8CD1AB01-5E4F-43F2-A467-B04091740F9B}" sibTransId="{756CD95C-F642-44AD-9E5D-89107854AE15}"/>
    <dgm:cxn modelId="{A2825CA3-337F-4DB7-8FC4-1A36F7B05812}" srcId="{F0C98BDB-A7C8-47B8-911F-E7D55FABA737}" destId="{2820E252-CC2B-4A78-95B1-29033B8F9741}" srcOrd="4" destOrd="0" parTransId="{97445062-05EE-4F9B-B3F8-9F2E131CA9B2}" sibTransId="{15FA1A8F-5106-4C3F-9FA9-DD98E94F690F}"/>
    <dgm:cxn modelId="{30841E42-DA07-4F93-A766-971A368D5E78}" type="presOf" srcId="{2820E252-CC2B-4A78-95B1-29033B8F9741}" destId="{7074FAE9-D5A3-405F-997B-398CD3127DD5}" srcOrd="0" destOrd="0" presId="urn:microsoft.com/office/officeart/2005/8/layout/default"/>
    <dgm:cxn modelId="{94357B52-3D83-43EF-B4D2-280D34298DAF}" type="presOf" srcId="{E4570230-15BC-404A-BF5C-57F33777D2EC}" destId="{A77B84C5-731E-4058-8EDC-E6A27F9775FB}" srcOrd="0" destOrd="0" presId="urn:microsoft.com/office/officeart/2005/8/layout/default"/>
    <dgm:cxn modelId="{8BBE93C8-17EA-4080-A625-8F21B6D72D43}" srcId="{F0C98BDB-A7C8-47B8-911F-E7D55FABA737}" destId="{0DABD9A3-6493-40B9-9755-2DBF775D6606}" srcOrd="0" destOrd="0" parTransId="{B3F72850-91D7-41EF-8163-81B52EE359B5}" sibTransId="{26F3E534-9770-4385-B9A5-1DD3174E1D3E}"/>
    <dgm:cxn modelId="{0C850477-B672-487C-8A9D-A8BDADBAFD13}" type="presOf" srcId="{D07EF5E3-1229-4FCD-9D36-7FC0A36B9898}" destId="{DFB12538-CC9C-4346-850F-AB5DBD80CA02}" srcOrd="0" destOrd="0" presId="urn:microsoft.com/office/officeart/2005/8/layout/default"/>
    <dgm:cxn modelId="{5A6CFA84-DFD6-43E5-9DFB-398CCDEE1AF8}" type="presOf" srcId="{F0C98BDB-A7C8-47B8-911F-E7D55FABA737}" destId="{F1215BB3-E900-4FEB-B595-BFD1631091C4}" srcOrd="0" destOrd="0" presId="urn:microsoft.com/office/officeart/2005/8/layout/default"/>
    <dgm:cxn modelId="{40D45682-0BFD-4139-896C-075012674D69}" srcId="{F0C98BDB-A7C8-47B8-911F-E7D55FABA737}" destId="{B9D7ABA6-B20D-4A22-914B-B3900D219DDA}" srcOrd="5" destOrd="0" parTransId="{F35CEE55-0060-43CE-A721-458DE4309CC3}" sibTransId="{1BBCFE8A-509C-4CA7-A320-FAA683371582}"/>
    <dgm:cxn modelId="{A92FD423-9493-47E4-9840-3780AF39CB9F}" type="presOf" srcId="{0DABD9A3-6493-40B9-9755-2DBF775D6606}" destId="{352FF0A3-566C-4F87-A5D5-74471E93FC11}" srcOrd="0" destOrd="0" presId="urn:microsoft.com/office/officeart/2005/8/layout/default"/>
    <dgm:cxn modelId="{3E224386-AD03-42D5-BB69-F44A5ED97788}" type="presParOf" srcId="{F1215BB3-E900-4FEB-B595-BFD1631091C4}" destId="{352FF0A3-566C-4F87-A5D5-74471E93FC11}" srcOrd="0" destOrd="0" presId="urn:microsoft.com/office/officeart/2005/8/layout/default"/>
    <dgm:cxn modelId="{FC5B626C-A61A-45E1-A3EC-5788164D2CD0}" type="presParOf" srcId="{F1215BB3-E900-4FEB-B595-BFD1631091C4}" destId="{D510EFD2-5647-41FB-8F7F-A02E375FFC06}" srcOrd="1" destOrd="0" presId="urn:microsoft.com/office/officeart/2005/8/layout/default"/>
    <dgm:cxn modelId="{D4851EBD-0417-4653-8BF8-D8EA8B4571DE}" type="presParOf" srcId="{F1215BB3-E900-4FEB-B595-BFD1631091C4}" destId="{0C18468A-4B95-4584-BC4A-84D2F8CD9D1F}" srcOrd="2" destOrd="0" presId="urn:microsoft.com/office/officeart/2005/8/layout/default"/>
    <dgm:cxn modelId="{DF78C24E-A217-4A42-A04F-8CD63138A802}" type="presParOf" srcId="{F1215BB3-E900-4FEB-B595-BFD1631091C4}" destId="{93EBDF20-2002-4516-915F-9169E36D54ED}" srcOrd="3" destOrd="0" presId="urn:microsoft.com/office/officeart/2005/8/layout/default"/>
    <dgm:cxn modelId="{45A3BECB-D6B8-4FD2-9F3C-470D7F8D0613}" type="presParOf" srcId="{F1215BB3-E900-4FEB-B595-BFD1631091C4}" destId="{A77B84C5-731E-4058-8EDC-E6A27F9775FB}" srcOrd="4" destOrd="0" presId="urn:microsoft.com/office/officeart/2005/8/layout/default"/>
    <dgm:cxn modelId="{0C23CE93-C0B1-4E46-85A6-ECE3660D2A16}" type="presParOf" srcId="{F1215BB3-E900-4FEB-B595-BFD1631091C4}" destId="{3FC55820-5BDB-4C76-827D-F1641B0AFA99}" srcOrd="5" destOrd="0" presId="urn:microsoft.com/office/officeart/2005/8/layout/default"/>
    <dgm:cxn modelId="{777E5E1E-DB48-4AD7-931E-F55DEFB90CFF}" type="presParOf" srcId="{F1215BB3-E900-4FEB-B595-BFD1631091C4}" destId="{DFB12538-CC9C-4346-850F-AB5DBD80CA02}" srcOrd="6" destOrd="0" presId="urn:microsoft.com/office/officeart/2005/8/layout/default"/>
    <dgm:cxn modelId="{C29B4840-57BA-46FB-9E57-F08926D1B8CC}" type="presParOf" srcId="{F1215BB3-E900-4FEB-B595-BFD1631091C4}" destId="{210777C8-28B3-44E4-9D53-F5CE65E64C84}" srcOrd="7" destOrd="0" presId="urn:microsoft.com/office/officeart/2005/8/layout/default"/>
    <dgm:cxn modelId="{3BB1C9C8-9322-43D4-A9FD-20DB77930DFB}" type="presParOf" srcId="{F1215BB3-E900-4FEB-B595-BFD1631091C4}" destId="{7074FAE9-D5A3-405F-997B-398CD3127DD5}" srcOrd="8" destOrd="0" presId="urn:microsoft.com/office/officeart/2005/8/layout/default"/>
    <dgm:cxn modelId="{ADC145D7-2802-4037-ACA3-982BD276A1A3}" type="presParOf" srcId="{F1215BB3-E900-4FEB-B595-BFD1631091C4}" destId="{92C8EC22-CE54-4ABE-A2A4-FBCD29C7A5AA}" srcOrd="9" destOrd="0" presId="urn:microsoft.com/office/officeart/2005/8/layout/default"/>
    <dgm:cxn modelId="{9A366C3B-7F33-4F46-A195-3E0D61C2A827}" type="presParOf" srcId="{F1215BB3-E900-4FEB-B595-BFD1631091C4}" destId="{B460AEF0-DD4A-44FA-BFA5-EE9616EBCFF2}"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D001A2E-52AA-4D13-9FB0-168FE929AE6F}"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A588393E-4821-4FEB-9277-E6457D24CAC7}">
      <dgm:prSet/>
      <dgm:spPr/>
      <dgm:t>
        <a:bodyPr/>
        <a:lstStyle/>
        <a:p>
          <a:r>
            <a:rPr lang="en-GB" dirty="0"/>
            <a:t>Use to assess and identify areas of weakness with class teacher. </a:t>
          </a:r>
          <a:endParaRPr lang="en-US" dirty="0"/>
        </a:p>
      </dgm:t>
    </dgm:pt>
    <dgm:pt modelId="{1C5D0C02-B089-4318-837A-8D50E015ED76}" type="parTrans" cxnId="{28F2075A-7055-465C-B8CA-CF7A57A5B744}">
      <dgm:prSet/>
      <dgm:spPr/>
      <dgm:t>
        <a:bodyPr/>
        <a:lstStyle/>
        <a:p>
          <a:endParaRPr lang="en-US"/>
        </a:p>
      </dgm:t>
    </dgm:pt>
    <dgm:pt modelId="{9E02C551-246D-4200-9C5D-11873C22DA65}" type="sibTrans" cxnId="{28F2075A-7055-465C-B8CA-CF7A57A5B744}">
      <dgm:prSet/>
      <dgm:spPr/>
      <dgm:t>
        <a:bodyPr/>
        <a:lstStyle/>
        <a:p>
          <a:endParaRPr lang="en-US"/>
        </a:p>
      </dgm:t>
    </dgm:pt>
    <dgm:pt modelId="{E357C040-07A5-4226-8042-201F99788125}">
      <dgm:prSet/>
      <dgm:spPr/>
      <dgm:t>
        <a:bodyPr/>
        <a:lstStyle/>
        <a:p>
          <a:r>
            <a:rPr lang="en-GB"/>
            <a:t>Can be used to plan and measure curriculum interventions by Vision Support team. </a:t>
          </a:r>
          <a:endParaRPr lang="en-US"/>
        </a:p>
      </dgm:t>
    </dgm:pt>
    <dgm:pt modelId="{0850D651-78D3-4EAD-B7BE-AD9B0E14FC03}" type="parTrans" cxnId="{0C086A7A-9748-4F67-8D97-40BDD535DF00}">
      <dgm:prSet/>
      <dgm:spPr/>
      <dgm:t>
        <a:bodyPr/>
        <a:lstStyle/>
        <a:p>
          <a:endParaRPr lang="en-US"/>
        </a:p>
      </dgm:t>
    </dgm:pt>
    <dgm:pt modelId="{3CA70C9D-E490-4A9B-89D1-E23E98DBD490}" type="sibTrans" cxnId="{0C086A7A-9748-4F67-8D97-40BDD535DF00}">
      <dgm:prSet/>
      <dgm:spPr/>
      <dgm:t>
        <a:bodyPr/>
        <a:lstStyle/>
        <a:p>
          <a:endParaRPr lang="en-US"/>
        </a:p>
      </dgm:t>
    </dgm:pt>
    <dgm:pt modelId="{97D8BE2F-5D1F-49CF-B5B5-9CA8538F1087}">
      <dgm:prSet/>
      <dgm:spPr/>
      <dgm:t>
        <a:bodyPr/>
        <a:lstStyle/>
        <a:p>
          <a:r>
            <a:rPr lang="en-GB"/>
            <a:t>Can be used to assess individual student progress and impact of support. </a:t>
          </a:r>
          <a:endParaRPr lang="en-US"/>
        </a:p>
      </dgm:t>
    </dgm:pt>
    <dgm:pt modelId="{90F796BB-BCE0-462E-885B-CE2CA2AEDF27}" type="parTrans" cxnId="{01CBE148-64A9-428F-BF9D-6C7CC191679D}">
      <dgm:prSet/>
      <dgm:spPr/>
      <dgm:t>
        <a:bodyPr/>
        <a:lstStyle/>
        <a:p>
          <a:endParaRPr lang="en-US"/>
        </a:p>
      </dgm:t>
    </dgm:pt>
    <dgm:pt modelId="{47DAD6EE-373B-4AB5-AE48-4FFB4A14D18F}" type="sibTrans" cxnId="{01CBE148-64A9-428F-BF9D-6C7CC191679D}">
      <dgm:prSet/>
      <dgm:spPr/>
      <dgm:t>
        <a:bodyPr/>
        <a:lstStyle/>
        <a:p>
          <a:endParaRPr lang="en-US"/>
        </a:p>
      </dgm:t>
    </dgm:pt>
    <dgm:pt modelId="{B9CAB8F1-E282-4EE7-AFD1-C7AAF6BDA955}">
      <dgm:prSet/>
      <dgm:spPr/>
      <dgm:t>
        <a:bodyPr/>
        <a:lstStyle/>
        <a:p>
          <a:r>
            <a:rPr lang="en-GB" dirty="0"/>
            <a:t>This assessment can be used to directly feed into setting outcomes for my plans/EHCP’s and evidencing progress. </a:t>
          </a:r>
          <a:endParaRPr lang="en-US" dirty="0"/>
        </a:p>
      </dgm:t>
    </dgm:pt>
    <dgm:pt modelId="{881463EA-A019-40F2-B7C0-5ED7556E3CE1}" type="parTrans" cxnId="{347C58B3-CB01-4D2A-ABCC-6FD0D2F6F628}">
      <dgm:prSet/>
      <dgm:spPr/>
      <dgm:t>
        <a:bodyPr/>
        <a:lstStyle/>
        <a:p>
          <a:endParaRPr lang="en-US"/>
        </a:p>
      </dgm:t>
    </dgm:pt>
    <dgm:pt modelId="{AD879FED-F4C4-4564-96F7-3DD3CD956099}" type="sibTrans" cxnId="{347C58B3-CB01-4D2A-ABCC-6FD0D2F6F628}">
      <dgm:prSet/>
      <dgm:spPr/>
      <dgm:t>
        <a:bodyPr/>
        <a:lstStyle/>
        <a:p>
          <a:endParaRPr lang="en-US"/>
        </a:p>
      </dgm:t>
    </dgm:pt>
    <dgm:pt modelId="{40FB9D9C-606C-4D1B-B582-34A13E2E907C}">
      <dgm:prSet/>
      <dgm:spPr/>
      <dgm:t>
        <a:bodyPr/>
        <a:lstStyle/>
        <a:p>
          <a:r>
            <a:rPr lang="en-GB" dirty="0"/>
            <a:t>SEND Termly review meetings – Ensures small step progress is recorded even if whole </a:t>
          </a:r>
          <a:r>
            <a:rPr lang="en-GB" dirty="0" err="1"/>
            <a:t>outocme</a:t>
          </a:r>
          <a:r>
            <a:rPr lang="en-GB" dirty="0"/>
            <a:t> not achieved. </a:t>
          </a:r>
          <a:endParaRPr lang="en-US" dirty="0"/>
        </a:p>
      </dgm:t>
    </dgm:pt>
    <dgm:pt modelId="{79EDCB63-8857-4738-A2AB-83B389C602A9}" type="parTrans" cxnId="{347B9C48-C267-4614-94FD-2F03B81A2448}">
      <dgm:prSet/>
      <dgm:spPr/>
      <dgm:t>
        <a:bodyPr/>
        <a:lstStyle/>
        <a:p>
          <a:endParaRPr lang="en-US"/>
        </a:p>
      </dgm:t>
    </dgm:pt>
    <dgm:pt modelId="{1C45FB7E-CECD-4D8E-9C91-4377CFFAE97D}" type="sibTrans" cxnId="{347B9C48-C267-4614-94FD-2F03B81A2448}">
      <dgm:prSet/>
      <dgm:spPr/>
      <dgm:t>
        <a:bodyPr/>
        <a:lstStyle/>
        <a:p>
          <a:endParaRPr lang="en-US"/>
        </a:p>
      </dgm:t>
    </dgm:pt>
    <dgm:pt modelId="{05126EA0-D2A5-4AB4-A641-7A7BD9016274}">
      <dgm:prSet/>
      <dgm:spPr/>
      <dgm:t>
        <a:bodyPr/>
        <a:lstStyle/>
        <a:p>
          <a:r>
            <a:rPr lang="en-US" dirty="0"/>
            <a:t>Accurate</a:t>
          </a:r>
          <a:r>
            <a:rPr lang="en-US" baseline="0" dirty="0"/>
            <a:t> summative assessment – Helps plan next steps. </a:t>
          </a:r>
          <a:endParaRPr lang="en-US" dirty="0"/>
        </a:p>
      </dgm:t>
    </dgm:pt>
    <dgm:pt modelId="{986345BA-4449-4DEA-B116-6D81813752F1}" type="sibTrans" cxnId="{6B884E75-1019-4583-846C-793FEF4878C7}">
      <dgm:prSet/>
      <dgm:spPr/>
      <dgm:t>
        <a:bodyPr/>
        <a:lstStyle/>
        <a:p>
          <a:endParaRPr lang="en-US"/>
        </a:p>
      </dgm:t>
    </dgm:pt>
    <dgm:pt modelId="{1A4F90B1-579A-48BC-9854-BFFC71C7F7EC}" type="parTrans" cxnId="{6B884E75-1019-4583-846C-793FEF4878C7}">
      <dgm:prSet/>
      <dgm:spPr/>
      <dgm:t>
        <a:bodyPr/>
        <a:lstStyle/>
        <a:p>
          <a:endParaRPr lang="en-US"/>
        </a:p>
      </dgm:t>
    </dgm:pt>
    <dgm:pt modelId="{6681AD52-7311-446F-9FD5-EC4C2DF38825}" type="pres">
      <dgm:prSet presAssocID="{BD001A2E-52AA-4D13-9FB0-168FE929AE6F}" presName="diagram" presStyleCnt="0">
        <dgm:presLayoutVars>
          <dgm:dir/>
          <dgm:resizeHandles val="exact"/>
        </dgm:presLayoutVars>
      </dgm:prSet>
      <dgm:spPr/>
      <dgm:t>
        <a:bodyPr/>
        <a:lstStyle/>
        <a:p>
          <a:endParaRPr lang="en-GB"/>
        </a:p>
      </dgm:t>
    </dgm:pt>
    <dgm:pt modelId="{D810E150-1AB2-4524-86C3-010D7533E082}" type="pres">
      <dgm:prSet presAssocID="{A588393E-4821-4FEB-9277-E6457D24CAC7}" presName="node" presStyleLbl="node1" presStyleIdx="0" presStyleCnt="6">
        <dgm:presLayoutVars>
          <dgm:bulletEnabled val="1"/>
        </dgm:presLayoutVars>
      </dgm:prSet>
      <dgm:spPr/>
      <dgm:t>
        <a:bodyPr/>
        <a:lstStyle/>
        <a:p>
          <a:endParaRPr lang="en-GB"/>
        </a:p>
      </dgm:t>
    </dgm:pt>
    <dgm:pt modelId="{43791B33-7E0F-48CE-8637-A645DBF38785}" type="pres">
      <dgm:prSet presAssocID="{9E02C551-246D-4200-9C5D-11873C22DA65}" presName="sibTrans" presStyleCnt="0"/>
      <dgm:spPr/>
    </dgm:pt>
    <dgm:pt modelId="{D9D60471-9359-4FFF-A23B-83FA58CEEE48}" type="pres">
      <dgm:prSet presAssocID="{E357C040-07A5-4226-8042-201F99788125}" presName="node" presStyleLbl="node1" presStyleIdx="1" presStyleCnt="6">
        <dgm:presLayoutVars>
          <dgm:bulletEnabled val="1"/>
        </dgm:presLayoutVars>
      </dgm:prSet>
      <dgm:spPr/>
      <dgm:t>
        <a:bodyPr/>
        <a:lstStyle/>
        <a:p>
          <a:endParaRPr lang="en-GB"/>
        </a:p>
      </dgm:t>
    </dgm:pt>
    <dgm:pt modelId="{526A34A3-D860-4776-A679-FF61CCFC080D}" type="pres">
      <dgm:prSet presAssocID="{3CA70C9D-E490-4A9B-89D1-E23E98DBD490}" presName="sibTrans" presStyleCnt="0"/>
      <dgm:spPr/>
    </dgm:pt>
    <dgm:pt modelId="{C646A793-8C15-424C-8543-B05A900D67D8}" type="pres">
      <dgm:prSet presAssocID="{97D8BE2F-5D1F-49CF-B5B5-9CA8538F1087}" presName="node" presStyleLbl="node1" presStyleIdx="2" presStyleCnt="6">
        <dgm:presLayoutVars>
          <dgm:bulletEnabled val="1"/>
        </dgm:presLayoutVars>
      </dgm:prSet>
      <dgm:spPr/>
      <dgm:t>
        <a:bodyPr/>
        <a:lstStyle/>
        <a:p>
          <a:endParaRPr lang="en-GB"/>
        </a:p>
      </dgm:t>
    </dgm:pt>
    <dgm:pt modelId="{10C1CA5F-C205-41A8-8B3B-CC21C339F63B}" type="pres">
      <dgm:prSet presAssocID="{47DAD6EE-373B-4AB5-AE48-4FFB4A14D18F}" presName="sibTrans" presStyleCnt="0"/>
      <dgm:spPr/>
    </dgm:pt>
    <dgm:pt modelId="{C299B7C7-FE3D-4BEF-B9A3-8047BF0C92B2}" type="pres">
      <dgm:prSet presAssocID="{B9CAB8F1-E282-4EE7-AFD1-C7AAF6BDA955}" presName="node" presStyleLbl="node1" presStyleIdx="3" presStyleCnt="6">
        <dgm:presLayoutVars>
          <dgm:bulletEnabled val="1"/>
        </dgm:presLayoutVars>
      </dgm:prSet>
      <dgm:spPr/>
      <dgm:t>
        <a:bodyPr/>
        <a:lstStyle/>
        <a:p>
          <a:endParaRPr lang="en-GB"/>
        </a:p>
      </dgm:t>
    </dgm:pt>
    <dgm:pt modelId="{76208412-9E6B-4655-8B79-D861820FEA68}" type="pres">
      <dgm:prSet presAssocID="{AD879FED-F4C4-4564-96F7-3DD3CD956099}" presName="sibTrans" presStyleCnt="0"/>
      <dgm:spPr/>
    </dgm:pt>
    <dgm:pt modelId="{CB79FFF9-D434-42E9-B5E0-93F568AC32F2}" type="pres">
      <dgm:prSet presAssocID="{40FB9D9C-606C-4D1B-B582-34A13E2E907C}" presName="node" presStyleLbl="node1" presStyleIdx="4" presStyleCnt="6">
        <dgm:presLayoutVars>
          <dgm:bulletEnabled val="1"/>
        </dgm:presLayoutVars>
      </dgm:prSet>
      <dgm:spPr/>
      <dgm:t>
        <a:bodyPr/>
        <a:lstStyle/>
        <a:p>
          <a:endParaRPr lang="en-GB"/>
        </a:p>
      </dgm:t>
    </dgm:pt>
    <dgm:pt modelId="{1400E15F-7C3D-4329-873B-8FDA53489D14}" type="pres">
      <dgm:prSet presAssocID="{1C45FB7E-CECD-4D8E-9C91-4377CFFAE97D}" presName="sibTrans" presStyleCnt="0"/>
      <dgm:spPr/>
    </dgm:pt>
    <dgm:pt modelId="{EC0F3FDB-AF0B-4D86-857B-027A9E5F57A5}" type="pres">
      <dgm:prSet presAssocID="{05126EA0-D2A5-4AB4-A641-7A7BD9016274}" presName="node" presStyleLbl="node1" presStyleIdx="5" presStyleCnt="6">
        <dgm:presLayoutVars>
          <dgm:bulletEnabled val="1"/>
        </dgm:presLayoutVars>
      </dgm:prSet>
      <dgm:spPr/>
      <dgm:t>
        <a:bodyPr/>
        <a:lstStyle/>
        <a:p>
          <a:endParaRPr lang="en-GB"/>
        </a:p>
      </dgm:t>
    </dgm:pt>
  </dgm:ptLst>
  <dgm:cxnLst>
    <dgm:cxn modelId="{F0110695-A5F5-4696-8386-A9F39552BB42}" type="presOf" srcId="{E357C040-07A5-4226-8042-201F99788125}" destId="{D9D60471-9359-4FFF-A23B-83FA58CEEE48}" srcOrd="0" destOrd="0" presId="urn:microsoft.com/office/officeart/2005/8/layout/default"/>
    <dgm:cxn modelId="{39ABBCF1-4924-42A0-94D2-101CD920A03B}" type="presOf" srcId="{97D8BE2F-5D1F-49CF-B5B5-9CA8538F1087}" destId="{C646A793-8C15-424C-8543-B05A900D67D8}" srcOrd="0" destOrd="0" presId="urn:microsoft.com/office/officeart/2005/8/layout/default"/>
    <dgm:cxn modelId="{347B9C48-C267-4614-94FD-2F03B81A2448}" srcId="{BD001A2E-52AA-4D13-9FB0-168FE929AE6F}" destId="{40FB9D9C-606C-4D1B-B582-34A13E2E907C}" srcOrd="4" destOrd="0" parTransId="{79EDCB63-8857-4738-A2AB-83B389C602A9}" sibTransId="{1C45FB7E-CECD-4D8E-9C91-4377CFFAE97D}"/>
    <dgm:cxn modelId="{B8084B0B-2621-41D5-B327-F388E1BA66F5}" type="presOf" srcId="{A588393E-4821-4FEB-9277-E6457D24CAC7}" destId="{D810E150-1AB2-4524-86C3-010D7533E082}" srcOrd="0" destOrd="0" presId="urn:microsoft.com/office/officeart/2005/8/layout/default"/>
    <dgm:cxn modelId="{0C086A7A-9748-4F67-8D97-40BDD535DF00}" srcId="{BD001A2E-52AA-4D13-9FB0-168FE929AE6F}" destId="{E357C040-07A5-4226-8042-201F99788125}" srcOrd="1" destOrd="0" parTransId="{0850D651-78D3-4EAD-B7BE-AD9B0E14FC03}" sibTransId="{3CA70C9D-E490-4A9B-89D1-E23E98DBD490}"/>
    <dgm:cxn modelId="{12E5FE0D-E548-4CB1-9FCF-F19F5F4E0AB9}" type="presOf" srcId="{BD001A2E-52AA-4D13-9FB0-168FE929AE6F}" destId="{6681AD52-7311-446F-9FD5-EC4C2DF38825}" srcOrd="0" destOrd="0" presId="urn:microsoft.com/office/officeart/2005/8/layout/default"/>
    <dgm:cxn modelId="{9FE381D4-9240-4218-A63B-E5B581C0D116}" type="presOf" srcId="{05126EA0-D2A5-4AB4-A641-7A7BD9016274}" destId="{EC0F3FDB-AF0B-4D86-857B-027A9E5F57A5}" srcOrd="0" destOrd="0" presId="urn:microsoft.com/office/officeart/2005/8/layout/default"/>
    <dgm:cxn modelId="{7308CBFA-49A5-4FA9-97EC-62546CF5B489}" type="presOf" srcId="{B9CAB8F1-E282-4EE7-AFD1-C7AAF6BDA955}" destId="{C299B7C7-FE3D-4BEF-B9A3-8047BF0C92B2}" srcOrd="0" destOrd="0" presId="urn:microsoft.com/office/officeart/2005/8/layout/default"/>
    <dgm:cxn modelId="{28F2075A-7055-465C-B8CA-CF7A57A5B744}" srcId="{BD001A2E-52AA-4D13-9FB0-168FE929AE6F}" destId="{A588393E-4821-4FEB-9277-E6457D24CAC7}" srcOrd="0" destOrd="0" parTransId="{1C5D0C02-B089-4318-837A-8D50E015ED76}" sibTransId="{9E02C551-246D-4200-9C5D-11873C22DA65}"/>
    <dgm:cxn modelId="{6B884E75-1019-4583-846C-793FEF4878C7}" srcId="{BD001A2E-52AA-4D13-9FB0-168FE929AE6F}" destId="{05126EA0-D2A5-4AB4-A641-7A7BD9016274}" srcOrd="5" destOrd="0" parTransId="{1A4F90B1-579A-48BC-9854-BFFC71C7F7EC}" sibTransId="{986345BA-4449-4DEA-B116-6D81813752F1}"/>
    <dgm:cxn modelId="{FCAD47D6-92DA-4FFA-9DA5-71BE48D84554}" type="presOf" srcId="{40FB9D9C-606C-4D1B-B582-34A13E2E907C}" destId="{CB79FFF9-D434-42E9-B5E0-93F568AC32F2}" srcOrd="0" destOrd="0" presId="urn:microsoft.com/office/officeart/2005/8/layout/default"/>
    <dgm:cxn modelId="{01CBE148-64A9-428F-BF9D-6C7CC191679D}" srcId="{BD001A2E-52AA-4D13-9FB0-168FE929AE6F}" destId="{97D8BE2F-5D1F-49CF-B5B5-9CA8538F1087}" srcOrd="2" destOrd="0" parTransId="{90F796BB-BCE0-462E-885B-CE2CA2AEDF27}" sibTransId="{47DAD6EE-373B-4AB5-AE48-4FFB4A14D18F}"/>
    <dgm:cxn modelId="{347C58B3-CB01-4D2A-ABCC-6FD0D2F6F628}" srcId="{BD001A2E-52AA-4D13-9FB0-168FE929AE6F}" destId="{B9CAB8F1-E282-4EE7-AFD1-C7AAF6BDA955}" srcOrd="3" destOrd="0" parTransId="{881463EA-A019-40F2-B7C0-5ED7556E3CE1}" sibTransId="{AD879FED-F4C4-4564-96F7-3DD3CD956099}"/>
    <dgm:cxn modelId="{1CE9F189-BCC7-4B36-A9CE-C2D86259A840}" type="presParOf" srcId="{6681AD52-7311-446F-9FD5-EC4C2DF38825}" destId="{D810E150-1AB2-4524-86C3-010D7533E082}" srcOrd="0" destOrd="0" presId="urn:microsoft.com/office/officeart/2005/8/layout/default"/>
    <dgm:cxn modelId="{9922C412-11FD-46CB-835E-3E1377AB5629}" type="presParOf" srcId="{6681AD52-7311-446F-9FD5-EC4C2DF38825}" destId="{43791B33-7E0F-48CE-8637-A645DBF38785}" srcOrd="1" destOrd="0" presId="urn:microsoft.com/office/officeart/2005/8/layout/default"/>
    <dgm:cxn modelId="{44F79331-F4F1-46A7-8E08-79883568FCF1}" type="presParOf" srcId="{6681AD52-7311-446F-9FD5-EC4C2DF38825}" destId="{D9D60471-9359-4FFF-A23B-83FA58CEEE48}" srcOrd="2" destOrd="0" presId="urn:microsoft.com/office/officeart/2005/8/layout/default"/>
    <dgm:cxn modelId="{6D28CC5B-F6F8-4F6B-84E0-007F1544CE10}" type="presParOf" srcId="{6681AD52-7311-446F-9FD5-EC4C2DF38825}" destId="{526A34A3-D860-4776-A679-FF61CCFC080D}" srcOrd="3" destOrd="0" presId="urn:microsoft.com/office/officeart/2005/8/layout/default"/>
    <dgm:cxn modelId="{CCF06CAE-54B2-4666-BA04-9A6467F43F20}" type="presParOf" srcId="{6681AD52-7311-446F-9FD5-EC4C2DF38825}" destId="{C646A793-8C15-424C-8543-B05A900D67D8}" srcOrd="4" destOrd="0" presId="urn:microsoft.com/office/officeart/2005/8/layout/default"/>
    <dgm:cxn modelId="{573FDE62-B6A4-44BC-B36E-2C646D9BC817}" type="presParOf" srcId="{6681AD52-7311-446F-9FD5-EC4C2DF38825}" destId="{10C1CA5F-C205-41A8-8B3B-CC21C339F63B}" srcOrd="5" destOrd="0" presId="urn:microsoft.com/office/officeart/2005/8/layout/default"/>
    <dgm:cxn modelId="{8EC0A135-DE6B-430C-821B-1C739054DCF0}" type="presParOf" srcId="{6681AD52-7311-446F-9FD5-EC4C2DF38825}" destId="{C299B7C7-FE3D-4BEF-B9A3-8047BF0C92B2}" srcOrd="6" destOrd="0" presId="urn:microsoft.com/office/officeart/2005/8/layout/default"/>
    <dgm:cxn modelId="{7CC40322-01E4-405F-86BF-A99BD07D62CC}" type="presParOf" srcId="{6681AD52-7311-446F-9FD5-EC4C2DF38825}" destId="{76208412-9E6B-4655-8B79-D861820FEA68}" srcOrd="7" destOrd="0" presId="urn:microsoft.com/office/officeart/2005/8/layout/default"/>
    <dgm:cxn modelId="{6D3C4374-30BD-4ECD-BCF7-ACE31CDF7E16}" type="presParOf" srcId="{6681AD52-7311-446F-9FD5-EC4C2DF38825}" destId="{CB79FFF9-D434-42E9-B5E0-93F568AC32F2}" srcOrd="8" destOrd="0" presId="urn:microsoft.com/office/officeart/2005/8/layout/default"/>
    <dgm:cxn modelId="{70CA3036-2C9A-40D6-83EF-0F167079C9BE}" type="presParOf" srcId="{6681AD52-7311-446F-9FD5-EC4C2DF38825}" destId="{1400E15F-7C3D-4329-873B-8FDA53489D14}" srcOrd="9" destOrd="0" presId="urn:microsoft.com/office/officeart/2005/8/layout/default"/>
    <dgm:cxn modelId="{6035A34F-61BC-4F51-98C0-00809DF01A61}" type="presParOf" srcId="{6681AD52-7311-446F-9FD5-EC4C2DF38825}" destId="{EC0F3FDB-AF0B-4D86-857B-027A9E5F57A5}"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2D84E94-2B4A-4935-8BBE-88989C26C16A}"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081A74A3-435E-4AAE-BCE9-3C07BAB06906}">
      <dgm:prSet/>
      <dgm:spPr/>
      <dgm:t>
        <a:bodyPr/>
        <a:lstStyle/>
        <a:p>
          <a:r>
            <a:rPr lang="en-GB" dirty="0"/>
            <a:t>Kieran is meeting all age-related expectations in core curriculum areas and exceeding them in maths-however, his autism means it can be quite difficult for him to follow routines and conform to classroom rules at times.</a:t>
          </a:r>
          <a:endParaRPr lang="en-US" dirty="0"/>
        </a:p>
      </dgm:t>
    </dgm:pt>
    <dgm:pt modelId="{06778889-1A5F-48E1-B93F-9CD452EA5586}" type="parTrans" cxnId="{21144EB9-191A-465F-B1E1-7F80D97EB4F5}">
      <dgm:prSet/>
      <dgm:spPr/>
      <dgm:t>
        <a:bodyPr/>
        <a:lstStyle/>
        <a:p>
          <a:endParaRPr lang="en-US"/>
        </a:p>
      </dgm:t>
    </dgm:pt>
    <dgm:pt modelId="{FF3BF66C-26C9-4C12-9EE1-CD150931628F}" type="sibTrans" cxnId="{21144EB9-191A-465F-B1E1-7F80D97EB4F5}">
      <dgm:prSet/>
      <dgm:spPr/>
      <dgm:t>
        <a:bodyPr/>
        <a:lstStyle/>
        <a:p>
          <a:endParaRPr lang="en-US"/>
        </a:p>
      </dgm:t>
    </dgm:pt>
    <dgm:pt modelId="{DFF56B8F-E8E9-4181-8726-80361D4332F2}">
      <dgm:prSet/>
      <dgm:spPr/>
      <dgm:t>
        <a:bodyPr/>
        <a:lstStyle/>
        <a:p>
          <a:r>
            <a:rPr lang="en-GB"/>
            <a:t>Kieran requires a curriculum that is additional to and different from the Y3 curriculum with regards to teaching of specific Braille literacy skills to achieve the age related outcomes for Y3 within the National curriculum. These are planned and taught through VSS interventions in line with the small steps.</a:t>
          </a:r>
          <a:endParaRPr lang="en-US"/>
        </a:p>
      </dgm:t>
    </dgm:pt>
    <dgm:pt modelId="{D9DB6D6A-00CF-4539-AED6-334E6BD00C33}" type="parTrans" cxnId="{52ED4479-E91C-431F-B9DD-C172D25F6A34}">
      <dgm:prSet/>
      <dgm:spPr/>
      <dgm:t>
        <a:bodyPr/>
        <a:lstStyle/>
        <a:p>
          <a:endParaRPr lang="en-US"/>
        </a:p>
      </dgm:t>
    </dgm:pt>
    <dgm:pt modelId="{D6D6F3EE-B50E-41EA-BF0C-B28A83CD5757}" type="sibTrans" cxnId="{52ED4479-E91C-431F-B9DD-C172D25F6A34}">
      <dgm:prSet/>
      <dgm:spPr/>
      <dgm:t>
        <a:bodyPr/>
        <a:lstStyle/>
        <a:p>
          <a:endParaRPr lang="en-US"/>
        </a:p>
      </dgm:t>
    </dgm:pt>
    <dgm:pt modelId="{B10C61DC-E793-40EF-9BB1-2D7491126991}" type="pres">
      <dgm:prSet presAssocID="{42D84E94-2B4A-4935-8BBE-88989C26C16A}" presName="linear" presStyleCnt="0">
        <dgm:presLayoutVars>
          <dgm:animLvl val="lvl"/>
          <dgm:resizeHandles val="exact"/>
        </dgm:presLayoutVars>
      </dgm:prSet>
      <dgm:spPr/>
      <dgm:t>
        <a:bodyPr/>
        <a:lstStyle/>
        <a:p>
          <a:endParaRPr lang="en-GB"/>
        </a:p>
      </dgm:t>
    </dgm:pt>
    <dgm:pt modelId="{D430CAE5-90DE-439E-8506-F66C1D2B8467}" type="pres">
      <dgm:prSet presAssocID="{081A74A3-435E-4AAE-BCE9-3C07BAB06906}" presName="parentText" presStyleLbl="node1" presStyleIdx="0" presStyleCnt="2">
        <dgm:presLayoutVars>
          <dgm:chMax val="0"/>
          <dgm:bulletEnabled val="1"/>
        </dgm:presLayoutVars>
      </dgm:prSet>
      <dgm:spPr/>
      <dgm:t>
        <a:bodyPr/>
        <a:lstStyle/>
        <a:p>
          <a:endParaRPr lang="en-GB"/>
        </a:p>
      </dgm:t>
    </dgm:pt>
    <dgm:pt modelId="{04907F55-1742-4D47-923E-C10D78D706DA}" type="pres">
      <dgm:prSet presAssocID="{FF3BF66C-26C9-4C12-9EE1-CD150931628F}" presName="spacer" presStyleCnt="0"/>
      <dgm:spPr/>
    </dgm:pt>
    <dgm:pt modelId="{DE12CDD8-3FD9-48FD-9FA7-C647369D0773}" type="pres">
      <dgm:prSet presAssocID="{DFF56B8F-E8E9-4181-8726-80361D4332F2}" presName="parentText" presStyleLbl="node1" presStyleIdx="1" presStyleCnt="2">
        <dgm:presLayoutVars>
          <dgm:chMax val="0"/>
          <dgm:bulletEnabled val="1"/>
        </dgm:presLayoutVars>
      </dgm:prSet>
      <dgm:spPr/>
      <dgm:t>
        <a:bodyPr/>
        <a:lstStyle/>
        <a:p>
          <a:endParaRPr lang="en-GB"/>
        </a:p>
      </dgm:t>
    </dgm:pt>
  </dgm:ptLst>
  <dgm:cxnLst>
    <dgm:cxn modelId="{66B945DA-48F1-4357-AF8B-4E22892D9BCE}" type="presOf" srcId="{DFF56B8F-E8E9-4181-8726-80361D4332F2}" destId="{DE12CDD8-3FD9-48FD-9FA7-C647369D0773}" srcOrd="0" destOrd="0" presId="urn:microsoft.com/office/officeart/2005/8/layout/vList2"/>
    <dgm:cxn modelId="{22FA98C4-1599-4CAC-A41A-F85758205092}" type="presOf" srcId="{081A74A3-435E-4AAE-BCE9-3C07BAB06906}" destId="{D430CAE5-90DE-439E-8506-F66C1D2B8467}" srcOrd="0" destOrd="0" presId="urn:microsoft.com/office/officeart/2005/8/layout/vList2"/>
    <dgm:cxn modelId="{21144EB9-191A-465F-B1E1-7F80D97EB4F5}" srcId="{42D84E94-2B4A-4935-8BBE-88989C26C16A}" destId="{081A74A3-435E-4AAE-BCE9-3C07BAB06906}" srcOrd="0" destOrd="0" parTransId="{06778889-1A5F-48E1-B93F-9CD452EA5586}" sibTransId="{FF3BF66C-26C9-4C12-9EE1-CD150931628F}"/>
    <dgm:cxn modelId="{52ED4479-E91C-431F-B9DD-C172D25F6A34}" srcId="{42D84E94-2B4A-4935-8BBE-88989C26C16A}" destId="{DFF56B8F-E8E9-4181-8726-80361D4332F2}" srcOrd="1" destOrd="0" parTransId="{D9DB6D6A-00CF-4539-AED6-334E6BD00C33}" sibTransId="{D6D6F3EE-B50E-41EA-BF0C-B28A83CD5757}"/>
    <dgm:cxn modelId="{E7B4FA66-5843-47F5-85C1-43ADD91E586C}" type="presOf" srcId="{42D84E94-2B4A-4935-8BBE-88989C26C16A}" destId="{B10C61DC-E793-40EF-9BB1-2D7491126991}" srcOrd="0" destOrd="0" presId="urn:microsoft.com/office/officeart/2005/8/layout/vList2"/>
    <dgm:cxn modelId="{426588D9-B29E-4FF0-847A-E6FD68B5628E}" type="presParOf" srcId="{B10C61DC-E793-40EF-9BB1-2D7491126991}" destId="{D430CAE5-90DE-439E-8506-F66C1D2B8467}" srcOrd="0" destOrd="0" presId="urn:microsoft.com/office/officeart/2005/8/layout/vList2"/>
    <dgm:cxn modelId="{F3799408-1BFE-4A51-A491-DCA2FDB1589D}" type="presParOf" srcId="{B10C61DC-E793-40EF-9BB1-2D7491126991}" destId="{04907F55-1742-4D47-923E-C10D78D706DA}" srcOrd="1" destOrd="0" presId="urn:microsoft.com/office/officeart/2005/8/layout/vList2"/>
    <dgm:cxn modelId="{46E159DA-CC9C-4049-9D80-066548F83BE0}" type="presParOf" srcId="{B10C61DC-E793-40EF-9BB1-2D7491126991}" destId="{DE12CDD8-3FD9-48FD-9FA7-C647369D0773}"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FEA5C6F-C746-4B8F-B228-65F65986114C}"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en-US"/>
        </a:p>
      </dgm:t>
    </dgm:pt>
    <dgm:pt modelId="{A6C06439-1561-498C-9536-5CE2DF7DEF2B}">
      <dgm:prSet/>
      <dgm:spPr/>
      <dgm:t>
        <a:bodyPr/>
        <a:lstStyle/>
        <a:p>
          <a:r>
            <a:rPr lang="en-GB" dirty="0"/>
            <a:t>Kieran’s specialist interventions are assessed termly. This feeds into the overall school assessments of a pupil and his EHCP outcomes. There is no expectation that Kieran will achieve the intervention outcome by the end of the term (but it’s nice if he does!). </a:t>
          </a:r>
          <a:endParaRPr lang="en-US" dirty="0"/>
        </a:p>
      </dgm:t>
    </dgm:pt>
    <dgm:pt modelId="{24371472-A1E7-4DF2-ABEC-E981D131CC86}" type="parTrans" cxnId="{D22A9679-579D-4464-9B7B-A4DB6E9E62DD}">
      <dgm:prSet/>
      <dgm:spPr/>
      <dgm:t>
        <a:bodyPr/>
        <a:lstStyle/>
        <a:p>
          <a:endParaRPr lang="en-US"/>
        </a:p>
      </dgm:t>
    </dgm:pt>
    <dgm:pt modelId="{57B3F084-8EA8-40AD-97A4-2849DC8596E3}" type="sibTrans" cxnId="{D22A9679-579D-4464-9B7B-A4DB6E9E62DD}">
      <dgm:prSet/>
      <dgm:spPr/>
      <dgm:t>
        <a:bodyPr/>
        <a:lstStyle/>
        <a:p>
          <a:endParaRPr lang="en-US"/>
        </a:p>
      </dgm:t>
    </dgm:pt>
    <dgm:pt modelId="{18C12DF2-8367-44A9-960B-CCF0F86145E6}">
      <dgm:prSet/>
      <dgm:spPr/>
      <dgm:t>
        <a:bodyPr/>
        <a:lstStyle/>
        <a:p>
          <a:r>
            <a:rPr lang="en-GB" dirty="0"/>
            <a:t>To do the assessment a score 1-4 is given for each small step according to his level of </a:t>
          </a:r>
          <a:r>
            <a:rPr lang="en-GB" u="sng" dirty="0"/>
            <a:t>independent </a:t>
          </a:r>
          <a:r>
            <a:rPr lang="en-GB" dirty="0"/>
            <a:t>achievement. The attainment can then be graphed which allows you to see which areas still need further work, which in turn informs future planning. </a:t>
          </a:r>
          <a:endParaRPr lang="en-US" dirty="0"/>
        </a:p>
      </dgm:t>
    </dgm:pt>
    <dgm:pt modelId="{1CA33060-336B-4729-B4DD-37C035BB23DF}" type="parTrans" cxnId="{FA55A71C-E6F1-40A2-A53D-938314784436}">
      <dgm:prSet/>
      <dgm:spPr/>
      <dgm:t>
        <a:bodyPr/>
        <a:lstStyle/>
        <a:p>
          <a:endParaRPr lang="en-US"/>
        </a:p>
      </dgm:t>
    </dgm:pt>
    <dgm:pt modelId="{FF4E14E3-31B4-4E1A-8247-342914FDEB40}" type="sibTrans" cxnId="{FA55A71C-E6F1-40A2-A53D-938314784436}">
      <dgm:prSet/>
      <dgm:spPr/>
      <dgm:t>
        <a:bodyPr/>
        <a:lstStyle/>
        <a:p>
          <a:endParaRPr lang="en-US"/>
        </a:p>
      </dgm:t>
    </dgm:pt>
    <dgm:pt modelId="{3C480B20-9A2B-44C9-BC5F-48E8EEFF5DEE}" type="pres">
      <dgm:prSet presAssocID="{7FEA5C6F-C746-4B8F-B228-65F65986114C}" presName="linear" presStyleCnt="0">
        <dgm:presLayoutVars>
          <dgm:animLvl val="lvl"/>
          <dgm:resizeHandles val="exact"/>
        </dgm:presLayoutVars>
      </dgm:prSet>
      <dgm:spPr/>
      <dgm:t>
        <a:bodyPr/>
        <a:lstStyle/>
        <a:p>
          <a:endParaRPr lang="en-GB"/>
        </a:p>
      </dgm:t>
    </dgm:pt>
    <dgm:pt modelId="{E4F80869-04FB-4911-8A13-5A4E0246353E}" type="pres">
      <dgm:prSet presAssocID="{A6C06439-1561-498C-9536-5CE2DF7DEF2B}" presName="parentText" presStyleLbl="node1" presStyleIdx="0" presStyleCnt="2">
        <dgm:presLayoutVars>
          <dgm:chMax val="0"/>
          <dgm:bulletEnabled val="1"/>
        </dgm:presLayoutVars>
      </dgm:prSet>
      <dgm:spPr/>
      <dgm:t>
        <a:bodyPr/>
        <a:lstStyle/>
        <a:p>
          <a:endParaRPr lang="en-GB"/>
        </a:p>
      </dgm:t>
    </dgm:pt>
    <dgm:pt modelId="{DCA497BE-9D4F-41EA-913F-652318BE5EEF}" type="pres">
      <dgm:prSet presAssocID="{57B3F084-8EA8-40AD-97A4-2849DC8596E3}" presName="spacer" presStyleCnt="0"/>
      <dgm:spPr/>
    </dgm:pt>
    <dgm:pt modelId="{6C78662B-4AC1-4508-AC82-ADAC7E4E9EA5}" type="pres">
      <dgm:prSet presAssocID="{18C12DF2-8367-44A9-960B-CCF0F86145E6}" presName="parentText" presStyleLbl="node1" presStyleIdx="1" presStyleCnt="2">
        <dgm:presLayoutVars>
          <dgm:chMax val="0"/>
          <dgm:bulletEnabled val="1"/>
        </dgm:presLayoutVars>
      </dgm:prSet>
      <dgm:spPr/>
      <dgm:t>
        <a:bodyPr/>
        <a:lstStyle/>
        <a:p>
          <a:endParaRPr lang="en-GB"/>
        </a:p>
      </dgm:t>
    </dgm:pt>
  </dgm:ptLst>
  <dgm:cxnLst>
    <dgm:cxn modelId="{D22A9679-579D-4464-9B7B-A4DB6E9E62DD}" srcId="{7FEA5C6F-C746-4B8F-B228-65F65986114C}" destId="{A6C06439-1561-498C-9536-5CE2DF7DEF2B}" srcOrd="0" destOrd="0" parTransId="{24371472-A1E7-4DF2-ABEC-E981D131CC86}" sibTransId="{57B3F084-8EA8-40AD-97A4-2849DC8596E3}"/>
    <dgm:cxn modelId="{6DDCA542-C774-4139-923B-CA08CA8E4498}" type="presOf" srcId="{7FEA5C6F-C746-4B8F-B228-65F65986114C}" destId="{3C480B20-9A2B-44C9-BC5F-48E8EEFF5DEE}" srcOrd="0" destOrd="0" presId="urn:microsoft.com/office/officeart/2005/8/layout/vList2"/>
    <dgm:cxn modelId="{209A87E3-F52B-414E-B263-715AD4DDD1AB}" type="presOf" srcId="{18C12DF2-8367-44A9-960B-CCF0F86145E6}" destId="{6C78662B-4AC1-4508-AC82-ADAC7E4E9EA5}" srcOrd="0" destOrd="0" presId="urn:microsoft.com/office/officeart/2005/8/layout/vList2"/>
    <dgm:cxn modelId="{FA55A71C-E6F1-40A2-A53D-938314784436}" srcId="{7FEA5C6F-C746-4B8F-B228-65F65986114C}" destId="{18C12DF2-8367-44A9-960B-CCF0F86145E6}" srcOrd="1" destOrd="0" parTransId="{1CA33060-336B-4729-B4DD-37C035BB23DF}" sibTransId="{FF4E14E3-31B4-4E1A-8247-342914FDEB40}"/>
    <dgm:cxn modelId="{DE30C090-C0E5-4694-BAEC-7436A176E022}" type="presOf" srcId="{A6C06439-1561-498C-9536-5CE2DF7DEF2B}" destId="{E4F80869-04FB-4911-8A13-5A4E0246353E}" srcOrd="0" destOrd="0" presId="urn:microsoft.com/office/officeart/2005/8/layout/vList2"/>
    <dgm:cxn modelId="{4037EE21-31D1-428A-BD51-D2FC9C65112E}" type="presParOf" srcId="{3C480B20-9A2B-44C9-BC5F-48E8EEFF5DEE}" destId="{E4F80869-04FB-4911-8A13-5A4E0246353E}" srcOrd="0" destOrd="0" presId="urn:microsoft.com/office/officeart/2005/8/layout/vList2"/>
    <dgm:cxn modelId="{9CB03004-7D3B-4807-8A1A-779664DC1D9D}" type="presParOf" srcId="{3C480B20-9A2B-44C9-BC5F-48E8EEFF5DEE}" destId="{DCA497BE-9D4F-41EA-913F-652318BE5EEF}" srcOrd="1" destOrd="0" presId="urn:microsoft.com/office/officeart/2005/8/layout/vList2"/>
    <dgm:cxn modelId="{65D8F865-B8A8-4306-922A-C2B65B2A4211}" type="presParOf" srcId="{3C480B20-9A2B-44C9-BC5F-48E8EEFF5DEE}" destId="{6C78662B-4AC1-4508-AC82-ADAC7E4E9EA5}"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0A4071E-FD4D-4EB1-B359-852648D42BC1}"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540A6D30-D016-4189-85B9-793C17BAB00D}">
      <dgm:prSet/>
      <dgm:spPr/>
      <dgm:t>
        <a:bodyPr/>
        <a:lstStyle/>
        <a:p>
          <a:r>
            <a:rPr lang="en-GB" dirty="0"/>
            <a:t>Discuss a high needs child in your service </a:t>
          </a:r>
          <a:r>
            <a:rPr lang="en-GB" dirty="0" smtClean="0"/>
            <a:t>– what interventions do they have from QTVI</a:t>
          </a:r>
          <a:endParaRPr lang="en-US" dirty="0"/>
        </a:p>
      </dgm:t>
    </dgm:pt>
    <dgm:pt modelId="{D22E21C9-3759-44B1-8F8A-ECCED55328CF}" type="parTrans" cxnId="{E74472C6-D2FF-4792-B8CD-37C4E7B405E1}">
      <dgm:prSet/>
      <dgm:spPr/>
      <dgm:t>
        <a:bodyPr/>
        <a:lstStyle/>
        <a:p>
          <a:endParaRPr lang="en-US"/>
        </a:p>
      </dgm:t>
    </dgm:pt>
    <dgm:pt modelId="{306E9226-CB1C-43AF-9E35-71D6A4766FB9}" type="sibTrans" cxnId="{E74472C6-D2FF-4792-B8CD-37C4E7B405E1}">
      <dgm:prSet/>
      <dgm:spPr/>
      <dgm:t>
        <a:bodyPr/>
        <a:lstStyle/>
        <a:p>
          <a:endParaRPr lang="en-US"/>
        </a:p>
      </dgm:t>
    </dgm:pt>
    <dgm:pt modelId="{21EA884B-F856-4C33-9D5B-551624167E90}">
      <dgm:prSet/>
      <dgm:spPr/>
      <dgm:t>
        <a:bodyPr/>
        <a:lstStyle/>
        <a:p>
          <a:r>
            <a:rPr lang="en-US" dirty="0" smtClean="0"/>
            <a:t>How</a:t>
          </a:r>
          <a:r>
            <a:rPr lang="en-US" baseline="0" dirty="0" smtClean="0"/>
            <a:t> do these interventions relate to curriculum </a:t>
          </a:r>
          <a:endParaRPr lang="en-US" dirty="0"/>
        </a:p>
      </dgm:t>
    </dgm:pt>
    <dgm:pt modelId="{D04A8689-57F8-497C-A9D3-03DD242071E0}" type="parTrans" cxnId="{CF55F8BA-5C83-4B17-A17E-6AD424922806}">
      <dgm:prSet/>
      <dgm:spPr/>
      <dgm:t>
        <a:bodyPr/>
        <a:lstStyle/>
        <a:p>
          <a:endParaRPr lang="en-US"/>
        </a:p>
      </dgm:t>
    </dgm:pt>
    <dgm:pt modelId="{4C599017-62D2-49F7-8D10-F00EF7937708}" type="sibTrans" cxnId="{CF55F8BA-5C83-4B17-A17E-6AD424922806}">
      <dgm:prSet/>
      <dgm:spPr/>
      <dgm:t>
        <a:bodyPr/>
        <a:lstStyle/>
        <a:p>
          <a:endParaRPr lang="en-US"/>
        </a:p>
      </dgm:t>
    </dgm:pt>
    <dgm:pt modelId="{1874BFA1-F0EB-49C7-B435-3AC308E031BE}">
      <dgm:prSet/>
      <dgm:spPr/>
      <dgm:t>
        <a:bodyPr/>
        <a:lstStyle/>
        <a:p>
          <a:r>
            <a:rPr lang="en-US" dirty="0" smtClean="0"/>
            <a:t>What</a:t>
          </a:r>
          <a:r>
            <a:rPr lang="en-US" baseline="0" dirty="0" smtClean="0"/>
            <a:t> other specialist skills do they need to develop could they be presented in this way?</a:t>
          </a:r>
          <a:endParaRPr lang="en-US" dirty="0"/>
        </a:p>
      </dgm:t>
    </dgm:pt>
    <dgm:pt modelId="{31D8E8E2-73E9-498A-AFC5-C7245D210B55}" type="parTrans" cxnId="{DA3E12EB-76E1-4BAD-A0E2-464B2F7864BC}">
      <dgm:prSet/>
      <dgm:spPr/>
      <dgm:t>
        <a:bodyPr/>
        <a:lstStyle/>
        <a:p>
          <a:endParaRPr lang="en-US"/>
        </a:p>
      </dgm:t>
    </dgm:pt>
    <dgm:pt modelId="{36BF0641-36A7-4B66-9849-6A78F4F74CE0}" type="sibTrans" cxnId="{DA3E12EB-76E1-4BAD-A0E2-464B2F7864BC}">
      <dgm:prSet/>
      <dgm:spPr/>
      <dgm:t>
        <a:bodyPr/>
        <a:lstStyle/>
        <a:p>
          <a:endParaRPr lang="en-US"/>
        </a:p>
      </dgm:t>
    </dgm:pt>
    <dgm:pt modelId="{A5BB360B-3FDF-482C-9DE4-884EEDF95462}" type="pres">
      <dgm:prSet presAssocID="{10A4071E-FD4D-4EB1-B359-852648D42BC1}" presName="root" presStyleCnt="0">
        <dgm:presLayoutVars>
          <dgm:dir/>
          <dgm:resizeHandles val="exact"/>
        </dgm:presLayoutVars>
      </dgm:prSet>
      <dgm:spPr/>
      <dgm:t>
        <a:bodyPr/>
        <a:lstStyle/>
        <a:p>
          <a:endParaRPr lang="en-GB"/>
        </a:p>
      </dgm:t>
    </dgm:pt>
    <dgm:pt modelId="{1AD049AF-16F0-4984-A904-453AC48DC4B8}" type="pres">
      <dgm:prSet presAssocID="{540A6D30-D016-4189-85B9-793C17BAB00D}" presName="compNode" presStyleCnt="0"/>
      <dgm:spPr/>
    </dgm:pt>
    <dgm:pt modelId="{3C313DC3-93CB-4A75-A4B7-87E2BFD18445}" type="pres">
      <dgm:prSet presAssocID="{540A6D30-D016-4189-85B9-793C17BAB00D}" presName="bgRect" presStyleLbl="bgShp" presStyleIdx="0" presStyleCnt="3"/>
      <dgm:spPr/>
    </dgm:pt>
    <dgm:pt modelId="{278B159A-1548-4EE0-80B7-58A3B23EB09B}" type="pres">
      <dgm:prSet presAssocID="{540A6D30-D016-4189-85B9-793C17BAB00D}" presName="iconRect" presStyleLbl="node1" presStyleIdx="0" presStyleCnt="3"/>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GB"/>
        </a:p>
      </dgm:t>
      <dgm:extLst>
        <a:ext uri="{E40237B7-FDA0-4F09-8148-C483321AD2D9}">
          <dgm14:cNvPr xmlns:dgm14="http://schemas.microsoft.com/office/drawing/2010/diagram" id="0" name="" descr="Influencer"/>
        </a:ext>
      </dgm:extLst>
    </dgm:pt>
    <dgm:pt modelId="{6BB537F6-CF4C-48E2-8669-8CE0A3E78E94}" type="pres">
      <dgm:prSet presAssocID="{540A6D30-D016-4189-85B9-793C17BAB00D}" presName="spaceRect" presStyleCnt="0"/>
      <dgm:spPr/>
    </dgm:pt>
    <dgm:pt modelId="{0837A77E-65DB-40A3-A2E7-3399726F8055}" type="pres">
      <dgm:prSet presAssocID="{540A6D30-D016-4189-85B9-793C17BAB00D}" presName="parTx" presStyleLbl="revTx" presStyleIdx="0" presStyleCnt="3">
        <dgm:presLayoutVars>
          <dgm:chMax val="0"/>
          <dgm:chPref val="0"/>
        </dgm:presLayoutVars>
      </dgm:prSet>
      <dgm:spPr/>
      <dgm:t>
        <a:bodyPr/>
        <a:lstStyle/>
        <a:p>
          <a:endParaRPr lang="en-GB"/>
        </a:p>
      </dgm:t>
    </dgm:pt>
    <dgm:pt modelId="{F4E1AF4D-5071-4B03-A3B2-14DC3862C73B}" type="pres">
      <dgm:prSet presAssocID="{306E9226-CB1C-43AF-9E35-71D6A4766FB9}" presName="sibTrans" presStyleCnt="0"/>
      <dgm:spPr/>
    </dgm:pt>
    <dgm:pt modelId="{43B61C97-34C4-4576-BE32-CCDD296183EB}" type="pres">
      <dgm:prSet presAssocID="{21EA884B-F856-4C33-9D5B-551624167E90}" presName="compNode" presStyleCnt="0"/>
      <dgm:spPr/>
    </dgm:pt>
    <dgm:pt modelId="{2624181B-66FC-4C3A-A414-30596A3354FC}" type="pres">
      <dgm:prSet presAssocID="{21EA884B-F856-4C33-9D5B-551624167E90}" presName="bgRect" presStyleLbl="bgShp" presStyleIdx="1" presStyleCnt="3"/>
      <dgm:spPr/>
    </dgm:pt>
    <dgm:pt modelId="{6C7528CD-DCE0-4535-9273-26E2BD821453}" type="pres">
      <dgm:prSet presAssocID="{21EA884B-F856-4C33-9D5B-551624167E90}" presName="iconRect" presStyleLbl="node1" presStyleIdx="1" presStyleCnt="3"/>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GB"/>
        </a:p>
      </dgm:t>
      <dgm:extLst>
        <a:ext uri="{E40237B7-FDA0-4F09-8148-C483321AD2D9}">
          <dgm14:cNvPr xmlns:dgm14="http://schemas.microsoft.com/office/drawing/2010/diagram" id="0" name="" descr="Light Bulb and Gear"/>
        </a:ext>
      </dgm:extLst>
    </dgm:pt>
    <dgm:pt modelId="{52B8AA0C-F2AF-4D56-8821-F24DAA574ECA}" type="pres">
      <dgm:prSet presAssocID="{21EA884B-F856-4C33-9D5B-551624167E90}" presName="spaceRect" presStyleCnt="0"/>
      <dgm:spPr/>
    </dgm:pt>
    <dgm:pt modelId="{136F05A7-0572-43D0-A9E5-92494BECFD88}" type="pres">
      <dgm:prSet presAssocID="{21EA884B-F856-4C33-9D5B-551624167E90}" presName="parTx" presStyleLbl="revTx" presStyleIdx="1" presStyleCnt="3">
        <dgm:presLayoutVars>
          <dgm:chMax val="0"/>
          <dgm:chPref val="0"/>
        </dgm:presLayoutVars>
      </dgm:prSet>
      <dgm:spPr/>
      <dgm:t>
        <a:bodyPr/>
        <a:lstStyle/>
        <a:p>
          <a:endParaRPr lang="en-GB"/>
        </a:p>
      </dgm:t>
    </dgm:pt>
    <dgm:pt modelId="{96FE7D27-42DC-47F7-B78A-CC85FFE65840}" type="pres">
      <dgm:prSet presAssocID="{4C599017-62D2-49F7-8D10-F00EF7937708}" presName="sibTrans" presStyleCnt="0"/>
      <dgm:spPr/>
    </dgm:pt>
    <dgm:pt modelId="{40232255-6ECC-4F8D-9F09-81A4F22ACBBE}" type="pres">
      <dgm:prSet presAssocID="{1874BFA1-F0EB-49C7-B435-3AC308E031BE}" presName="compNode" presStyleCnt="0"/>
      <dgm:spPr/>
    </dgm:pt>
    <dgm:pt modelId="{3E70F45D-BAE2-4A0A-A15B-6808BEFF62CF}" type="pres">
      <dgm:prSet presAssocID="{1874BFA1-F0EB-49C7-B435-3AC308E031BE}" presName="bgRect" presStyleLbl="bgShp" presStyleIdx="2" presStyleCnt="3"/>
      <dgm:spPr/>
    </dgm:pt>
    <dgm:pt modelId="{801E1016-6D63-4155-BD78-6FC3654676ED}" type="pres">
      <dgm:prSet presAssocID="{1874BFA1-F0EB-49C7-B435-3AC308E031BE}" presName="iconRect" presStyleLbl="node1" presStyleIdx="2" presStyleCnt="3"/>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GB"/>
        </a:p>
      </dgm:t>
      <dgm:extLst>
        <a:ext uri="{E40237B7-FDA0-4F09-8148-C483321AD2D9}">
          <dgm14:cNvPr xmlns:dgm14="http://schemas.microsoft.com/office/drawing/2010/diagram" id="0" name="" descr="Classroom"/>
        </a:ext>
      </dgm:extLst>
    </dgm:pt>
    <dgm:pt modelId="{32A0C585-1228-4FD8-9339-92B0A404AE3C}" type="pres">
      <dgm:prSet presAssocID="{1874BFA1-F0EB-49C7-B435-3AC308E031BE}" presName="spaceRect" presStyleCnt="0"/>
      <dgm:spPr/>
    </dgm:pt>
    <dgm:pt modelId="{B4DBC242-D226-4001-8D3D-E4E6FBF001BA}" type="pres">
      <dgm:prSet presAssocID="{1874BFA1-F0EB-49C7-B435-3AC308E031BE}" presName="parTx" presStyleLbl="revTx" presStyleIdx="2" presStyleCnt="3">
        <dgm:presLayoutVars>
          <dgm:chMax val="0"/>
          <dgm:chPref val="0"/>
        </dgm:presLayoutVars>
      </dgm:prSet>
      <dgm:spPr/>
      <dgm:t>
        <a:bodyPr/>
        <a:lstStyle/>
        <a:p>
          <a:endParaRPr lang="en-GB"/>
        </a:p>
      </dgm:t>
    </dgm:pt>
  </dgm:ptLst>
  <dgm:cxnLst>
    <dgm:cxn modelId="{00678C2E-766F-4C08-8AD2-617684C6B51E}" type="presOf" srcId="{540A6D30-D016-4189-85B9-793C17BAB00D}" destId="{0837A77E-65DB-40A3-A2E7-3399726F8055}" srcOrd="0" destOrd="0" presId="urn:microsoft.com/office/officeart/2018/2/layout/IconVerticalSolidList"/>
    <dgm:cxn modelId="{CF55F8BA-5C83-4B17-A17E-6AD424922806}" srcId="{10A4071E-FD4D-4EB1-B359-852648D42BC1}" destId="{21EA884B-F856-4C33-9D5B-551624167E90}" srcOrd="1" destOrd="0" parTransId="{D04A8689-57F8-497C-A9D3-03DD242071E0}" sibTransId="{4C599017-62D2-49F7-8D10-F00EF7937708}"/>
    <dgm:cxn modelId="{99550605-C5A5-47BF-AD2D-B15534F39DE2}" type="presOf" srcId="{10A4071E-FD4D-4EB1-B359-852648D42BC1}" destId="{A5BB360B-3FDF-482C-9DE4-884EEDF95462}" srcOrd="0" destOrd="0" presId="urn:microsoft.com/office/officeart/2018/2/layout/IconVerticalSolidList"/>
    <dgm:cxn modelId="{E74472C6-D2FF-4792-B8CD-37C4E7B405E1}" srcId="{10A4071E-FD4D-4EB1-B359-852648D42BC1}" destId="{540A6D30-D016-4189-85B9-793C17BAB00D}" srcOrd="0" destOrd="0" parTransId="{D22E21C9-3759-44B1-8F8A-ECCED55328CF}" sibTransId="{306E9226-CB1C-43AF-9E35-71D6A4766FB9}"/>
    <dgm:cxn modelId="{DA3E12EB-76E1-4BAD-A0E2-464B2F7864BC}" srcId="{10A4071E-FD4D-4EB1-B359-852648D42BC1}" destId="{1874BFA1-F0EB-49C7-B435-3AC308E031BE}" srcOrd="2" destOrd="0" parTransId="{31D8E8E2-73E9-498A-AFC5-C7245D210B55}" sibTransId="{36BF0641-36A7-4B66-9849-6A78F4F74CE0}"/>
    <dgm:cxn modelId="{C826839C-A101-4D8E-90B3-B3055E819A2C}" type="presOf" srcId="{1874BFA1-F0EB-49C7-B435-3AC308E031BE}" destId="{B4DBC242-D226-4001-8D3D-E4E6FBF001BA}" srcOrd="0" destOrd="0" presId="urn:microsoft.com/office/officeart/2018/2/layout/IconVerticalSolidList"/>
    <dgm:cxn modelId="{772A2A5A-162A-46D3-ADD8-865C5D36354D}" type="presOf" srcId="{21EA884B-F856-4C33-9D5B-551624167E90}" destId="{136F05A7-0572-43D0-A9E5-92494BECFD88}" srcOrd="0" destOrd="0" presId="urn:microsoft.com/office/officeart/2018/2/layout/IconVerticalSolidList"/>
    <dgm:cxn modelId="{DB2B322A-F404-41C1-B3FA-B6D740D094D8}" type="presParOf" srcId="{A5BB360B-3FDF-482C-9DE4-884EEDF95462}" destId="{1AD049AF-16F0-4984-A904-453AC48DC4B8}" srcOrd="0" destOrd="0" presId="urn:microsoft.com/office/officeart/2018/2/layout/IconVerticalSolidList"/>
    <dgm:cxn modelId="{6536A24C-0684-4AF0-B1D3-6C2BC341F7E2}" type="presParOf" srcId="{1AD049AF-16F0-4984-A904-453AC48DC4B8}" destId="{3C313DC3-93CB-4A75-A4B7-87E2BFD18445}" srcOrd="0" destOrd="0" presId="urn:microsoft.com/office/officeart/2018/2/layout/IconVerticalSolidList"/>
    <dgm:cxn modelId="{46CBCA98-BA54-49E4-BA83-EC2236007651}" type="presParOf" srcId="{1AD049AF-16F0-4984-A904-453AC48DC4B8}" destId="{278B159A-1548-4EE0-80B7-58A3B23EB09B}" srcOrd="1" destOrd="0" presId="urn:microsoft.com/office/officeart/2018/2/layout/IconVerticalSolidList"/>
    <dgm:cxn modelId="{FB97490D-6040-4BFB-9014-25D249E560D9}" type="presParOf" srcId="{1AD049AF-16F0-4984-A904-453AC48DC4B8}" destId="{6BB537F6-CF4C-48E2-8669-8CE0A3E78E94}" srcOrd="2" destOrd="0" presId="urn:microsoft.com/office/officeart/2018/2/layout/IconVerticalSolidList"/>
    <dgm:cxn modelId="{7785B335-AB2E-49BD-8C38-132A71652AB4}" type="presParOf" srcId="{1AD049AF-16F0-4984-A904-453AC48DC4B8}" destId="{0837A77E-65DB-40A3-A2E7-3399726F8055}" srcOrd="3" destOrd="0" presId="urn:microsoft.com/office/officeart/2018/2/layout/IconVerticalSolidList"/>
    <dgm:cxn modelId="{D8ED97B5-F114-4655-B265-8248E02E2511}" type="presParOf" srcId="{A5BB360B-3FDF-482C-9DE4-884EEDF95462}" destId="{F4E1AF4D-5071-4B03-A3B2-14DC3862C73B}" srcOrd="1" destOrd="0" presId="urn:microsoft.com/office/officeart/2018/2/layout/IconVerticalSolidList"/>
    <dgm:cxn modelId="{345F3B85-B156-4D96-9F24-B7B8385BF4BE}" type="presParOf" srcId="{A5BB360B-3FDF-482C-9DE4-884EEDF95462}" destId="{43B61C97-34C4-4576-BE32-CCDD296183EB}" srcOrd="2" destOrd="0" presId="urn:microsoft.com/office/officeart/2018/2/layout/IconVerticalSolidList"/>
    <dgm:cxn modelId="{9511EC95-4DC9-47EF-A06A-03142A92B00D}" type="presParOf" srcId="{43B61C97-34C4-4576-BE32-CCDD296183EB}" destId="{2624181B-66FC-4C3A-A414-30596A3354FC}" srcOrd="0" destOrd="0" presId="urn:microsoft.com/office/officeart/2018/2/layout/IconVerticalSolidList"/>
    <dgm:cxn modelId="{1F0BC2E9-9368-432A-A81E-C318429820F6}" type="presParOf" srcId="{43B61C97-34C4-4576-BE32-CCDD296183EB}" destId="{6C7528CD-DCE0-4535-9273-26E2BD821453}" srcOrd="1" destOrd="0" presId="urn:microsoft.com/office/officeart/2018/2/layout/IconVerticalSolidList"/>
    <dgm:cxn modelId="{9EA27720-00EC-42E7-9103-BAB29BE81EDC}" type="presParOf" srcId="{43B61C97-34C4-4576-BE32-CCDD296183EB}" destId="{52B8AA0C-F2AF-4D56-8821-F24DAA574ECA}" srcOrd="2" destOrd="0" presId="urn:microsoft.com/office/officeart/2018/2/layout/IconVerticalSolidList"/>
    <dgm:cxn modelId="{68457BE2-A300-434B-9F39-4B43C8E74E80}" type="presParOf" srcId="{43B61C97-34C4-4576-BE32-CCDD296183EB}" destId="{136F05A7-0572-43D0-A9E5-92494BECFD88}" srcOrd="3" destOrd="0" presId="urn:microsoft.com/office/officeart/2018/2/layout/IconVerticalSolidList"/>
    <dgm:cxn modelId="{CBF0666B-2E20-48B9-BB96-20CAB59D0E61}" type="presParOf" srcId="{A5BB360B-3FDF-482C-9DE4-884EEDF95462}" destId="{96FE7D27-42DC-47F7-B78A-CC85FFE65840}" srcOrd="3" destOrd="0" presId="urn:microsoft.com/office/officeart/2018/2/layout/IconVerticalSolidList"/>
    <dgm:cxn modelId="{6155FB11-CF7A-48CD-B356-BB4BFA053C5D}" type="presParOf" srcId="{A5BB360B-3FDF-482C-9DE4-884EEDF95462}" destId="{40232255-6ECC-4F8D-9F09-81A4F22ACBBE}" srcOrd="4" destOrd="0" presId="urn:microsoft.com/office/officeart/2018/2/layout/IconVerticalSolidList"/>
    <dgm:cxn modelId="{A1FD4207-5F52-4D1E-B158-188090AFE687}" type="presParOf" srcId="{40232255-6ECC-4F8D-9F09-81A4F22ACBBE}" destId="{3E70F45D-BAE2-4A0A-A15B-6808BEFF62CF}" srcOrd="0" destOrd="0" presId="urn:microsoft.com/office/officeart/2018/2/layout/IconVerticalSolidList"/>
    <dgm:cxn modelId="{FB8209E4-CCFB-44D2-81FC-393F119BD361}" type="presParOf" srcId="{40232255-6ECC-4F8D-9F09-81A4F22ACBBE}" destId="{801E1016-6D63-4155-BD78-6FC3654676ED}" srcOrd="1" destOrd="0" presId="urn:microsoft.com/office/officeart/2018/2/layout/IconVerticalSolidList"/>
    <dgm:cxn modelId="{A4CD38D2-04EA-4193-BB82-D22AF8B19175}" type="presParOf" srcId="{40232255-6ECC-4F8D-9F09-81A4F22ACBBE}" destId="{32A0C585-1228-4FD8-9339-92B0A404AE3C}" srcOrd="2" destOrd="0" presId="urn:microsoft.com/office/officeart/2018/2/layout/IconVerticalSolidList"/>
    <dgm:cxn modelId="{513D0A29-AF85-478A-8258-B14EDC276E91}" type="presParOf" srcId="{40232255-6ECC-4F8D-9F09-81A4F22ACBBE}" destId="{B4DBC242-D226-4001-8D3D-E4E6FBF001B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4B0B199-6CBB-4635-9127-E443F9BB776D}" type="doc">
      <dgm:prSet loTypeId="urn:microsoft.com/office/officeart/2005/8/layout/vList2" loCatId="list" qsTypeId="urn:microsoft.com/office/officeart/2005/8/quickstyle/simple1" qsCatId="simple" csTypeId="urn:microsoft.com/office/officeart/2005/8/colors/colorful1" csCatId="colorful"/>
      <dgm:spPr/>
      <dgm:t>
        <a:bodyPr/>
        <a:lstStyle/>
        <a:p>
          <a:endParaRPr lang="en-US"/>
        </a:p>
      </dgm:t>
    </dgm:pt>
    <dgm:pt modelId="{EE773555-E265-4F97-8C02-663AB6A73F60}">
      <dgm:prSet/>
      <dgm:spPr/>
      <dgm:t>
        <a:bodyPr/>
        <a:lstStyle/>
        <a:p>
          <a:r>
            <a:rPr lang="en-GB"/>
            <a:t>In the format of small steps assessment we create outcomes for each year that link into the wider outcomes in the EHCP. These are tracked termly assessing progress of each small steps working towards the outcome (see outcomes sheet in pack). </a:t>
          </a:r>
          <a:endParaRPr lang="en-US"/>
        </a:p>
      </dgm:t>
    </dgm:pt>
    <dgm:pt modelId="{5C24880C-70DF-474A-88E0-4E9B09ADE122}" type="parTrans" cxnId="{7110A0EC-5DFC-4C18-BD4E-4BAFD115E362}">
      <dgm:prSet/>
      <dgm:spPr/>
      <dgm:t>
        <a:bodyPr/>
        <a:lstStyle/>
        <a:p>
          <a:endParaRPr lang="en-US"/>
        </a:p>
      </dgm:t>
    </dgm:pt>
    <dgm:pt modelId="{9835A93A-CF9C-4AAC-9D46-5AD32AEB7D37}" type="sibTrans" cxnId="{7110A0EC-5DFC-4C18-BD4E-4BAFD115E362}">
      <dgm:prSet/>
      <dgm:spPr/>
      <dgm:t>
        <a:bodyPr/>
        <a:lstStyle/>
        <a:p>
          <a:endParaRPr lang="en-US"/>
        </a:p>
      </dgm:t>
    </dgm:pt>
    <dgm:pt modelId="{2EF73699-D1DC-4C54-9D9A-3E604255190D}">
      <dgm:prSet/>
      <dgm:spPr/>
      <dgm:t>
        <a:bodyPr/>
        <a:lstStyle/>
        <a:p>
          <a:r>
            <a:rPr lang="en-GB"/>
            <a:t>The tracking is repeated at the end of each term and evaluated to see if the outcome has been achieved. </a:t>
          </a:r>
          <a:endParaRPr lang="en-US"/>
        </a:p>
      </dgm:t>
    </dgm:pt>
    <dgm:pt modelId="{254F3FD9-850A-4494-B5C0-C6506A70CE1B}" type="parTrans" cxnId="{028FD02E-9815-4BBC-A104-94AB3BE49F14}">
      <dgm:prSet/>
      <dgm:spPr/>
      <dgm:t>
        <a:bodyPr/>
        <a:lstStyle/>
        <a:p>
          <a:endParaRPr lang="en-US"/>
        </a:p>
      </dgm:t>
    </dgm:pt>
    <dgm:pt modelId="{A69CBFB7-90CF-428B-8F2E-CC27D86AE1B5}" type="sibTrans" cxnId="{028FD02E-9815-4BBC-A104-94AB3BE49F14}">
      <dgm:prSet/>
      <dgm:spPr/>
      <dgm:t>
        <a:bodyPr/>
        <a:lstStyle/>
        <a:p>
          <a:endParaRPr lang="en-US"/>
        </a:p>
      </dgm:t>
    </dgm:pt>
    <dgm:pt modelId="{931892C9-E0A7-46C4-8F10-66AE74A231FC}">
      <dgm:prSet/>
      <dgm:spPr/>
      <dgm:t>
        <a:bodyPr/>
        <a:lstStyle/>
        <a:p>
          <a:r>
            <a:rPr lang="en-GB"/>
            <a:t>If it has not been achieved the outcome is retained small steps that have been achieved can be removed and additional ones added if needed. </a:t>
          </a:r>
          <a:endParaRPr lang="en-US"/>
        </a:p>
      </dgm:t>
    </dgm:pt>
    <dgm:pt modelId="{D5F6A8EF-FFA4-4124-BB27-4A4700551C77}" type="parTrans" cxnId="{5211C5BC-FB68-4AE7-ABA5-5B31F3BC0056}">
      <dgm:prSet/>
      <dgm:spPr/>
      <dgm:t>
        <a:bodyPr/>
        <a:lstStyle/>
        <a:p>
          <a:endParaRPr lang="en-US"/>
        </a:p>
      </dgm:t>
    </dgm:pt>
    <dgm:pt modelId="{1206ABCC-7B1A-4718-BB8A-9C5578BB99D8}" type="sibTrans" cxnId="{5211C5BC-FB68-4AE7-ABA5-5B31F3BC0056}">
      <dgm:prSet/>
      <dgm:spPr/>
      <dgm:t>
        <a:bodyPr/>
        <a:lstStyle/>
        <a:p>
          <a:endParaRPr lang="en-US"/>
        </a:p>
      </dgm:t>
    </dgm:pt>
    <dgm:pt modelId="{FA5DF829-AE59-46DC-825B-C5DFDB16B917}" type="pres">
      <dgm:prSet presAssocID="{B4B0B199-6CBB-4635-9127-E443F9BB776D}" presName="linear" presStyleCnt="0">
        <dgm:presLayoutVars>
          <dgm:animLvl val="lvl"/>
          <dgm:resizeHandles val="exact"/>
        </dgm:presLayoutVars>
      </dgm:prSet>
      <dgm:spPr/>
      <dgm:t>
        <a:bodyPr/>
        <a:lstStyle/>
        <a:p>
          <a:endParaRPr lang="en-GB"/>
        </a:p>
      </dgm:t>
    </dgm:pt>
    <dgm:pt modelId="{5FF1A742-1A5C-43F3-9EAD-54A283A80645}" type="pres">
      <dgm:prSet presAssocID="{EE773555-E265-4F97-8C02-663AB6A73F60}" presName="parentText" presStyleLbl="node1" presStyleIdx="0" presStyleCnt="3">
        <dgm:presLayoutVars>
          <dgm:chMax val="0"/>
          <dgm:bulletEnabled val="1"/>
        </dgm:presLayoutVars>
      </dgm:prSet>
      <dgm:spPr/>
      <dgm:t>
        <a:bodyPr/>
        <a:lstStyle/>
        <a:p>
          <a:endParaRPr lang="en-GB"/>
        </a:p>
      </dgm:t>
    </dgm:pt>
    <dgm:pt modelId="{50ED840B-664C-4797-8B1A-09E698E8E7A7}" type="pres">
      <dgm:prSet presAssocID="{9835A93A-CF9C-4AAC-9D46-5AD32AEB7D37}" presName="spacer" presStyleCnt="0"/>
      <dgm:spPr/>
    </dgm:pt>
    <dgm:pt modelId="{6146801B-7025-4D38-9CDE-3CB118D8FA23}" type="pres">
      <dgm:prSet presAssocID="{2EF73699-D1DC-4C54-9D9A-3E604255190D}" presName="parentText" presStyleLbl="node1" presStyleIdx="1" presStyleCnt="3">
        <dgm:presLayoutVars>
          <dgm:chMax val="0"/>
          <dgm:bulletEnabled val="1"/>
        </dgm:presLayoutVars>
      </dgm:prSet>
      <dgm:spPr/>
      <dgm:t>
        <a:bodyPr/>
        <a:lstStyle/>
        <a:p>
          <a:endParaRPr lang="en-GB"/>
        </a:p>
      </dgm:t>
    </dgm:pt>
    <dgm:pt modelId="{6DBEA238-C975-444B-9586-57F167C852FE}" type="pres">
      <dgm:prSet presAssocID="{A69CBFB7-90CF-428B-8F2E-CC27D86AE1B5}" presName="spacer" presStyleCnt="0"/>
      <dgm:spPr/>
    </dgm:pt>
    <dgm:pt modelId="{3B167E0A-9D56-4607-AD67-B69DDD4C7337}" type="pres">
      <dgm:prSet presAssocID="{931892C9-E0A7-46C4-8F10-66AE74A231FC}" presName="parentText" presStyleLbl="node1" presStyleIdx="2" presStyleCnt="3">
        <dgm:presLayoutVars>
          <dgm:chMax val="0"/>
          <dgm:bulletEnabled val="1"/>
        </dgm:presLayoutVars>
      </dgm:prSet>
      <dgm:spPr/>
      <dgm:t>
        <a:bodyPr/>
        <a:lstStyle/>
        <a:p>
          <a:endParaRPr lang="en-GB"/>
        </a:p>
      </dgm:t>
    </dgm:pt>
  </dgm:ptLst>
  <dgm:cxnLst>
    <dgm:cxn modelId="{5211C5BC-FB68-4AE7-ABA5-5B31F3BC0056}" srcId="{B4B0B199-6CBB-4635-9127-E443F9BB776D}" destId="{931892C9-E0A7-46C4-8F10-66AE74A231FC}" srcOrd="2" destOrd="0" parTransId="{D5F6A8EF-FFA4-4124-BB27-4A4700551C77}" sibTransId="{1206ABCC-7B1A-4718-BB8A-9C5578BB99D8}"/>
    <dgm:cxn modelId="{A6C43BC8-DB87-42DB-AC88-836E301C6C98}" type="presOf" srcId="{2EF73699-D1DC-4C54-9D9A-3E604255190D}" destId="{6146801B-7025-4D38-9CDE-3CB118D8FA23}" srcOrd="0" destOrd="0" presId="urn:microsoft.com/office/officeart/2005/8/layout/vList2"/>
    <dgm:cxn modelId="{2E81F14F-B263-4498-AE93-F5A95CDB22B4}" type="presOf" srcId="{B4B0B199-6CBB-4635-9127-E443F9BB776D}" destId="{FA5DF829-AE59-46DC-825B-C5DFDB16B917}" srcOrd="0" destOrd="0" presId="urn:microsoft.com/office/officeart/2005/8/layout/vList2"/>
    <dgm:cxn modelId="{028FD02E-9815-4BBC-A104-94AB3BE49F14}" srcId="{B4B0B199-6CBB-4635-9127-E443F9BB776D}" destId="{2EF73699-D1DC-4C54-9D9A-3E604255190D}" srcOrd="1" destOrd="0" parTransId="{254F3FD9-850A-4494-B5C0-C6506A70CE1B}" sibTransId="{A69CBFB7-90CF-428B-8F2E-CC27D86AE1B5}"/>
    <dgm:cxn modelId="{0BF29D5D-2C0D-4F0E-B293-30BB0CA84A99}" type="presOf" srcId="{931892C9-E0A7-46C4-8F10-66AE74A231FC}" destId="{3B167E0A-9D56-4607-AD67-B69DDD4C7337}" srcOrd="0" destOrd="0" presId="urn:microsoft.com/office/officeart/2005/8/layout/vList2"/>
    <dgm:cxn modelId="{348219D2-8259-4467-A03E-CAE02FFC0DE7}" type="presOf" srcId="{EE773555-E265-4F97-8C02-663AB6A73F60}" destId="{5FF1A742-1A5C-43F3-9EAD-54A283A80645}" srcOrd="0" destOrd="0" presId="urn:microsoft.com/office/officeart/2005/8/layout/vList2"/>
    <dgm:cxn modelId="{7110A0EC-5DFC-4C18-BD4E-4BAFD115E362}" srcId="{B4B0B199-6CBB-4635-9127-E443F9BB776D}" destId="{EE773555-E265-4F97-8C02-663AB6A73F60}" srcOrd="0" destOrd="0" parTransId="{5C24880C-70DF-474A-88E0-4E9B09ADE122}" sibTransId="{9835A93A-CF9C-4AAC-9D46-5AD32AEB7D37}"/>
    <dgm:cxn modelId="{96ED4BB0-9DE2-4731-8279-5AFF512C6865}" type="presParOf" srcId="{FA5DF829-AE59-46DC-825B-C5DFDB16B917}" destId="{5FF1A742-1A5C-43F3-9EAD-54A283A80645}" srcOrd="0" destOrd="0" presId="urn:microsoft.com/office/officeart/2005/8/layout/vList2"/>
    <dgm:cxn modelId="{36157942-8768-4594-98EF-7851FAAC9689}" type="presParOf" srcId="{FA5DF829-AE59-46DC-825B-C5DFDB16B917}" destId="{50ED840B-664C-4797-8B1A-09E698E8E7A7}" srcOrd="1" destOrd="0" presId="urn:microsoft.com/office/officeart/2005/8/layout/vList2"/>
    <dgm:cxn modelId="{B0939F50-91B1-4072-BE7D-8F373385B976}" type="presParOf" srcId="{FA5DF829-AE59-46DC-825B-C5DFDB16B917}" destId="{6146801B-7025-4D38-9CDE-3CB118D8FA23}" srcOrd="2" destOrd="0" presId="urn:microsoft.com/office/officeart/2005/8/layout/vList2"/>
    <dgm:cxn modelId="{432EAABA-D0CB-4869-AAC4-3561050B37FC}" type="presParOf" srcId="{FA5DF829-AE59-46DC-825B-C5DFDB16B917}" destId="{6DBEA238-C975-444B-9586-57F167C852FE}" srcOrd="3" destOrd="0" presId="urn:microsoft.com/office/officeart/2005/8/layout/vList2"/>
    <dgm:cxn modelId="{DD7A4BBB-F3E3-40BA-B059-3B4DBA2DDBFB}" type="presParOf" srcId="{FA5DF829-AE59-46DC-825B-C5DFDB16B917}" destId="{3B167E0A-9D56-4607-AD67-B69DDD4C733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D2BBB2-CD78-43BB-9E8B-9B9B26B9DD2B}">
      <dsp:nvSpPr>
        <dsp:cNvPr id="0" name=""/>
        <dsp:cNvSpPr/>
      </dsp:nvSpPr>
      <dsp:spPr>
        <a:xfrm>
          <a:off x="-109632" y="11075"/>
          <a:ext cx="6513603" cy="155927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D6FCEB-1004-42C6-83C9-E4156E93993B}">
      <dsp:nvSpPr>
        <dsp:cNvPr id="0" name=""/>
        <dsp:cNvSpPr/>
      </dsp:nvSpPr>
      <dsp:spPr>
        <a:xfrm>
          <a:off x="362047" y="361912"/>
          <a:ext cx="859278" cy="857601"/>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595E5DB-74BF-421D-BEDA-A3E20ECBA5E2}">
      <dsp:nvSpPr>
        <dsp:cNvPr id="0" name=""/>
        <dsp:cNvSpPr/>
      </dsp:nvSpPr>
      <dsp:spPr>
        <a:xfrm>
          <a:off x="1693007" y="11075"/>
          <a:ext cx="4640303" cy="1682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065" tIns="178065" rIns="178065" bIns="178065" numCol="1" spcCol="1270" anchor="ctr" anchorCtr="0">
          <a:noAutofit/>
        </a:bodyPr>
        <a:lstStyle/>
        <a:p>
          <a:pPr lvl="0" algn="l" defTabSz="1066800">
            <a:lnSpc>
              <a:spcPct val="90000"/>
            </a:lnSpc>
            <a:spcBef>
              <a:spcPct val="0"/>
            </a:spcBef>
            <a:spcAft>
              <a:spcPct val="35000"/>
            </a:spcAft>
          </a:pPr>
          <a:r>
            <a:rPr lang="en-GB" sz="2400" kern="1200" dirty="0"/>
            <a:t>How do VI specialist skills relate to mainstream measures?</a:t>
          </a:r>
          <a:endParaRPr lang="en-US" sz="2400" kern="1200" dirty="0"/>
        </a:p>
      </dsp:txBody>
      <dsp:txXfrm>
        <a:off x="1693007" y="11075"/>
        <a:ext cx="4640303" cy="1682505"/>
      </dsp:txXfrm>
    </dsp:sp>
    <dsp:sp modelId="{4E479836-9B7E-479A-8042-F122A397CF76}">
      <dsp:nvSpPr>
        <dsp:cNvPr id="0" name=""/>
        <dsp:cNvSpPr/>
      </dsp:nvSpPr>
      <dsp:spPr>
        <a:xfrm>
          <a:off x="-109632" y="2173218"/>
          <a:ext cx="6513603" cy="155927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3E1F6E-4E33-4A0B-A29C-FE8185AA92E4}">
      <dsp:nvSpPr>
        <dsp:cNvPr id="0" name=""/>
        <dsp:cNvSpPr/>
      </dsp:nvSpPr>
      <dsp:spPr>
        <a:xfrm>
          <a:off x="362047" y="2452297"/>
          <a:ext cx="859278" cy="857601"/>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260B235-A49A-4E76-B2CA-88E21B2104CB}">
      <dsp:nvSpPr>
        <dsp:cNvPr id="0" name=""/>
        <dsp:cNvSpPr/>
      </dsp:nvSpPr>
      <dsp:spPr>
        <a:xfrm>
          <a:off x="1693007" y="2101460"/>
          <a:ext cx="4640303" cy="1682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065" tIns="178065" rIns="178065" bIns="178065" numCol="1" spcCol="1270" anchor="ctr" anchorCtr="0">
          <a:noAutofit/>
        </a:bodyPr>
        <a:lstStyle/>
        <a:p>
          <a:pPr lvl="0" algn="l" defTabSz="1066800">
            <a:lnSpc>
              <a:spcPct val="90000"/>
            </a:lnSpc>
            <a:spcBef>
              <a:spcPct val="0"/>
            </a:spcBef>
            <a:spcAft>
              <a:spcPct val="35000"/>
            </a:spcAft>
          </a:pPr>
          <a:r>
            <a:rPr lang="en-GB" sz="2400" kern="1200" dirty="0"/>
            <a:t>How can we quantify what QTVI teaching achieves, and what student outcomes are a direct result of this?</a:t>
          </a:r>
          <a:endParaRPr lang="en-US" sz="2400" kern="1200" dirty="0"/>
        </a:p>
      </dsp:txBody>
      <dsp:txXfrm>
        <a:off x="1693007" y="2101460"/>
        <a:ext cx="4640303" cy="1682505"/>
      </dsp:txXfrm>
    </dsp:sp>
    <dsp:sp modelId="{9B9DE4BB-7ADB-454E-8314-997A78806048}">
      <dsp:nvSpPr>
        <dsp:cNvPr id="0" name=""/>
        <dsp:cNvSpPr/>
      </dsp:nvSpPr>
      <dsp:spPr>
        <a:xfrm>
          <a:off x="-109632" y="4191845"/>
          <a:ext cx="6513603" cy="1559274"/>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0A1EE0-D49E-4F9E-98B7-EBFE801094F4}">
      <dsp:nvSpPr>
        <dsp:cNvPr id="0" name=""/>
        <dsp:cNvSpPr/>
      </dsp:nvSpPr>
      <dsp:spPr>
        <a:xfrm>
          <a:off x="362047" y="4542682"/>
          <a:ext cx="859278" cy="85760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38BE5F-3B8B-49D0-9840-C59EA0A37769}">
      <dsp:nvSpPr>
        <dsp:cNvPr id="0" name=""/>
        <dsp:cNvSpPr/>
      </dsp:nvSpPr>
      <dsp:spPr>
        <a:xfrm>
          <a:off x="1403081" y="4191845"/>
          <a:ext cx="5220155" cy="16825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8065" tIns="178065" rIns="178065" bIns="178065" numCol="1" spcCol="1270" anchor="ctr" anchorCtr="0">
          <a:noAutofit/>
        </a:bodyPr>
        <a:lstStyle/>
        <a:p>
          <a:pPr lvl="0" algn="l" defTabSz="889000">
            <a:lnSpc>
              <a:spcPct val="90000"/>
            </a:lnSpc>
            <a:spcBef>
              <a:spcPct val="0"/>
            </a:spcBef>
            <a:spcAft>
              <a:spcPct val="35000"/>
            </a:spcAft>
          </a:pPr>
          <a:r>
            <a:rPr lang="en-GB" sz="2000" kern="1200" dirty="0"/>
            <a:t>How do we take into account the unique learning needs of severely sight impaired students whilst still working towards mainstream curriculum outcomes?</a:t>
          </a:r>
          <a:endParaRPr lang="en-US" sz="2000" kern="1200" dirty="0"/>
        </a:p>
      </dsp:txBody>
      <dsp:txXfrm>
        <a:off x="1403081" y="4191845"/>
        <a:ext cx="5220155" cy="168250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2FF0A3-566C-4F87-A5D5-74471E93FC11}">
      <dsp:nvSpPr>
        <dsp:cNvPr id="0" name=""/>
        <dsp:cNvSpPr/>
      </dsp:nvSpPr>
      <dsp:spPr>
        <a:xfrm>
          <a:off x="0" y="39687"/>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a:t>Map small steps of progress for non sighted students across to national curriculum descriptors. </a:t>
          </a:r>
          <a:endParaRPr lang="en-US" sz="2400" kern="1200"/>
        </a:p>
      </dsp:txBody>
      <dsp:txXfrm>
        <a:off x="0" y="39687"/>
        <a:ext cx="3286125" cy="1971675"/>
      </dsp:txXfrm>
    </dsp:sp>
    <dsp:sp modelId="{0C18468A-4B95-4584-BC4A-84D2F8CD9D1F}">
      <dsp:nvSpPr>
        <dsp:cNvPr id="0" name=""/>
        <dsp:cNvSpPr/>
      </dsp:nvSpPr>
      <dsp:spPr>
        <a:xfrm>
          <a:off x="3614737" y="39687"/>
          <a:ext cx="3286125" cy="197167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a:t>Provides common language to discuss progress with mainstream staff. </a:t>
          </a:r>
          <a:endParaRPr lang="en-US" sz="2400" kern="1200" dirty="0"/>
        </a:p>
      </dsp:txBody>
      <dsp:txXfrm>
        <a:off x="3614737" y="39687"/>
        <a:ext cx="3286125" cy="1971675"/>
      </dsp:txXfrm>
    </dsp:sp>
    <dsp:sp modelId="{A77B84C5-731E-4058-8EDC-E6A27F9775FB}">
      <dsp:nvSpPr>
        <dsp:cNvPr id="0" name=""/>
        <dsp:cNvSpPr/>
      </dsp:nvSpPr>
      <dsp:spPr>
        <a:xfrm>
          <a:off x="7229475" y="39687"/>
          <a:ext cx="3286125" cy="197167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a:t>Framework to set smart targets and measurable achievable outcomes</a:t>
          </a:r>
          <a:endParaRPr lang="en-US" sz="2400" kern="1200"/>
        </a:p>
      </dsp:txBody>
      <dsp:txXfrm>
        <a:off x="7229475" y="39687"/>
        <a:ext cx="3286125" cy="1971675"/>
      </dsp:txXfrm>
    </dsp:sp>
    <dsp:sp modelId="{DFB12538-CC9C-4346-850F-AB5DBD80CA02}">
      <dsp:nvSpPr>
        <dsp:cNvPr id="0" name=""/>
        <dsp:cNvSpPr/>
      </dsp:nvSpPr>
      <dsp:spPr>
        <a:xfrm>
          <a:off x="0" y="2339975"/>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a:t>Provides accurate measurable information on individual pupil progress and service impact. </a:t>
          </a:r>
          <a:endParaRPr lang="en-US" sz="2400" kern="1200"/>
        </a:p>
      </dsp:txBody>
      <dsp:txXfrm>
        <a:off x="0" y="2339975"/>
        <a:ext cx="3286125" cy="1971675"/>
      </dsp:txXfrm>
    </dsp:sp>
    <dsp:sp modelId="{7074FAE9-D5A3-405F-997B-398CD3127DD5}">
      <dsp:nvSpPr>
        <dsp:cNvPr id="0" name=""/>
        <dsp:cNvSpPr/>
      </dsp:nvSpPr>
      <dsp:spPr>
        <a:xfrm>
          <a:off x="3614737" y="2339975"/>
          <a:ext cx="3286125" cy="197167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a:t>Termly summative assessment of intervention teaching linked to curriculum and specialist skills learning.</a:t>
          </a:r>
          <a:endParaRPr lang="en-US" sz="2400" kern="1200" dirty="0"/>
        </a:p>
      </dsp:txBody>
      <dsp:txXfrm>
        <a:off x="3614737" y="2339975"/>
        <a:ext cx="3286125" cy="1971675"/>
      </dsp:txXfrm>
    </dsp:sp>
    <dsp:sp modelId="{B460AEF0-DD4A-44FA-BFA5-EE9616EBCFF2}">
      <dsp:nvSpPr>
        <dsp:cNvPr id="0" name=""/>
        <dsp:cNvSpPr/>
      </dsp:nvSpPr>
      <dsp:spPr>
        <a:xfrm>
          <a:off x="7229475" y="2339975"/>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a:t>Numerical values show progress towards independence and mastery of curriculum and specialist skill.</a:t>
          </a:r>
          <a:endParaRPr lang="en-US" sz="2400" kern="1200" dirty="0"/>
        </a:p>
      </dsp:txBody>
      <dsp:txXfrm>
        <a:off x="7229475" y="2339975"/>
        <a:ext cx="3286125" cy="19716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10E150-1AB2-4524-86C3-010D7533E082}">
      <dsp:nvSpPr>
        <dsp:cNvPr id="0" name=""/>
        <dsp:cNvSpPr/>
      </dsp:nvSpPr>
      <dsp:spPr>
        <a:xfrm>
          <a:off x="0" y="39687"/>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a:t>Use to assess and identify areas of weakness with class teacher. </a:t>
          </a:r>
          <a:endParaRPr lang="en-US" sz="2400" kern="1200" dirty="0"/>
        </a:p>
      </dsp:txBody>
      <dsp:txXfrm>
        <a:off x="0" y="39687"/>
        <a:ext cx="3286125" cy="1971675"/>
      </dsp:txXfrm>
    </dsp:sp>
    <dsp:sp modelId="{D9D60471-9359-4FFF-A23B-83FA58CEEE48}">
      <dsp:nvSpPr>
        <dsp:cNvPr id="0" name=""/>
        <dsp:cNvSpPr/>
      </dsp:nvSpPr>
      <dsp:spPr>
        <a:xfrm>
          <a:off x="3614737" y="39687"/>
          <a:ext cx="3286125" cy="197167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a:t>Can be used to plan and measure curriculum interventions by Vision Support team. </a:t>
          </a:r>
          <a:endParaRPr lang="en-US" sz="2400" kern="1200"/>
        </a:p>
      </dsp:txBody>
      <dsp:txXfrm>
        <a:off x="3614737" y="39687"/>
        <a:ext cx="3286125" cy="1971675"/>
      </dsp:txXfrm>
    </dsp:sp>
    <dsp:sp modelId="{C646A793-8C15-424C-8543-B05A900D67D8}">
      <dsp:nvSpPr>
        <dsp:cNvPr id="0" name=""/>
        <dsp:cNvSpPr/>
      </dsp:nvSpPr>
      <dsp:spPr>
        <a:xfrm>
          <a:off x="7229475" y="39687"/>
          <a:ext cx="3286125" cy="197167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a:t>Can be used to assess individual student progress and impact of support. </a:t>
          </a:r>
          <a:endParaRPr lang="en-US" sz="2400" kern="1200"/>
        </a:p>
      </dsp:txBody>
      <dsp:txXfrm>
        <a:off x="7229475" y="39687"/>
        <a:ext cx="3286125" cy="1971675"/>
      </dsp:txXfrm>
    </dsp:sp>
    <dsp:sp modelId="{C299B7C7-FE3D-4BEF-B9A3-8047BF0C92B2}">
      <dsp:nvSpPr>
        <dsp:cNvPr id="0" name=""/>
        <dsp:cNvSpPr/>
      </dsp:nvSpPr>
      <dsp:spPr>
        <a:xfrm>
          <a:off x="0" y="2339975"/>
          <a:ext cx="3286125" cy="1971675"/>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a:t>This assessment can be used to directly feed into setting outcomes for my plans/EHCP’s and evidencing progress. </a:t>
          </a:r>
          <a:endParaRPr lang="en-US" sz="2400" kern="1200" dirty="0"/>
        </a:p>
      </dsp:txBody>
      <dsp:txXfrm>
        <a:off x="0" y="2339975"/>
        <a:ext cx="3286125" cy="1971675"/>
      </dsp:txXfrm>
    </dsp:sp>
    <dsp:sp modelId="{CB79FFF9-D434-42E9-B5E0-93F568AC32F2}">
      <dsp:nvSpPr>
        <dsp:cNvPr id="0" name=""/>
        <dsp:cNvSpPr/>
      </dsp:nvSpPr>
      <dsp:spPr>
        <a:xfrm>
          <a:off x="3614737" y="2339975"/>
          <a:ext cx="3286125" cy="1971675"/>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GB" sz="2400" kern="1200" dirty="0"/>
            <a:t>SEND Termly review meetings – Ensures small step progress is recorded even if whole </a:t>
          </a:r>
          <a:r>
            <a:rPr lang="en-GB" sz="2400" kern="1200" dirty="0" err="1"/>
            <a:t>outocme</a:t>
          </a:r>
          <a:r>
            <a:rPr lang="en-GB" sz="2400" kern="1200" dirty="0"/>
            <a:t> not achieved. </a:t>
          </a:r>
          <a:endParaRPr lang="en-US" sz="2400" kern="1200" dirty="0"/>
        </a:p>
      </dsp:txBody>
      <dsp:txXfrm>
        <a:off x="3614737" y="2339975"/>
        <a:ext cx="3286125" cy="1971675"/>
      </dsp:txXfrm>
    </dsp:sp>
    <dsp:sp modelId="{EC0F3FDB-AF0B-4D86-857B-027A9E5F57A5}">
      <dsp:nvSpPr>
        <dsp:cNvPr id="0" name=""/>
        <dsp:cNvSpPr/>
      </dsp:nvSpPr>
      <dsp:spPr>
        <a:xfrm>
          <a:off x="7229475" y="2339975"/>
          <a:ext cx="3286125" cy="197167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kern="1200" dirty="0"/>
            <a:t>Accurate</a:t>
          </a:r>
          <a:r>
            <a:rPr lang="en-US" sz="2400" kern="1200" baseline="0" dirty="0"/>
            <a:t> summative assessment – Helps plan next steps. </a:t>
          </a:r>
          <a:endParaRPr lang="en-US" sz="2400" kern="1200" dirty="0"/>
        </a:p>
      </dsp:txBody>
      <dsp:txXfrm>
        <a:off x="7229475" y="2339975"/>
        <a:ext cx="3286125" cy="197167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30CAE5-90DE-439E-8506-F66C1D2B8467}">
      <dsp:nvSpPr>
        <dsp:cNvPr id="0" name=""/>
        <dsp:cNvSpPr/>
      </dsp:nvSpPr>
      <dsp:spPr>
        <a:xfrm>
          <a:off x="0" y="51013"/>
          <a:ext cx="6513603" cy="28571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dirty="0"/>
            <a:t>Kieran is meeting all age-related expectations in core curriculum areas and exceeding them in maths-however, his autism means it can be quite difficult for him to follow routines and conform to classroom rules at times.</a:t>
          </a:r>
          <a:endParaRPr lang="en-US" sz="2400" kern="1200" dirty="0"/>
        </a:p>
      </dsp:txBody>
      <dsp:txXfrm>
        <a:off x="139474" y="190487"/>
        <a:ext cx="6234655" cy="2578192"/>
      </dsp:txXfrm>
    </dsp:sp>
    <dsp:sp modelId="{DE12CDD8-3FD9-48FD-9FA7-C647369D0773}">
      <dsp:nvSpPr>
        <dsp:cNvPr id="0" name=""/>
        <dsp:cNvSpPr/>
      </dsp:nvSpPr>
      <dsp:spPr>
        <a:xfrm>
          <a:off x="0" y="2977273"/>
          <a:ext cx="6513603" cy="285714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a:lnSpc>
              <a:spcPct val="90000"/>
            </a:lnSpc>
            <a:spcBef>
              <a:spcPct val="0"/>
            </a:spcBef>
            <a:spcAft>
              <a:spcPct val="35000"/>
            </a:spcAft>
          </a:pPr>
          <a:r>
            <a:rPr lang="en-GB" sz="2400" kern="1200"/>
            <a:t>Kieran requires a curriculum that is additional to and different from the Y3 curriculum with regards to teaching of specific Braille literacy skills to achieve the age related outcomes for Y3 within the National curriculum. These are planned and taught through VSS interventions in line with the small steps.</a:t>
          </a:r>
          <a:endParaRPr lang="en-US" sz="2400" kern="1200"/>
        </a:p>
      </dsp:txBody>
      <dsp:txXfrm>
        <a:off x="139474" y="3116747"/>
        <a:ext cx="6234655" cy="257819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F80869-04FB-4911-8A13-5A4E0246353E}">
      <dsp:nvSpPr>
        <dsp:cNvPr id="0" name=""/>
        <dsp:cNvSpPr/>
      </dsp:nvSpPr>
      <dsp:spPr>
        <a:xfrm>
          <a:off x="0" y="332713"/>
          <a:ext cx="6513603" cy="25740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a:lnSpc>
              <a:spcPct val="90000"/>
            </a:lnSpc>
            <a:spcBef>
              <a:spcPct val="0"/>
            </a:spcBef>
            <a:spcAft>
              <a:spcPct val="35000"/>
            </a:spcAft>
          </a:pPr>
          <a:r>
            <a:rPr lang="en-GB" sz="2500" kern="1200" dirty="0"/>
            <a:t>Kieran’s specialist interventions are assessed termly. This feeds into the overall school assessments of a pupil and his EHCP outcomes. There is no expectation that Kieran will achieve the intervention outcome by the end of the term (but it’s nice if he does!). </a:t>
          </a:r>
          <a:endParaRPr lang="en-US" sz="2500" kern="1200" dirty="0"/>
        </a:p>
      </dsp:txBody>
      <dsp:txXfrm>
        <a:off x="125652" y="458365"/>
        <a:ext cx="6262299" cy="2322696"/>
      </dsp:txXfrm>
    </dsp:sp>
    <dsp:sp modelId="{6C78662B-4AC1-4508-AC82-ADAC7E4E9EA5}">
      <dsp:nvSpPr>
        <dsp:cNvPr id="0" name=""/>
        <dsp:cNvSpPr/>
      </dsp:nvSpPr>
      <dsp:spPr>
        <a:xfrm>
          <a:off x="0" y="2978713"/>
          <a:ext cx="6513603" cy="257400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l" defTabSz="1111250">
            <a:lnSpc>
              <a:spcPct val="90000"/>
            </a:lnSpc>
            <a:spcBef>
              <a:spcPct val="0"/>
            </a:spcBef>
            <a:spcAft>
              <a:spcPct val="35000"/>
            </a:spcAft>
          </a:pPr>
          <a:r>
            <a:rPr lang="en-GB" sz="2500" kern="1200" dirty="0"/>
            <a:t>To do the assessment a score 1-4 is given for each small step according to his level of </a:t>
          </a:r>
          <a:r>
            <a:rPr lang="en-GB" sz="2500" u="sng" kern="1200" dirty="0"/>
            <a:t>independent </a:t>
          </a:r>
          <a:r>
            <a:rPr lang="en-GB" sz="2500" kern="1200" dirty="0"/>
            <a:t>achievement. The attainment can then be graphed which allows you to see which areas still need further work, which in turn informs future planning. </a:t>
          </a:r>
          <a:endParaRPr lang="en-US" sz="2500" kern="1200" dirty="0"/>
        </a:p>
      </dsp:txBody>
      <dsp:txXfrm>
        <a:off x="125652" y="3104365"/>
        <a:ext cx="6262299" cy="232269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313DC3-93CB-4A75-A4B7-87E2BFD18445}">
      <dsp:nvSpPr>
        <dsp:cNvPr id="0" name=""/>
        <dsp:cNvSpPr/>
      </dsp:nvSpPr>
      <dsp:spPr>
        <a:xfrm>
          <a:off x="0" y="718"/>
          <a:ext cx="6513603" cy="168113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8B159A-1548-4EE0-80B7-58A3B23EB09B}">
      <dsp:nvSpPr>
        <dsp:cNvPr id="0" name=""/>
        <dsp:cNvSpPr/>
      </dsp:nvSpPr>
      <dsp:spPr>
        <a:xfrm>
          <a:off x="508544" y="378974"/>
          <a:ext cx="924626" cy="924626"/>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37A77E-65DB-40A3-A2E7-3399726F8055}">
      <dsp:nvSpPr>
        <dsp:cNvPr id="0" name=""/>
        <dsp:cNvSpPr/>
      </dsp:nvSpPr>
      <dsp:spPr>
        <a:xfrm>
          <a:off x="1941716" y="718"/>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lvl="0" algn="l" defTabSz="1066800">
            <a:lnSpc>
              <a:spcPct val="90000"/>
            </a:lnSpc>
            <a:spcBef>
              <a:spcPct val="0"/>
            </a:spcBef>
            <a:spcAft>
              <a:spcPct val="35000"/>
            </a:spcAft>
          </a:pPr>
          <a:r>
            <a:rPr lang="en-GB" sz="2400" kern="1200" dirty="0"/>
            <a:t>Discuss a high needs child in your service </a:t>
          </a:r>
          <a:r>
            <a:rPr lang="en-GB" sz="2400" kern="1200" dirty="0" smtClean="0"/>
            <a:t>– what interventions do they have from QTVI</a:t>
          </a:r>
          <a:endParaRPr lang="en-US" sz="2400" kern="1200" dirty="0"/>
        </a:p>
      </dsp:txBody>
      <dsp:txXfrm>
        <a:off x="1941716" y="718"/>
        <a:ext cx="4571887" cy="1681139"/>
      </dsp:txXfrm>
    </dsp:sp>
    <dsp:sp modelId="{2624181B-66FC-4C3A-A414-30596A3354FC}">
      <dsp:nvSpPr>
        <dsp:cNvPr id="0" name=""/>
        <dsp:cNvSpPr/>
      </dsp:nvSpPr>
      <dsp:spPr>
        <a:xfrm>
          <a:off x="0" y="2102143"/>
          <a:ext cx="6513603" cy="168113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7528CD-DCE0-4535-9273-26E2BD821453}">
      <dsp:nvSpPr>
        <dsp:cNvPr id="0" name=""/>
        <dsp:cNvSpPr/>
      </dsp:nvSpPr>
      <dsp:spPr>
        <a:xfrm>
          <a:off x="508544" y="2480399"/>
          <a:ext cx="924626" cy="924626"/>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36F05A7-0572-43D0-A9E5-92494BECFD88}">
      <dsp:nvSpPr>
        <dsp:cNvPr id="0" name=""/>
        <dsp:cNvSpPr/>
      </dsp:nvSpPr>
      <dsp:spPr>
        <a:xfrm>
          <a:off x="1941716" y="2102143"/>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lvl="0" algn="l" defTabSz="1066800">
            <a:lnSpc>
              <a:spcPct val="90000"/>
            </a:lnSpc>
            <a:spcBef>
              <a:spcPct val="0"/>
            </a:spcBef>
            <a:spcAft>
              <a:spcPct val="35000"/>
            </a:spcAft>
          </a:pPr>
          <a:r>
            <a:rPr lang="en-US" sz="2400" kern="1200" dirty="0" smtClean="0"/>
            <a:t>How</a:t>
          </a:r>
          <a:r>
            <a:rPr lang="en-US" sz="2400" kern="1200" baseline="0" dirty="0" smtClean="0"/>
            <a:t> do these interventions relate to curriculum </a:t>
          </a:r>
          <a:endParaRPr lang="en-US" sz="2400" kern="1200" dirty="0"/>
        </a:p>
      </dsp:txBody>
      <dsp:txXfrm>
        <a:off x="1941716" y="2102143"/>
        <a:ext cx="4571887" cy="1681139"/>
      </dsp:txXfrm>
    </dsp:sp>
    <dsp:sp modelId="{3E70F45D-BAE2-4A0A-A15B-6808BEFF62CF}">
      <dsp:nvSpPr>
        <dsp:cNvPr id="0" name=""/>
        <dsp:cNvSpPr/>
      </dsp:nvSpPr>
      <dsp:spPr>
        <a:xfrm>
          <a:off x="0" y="4203567"/>
          <a:ext cx="6513603" cy="168113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01E1016-6D63-4155-BD78-6FC3654676ED}">
      <dsp:nvSpPr>
        <dsp:cNvPr id="0" name=""/>
        <dsp:cNvSpPr/>
      </dsp:nvSpPr>
      <dsp:spPr>
        <a:xfrm>
          <a:off x="508544" y="4581824"/>
          <a:ext cx="924626" cy="924626"/>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4DBC242-D226-4001-8D3D-E4E6FBF001BA}">
      <dsp:nvSpPr>
        <dsp:cNvPr id="0" name=""/>
        <dsp:cNvSpPr/>
      </dsp:nvSpPr>
      <dsp:spPr>
        <a:xfrm>
          <a:off x="1941716" y="4203567"/>
          <a:ext cx="4571887" cy="16811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7921" tIns="177921" rIns="177921" bIns="177921" numCol="1" spcCol="1270" anchor="ctr" anchorCtr="0">
          <a:noAutofit/>
        </a:bodyPr>
        <a:lstStyle/>
        <a:p>
          <a:pPr lvl="0" algn="l" defTabSz="1066800">
            <a:lnSpc>
              <a:spcPct val="90000"/>
            </a:lnSpc>
            <a:spcBef>
              <a:spcPct val="0"/>
            </a:spcBef>
            <a:spcAft>
              <a:spcPct val="35000"/>
            </a:spcAft>
          </a:pPr>
          <a:r>
            <a:rPr lang="en-US" sz="2400" kern="1200" dirty="0" smtClean="0"/>
            <a:t>What</a:t>
          </a:r>
          <a:r>
            <a:rPr lang="en-US" sz="2400" kern="1200" baseline="0" dirty="0" smtClean="0"/>
            <a:t> other specialist skills do they need to develop could they be presented in this way?</a:t>
          </a:r>
          <a:endParaRPr lang="en-US" sz="2400" kern="1200" dirty="0"/>
        </a:p>
      </dsp:txBody>
      <dsp:txXfrm>
        <a:off x="1941716" y="4203567"/>
        <a:ext cx="4571887" cy="168113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F1A742-1A5C-43F3-9EAD-54A283A80645}">
      <dsp:nvSpPr>
        <dsp:cNvPr id="0" name=""/>
        <dsp:cNvSpPr/>
      </dsp:nvSpPr>
      <dsp:spPr>
        <a:xfrm>
          <a:off x="0" y="22212"/>
          <a:ext cx="6513603" cy="19047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GB" sz="2200" kern="1200"/>
            <a:t>In the format of small steps assessment we create outcomes for each year that link into the wider outcomes in the EHCP. These are tracked termly assessing progress of each small steps working towards the outcome (see outcomes sheet in pack). </a:t>
          </a:r>
          <a:endParaRPr lang="en-US" sz="2200" kern="1200"/>
        </a:p>
      </dsp:txBody>
      <dsp:txXfrm>
        <a:off x="92983" y="115195"/>
        <a:ext cx="6327637" cy="1718794"/>
      </dsp:txXfrm>
    </dsp:sp>
    <dsp:sp modelId="{6146801B-7025-4D38-9CDE-3CB118D8FA23}">
      <dsp:nvSpPr>
        <dsp:cNvPr id="0" name=""/>
        <dsp:cNvSpPr/>
      </dsp:nvSpPr>
      <dsp:spPr>
        <a:xfrm>
          <a:off x="0" y="1990332"/>
          <a:ext cx="6513603" cy="1904760"/>
        </a:xfrm>
        <a:prstGeom prst="round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GB" sz="2200" kern="1200"/>
            <a:t>The tracking is repeated at the end of each term and evaluated to see if the outcome has been achieved. </a:t>
          </a:r>
          <a:endParaRPr lang="en-US" sz="2200" kern="1200"/>
        </a:p>
      </dsp:txBody>
      <dsp:txXfrm>
        <a:off x="92983" y="2083315"/>
        <a:ext cx="6327637" cy="1718794"/>
      </dsp:txXfrm>
    </dsp:sp>
    <dsp:sp modelId="{3B167E0A-9D56-4607-AD67-B69DDD4C7337}">
      <dsp:nvSpPr>
        <dsp:cNvPr id="0" name=""/>
        <dsp:cNvSpPr/>
      </dsp:nvSpPr>
      <dsp:spPr>
        <a:xfrm>
          <a:off x="0" y="3958453"/>
          <a:ext cx="6513603" cy="1904760"/>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l" defTabSz="977900">
            <a:lnSpc>
              <a:spcPct val="90000"/>
            </a:lnSpc>
            <a:spcBef>
              <a:spcPct val="0"/>
            </a:spcBef>
            <a:spcAft>
              <a:spcPct val="35000"/>
            </a:spcAft>
          </a:pPr>
          <a:r>
            <a:rPr lang="en-GB" sz="2200" kern="1200"/>
            <a:t>If it has not been achieved the outcome is retained small steps that have been achieved can be removed and additional ones added if needed. </a:t>
          </a:r>
          <a:endParaRPr lang="en-US" sz="2200" kern="1200"/>
        </a:p>
      </dsp:txBody>
      <dsp:txXfrm>
        <a:off x="92983" y="4051436"/>
        <a:ext cx="6327637" cy="1718794"/>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2DFD0602-EBBD-49C9-88E2-4A97E84B7E2D}" type="datetimeFigureOut">
              <a:rPr lang="en-GB" smtClean="0"/>
              <a:t>24/09/2019</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6A3436E9-BC35-4894-9AE9-2B01F9379EF7}" type="slidenum">
              <a:rPr lang="en-GB" smtClean="0"/>
              <a:t>‹#›</a:t>
            </a:fld>
            <a:endParaRPr lang="en-GB"/>
          </a:p>
        </p:txBody>
      </p:sp>
    </p:spTree>
    <p:extLst>
      <p:ext uri="{BB962C8B-B14F-4D97-AF65-F5344CB8AC3E}">
        <p14:creationId xmlns:p14="http://schemas.microsoft.com/office/powerpoint/2010/main" val="32576966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C5D0C12-A9F1-47DF-99FF-985763E08BD7}" type="datetimeFigureOut">
              <a:rPr lang="en-GB" smtClean="0"/>
              <a:t>24/09/2019</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7F8255C2-229C-4A3D-A69A-A79C6EDE492D}" type="slidenum">
              <a:rPr lang="en-GB" smtClean="0"/>
              <a:t>‹#›</a:t>
            </a:fld>
            <a:endParaRPr lang="en-GB"/>
          </a:p>
        </p:txBody>
      </p:sp>
    </p:spTree>
    <p:extLst>
      <p:ext uri="{BB962C8B-B14F-4D97-AF65-F5344CB8AC3E}">
        <p14:creationId xmlns:p14="http://schemas.microsoft.com/office/powerpoint/2010/main" val="5273268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8255C2-229C-4A3D-A69A-A79C6EDE492D}" type="slidenum">
              <a:rPr lang="en-GB" smtClean="0"/>
              <a:t>1</a:t>
            </a:fld>
            <a:endParaRPr lang="en-GB"/>
          </a:p>
        </p:txBody>
      </p:sp>
    </p:spTree>
    <p:extLst>
      <p:ext uri="{BB962C8B-B14F-4D97-AF65-F5344CB8AC3E}">
        <p14:creationId xmlns:p14="http://schemas.microsoft.com/office/powerpoint/2010/main" val="15403162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AS VI TEACHER AND SERVICE MANAGAGER THERE IS A CONTINUAL QUESTIONING AROUND WHAT IMPACT WE HAVE ON STUDENT </a:t>
            </a:r>
            <a:r>
              <a:rPr lang="en-GB" dirty="0" smtClean="0"/>
              <a:t>PROGRESS</a:t>
            </a:r>
            <a:r>
              <a:rPr lang="en-GB" baseline="0" dirty="0" smtClean="0"/>
              <a:t> / As well as independence skills such as mobility the specialist curriculum involves </a:t>
            </a:r>
            <a:endParaRPr lang="en-GB" dirty="0"/>
          </a:p>
          <a:p>
            <a:r>
              <a:rPr lang="en-GB" dirty="0"/>
              <a:t>Specialist ICT,</a:t>
            </a:r>
            <a:r>
              <a:rPr lang="en-GB" baseline="0" dirty="0"/>
              <a:t> Braille literacy, tactile skills </a:t>
            </a:r>
            <a:r>
              <a:rPr lang="en-GB" baseline="0" dirty="0" smtClean="0"/>
              <a:t>in particular to </a:t>
            </a:r>
            <a:r>
              <a:rPr lang="en-GB" baseline="0" dirty="0"/>
              <a:t>access Maths curriculum. We aren’t just teachers of touch typing</a:t>
            </a:r>
            <a:r>
              <a:rPr lang="en-GB" baseline="0" dirty="0" smtClean="0"/>
              <a:t>! These skills need explicit teaching by a specialist in teaching children with VI </a:t>
            </a:r>
            <a:endParaRPr lang="en-GB" baseline="0" dirty="0"/>
          </a:p>
          <a:p>
            <a:r>
              <a:rPr lang="en-GB" baseline="0" dirty="0"/>
              <a:t>IN GROUPS DISCUSS HOW YOU MEASURE STUDENT OUTCOMES THAT RELATE TO SPECIALIST SKILLS </a:t>
            </a:r>
            <a:endParaRPr lang="en-GB" dirty="0"/>
          </a:p>
        </p:txBody>
      </p:sp>
      <p:sp>
        <p:nvSpPr>
          <p:cNvPr id="4" name="Slide Number Placeholder 3"/>
          <p:cNvSpPr>
            <a:spLocks noGrp="1"/>
          </p:cNvSpPr>
          <p:nvPr>
            <p:ph type="sldNum" sz="quarter" idx="10"/>
          </p:nvPr>
        </p:nvSpPr>
        <p:spPr/>
        <p:txBody>
          <a:bodyPr/>
          <a:lstStyle/>
          <a:p>
            <a:fld id="{7F8255C2-229C-4A3D-A69A-A79C6EDE492D}" type="slidenum">
              <a:rPr lang="en-GB" smtClean="0"/>
              <a:t>2</a:t>
            </a:fld>
            <a:endParaRPr lang="en-GB"/>
          </a:p>
        </p:txBody>
      </p:sp>
    </p:spTree>
    <p:extLst>
      <p:ext uri="{BB962C8B-B14F-4D97-AF65-F5344CB8AC3E}">
        <p14:creationId xmlns:p14="http://schemas.microsoft.com/office/powerpoint/2010/main" val="39654730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QTVI always found</a:t>
            </a:r>
            <a:r>
              <a:rPr lang="en-GB" baseline="0" dirty="0"/>
              <a:t> that it was difficult to get mainstream teachers to understand the complexity and depth of skills that need to be explicitly taught to non sighted students. </a:t>
            </a:r>
          </a:p>
          <a:p>
            <a:r>
              <a:rPr lang="en-GB" baseline="0" dirty="0"/>
              <a:t>Map across to NC – if you take just one NC descriptor even this can seem unachievable for blind student – so we have broken each descriptor down into small steps. </a:t>
            </a:r>
          </a:p>
          <a:p>
            <a:r>
              <a:rPr lang="en-GB" baseline="0" dirty="0"/>
              <a:t>COMMON LANGUAGE – shared understanding of what pre and post teaching is needed to access the learning in mainstream classroom </a:t>
            </a:r>
          </a:p>
          <a:p>
            <a:r>
              <a:rPr lang="en-GB" baseline="0" dirty="0"/>
              <a:t>MEASURABLE OUTCOMES – Very difficult to measure progress of a regional or national cohort of </a:t>
            </a:r>
            <a:r>
              <a:rPr lang="en-GB" baseline="0" dirty="0" err="1"/>
              <a:t>severey</a:t>
            </a:r>
            <a:r>
              <a:rPr lang="en-GB" baseline="0" dirty="0"/>
              <a:t> sighted students as the cohort is so small and rarely is there just a single disability </a:t>
            </a:r>
          </a:p>
          <a:p>
            <a:r>
              <a:rPr lang="en-GB" baseline="0" dirty="0"/>
              <a:t>The </a:t>
            </a:r>
            <a:r>
              <a:rPr lang="en-GB" baseline="0" dirty="0" err="1"/>
              <a:t>assessement</a:t>
            </a:r>
            <a:r>
              <a:rPr lang="en-GB" baseline="0" dirty="0"/>
              <a:t> was devised to map … which shows the steps of learning towards an individual area of learning in national curriculum. All specialist </a:t>
            </a:r>
          </a:p>
          <a:p>
            <a:r>
              <a:rPr lang="en-GB" baseline="0" dirty="0"/>
              <a:t>skills linked learning cannot be taught or used in </a:t>
            </a:r>
            <a:r>
              <a:rPr lang="en-GB" baseline="0" dirty="0" err="1"/>
              <a:t>iscolation</a:t>
            </a:r>
            <a:r>
              <a:rPr lang="en-GB" baseline="0" dirty="0"/>
              <a:t> of curriculum. </a:t>
            </a:r>
          </a:p>
          <a:p>
            <a:r>
              <a:rPr lang="en-GB" baseline="0" dirty="0"/>
              <a:t>Provides common language … explain process of meetings with mainstream teacher to assess overall level and inform planning of intervention teaching </a:t>
            </a:r>
          </a:p>
          <a:p>
            <a:r>
              <a:rPr lang="en-GB" baseline="0" dirty="0"/>
              <a:t>Progress and impact – important that we as services can demonstrate impact by measuring progress of intervention teaching through outcomes and small steps related we can show how our teaching enabled success in areas of curriculum which otherwise would have been inaccessible to the student </a:t>
            </a:r>
          </a:p>
          <a:p>
            <a:endParaRPr lang="en-GB" dirty="0"/>
          </a:p>
        </p:txBody>
      </p:sp>
      <p:sp>
        <p:nvSpPr>
          <p:cNvPr id="4" name="Slide Number Placeholder 3"/>
          <p:cNvSpPr>
            <a:spLocks noGrp="1"/>
          </p:cNvSpPr>
          <p:nvPr>
            <p:ph type="sldNum" sz="quarter" idx="10"/>
          </p:nvPr>
        </p:nvSpPr>
        <p:spPr/>
        <p:txBody>
          <a:bodyPr/>
          <a:lstStyle/>
          <a:p>
            <a:fld id="{7F8255C2-229C-4A3D-A69A-A79C6EDE492D}" type="slidenum">
              <a:rPr lang="en-GB" smtClean="0"/>
              <a:t>3</a:t>
            </a:fld>
            <a:endParaRPr lang="en-GB"/>
          </a:p>
        </p:txBody>
      </p:sp>
    </p:spTree>
    <p:extLst>
      <p:ext uri="{BB962C8B-B14F-4D97-AF65-F5344CB8AC3E}">
        <p14:creationId xmlns:p14="http://schemas.microsoft.com/office/powerpoint/2010/main" val="39073960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Althoug</a:t>
            </a:r>
            <a:r>
              <a:rPr lang="en-GB" baseline="0" dirty="0"/>
              <a:t>h assessment talks about year groups it doesn’t mean you have to assess against year they are in just what age they are working at academically … so a child in Y5 might be working at Y2 level and this is ok </a:t>
            </a:r>
          </a:p>
          <a:p>
            <a:r>
              <a:rPr lang="en-GB" baseline="0" dirty="0"/>
              <a:t>Equally you may have a KS3 student in Y8 who is working at primary phase Y5 level. </a:t>
            </a:r>
            <a:endParaRPr lang="en-GB" dirty="0"/>
          </a:p>
        </p:txBody>
      </p:sp>
      <p:sp>
        <p:nvSpPr>
          <p:cNvPr id="4" name="Slide Number Placeholder 3"/>
          <p:cNvSpPr>
            <a:spLocks noGrp="1"/>
          </p:cNvSpPr>
          <p:nvPr>
            <p:ph type="sldNum" sz="quarter" idx="5"/>
          </p:nvPr>
        </p:nvSpPr>
        <p:spPr/>
        <p:txBody>
          <a:bodyPr/>
          <a:lstStyle/>
          <a:p>
            <a:fld id="{CDFF175C-66A1-4912-BEE3-683B7D74A32F}" type="slidenum">
              <a:rPr lang="en-GB" smtClean="0"/>
              <a:t>4</a:t>
            </a:fld>
            <a:endParaRPr lang="en-GB"/>
          </a:p>
        </p:txBody>
      </p:sp>
    </p:spTree>
    <p:extLst>
      <p:ext uri="{BB962C8B-B14F-4D97-AF65-F5344CB8AC3E}">
        <p14:creationId xmlns:p14="http://schemas.microsoft.com/office/powerpoint/2010/main" val="3287895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Maths steps allow</a:t>
            </a:r>
            <a:r>
              <a:rPr lang="en-GB" baseline="0" dirty="0"/>
              <a:t> progress to be recorded for skills that may take a significant amount of teaching time to achieve a small step. </a:t>
            </a:r>
            <a:r>
              <a:rPr lang="en-GB" baseline="0" dirty="0" err="1"/>
              <a:t>Eg</a:t>
            </a:r>
            <a:r>
              <a:rPr lang="en-GB" baseline="0" dirty="0"/>
              <a:t> tracking to a point on graph and ten tracking back to point on axis can be very difficult for non sighted child so the assessment enables levels of independence to be recorded as well as mastery of skill. </a:t>
            </a:r>
            <a:endParaRPr lang="en-GB" dirty="0"/>
          </a:p>
        </p:txBody>
      </p:sp>
      <p:sp>
        <p:nvSpPr>
          <p:cNvPr id="4" name="Slide Number Placeholder 3"/>
          <p:cNvSpPr>
            <a:spLocks noGrp="1"/>
          </p:cNvSpPr>
          <p:nvPr>
            <p:ph type="sldNum" sz="quarter" idx="10"/>
          </p:nvPr>
        </p:nvSpPr>
        <p:spPr/>
        <p:txBody>
          <a:bodyPr/>
          <a:lstStyle/>
          <a:p>
            <a:fld id="{7F8255C2-229C-4A3D-A69A-A79C6EDE492D}" type="slidenum">
              <a:rPr lang="en-GB" smtClean="0"/>
              <a:t>5</a:t>
            </a:fld>
            <a:endParaRPr lang="en-GB"/>
          </a:p>
        </p:txBody>
      </p:sp>
    </p:spTree>
    <p:extLst>
      <p:ext uri="{BB962C8B-B14F-4D97-AF65-F5344CB8AC3E}">
        <p14:creationId xmlns:p14="http://schemas.microsoft.com/office/powerpoint/2010/main" val="29848213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Explain that</a:t>
            </a:r>
            <a:r>
              <a:rPr lang="en-GB" baseline="0" dirty="0"/>
              <a:t> whilst we have put suggestions in the small steps about contracted braille teaching we understand that different authorities may have different approaches to teaching braille literacy so they are just suggestions about when contracted braille may be introduced. </a:t>
            </a:r>
          </a:p>
          <a:p>
            <a:r>
              <a:rPr lang="en-GB" baseline="0" dirty="0"/>
              <a:t>All steps can be modified to suit individual learners . </a:t>
            </a:r>
          </a:p>
          <a:p>
            <a:endParaRPr lang="en-GB" dirty="0"/>
          </a:p>
        </p:txBody>
      </p:sp>
      <p:sp>
        <p:nvSpPr>
          <p:cNvPr id="4" name="Slide Number Placeholder 3"/>
          <p:cNvSpPr>
            <a:spLocks noGrp="1"/>
          </p:cNvSpPr>
          <p:nvPr>
            <p:ph type="sldNum" sz="quarter" idx="10"/>
          </p:nvPr>
        </p:nvSpPr>
        <p:spPr/>
        <p:txBody>
          <a:bodyPr/>
          <a:lstStyle/>
          <a:p>
            <a:fld id="{7F8255C2-229C-4A3D-A69A-A79C6EDE492D}" type="slidenum">
              <a:rPr lang="en-GB" smtClean="0"/>
              <a:t>6</a:t>
            </a:fld>
            <a:endParaRPr lang="en-GB"/>
          </a:p>
        </p:txBody>
      </p:sp>
    </p:spTree>
    <p:extLst>
      <p:ext uri="{BB962C8B-B14F-4D97-AF65-F5344CB8AC3E}">
        <p14:creationId xmlns:p14="http://schemas.microsoft.com/office/powerpoint/2010/main" val="37335083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For non sighted child to achieve this outcome they have to learn a number of skills unique to them. </a:t>
            </a:r>
          </a:p>
        </p:txBody>
      </p:sp>
      <p:sp>
        <p:nvSpPr>
          <p:cNvPr id="4" name="Slide Number Placeholder 3"/>
          <p:cNvSpPr>
            <a:spLocks noGrp="1"/>
          </p:cNvSpPr>
          <p:nvPr>
            <p:ph type="sldNum" sz="quarter" idx="5"/>
          </p:nvPr>
        </p:nvSpPr>
        <p:spPr/>
        <p:txBody>
          <a:bodyPr/>
          <a:lstStyle/>
          <a:p>
            <a:fld id="{7F8255C2-229C-4A3D-A69A-A79C6EDE492D}" type="slidenum">
              <a:rPr lang="en-GB" smtClean="0"/>
              <a:t>7</a:t>
            </a:fld>
            <a:endParaRPr lang="en-GB"/>
          </a:p>
        </p:txBody>
      </p:sp>
    </p:spTree>
    <p:extLst>
      <p:ext uri="{BB962C8B-B14F-4D97-AF65-F5344CB8AC3E}">
        <p14:creationId xmlns:p14="http://schemas.microsoft.com/office/powerpoint/2010/main" val="37951978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Refer back to levels</a:t>
            </a:r>
            <a:r>
              <a:rPr lang="en-GB" baseline="0" dirty="0"/>
              <a:t> of independence in maths steps which is a key part of teaching as mastery of skills. It also makes adults supporting the student think about strategies to promote independent learning in all curriculum tasks – not over reliance on adult intervention. </a:t>
            </a:r>
            <a:endParaRPr lang="en-GB" dirty="0"/>
          </a:p>
        </p:txBody>
      </p:sp>
      <p:sp>
        <p:nvSpPr>
          <p:cNvPr id="4" name="Slide Number Placeholder 3"/>
          <p:cNvSpPr>
            <a:spLocks noGrp="1"/>
          </p:cNvSpPr>
          <p:nvPr>
            <p:ph type="sldNum" sz="quarter" idx="10"/>
          </p:nvPr>
        </p:nvSpPr>
        <p:spPr/>
        <p:txBody>
          <a:bodyPr/>
          <a:lstStyle/>
          <a:p>
            <a:fld id="{7F8255C2-229C-4A3D-A69A-A79C6EDE492D}" type="slidenum">
              <a:rPr lang="en-GB" smtClean="0"/>
              <a:t>8</a:t>
            </a:fld>
            <a:endParaRPr lang="en-GB"/>
          </a:p>
        </p:txBody>
      </p:sp>
    </p:spTree>
    <p:extLst>
      <p:ext uri="{BB962C8B-B14F-4D97-AF65-F5344CB8AC3E}">
        <p14:creationId xmlns:p14="http://schemas.microsoft.com/office/powerpoint/2010/main" val="2297860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shown previously the number score can be done half termly or termly and can form part of termly outcomes planning linked to my plan or EHCP </a:t>
            </a:r>
          </a:p>
          <a:p>
            <a:r>
              <a:rPr lang="en-GB" dirty="0"/>
              <a:t>The number reflects Mastery and levels of independence in achieving each small step. </a:t>
            </a:r>
          </a:p>
          <a:p>
            <a:r>
              <a:rPr lang="en-GB" dirty="0"/>
              <a:t>Over time the workbook shows what intervention has taken place over the year which has contributed to over all NC subject progress. </a:t>
            </a:r>
          </a:p>
          <a:p>
            <a:endParaRPr lang="en-GB" dirty="0"/>
          </a:p>
          <a:p>
            <a:endParaRPr lang="en-GB" dirty="0"/>
          </a:p>
          <a:p>
            <a:r>
              <a:rPr lang="en-GB" dirty="0"/>
              <a:t>This could be used to measure progress in small group, one to one teaching or show impact of in class support with focus on a specific area of development. </a:t>
            </a:r>
          </a:p>
          <a:p>
            <a:endParaRPr lang="en-GB" dirty="0"/>
          </a:p>
          <a:p>
            <a:endParaRPr lang="en-GB" dirty="0"/>
          </a:p>
        </p:txBody>
      </p:sp>
      <p:sp>
        <p:nvSpPr>
          <p:cNvPr id="4" name="Slide Number Placeholder 3"/>
          <p:cNvSpPr>
            <a:spLocks noGrp="1"/>
          </p:cNvSpPr>
          <p:nvPr>
            <p:ph type="sldNum" sz="quarter" idx="10"/>
          </p:nvPr>
        </p:nvSpPr>
        <p:spPr/>
        <p:txBody>
          <a:bodyPr/>
          <a:lstStyle/>
          <a:p>
            <a:fld id="{CDFF175C-66A1-4912-BEE3-683B7D74A32F}" type="slidenum">
              <a:rPr lang="en-GB" smtClean="0"/>
              <a:t>9</a:t>
            </a:fld>
            <a:endParaRPr lang="en-GB"/>
          </a:p>
        </p:txBody>
      </p:sp>
      <p:sp>
        <p:nvSpPr>
          <p:cNvPr id="5" name="Slide Image Placeholder 1"/>
          <p:cNvSpPr txBox="1">
            <a:spLocks noRot="1" noChangeAspect="1"/>
          </p:cNvSpPr>
          <p:nvPr/>
        </p:nvSpPr>
        <p:spPr>
          <a:xfrm>
            <a:off x="574675" y="1393825"/>
            <a:ext cx="5953125" cy="3349625"/>
          </a:xfrm>
          <a:prstGeom prst="rect">
            <a:avLst/>
          </a:prstGeom>
          <a:noFill/>
          <a:ln w="12700">
            <a:solidFill>
              <a:prstClr val="black"/>
            </a:solidFill>
          </a:ln>
        </p:spPr>
      </p:sp>
    </p:spTree>
    <p:extLst>
      <p:ext uri="{BB962C8B-B14F-4D97-AF65-F5344CB8AC3E}">
        <p14:creationId xmlns:p14="http://schemas.microsoft.com/office/powerpoint/2010/main" val="28612047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F8255C2-229C-4A3D-A69A-A79C6EDE492D}" type="slidenum">
              <a:rPr lang="en-GB" smtClean="0"/>
              <a:t>10</a:t>
            </a:fld>
            <a:endParaRPr lang="en-GB"/>
          </a:p>
        </p:txBody>
      </p:sp>
    </p:spTree>
    <p:extLst>
      <p:ext uri="{BB962C8B-B14F-4D97-AF65-F5344CB8AC3E}">
        <p14:creationId xmlns:p14="http://schemas.microsoft.com/office/powerpoint/2010/main" val="37242111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F8255C2-229C-4A3D-A69A-A79C6EDE492D}" type="slidenum">
              <a:rPr lang="en-GB" smtClean="0"/>
              <a:t>11</a:t>
            </a:fld>
            <a:endParaRPr lang="en-GB"/>
          </a:p>
        </p:txBody>
      </p:sp>
    </p:spTree>
    <p:extLst>
      <p:ext uri="{BB962C8B-B14F-4D97-AF65-F5344CB8AC3E}">
        <p14:creationId xmlns:p14="http://schemas.microsoft.com/office/powerpoint/2010/main" val="20671611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F8255C2-229C-4A3D-A69A-A79C6EDE492D}" type="slidenum">
              <a:rPr lang="en-GB" smtClean="0"/>
              <a:t>12</a:t>
            </a:fld>
            <a:endParaRPr lang="en-GB"/>
          </a:p>
        </p:txBody>
      </p:sp>
    </p:spTree>
    <p:extLst>
      <p:ext uri="{BB962C8B-B14F-4D97-AF65-F5344CB8AC3E}">
        <p14:creationId xmlns:p14="http://schemas.microsoft.com/office/powerpoint/2010/main" val="31078178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F8255C2-229C-4A3D-A69A-A79C6EDE492D}" type="slidenum">
              <a:rPr lang="en-GB" smtClean="0"/>
              <a:t>13</a:t>
            </a:fld>
            <a:endParaRPr lang="en-GB"/>
          </a:p>
        </p:txBody>
      </p:sp>
    </p:spTree>
    <p:extLst>
      <p:ext uri="{BB962C8B-B14F-4D97-AF65-F5344CB8AC3E}">
        <p14:creationId xmlns:p14="http://schemas.microsoft.com/office/powerpoint/2010/main" val="1674105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7F8255C2-229C-4A3D-A69A-A79C6EDE492D}" type="slidenum">
              <a:rPr lang="en-GB" smtClean="0"/>
              <a:t>14</a:t>
            </a:fld>
            <a:endParaRPr lang="en-GB"/>
          </a:p>
        </p:txBody>
      </p:sp>
    </p:spTree>
    <p:extLst>
      <p:ext uri="{BB962C8B-B14F-4D97-AF65-F5344CB8AC3E}">
        <p14:creationId xmlns:p14="http://schemas.microsoft.com/office/powerpoint/2010/main" val="2650061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Allows all to see if which steps have been achieved and which need to be carried over to achieve larger outcome. </a:t>
            </a:r>
          </a:p>
        </p:txBody>
      </p:sp>
      <p:sp>
        <p:nvSpPr>
          <p:cNvPr id="4" name="Slide Number Placeholder 3"/>
          <p:cNvSpPr>
            <a:spLocks noGrp="1"/>
          </p:cNvSpPr>
          <p:nvPr>
            <p:ph type="sldNum" sz="quarter" idx="5"/>
          </p:nvPr>
        </p:nvSpPr>
        <p:spPr/>
        <p:txBody>
          <a:bodyPr/>
          <a:lstStyle/>
          <a:p>
            <a:fld id="{7F8255C2-229C-4A3D-A69A-A79C6EDE492D}" type="slidenum">
              <a:rPr lang="en-GB" smtClean="0"/>
              <a:t>15</a:t>
            </a:fld>
            <a:endParaRPr lang="en-GB"/>
          </a:p>
        </p:txBody>
      </p:sp>
    </p:spTree>
    <p:extLst>
      <p:ext uri="{BB962C8B-B14F-4D97-AF65-F5344CB8AC3E}">
        <p14:creationId xmlns:p14="http://schemas.microsoft.com/office/powerpoint/2010/main" val="25338692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Font typeface="Arial" panose="020B0604020202020204" pitchFamily="34" charset="0"/>
              <a:buChar char="•"/>
            </a:pPr>
            <a:r>
              <a:rPr lang="en-GB" sz="1200" dirty="0"/>
              <a:t>At the end of each term I write a progress report for Kieran. This talks specifically about intervention planning and generally about progress within the curriculum. Kieran’s self assessment  is added to the report so the voice of the child is heard. </a:t>
            </a:r>
          </a:p>
          <a:p>
            <a:pPr marL="457200" indent="-457200">
              <a:buFont typeface="Arial" panose="020B0604020202020204" pitchFamily="34" charset="0"/>
              <a:buChar char="•"/>
            </a:pPr>
            <a:r>
              <a:rPr lang="en-GB" sz="1200" dirty="0"/>
              <a:t>A copy of the report is given to parents and we meet informally to discuss their feedback. </a:t>
            </a:r>
            <a:r>
              <a:rPr lang="en-GB" sz="1200" baseline="0" dirty="0"/>
              <a:t> </a:t>
            </a:r>
            <a:r>
              <a:rPr lang="en-GB" sz="1200" b="1" baseline="0" dirty="0"/>
              <a:t>See pack for examples of planning and summative assessment </a:t>
            </a:r>
            <a:endParaRPr lang="en-GB" sz="1200" dirty="0"/>
          </a:p>
          <a:p>
            <a:pPr marL="457200" indent="-457200">
              <a:buFont typeface="Arial" panose="020B0604020202020204" pitchFamily="34" charset="0"/>
              <a:buChar char="•"/>
            </a:pPr>
            <a:endParaRPr lang="en-GB" sz="1200" dirty="0"/>
          </a:p>
          <a:p>
            <a:pPr marL="0" indent="0" algn="ctr">
              <a:buNone/>
            </a:pPr>
            <a:r>
              <a:rPr lang="en-GB" sz="1200" dirty="0"/>
              <a:t> </a:t>
            </a:r>
          </a:p>
          <a:p>
            <a:pPr marL="457200" indent="-457200">
              <a:buFont typeface="Arial" panose="020B0604020202020204" pitchFamily="34" charset="0"/>
              <a:buChar char="•"/>
            </a:pPr>
            <a:endParaRPr lang="en-GB" sz="1200" dirty="0"/>
          </a:p>
          <a:p>
            <a:endParaRPr lang="en-GB" dirty="0"/>
          </a:p>
        </p:txBody>
      </p:sp>
      <p:sp>
        <p:nvSpPr>
          <p:cNvPr id="4" name="Slide Number Placeholder 3"/>
          <p:cNvSpPr>
            <a:spLocks noGrp="1"/>
          </p:cNvSpPr>
          <p:nvPr>
            <p:ph type="sldNum" sz="quarter" idx="10"/>
          </p:nvPr>
        </p:nvSpPr>
        <p:spPr/>
        <p:txBody>
          <a:bodyPr/>
          <a:lstStyle/>
          <a:p>
            <a:fld id="{989A7FD0-7E62-4FCB-800D-2CA8F20F9304}" type="slidenum">
              <a:rPr lang="en-GB" smtClean="0"/>
              <a:t>16</a:t>
            </a:fld>
            <a:endParaRPr lang="en-GB"/>
          </a:p>
        </p:txBody>
      </p:sp>
    </p:spTree>
    <p:extLst>
      <p:ext uri="{BB962C8B-B14F-4D97-AF65-F5344CB8AC3E}">
        <p14:creationId xmlns:p14="http://schemas.microsoft.com/office/powerpoint/2010/main" val="30968344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Introduce task – mention</a:t>
            </a:r>
            <a:r>
              <a:rPr lang="en-GB" baseline="0" dirty="0" smtClean="0"/>
              <a:t> different ways of working </a:t>
            </a:r>
            <a:r>
              <a:rPr lang="en-GB" baseline="0" dirty="0" err="1" smtClean="0"/>
              <a:t>ie</a:t>
            </a:r>
            <a:r>
              <a:rPr lang="en-GB" baseline="0" dirty="0" smtClean="0"/>
              <a:t>. QTVI delivering intervention or QTVI providing programme of work for TA in school and overseeing. </a:t>
            </a:r>
            <a:endParaRPr lang="en-GB" dirty="0" smtClean="0"/>
          </a:p>
          <a:p>
            <a:r>
              <a:rPr lang="en-GB" dirty="0" smtClean="0"/>
              <a:t>If time have discuss</a:t>
            </a:r>
            <a:r>
              <a:rPr lang="en-GB" baseline="0" dirty="0" smtClean="0"/>
              <a:t> </a:t>
            </a:r>
            <a:r>
              <a:rPr lang="en-GB" dirty="0" smtClean="0"/>
              <a:t>Get</a:t>
            </a:r>
            <a:r>
              <a:rPr lang="en-GB" baseline="0" dirty="0" smtClean="0"/>
              <a:t> feedback from colleagues</a:t>
            </a:r>
            <a:endParaRPr lang="en-GB" dirty="0"/>
          </a:p>
        </p:txBody>
      </p:sp>
      <p:sp>
        <p:nvSpPr>
          <p:cNvPr id="4" name="Slide Number Placeholder 3"/>
          <p:cNvSpPr>
            <a:spLocks noGrp="1"/>
          </p:cNvSpPr>
          <p:nvPr>
            <p:ph type="sldNum" sz="quarter" idx="10"/>
          </p:nvPr>
        </p:nvSpPr>
        <p:spPr/>
        <p:txBody>
          <a:bodyPr/>
          <a:lstStyle/>
          <a:p>
            <a:fld id="{7F8255C2-229C-4A3D-A69A-A79C6EDE492D}" type="slidenum">
              <a:rPr lang="en-GB" smtClean="0"/>
              <a:t>17</a:t>
            </a:fld>
            <a:endParaRPr lang="en-GB"/>
          </a:p>
        </p:txBody>
      </p:sp>
    </p:spTree>
    <p:extLst>
      <p:ext uri="{BB962C8B-B14F-4D97-AF65-F5344CB8AC3E}">
        <p14:creationId xmlns:p14="http://schemas.microsoft.com/office/powerpoint/2010/main" val="18501184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academic small steps can be pasted into the document but also any additional outcomes written and recorded in the same way. This allows outcomes to be smart as each small step is measured for stage of progress. </a:t>
            </a:r>
          </a:p>
        </p:txBody>
      </p:sp>
      <p:sp>
        <p:nvSpPr>
          <p:cNvPr id="4" name="Slide Number Placeholder 3"/>
          <p:cNvSpPr>
            <a:spLocks noGrp="1"/>
          </p:cNvSpPr>
          <p:nvPr>
            <p:ph type="sldNum" sz="quarter" idx="5"/>
          </p:nvPr>
        </p:nvSpPr>
        <p:spPr/>
        <p:txBody>
          <a:bodyPr/>
          <a:lstStyle/>
          <a:p>
            <a:fld id="{7F8255C2-229C-4A3D-A69A-A79C6EDE492D}" type="slidenum">
              <a:rPr lang="en-GB" smtClean="0"/>
              <a:t>18</a:t>
            </a:fld>
            <a:endParaRPr lang="en-GB"/>
          </a:p>
        </p:txBody>
      </p:sp>
    </p:spTree>
    <p:extLst>
      <p:ext uri="{BB962C8B-B14F-4D97-AF65-F5344CB8AC3E}">
        <p14:creationId xmlns:p14="http://schemas.microsoft.com/office/powerpoint/2010/main" val="3745765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321B74-5ED8-43B5-8A09-1E32A1E2CCC6}"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18940057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321B74-5ED8-43B5-8A09-1E32A1E2CCC6}"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3139402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321B74-5ED8-43B5-8A09-1E32A1E2CCC6}"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36008238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321B74-5ED8-43B5-8A09-1E32A1E2CCC6}" type="datetimeFigureOut">
              <a:rPr lang="en-GB" smtClean="0"/>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2212458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321B74-5ED8-43B5-8A09-1E32A1E2CCC6}" type="datetimeFigureOut">
              <a:rPr lang="en-GB" smtClean="0"/>
              <a:t>24/09/2019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2364537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321B74-5ED8-43B5-8A09-1E32A1E2CCC6}" type="datetimeFigureOut">
              <a:rPr lang="en-GB" smtClean="0"/>
              <a:t>24/09/2019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14708122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321B74-5ED8-43B5-8A09-1E32A1E2CCC6}" type="datetimeFigureOut">
              <a:rPr lang="en-GB" smtClean="0"/>
              <a:t>24/09/2019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12916830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321B74-5ED8-43B5-8A09-1E32A1E2CCC6}" type="datetimeFigureOut">
              <a:rPr lang="en-GB" smtClean="0"/>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1461196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321B74-5ED8-43B5-8A09-1E32A1E2CCC6}" type="datetimeFigureOut">
              <a:rPr lang="en-GB" smtClean="0"/>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40984564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321B74-5ED8-43B5-8A09-1E32A1E2CCC6}"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222561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321B74-5ED8-43B5-8A09-1E32A1E2CCC6}"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A0954E2-99EA-459B-BF5E-CF7A62E90276}" type="slidenum">
              <a:rPr lang="en-GB" smtClean="0"/>
              <a:t>‹#›</a:t>
            </a:fld>
            <a:endParaRPr lang="en-GB"/>
          </a:p>
        </p:txBody>
      </p:sp>
    </p:spTree>
    <p:extLst>
      <p:ext uri="{BB962C8B-B14F-4D97-AF65-F5344CB8AC3E}">
        <p14:creationId xmlns:p14="http://schemas.microsoft.com/office/powerpoint/2010/main" val="3034242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321B74-5ED8-43B5-8A09-1E32A1E2CCC6}" type="datetimeFigureOut">
              <a:rPr lang="en-GB" smtClean="0"/>
              <a:t>24/09/2019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A0954E2-99EA-459B-BF5E-CF7A62E90276}" type="slidenum">
              <a:rPr lang="en-GB" smtClean="0"/>
              <a:t>‹#›</a:t>
            </a:fld>
            <a:endParaRPr lang="en-GB"/>
          </a:p>
        </p:txBody>
      </p:sp>
    </p:spTree>
    <p:extLst>
      <p:ext uri="{BB962C8B-B14F-4D97-AF65-F5344CB8AC3E}">
        <p14:creationId xmlns:p14="http://schemas.microsoft.com/office/powerpoint/2010/main" val="33944292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746628" y="1783959"/>
            <a:ext cx="4645250" cy="2889114"/>
          </a:xfrm>
        </p:spPr>
        <p:txBody>
          <a:bodyPr anchor="b">
            <a:normAutofit/>
          </a:bodyPr>
          <a:lstStyle/>
          <a:p>
            <a:pPr algn="l"/>
            <a:r>
              <a:rPr lang="en-GB" b="1"/>
              <a:t>Evidencing impact of QTVI Intervention </a:t>
            </a:r>
          </a:p>
        </p:txBody>
      </p:sp>
      <p:sp>
        <p:nvSpPr>
          <p:cNvPr id="3" name="Subtitle 2"/>
          <p:cNvSpPr>
            <a:spLocks noGrp="1"/>
          </p:cNvSpPr>
          <p:nvPr>
            <p:ph type="subTitle" idx="1"/>
          </p:nvPr>
        </p:nvSpPr>
        <p:spPr>
          <a:xfrm>
            <a:off x="6746627" y="4750893"/>
            <a:ext cx="4645250" cy="1147863"/>
          </a:xfrm>
        </p:spPr>
        <p:txBody>
          <a:bodyPr anchor="t">
            <a:normAutofit/>
          </a:bodyPr>
          <a:lstStyle/>
          <a:p>
            <a:pPr algn="l"/>
            <a:r>
              <a:rPr lang="en-GB" sz="2000"/>
              <a:t>Sheffield Vision Support Service </a:t>
            </a:r>
          </a:p>
          <a:p>
            <a:pPr algn="l"/>
            <a:endParaRPr lang="en-GB" sz="2000" dirty="0"/>
          </a:p>
        </p:txBody>
      </p:sp>
      <p:sp>
        <p:nvSpPr>
          <p:cNvPr id="21" name="Freeform: Shape 15">
            <a:extLst>
              <a:ext uri="{FF2B5EF4-FFF2-40B4-BE49-F238E27FC236}">
                <a16:creationId xmlns:a16="http://schemas.microsoft.com/office/drawing/2014/main" xmlns="" id="{1DB7C82F-AB7E-4F0C-B829-FA1B9C4151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0" y="0"/>
            <a:ext cx="6172782" cy="6858000"/>
          </a:xfrm>
          <a:custGeom>
            <a:avLst/>
            <a:gdLst>
              <a:gd name="connsiteX0" fmla="*/ 6172782 w 6172782"/>
              <a:gd name="connsiteY0" fmla="*/ 0 h 6858000"/>
              <a:gd name="connsiteX1" fmla="*/ 69075 w 6172782"/>
              <a:gd name="connsiteY1" fmla="*/ 0 h 6858000"/>
              <a:gd name="connsiteX2" fmla="*/ 35131 w 6172782"/>
              <a:gd name="connsiteY2" fmla="*/ 267128 h 6858000"/>
              <a:gd name="connsiteX3" fmla="*/ 0 w 6172782"/>
              <a:gd name="connsiteY3" fmla="*/ 962845 h 6858000"/>
              <a:gd name="connsiteX4" fmla="*/ 3276103 w 6172782"/>
              <a:gd name="connsiteY4" fmla="*/ 6782205 h 6858000"/>
              <a:gd name="connsiteX5" fmla="*/ 3407923 w 6172782"/>
              <a:gd name="connsiteY5" fmla="*/ 6858000 h 6858000"/>
              <a:gd name="connsiteX6" fmla="*/ 6172782 w 6172782"/>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72782" h="6858000">
                <a:moveTo>
                  <a:pt x="6172782" y="0"/>
                </a:moveTo>
                <a:lnTo>
                  <a:pt x="69075" y="0"/>
                </a:lnTo>
                <a:lnTo>
                  <a:pt x="35131" y="267128"/>
                </a:lnTo>
                <a:cubicBezTo>
                  <a:pt x="11901" y="495874"/>
                  <a:pt x="0" y="727970"/>
                  <a:pt x="0" y="962845"/>
                </a:cubicBezTo>
                <a:cubicBezTo>
                  <a:pt x="0" y="3429034"/>
                  <a:pt x="1312002" y="5588789"/>
                  <a:pt x="3276103" y="6782205"/>
                </a:cubicBezTo>
                <a:lnTo>
                  <a:pt x="3407923" y="6858000"/>
                </a:lnTo>
                <a:lnTo>
                  <a:pt x="6172782" y="685800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3" b="8355"/>
          <a:stretch/>
        </p:blipFill>
        <p:spPr bwMode="auto">
          <a:xfrm>
            <a:off x="20" y="10"/>
            <a:ext cx="6024134" cy="6857990"/>
          </a:xfrm>
          <a:custGeom>
            <a:avLst/>
            <a:gdLst>
              <a:gd name="connsiteX0" fmla="*/ 0 w 6024154"/>
              <a:gd name="connsiteY0" fmla="*/ 0 h 6858000"/>
              <a:gd name="connsiteX1" fmla="*/ 5953780 w 6024154"/>
              <a:gd name="connsiteY1" fmla="*/ 0 h 6858000"/>
              <a:gd name="connsiteX2" fmla="*/ 5989880 w 6024154"/>
              <a:gd name="connsiteY2" fmla="*/ 284091 h 6858000"/>
              <a:gd name="connsiteX3" fmla="*/ 6024154 w 6024154"/>
              <a:gd name="connsiteY3" fmla="*/ 962844 h 6858000"/>
              <a:gd name="connsiteX4" fmla="*/ 2549934 w 6024154"/>
              <a:gd name="connsiteY4" fmla="*/ 6800152 h 6858000"/>
              <a:gd name="connsiteX5" fmla="*/ 2436987 w 6024154"/>
              <a:gd name="connsiteY5" fmla="*/ 6858000 h 6858000"/>
              <a:gd name="connsiteX6" fmla="*/ 0 w 602415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24154" h="6858000">
                <a:moveTo>
                  <a:pt x="0" y="0"/>
                </a:moveTo>
                <a:lnTo>
                  <a:pt x="5953780" y="0"/>
                </a:lnTo>
                <a:lnTo>
                  <a:pt x="5989880" y="284091"/>
                </a:lnTo>
                <a:cubicBezTo>
                  <a:pt x="6012544" y="507260"/>
                  <a:pt x="6024154" y="733696"/>
                  <a:pt x="6024154" y="962844"/>
                </a:cubicBezTo>
                <a:cubicBezTo>
                  <a:pt x="6024154" y="3483472"/>
                  <a:pt x="4619336" y="5675986"/>
                  <a:pt x="2549934" y="6800152"/>
                </a:cubicBezTo>
                <a:lnTo>
                  <a:pt x="2436987" y="6858000"/>
                </a:lnTo>
                <a:lnTo>
                  <a:pt x="0" y="6858000"/>
                </a:ln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6598194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xmlns="" id="{46C2E80F-49A6-4372-B103-219D417A55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b="1" dirty="0">
                <a:solidFill>
                  <a:srgbClr val="FFFFFF"/>
                </a:solidFill>
              </a:rPr>
              <a:t>VI Specialist Curriculum </a:t>
            </a:r>
          </a:p>
        </p:txBody>
      </p:sp>
      <p:graphicFrame>
        <p:nvGraphicFramePr>
          <p:cNvPr id="12" name="Content Placeholder 2">
            <a:extLst>
              <a:ext uri="{FF2B5EF4-FFF2-40B4-BE49-F238E27FC236}">
                <a16:creationId xmlns:a16="http://schemas.microsoft.com/office/drawing/2014/main" xmlns="" id="{FFD19483-4BD2-444D-B973-39DE5B6D591C}"/>
              </a:ext>
            </a:extLst>
          </p:cNvPr>
          <p:cNvGraphicFramePr>
            <a:graphicFrameLocks noGrp="1"/>
          </p:cNvGraphicFramePr>
          <p:nvPr>
            <p:ph idx="1"/>
            <p:extLst>
              <p:ext uri="{D42A27DB-BD31-4B8C-83A1-F6EECF244321}">
                <p14:modId xmlns:p14="http://schemas.microsoft.com/office/powerpoint/2010/main" val="1376100431"/>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920735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en-GB" b="1" dirty="0"/>
              <a:t>Sheffield Small Steps Assessment </a:t>
            </a:r>
            <a:r>
              <a:rPr lang="en-GB" dirty="0"/>
              <a:t/>
            </a:r>
            <a:br>
              <a:rPr lang="en-GB" dirty="0"/>
            </a:br>
            <a:endParaRPr lang="en-GB" dirty="0"/>
          </a:p>
        </p:txBody>
      </p:sp>
      <p:graphicFrame>
        <p:nvGraphicFramePr>
          <p:cNvPr id="5" name="Content Placeholder 2">
            <a:extLst>
              <a:ext uri="{FF2B5EF4-FFF2-40B4-BE49-F238E27FC236}">
                <a16:creationId xmlns:a16="http://schemas.microsoft.com/office/drawing/2014/main" xmlns="" id="{29FE4A02-AA91-4206-98CE-649D93E06DAE}"/>
              </a:ext>
            </a:extLst>
          </p:cNvPr>
          <p:cNvGraphicFramePr>
            <a:graphicFrameLocks noGrp="1"/>
          </p:cNvGraphicFramePr>
          <p:nvPr>
            <p:ph idx="1"/>
            <p:extLst>
              <p:ext uri="{D42A27DB-BD31-4B8C-83A1-F6EECF244321}">
                <p14:modId xmlns:p14="http://schemas.microsoft.com/office/powerpoint/2010/main" val="405983470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80846857"/>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p:spPr>
        <p:txBody>
          <a:bodyPr>
            <a:normAutofit/>
          </a:bodyPr>
          <a:lstStyle/>
          <a:p>
            <a:r>
              <a:rPr lang="en-GB" b="1" dirty="0"/>
              <a:t>Assessment Purpose </a:t>
            </a:r>
          </a:p>
        </p:txBody>
      </p:sp>
      <p:graphicFrame>
        <p:nvGraphicFramePr>
          <p:cNvPr id="14" name="Content Placeholder 2">
            <a:extLst>
              <a:ext uri="{FF2B5EF4-FFF2-40B4-BE49-F238E27FC236}">
                <a16:creationId xmlns:a16="http://schemas.microsoft.com/office/drawing/2014/main" xmlns="" id="{9E2E02B2-9160-49C4-8636-A7F4B54E3BC4}"/>
              </a:ext>
            </a:extLst>
          </p:cNvPr>
          <p:cNvGraphicFramePr>
            <a:graphicFrameLocks noGrp="1"/>
          </p:cNvGraphicFramePr>
          <p:nvPr>
            <p:ph idx="1"/>
            <p:extLst>
              <p:ext uri="{D42A27DB-BD31-4B8C-83A1-F6EECF244321}">
                <p14:modId xmlns:p14="http://schemas.microsoft.com/office/powerpoint/2010/main" val="53728937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3544171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xmlns="" id="{73DE2CFE-42F2-48F0-8706-5264E012B1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5662795" y="-3745097"/>
            <a:ext cx="1354979" cy="10750169"/>
          </a:xfrm>
          <a:prstGeom prst="downArrow">
            <a:avLst>
              <a:gd name="adj1" fmla="val 100000"/>
              <a:gd name="adj2" fmla="val 22582"/>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286932" y="1204109"/>
            <a:ext cx="10023398" cy="857894"/>
          </a:xfrm>
        </p:spPr>
        <p:txBody>
          <a:bodyPr>
            <a:normAutofit/>
          </a:bodyPr>
          <a:lstStyle/>
          <a:p>
            <a:r>
              <a:rPr lang="en-GB" sz="4000" b="1">
                <a:solidFill>
                  <a:srgbClr val="FFFFFF"/>
                </a:solidFill>
              </a:rPr>
              <a:t>Maths Statistics  Year 1-6</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398505700"/>
              </p:ext>
            </p:extLst>
          </p:nvPr>
        </p:nvGraphicFramePr>
        <p:xfrm>
          <a:off x="1287462" y="3040218"/>
          <a:ext cx="10346519" cy="3374650"/>
        </p:xfrm>
        <a:graphic>
          <a:graphicData uri="http://schemas.openxmlformats.org/drawingml/2006/table">
            <a:tbl>
              <a:tblPr>
                <a:tableStyleId>{327F97BB-C833-4FB7-BDE5-3F7075034690}</a:tableStyleId>
              </a:tblPr>
              <a:tblGrid>
                <a:gridCol w="5155435">
                  <a:extLst>
                    <a:ext uri="{9D8B030D-6E8A-4147-A177-3AD203B41FA5}">
                      <a16:colId xmlns:a16="http://schemas.microsoft.com/office/drawing/2014/main" xmlns="" val="20000"/>
                    </a:ext>
                  </a:extLst>
                </a:gridCol>
                <a:gridCol w="5191084">
                  <a:extLst>
                    <a:ext uri="{9D8B030D-6E8A-4147-A177-3AD203B41FA5}">
                      <a16:colId xmlns:a16="http://schemas.microsoft.com/office/drawing/2014/main" xmlns="" val="20001"/>
                    </a:ext>
                  </a:extLst>
                </a:gridCol>
              </a:tblGrid>
              <a:tr h="664544">
                <a:tc rowSpan="6">
                  <a:txBody>
                    <a:bodyPr/>
                    <a:lstStyle/>
                    <a:p>
                      <a:pPr algn="l" fontAlgn="ctr"/>
                      <a:r>
                        <a:rPr lang="en-GB" sz="2400" u="none" strike="noStrike" dirty="0">
                          <a:effectLst/>
                        </a:rPr>
                        <a:t>Statistics -can solve comparison, sum and difference problems using information presented in a line graph.</a:t>
                      </a:r>
                      <a:endParaRPr lang="en-GB" sz="2400" b="0" i="0" u="none" strike="noStrike" dirty="0">
                        <a:solidFill>
                          <a:srgbClr val="000000"/>
                        </a:solidFill>
                        <a:effectLst/>
                        <a:latin typeface="Calibri" panose="020F0502020204030204" pitchFamily="34" charset="0"/>
                      </a:endParaRPr>
                    </a:p>
                  </a:txBody>
                  <a:tcPr marL="4722" marR="4722" marT="4722" marB="0" anchor="ctr"/>
                </a:tc>
                <a:tc>
                  <a:txBody>
                    <a:bodyPr/>
                    <a:lstStyle/>
                    <a:p>
                      <a:pPr algn="l" fontAlgn="b"/>
                      <a:r>
                        <a:rPr lang="en-GB" sz="1600" u="none" strike="noStrike" dirty="0">
                          <a:effectLst/>
                        </a:rPr>
                        <a:t>can track x and y axis on graphs to identify number scales </a:t>
                      </a:r>
                      <a:endParaRPr lang="en-GB" sz="1600" b="0" i="0" u="none" strike="noStrike" dirty="0">
                        <a:solidFill>
                          <a:srgbClr val="000000"/>
                        </a:solidFill>
                        <a:effectLst/>
                        <a:latin typeface="Calibri" panose="020F0502020204030204" pitchFamily="34" charset="0"/>
                      </a:endParaRPr>
                    </a:p>
                  </a:txBody>
                  <a:tcPr marL="4722" marR="4722" marT="4722" marB="0" anchor="b"/>
                </a:tc>
                <a:extLst>
                  <a:ext uri="{0D108BD9-81ED-4DB2-BD59-A6C34878D82A}">
                    <a16:rowId xmlns:a16="http://schemas.microsoft.com/office/drawing/2014/main" xmlns="" val="10000"/>
                  </a:ext>
                </a:extLst>
              </a:tr>
              <a:tr h="358237">
                <a:tc vMerge="1">
                  <a:txBody>
                    <a:bodyPr/>
                    <a:lstStyle/>
                    <a:p>
                      <a:endParaRPr lang="en-GB"/>
                    </a:p>
                  </a:txBody>
                  <a:tcPr/>
                </a:tc>
                <a:tc>
                  <a:txBody>
                    <a:bodyPr/>
                    <a:lstStyle/>
                    <a:p>
                      <a:pPr algn="l" fontAlgn="b"/>
                      <a:r>
                        <a:rPr lang="en-GB" sz="1600" u="none" strike="noStrike" dirty="0">
                          <a:effectLst/>
                        </a:rPr>
                        <a:t>can identify number jumps on scales </a:t>
                      </a:r>
                      <a:r>
                        <a:rPr lang="en-GB" sz="1600" u="none" strike="noStrike" dirty="0" err="1">
                          <a:effectLst/>
                        </a:rPr>
                        <a:t>ie</a:t>
                      </a:r>
                      <a:r>
                        <a:rPr lang="en-GB" sz="1600" u="none" strike="noStrike" dirty="0">
                          <a:effectLst/>
                        </a:rPr>
                        <a:t>. 2's 10's 100's </a:t>
                      </a:r>
                      <a:endParaRPr lang="en-GB" sz="1600" b="0" i="0" u="none" strike="noStrike" dirty="0">
                        <a:solidFill>
                          <a:srgbClr val="000000"/>
                        </a:solidFill>
                        <a:effectLst/>
                        <a:latin typeface="Calibri" panose="020F0502020204030204" pitchFamily="34" charset="0"/>
                      </a:endParaRPr>
                    </a:p>
                  </a:txBody>
                  <a:tcPr marL="4722" marR="4722" marT="4722" marB="0" anchor="b"/>
                </a:tc>
                <a:extLst>
                  <a:ext uri="{0D108BD9-81ED-4DB2-BD59-A6C34878D82A}">
                    <a16:rowId xmlns:a16="http://schemas.microsoft.com/office/drawing/2014/main" xmlns="" val="10001"/>
                  </a:ext>
                </a:extLst>
              </a:tr>
              <a:tr h="358237">
                <a:tc vMerge="1">
                  <a:txBody>
                    <a:bodyPr/>
                    <a:lstStyle/>
                    <a:p>
                      <a:endParaRPr lang="en-GB"/>
                    </a:p>
                  </a:txBody>
                  <a:tcPr/>
                </a:tc>
                <a:tc>
                  <a:txBody>
                    <a:bodyPr/>
                    <a:lstStyle/>
                    <a:p>
                      <a:pPr algn="l" fontAlgn="t"/>
                      <a:r>
                        <a:rPr lang="en-GB" sz="1600" u="none" strike="noStrike" dirty="0">
                          <a:effectLst/>
                        </a:rPr>
                        <a:t>can find specific point on  x and y axis</a:t>
                      </a:r>
                      <a:endParaRPr lang="en-GB" sz="1600" b="0" i="0" u="none" strike="noStrike" dirty="0">
                        <a:solidFill>
                          <a:srgbClr val="000000"/>
                        </a:solidFill>
                        <a:effectLst/>
                        <a:latin typeface="Calibri" panose="020F0502020204030204" pitchFamily="34" charset="0"/>
                      </a:endParaRPr>
                    </a:p>
                  </a:txBody>
                  <a:tcPr marL="4722" marR="4722" marT="4722" marB="0"/>
                </a:tc>
                <a:extLst>
                  <a:ext uri="{0D108BD9-81ED-4DB2-BD59-A6C34878D82A}">
                    <a16:rowId xmlns:a16="http://schemas.microsoft.com/office/drawing/2014/main" xmlns="" val="10002"/>
                  </a:ext>
                </a:extLst>
              </a:tr>
              <a:tr h="664544">
                <a:tc vMerge="1">
                  <a:txBody>
                    <a:bodyPr/>
                    <a:lstStyle/>
                    <a:p>
                      <a:endParaRPr lang="en-GB"/>
                    </a:p>
                  </a:txBody>
                  <a:tcPr/>
                </a:tc>
                <a:tc>
                  <a:txBody>
                    <a:bodyPr/>
                    <a:lstStyle/>
                    <a:p>
                      <a:pPr algn="l" fontAlgn="t"/>
                      <a:r>
                        <a:rPr lang="en-GB" sz="1600" u="none" strike="noStrike" dirty="0">
                          <a:effectLst/>
                        </a:rPr>
                        <a:t>can track up the bar or to point on graph then track left to identify point on Y axis </a:t>
                      </a:r>
                      <a:endParaRPr lang="en-GB" sz="1600" b="0" i="0" u="none" strike="noStrike" dirty="0">
                        <a:solidFill>
                          <a:srgbClr val="000000"/>
                        </a:solidFill>
                        <a:effectLst/>
                        <a:latin typeface="Calibri" panose="020F0502020204030204" pitchFamily="34" charset="0"/>
                      </a:endParaRPr>
                    </a:p>
                  </a:txBody>
                  <a:tcPr marL="4722" marR="4722" marT="4722" marB="0"/>
                </a:tc>
                <a:extLst>
                  <a:ext uri="{0D108BD9-81ED-4DB2-BD59-A6C34878D82A}">
                    <a16:rowId xmlns:a16="http://schemas.microsoft.com/office/drawing/2014/main" xmlns="" val="10003"/>
                  </a:ext>
                </a:extLst>
              </a:tr>
              <a:tr h="664544">
                <a:tc vMerge="1">
                  <a:txBody>
                    <a:bodyPr/>
                    <a:lstStyle/>
                    <a:p>
                      <a:endParaRPr lang="en-GB"/>
                    </a:p>
                  </a:txBody>
                  <a:tcPr/>
                </a:tc>
                <a:tc>
                  <a:txBody>
                    <a:bodyPr/>
                    <a:lstStyle/>
                    <a:p>
                      <a:pPr algn="l" fontAlgn="t"/>
                      <a:r>
                        <a:rPr lang="en-GB" sz="1600" u="none" strike="noStrike" dirty="0">
                          <a:effectLst/>
                        </a:rPr>
                        <a:t>can interpret position found on graph to answer comparison question </a:t>
                      </a:r>
                      <a:endParaRPr lang="en-GB" sz="1600" b="0" i="0" u="none" strike="noStrike" dirty="0">
                        <a:solidFill>
                          <a:srgbClr val="000000"/>
                        </a:solidFill>
                        <a:effectLst/>
                        <a:latin typeface="Calibri" panose="020F0502020204030204" pitchFamily="34" charset="0"/>
                      </a:endParaRPr>
                    </a:p>
                  </a:txBody>
                  <a:tcPr marL="4722" marR="4722" marT="4722" marB="0"/>
                </a:tc>
                <a:extLst>
                  <a:ext uri="{0D108BD9-81ED-4DB2-BD59-A6C34878D82A}">
                    <a16:rowId xmlns:a16="http://schemas.microsoft.com/office/drawing/2014/main" xmlns="" val="10004"/>
                  </a:ext>
                </a:extLst>
              </a:tr>
              <a:tr h="664544">
                <a:tc vMerge="1">
                  <a:txBody>
                    <a:bodyPr/>
                    <a:lstStyle/>
                    <a:p>
                      <a:endParaRPr lang="en-GB"/>
                    </a:p>
                  </a:txBody>
                  <a:tcPr/>
                </a:tc>
                <a:tc>
                  <a:txBody>
                    <a:bodyPr/>
                    <a:lstStyle/>
                    <a:p>
                      <a:pPr algn="l" fontAlgn="t"/>
                      <a:r>
                        <a:rPr lang="en-GB" sz="1600" u="none" strike="noStrike" dirty="0">
                          <a:effectLst/>
                        </a:rPr>
                        <a:t>can interpret position found on graph to answer difference question </a:t>
                      </a:r>
                      <a:endParaRPr lang="en-GB" sz="1600" b="0" i="0" u="none" strike="noStrike" dirty="0">
                        <a:solidFill>
                          <a:srgbClr val="000000"/>
                        </a:solidFill>
                        <a:effectLst/>
                        <a:latin typeface="Calibri" panose="020F0502020204030204" pitchFamily="34" charset="0"/>
                      </a:endParaRPr>
                    </a:p>
                  </a:txBody>
                  <a:tcPr marL="4722" marR="4722" marT="4722" marB="0"/>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364110629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xmlns="" id="{73DE2CFE-42F2-48F0-8706-5264E012B1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5662795" y="-3745097"/>
            <a:ext cx="1354979" cy="10750169"/>
          </a:xfrm>
          <a:prstGeom prst="downArrow">
            <a:avLst>
              <a:gd name="adj1" fmla="val 100000"/>
              <a:gd name="adj2" fmla="val 22582"/>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286932" y="1204109"/>
            <a:ext cx="10023398" cy="857894"/>
          </a:xfrm>
        </p:spPr>
        <p:txBody>
          <a:bodyPr>
            <a:normAutofit/>
          </a:bodyPr>
          <a:lstStyle/>
          <a:p>
            <a:r>
              <a:rPr lang="en-GB" sz="4000" b="1">
                <a:solidFill>
                  <a:srgbClr val="FFFFFF"/>
                </a:solidFill>
              </a:rPr>
              <a:t>Writing and SPAG - Year 1-6</a:t>
            </a:r>
            <a:endParaRPr lang="en-GB" sz="4000">
              <a:solidFill>
                <a:srgbClr val="FFFFFF"/>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28955384"/>
              </p:ext>
            </p:extLst>
          </p:nvPr>
        </p:nvGraphicFramePr>
        <p:xfrm>
          <a:off x="1287462" y="3227935"/>
          <a:ext cx="10156605" cy="3109561"/>
        </p:xfrm>
        <a:graphic>
          <a:graphicData uri="http://schemas.openxmlformats.org/drawingml/2006/table">
            <a:tbl>
              <a:tblPr>
                <a:tableStyleId>{327F97BB-C833-4FB7-BDE5-3F7075034690}</a:tableStyleId>
              </a:tblPr>
              <a:tblGrid>
                <a:gridCol w="5076593">
                  <a:extLst>
                    <a:ext uri="{9D8B030D-6E8A-4147-A177-3AD203B41FA5}">
                      <a16:colId xmlns:a16="http://schemas.microsoft.com/office/drawing/2014/main" xmlns="" val="20000"/>
                    </a:ext>
                  </a:extLst>
                </a:gridCol>
                <a:gridCol w="5080012">
                  <a:extLst>
                    <a:ext uri="{9D8B030D-6E8A-4147-A177-3AD203B41FA5}">
                      <a16:colId xmlns:a16="http://schemas.microsoft.com/office/drawing/2014/main" xmlns="" val="20001"/>
                    </a:ext>
                  </a:extLst>
                </a:gridCol>
              </a:tblGrid>
              <a:tr h="369300">
                <a:tc rowSpan="5">
                  <a:txBody>
                    <a:bodyPr/>
                    <a:lstStyle/>
                    <a:p>
                      <a:pPr algn="l" fontAlgn="ctr"/>
                      <a:r>
                        <a:rPr lang="en-GB" sz="2400" u="none" strike="noStrike" dirty="0">
                          <a:effectLst/>
                        </a:rPr>
                        <a:t>Continues to apply phonic knowledge and skills as the route to decoding words until automatic decoding has become embedded and reading is fluent.</a:t>
                      </a:r>
                      <a:endParaRPr lang="en-GB" sz="2400" b="1" i="0" u="none" strike="noStrike" dirty="0">
                        <a:solidFill>
                          <a:srgbClr val="000000"/>
                        </a:solidFill>
                        <a:effectLst/>
                        <a:latin typeface="Calibri" panose="020F0502020204030204" pitchFamily="34" charset="0"/>
                      </a:endParaRPr>
                    </a:p>
                  </a:txBody>
                  <a:tcPr marL="4539" marR="4539" marT="4539" marB="0" anchor="ctr"/>
                </a:tc>
                <a:tc>
                  <a:txBody>
                    <a:bodyPr/>
                    <a:lstStyle/>
                    <a:p>
                      <a:pPr algn="l" fontAlgn="ctr"/>
                      <a:r>
                        <a:rPr lang="en-GB" sz="1500" u="none" strike="noStrike">
                          <a:effectLst/>
                        </a:rPr>
                        <a:t>Can identify individual phonemes in Braille within a word </a:t>
                      </a:r>
                      <a:endParaRPr lang="en-GB" sz="1500" b="0" i="0" u="none" strike="noStrike">
                        <a:solidFill>
                          <a:srgbClr val="000000"/>
                        </a:solidFill>
                        <a:effectLst/>
                        <a:latin typeface="Calibri" panose="020F0502020204030204" pitchFamily="34" charset="0"/>
                      </a:endParaRPr>
                    </a:p>
                  </a:txBody>
                  <a:tcPr marL="4539" marR="4539" marT="4539" marB="0" anchor="ctr"/>
                </a:tc>
                <a:extLst>
                  <a:ext uri="{0D108BD9-81ED-4DB2-BD59-A6C34878D82A}">
                    <a16:rowId xmlns:a16="http://schemas.microsoft.com/office/drawing/2014/main" xmlns="" val="10000"/>
                  </a:ext>
                </a:extLst>
              </a:tr>
              <a:tr h="685065">
                <a:tc vMerge="1">
                  <a:txBody>
                    <a:bodyPr/>
                    <a:lstStyle/>
                    <a:p>
                      <a:endParaRPr lang="en-GB"/>
                    </a:p>
                  </a:txBody>
                  <a:tcPr/>
                </a:tc>
                <a:tc>
                  <a:txBody>
                    <a:bodyPr/>
                    <a:lstStyle/>
                    <a:p>
                      <a:pPr algn="l" fontAlgn="ctr"/>
                      <a:r>
                        <a:rPr lang="en-GB" sz="1500" u="none" strike="noStrike" dirty="0">
                          <a:effectLst/>
                        </a:rPr>
                        <a:t>decode additional contraction and identify phoneme within a contraction within a word (</a:t>
                      </a:r>
                      <a:r>
                        <a:rPr lang="en-GB" sz="1500" u="none" strike="noStrike" dirty="0" err="1">
                          <a:effectLst/>
                        </a:rPr>
                        <a:t>ar</a:t>
                      </a:r>
                      <a:r>
                        <a:rPr lang="en-GB" sz="1500" u="none" strike="noStrike" dirty="0">
                          <a:effectLst/>
                        </a:rPr>
                        <a:t>, of, for, and, </a:t>
                      </a:r>
                      <a:r>
                        <a:rPr lang="en-GB" sz="1500" u="none" strike="noStrike" dirty="0" err="1">
                          <a:effectLst/>
                        </a:rPr>
                        <a:t>st</a:t>
                      </a:r>
                      <a:r>
                        <a:rPr lang="en-GB" sz="1500" u="none" strike="noStrike" dirty="0">
                          <a:effectLst/>
                        </a:rPr>
                        <a:t>, </a:t>
                      </a:r>
                      <a:r>
                        <a:rPr lang="en-GB" sz="1500" u="none" strike="noStrike" dirty="0" err="1">
                          <a:effectLst/>
                        </a:rPr>
                        <a:t>wh</a:t>
                      </a:r>
                      <a:r>
                        <a:rPr lang="en-GB" sz="1500" u="none" strike="noStrike" dirty="0">
                          <a:effectLst/>
                        </a:rPr>
                        <a:t>, the)   </a:t>
                      </a:r>
                      <a:endParaRPr lang="en-GB" sz="1500" b="0" i="0" u="none" strike="noStrike" dirty="0">
                        <a:solidFill>
                          <a:srgbClr val="000000"/>
                        </a:solidFill>
                        <a:effectLst/>
                        <a:latin typeface="Calibri" panose="020F0502020204030204" pitchFamily="34" charset="0"/>
                      </a:endParaRPr>
                    </a:p>
                  </a:txBody>
                  <a:tcPr marL="4539" marR="4539" marT="4539" marB="0" anchor="ctr"/>
                </a:tc>
                <a:extLst>
                  <a:ext uri="{0D108BD9-81ED-4DB2-BD59-A6C34878D82A}">
                    <a16:rowId xmlns:a16="http://schemas.microsoft.com/office/drawing/2014/main" xmlns="" val="10001"/>
                  </a:ext>
                </a:extLst>
              </a:tr>
              <a:tr h="685065">
                <a:tc vMerge="1">
                  <a:txBody>
                    <a:bodyPr/>
                    <a:lstStyle/>
                    <a:p>
                      <a:endParaRPr lang="en-GB"/>
                    </a:p>
                  </a:txBody>
                  <a:tcPr/>
                </a:tc>
                <a:tc>
                  <a:txBody>
                    <a:bodyPr/>
                    <a:lstStyle/>
                    <a:p>
                      <a:pPr algn="l" fontAlgn="ctr"/>
                      <a:r>
                        <a:rPr lang="en-GB" sz="1500" u="none" strike="noStrike" dirty="0">
                          <a:effectLst/>
                        </a:rPr>
                        <a:t>can blend phonemes within the word to read the word in isolation</a:t>
                      </a:r>
                      <a:endParaRPr lang="en-GB" sz="1500" b="0" i="0" u="none" strike="noStrike" dirty="0">
                        <a:solidFill>
                          <a:srgbClr val="000000"/>
                        </a:solidFill>
                        <a:effectLst/>
                        <a:latin typeface="Calibri" panose="020F0502020204030204" pitchFamily="34" charset="0"/>
                      </a:endParaRPr>
                    </a:p>
                  </a:txBody>
                  <a:tcPr marL="4539" marR="4539" marT="4539" marB="0" anchor="ctr"/>
                </a:tc>
                <a:extLst>
                  <a:ext uri="{0D108BD9-81ED-4DB2-BD59-A6C34878D82A}">
                    <a16:rowId xmlns:a16="http://schemas.microsoft.com/office/drawing/2014/main" xmlns="" val="10002"/>
                  </a:ext>
                </a:extLst>
              </a:tr>
              <a:tr h="1000831">
                <a:tc vMerge="1">
                  <a:txBody>
                    <a:bodyPr/>
                    <a:lstStyle/>
                    <a:p>
                      <a:endParaRPr lang="en-GB"/>
                    </a:p>
                  </a:txBody>
                  <a:tcPr/>
                </a:tc>
                <a:tc>
                  <a:txBody>
                    <a:bodyPr/>
                    <a:lstStyle/>
                    <a:p>
                      <a:pPr algn="l" fontAlgn="ctr"/>
                      <a:r>
                        <a:rPr lang="en-GB" sz="1500" u="none" strike="noStrike">
                          <a:effectLst/>
                        </a:rPr>
                        <a:t>can blend phonemes within word that has contraction even if the contraction is not contained within the phoneme - ie other using 'the' contraction</a:t>
                      </a:r>
                      <a:endParaRPr lang="en-GB" sz="1500" b="0" i="0" u="none" strike="noStrike">
                        <a:solidFill>
                          <a:srgbClr val="000000"/>
                        </a:solidFill>
                        <a:effectLst/>
                        <a:latin typeface="Calibri" panose="020F0502020204030204" pitchFamily="34" charset="0"/>
                      </a:endParaRPr>
                    </a:p>
                  </a:txBody>
                  <a:tcPr marL="4539" marR="4539" marT="4539" marB="0" anchor="ctr"/>
                </a:tc>
                <a:extLst>
                  <a:ext uri="{0D108BD9-81ED-4DB2-BD59-A6C34878D82A}">
                    <a16:rowId xmlns:a16="http://schemas.microsoft.com/office/drawing/2014/main" xmlns="" val="10003"/>
                  </a:ext>
                </a:extLst>
              </a:tr>
              <a:tr h="369300">
                <a:tc vMerge="1">
                  <a:txBody>
                    <a:bodyPr/>
                    <a:lstStyle/>
                    <a:p>
                      <a:endParaRPr lang="en-GB"/>
                    </a:p>
                  </a:txBody>
                  <a:tcPr/>
                </a:tc>
                <a:tc>
                  <a:txBody>
                    <a:bodyPr/>
                    <a:lstStyle/>
                    <a:p>
                      <a:pPr algn="l" fontAlgn="ctr"/>
                      <a:r>
                        <a:rPr lang="en-GB" sz="1500" u="none" strike="noStrike" dirty="0">
                          <a:effectLst/>
                        </a:rPr>
                        <a:t>can read the word within a sentence </a:t>
                      </a:r>
                      <a:endParaRPr lang="en-GB" sz="1500" b="0" i="0" u="none" strike="noStrike" dirty="0">
                        <a:solidFill>
                          <a:srgbClr val="000000"/>
                        </a:solidFill>
                        <a:effectLst/>
                        <a:latin typeface="Calibri" panose="020F0502020204030204" pitchFamily="34" charset="0"/>
                      </a:endParaRPr>
                    </a:p>
                  </a:txBody>
                  <a:tcPr marL="4539" marR="4539" marT="4539" marB="0" anchor="ctr"/>
                </a:tc>
                <a:extLst>
                  <a:ext uri="{0D108BD9-81ED-4DB2-BD59-A6C34878D82A}">
                    <a16:rowId xmlns:a16="http://schemas.microsoft.com/office/drawing/2014/main" xmlns="" val="10004"/>
                  </a:ext>
                </a:extLst>
              </a:tr>
            </a:tbl>
          </a:graphicData>
        </a:graphic>
      </p:graphicFrame>
    </p:spTree>
    <p:extLst>
      <p:ext uri="{BB962C8B-B14F-4D97-AF65-F5344CB8AC3E}">
        <p14:creationId xmlns:p14="http://schemas.microsoft.com/office/powerpoint/2010/main" val="14378861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96918796-2918-40D6-BE3A-4600C47FCD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672747"/>
            <a:ext cx="10515600" cy="715556"/>
          </a:xfrm>
        </p:spPr>
        <p:txBody>
          <a:bodyPr>
            <a:normAutofit/>
          </a:bodyPr>
          <a:lstStyle/>
          <a:p>
            <a:pPr algn="ctr"/>
            <a:r>
              <a:rPr lang="en-GB" sz="3200" b="1">
                <a:solidFill>
                  <a:schemeClr val="bg1"/>
                </a:solidFill>
              </a:rPr>
              <a:t>Foundation Stage – Writing 40-60 months</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816552100"/>
              </p:ext>
            </p:extLst>
          </p:nvPr>
        </p:nvGraphicFramePr>
        <p:xfrm>
          <a:off x="838200" y="2229729"/>
          <a:ext cx="10634003" cy="4185139"/>
        </p:xfrm>
        <a:graphic>
          <a:graphicData uri="http://schemas.openxmlformats.org/drawingml/2006/table">
            <a:tbl>
              <a:tblPr firstRow="1" bandRow="1">
                <a:tableStyleId>{327F97BB-C833-4FB7-BDE5-3F7075034690}</a:tableStyleId>
              </a:tblPr>
              <a:tblGrid>
                <a:gridCol w="5295975">
                  <a:extLst>
                    <a:ext uri="{9D8B030D-6E8A-4147-A177-3AD203B41FA5}">
                      <a16:colId xmlns:a16="http://schemas.microsoft.com/office/drawing/2014/main" xmlns="" val="20000"/>
                    </a:ext>
                  </a:extLst>
                </a:gridCol>
                <a:gridCol w="5338028">
                  <a:extLst>
                    <a:ext uri="{9D8B030D-6E8A-4147-A177-3AD203B41FA5}">
                      <a16:colId xmlns:a16="http://schemas.microsoft.com/office/drawing/2014/main" xmlns="" val="20001"/>
                    </a:ext>
                  </a:extLst>
                </a:gridCol>
              </a:tblGrid>
              <a:tr h="223759">
                <a:tc rowSpan="13">
                  <a:txBody>
                    <a:bodyPr/>
                    <a:lstStyle/>
                    <a:p>
                      <a:pPr algn="l" fontAlgn="ctr"/>
                      <a:r>
                        <a:rPr lang="en-GB" sz="2400" b="0" u="none" strike="noStrike" dirty="0">
                          <a:effectLst/>
                        </a:rPr>
                        <a:t>Gives meaning to marks they make as they draw, write and paint.</a:t>
                      </a:r>
                      <a:endParaRPr lang="en-GB" sz="2400" b="0" i="0" u="none" strike="noStrike" dirty="0">
                        <a:solidFill>
                          <a:srgbClr val="000000"/>
                        </a:solidFill>
                        <a:effectLst/>
                        <a:latin typeface="Calibri" panose="020F0502020204030204" pitchFamily="34" charset="0"/>
                      </a:endParaRPr>
                    </a:p>
                  </a:txBody>
                  <a:tcPr marL="9975" marR="9975" marT="9975" marB="0" anchor="ctr"/>
                </a:tc>
                <a:tc>
                  <a:txBody>
                    <a:bodyPr/>
                    <a:lstStyle/>
                    <a:p>
                      <a:pPr algn="l" fontAlgn="t"/>
                      <a:r>
                        <a:rPr lang="en-GB" sz="1200" u="none" strike="noStrike" dirty="0">
                          <a:effectLst/>
                        </a:rPr>
                        <a:t>Identify the parts and functions of the Braille Writer.</a:t>
                      </a:r>
                      <a:endParaRPr lang="en-GB" sz="1200" b="0" i="0" u="none" strike="noStrike" dirty="0">
                        <a:solidFill>
                          <a:srgbClr val="000000"/>
                        </a:solidFill>
                        <a:effectLst/>
                        <a:latin typeface="Calibri" panose="020F0502020204030204" pitchFamily="34" charset="0"/>
                      </a:endParaRPr>
                    </a:p>
                  </a:txBody>
                  <a:tcPr marL="9975" marR="9975" marT="9975" marB="0"/>
                </a:tc>
                <a:extLst>
                  <a:ext uri="{0D108BD9-81ED-4DB2-BD59-A6C34878D82A}">
                    <a16:rowId xmlns:a16="http://schemas.microsoft.com/office/drawing/2014/main" xmlns="" val="10000"/>
                  </a:ext>
                </a:extLst>
              </a:tr>
              <a:tr h="275998">
                <a:tc vMerge="1">
                  <a:txBody>
                    <a:bodyPr/>
                    <a:lstStyle/>
                    <a:p>
                      <a:endParaRPr lang="en-GB"/>
                    </a:p>
                  </a:txBody>
                  <a:tcPr/>
                </a:tc>
                <a:tc>
                  <a:txBody>
                    <a:bodyPr/>
                    <a:lstStyle/>
                    <a:p>
                      <a:pPr algn="l" fontAlgn="ctr"/>
                      <a:r>
                        <a:rPr lang="en-GB" sz="1200" u="none" strike="noStrike" dirty="0">
                          <a:effectLst/>
                        </a:rPr>
                        <a:t>Put paper into the Braille Writer and lock it into place.</a:t>
                      </a:r>
                      <a:endParaRPr lang="en-GB" sz="1200" b="0" i="0" u="none" strike="noStrike" dirty="0">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01"/>
                  </a:ext>
                </a:extLst>
              </a:tr>
              <a:tr h="275998">
                <a:tc vMerge="1">
                  <a:txBody>
                    <a:bodyPr/>
                    <a:lstStyle/>
                    <a:p>
                      <a:endParaRPr lang="en-GB"/>
                    </a:p>
                  </a:txBody>
                  <a:tcPr/>
                </a:tc>
                <a:tc>
                  <a:txBody>
                    <a:bodyPr/>
                    <a:lstStyle/>
                    <a:p>
                      <a:pPr algn="l" fontAlgn="ctr"/>
                      <a:r>
                        <a:rPr lang="en-GB" sz="1200" u="none" strike="noStrike" dirty="0">
                          <a:effectLst/>
                        </a:rPr>
                        <a:t>Remove paper from Braille Writer in the correct way.</a:t>
                      </a:r>
                      <a:endParaRPr lang="en-GB" sz="1200" b="0" i="0" u="none" strike="noStrike" dirty="0">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02"/>
                  </a:ext>
                </a:extLst>
              </a:tr>
              <a:tr h="275998">
                <a:tc vMerge="1">
                  <a:txBody>
                    <a:bodyPr/>
                    <a:lstStyle/>
                    <a:p>
                      <a:endParaRPr lang="en-GB"/>
                    </a:p>
                  </a:txBody>
                  <a:tcPr/>
                </a:tc>
                <a:tc>
                  <a:txBody>
                    <a:bodyPr/>
                    <a:lstStyle/>
                    <a:p>
                      <a:pPr algn="l" fontAlgn="ctr"/>
                      <a:r>
                        <a:rPr lang="en-GB" sz="1200" u="none" strike="noStrike">
                          <a:effectLst/>
                        </a:rPr>
                        <a:t>Associate the position of the dots on paper with the keys punched.</a:t>
                      </a:r>
                      <a:endParaRPr lang="en-GB" sz="1200" b="0" i="0" u="none" strike="noStrike">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03"/>
                  </a:ext>
                </a:extLst>
              </a:tr>
              <a:tr h="492466">
                <a:tc vMerge="1">
                  <a:txBody>
                    <a:bodyPr/>
                    <a:lstStyle/>
                    <a:p>
                      <a:endParaRPr lang="en-GB"/>
                    </a:p>
                  </a:txBody>
                  <a:tcPr/>
                </a:tc>
                <a:tc>
                  <a:txBody>
                    <a:bodyPr/>
                    <a:lstStyle/>
                    <a:p>
                      <a:pPr algn="l" fontAlgn="ctr"/>
                      <a:r>
                        <a:rPr lang="en-GB" sz="1200" u="none" strike="noStrike">
                          <a:effectLst/>
                        </a:rPr>
                        <a:t>Demonstrate correct positioning of hands on keys of Braille Machine e.g left hand for keys 1,2,3 and right hand for keys 4,5,6</a:t>
                      </a:r>
                      <a:endParaRPr lang="en-GB" sz="1200" b="0" i="0" u="none" strike="noStrike">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04"/>
                  </a:ext>
                </a:extLst>
              </a:tr>
              <a:tr h="275998">
                <a:tc vMerge="1">
                  <a:txBody>
                    <a:bodyPr/>
                    <a:lstStyle/>
                    <a:p>
                      <a:endParaRPr lang="en-GB"/>
                    </a:p>
                  </a:txBody>
                  <a:tcPr/>
                </a:tc>
                <a:tc>
                  <a:txBody>
                    <a:bodyPr/>
                    <a:lstStyle/>
                    <a:p>
                      <a:pPr algn="l" fontAlgn="ctr"/>
                      <a:r>
                        <a:rPr lang="en-GB" sz="1200" u="none" strike="noStrike">
                          <a:effectLst/>
                        </a:rPr>
                        <a:t>Press one key at a time with appropriate fingers</a:t>
                      </a:r>
                      <a:endParaRPr lang="en-GB" sz="1200" b="0" i="0" u="none" strike="noStrike">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05"/>
                  </a:ext>
                </a:extLst>
              </a:tr>
              <a:tr h="492466">
                <a:tc vMerge="1">
                  <a:txBody>
                    <a:bodyPr/>
                    <a:lstStyle/>
                    <a:p>
                      <a:endParaRPr lang="en-GB"/>
                    </a:p>
                  </a:txBody>
                  <a:tcPr/>
                </a:tc>
                <a:tc>
                  <a:txBody>
                    <a:bodyPr/>
                    <a:lstStyle/>
                    <a:p>
                      <a:pPr algn="l" fontAlgn="ctr"/>
                      <a:r>
                        <a:rPr lang="en-GB" sz="1200" u="none" strike="noStrike">
                          <a:effectLst/>
                        </a:rPr>
                        <a:t>Demonstrate sufficient finger strength to press the keys hard enough to produce the Braille dots.</a:t>
                      </a:r>
                      <a:endParaRPr lang="en-GB" sz="1200" b="0" i="0" u="none" strike="noStrike">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06"/>
                  </a:ext>
                </a:extLst>
              </a:tr>
              <a:tr h="275998">
                <a:tc vMerge="1">
                  <a:txBody>
                    <a:bodyPr/>
                    <a:lstStyle/>
                    <a:p>
                      <a:endParaRPr lang="en-GB"/>
                    </a:p>
                  </a:txBody>
                  <a:tcPr/>
                </a:tc>
                <a:tc>
                  <a:txBody>
                    <a:bodyPr/>
                    <a:lstStyle/>
                    <a:p>
                      <a:pPr algn="l" fontAlgn="ctr"/>
                      <a:r>
                        <a:rPr lang="en-GB" sz="1200" u="none" strike="noStrike">
                          <a:effectLst/>
                        </a:rPr>
                        <a:t>Demonstrate use of thumbs (one or both) to press the space bar.</a:t>
                      </a:r>
                      <a:endParaRPr lang="en-GB" sz="1200" b="0" i="0" u="none" strike="noStrike">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07"/>
                  </a:ext>
                </a:extLst>
              </a:tr>
              <a:tr h="275998">
                <a:tc vMerge="1">
                  <a:txBody>
                    <a:bodyPr/>
                    <a:lstStyle/>
                    <a:p>
                      <a:endParaRPr lang="en-GB"/>
                    </a:p>
                  </a:txBody>
                  <a:tcPr/>
                </a:tc>
                <a:tc>
                  <a:txBody>
                    <a:bodyPr/>
                    <a:lstStyle/>
                    <a:p>
                      <a:pPr algn="l" fontAlgn="ctr"/>
                      <a:r>
                        <a:rPr lang="en-GB" sz="1200" u="none" strike="noStrike">
                          <a:effectLst/>
                        </a:rPr>
                        <a:t>Keep both hands in position with fingers hovering over keys when not in use</a:t>
                      </a:r>
                      <a:endParaRPr lang="en-GB" sz="1200" b="0" i="0" u="none" strike="noStrike">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08"/>
                  </a:ext>
                </a:extLst>
              </a:tr>
              <a:tr h="492466">
                <a:tc vMerge="1">
                  <a:txBody>
                    <a:bodyPr/>
                    <a:lstStyle/>
                    <a:p>
                      <a:endParaRPr lang="en-GB"/>
                    </a:p>
                  </a:txBody>
                  <a:tcPr/>
                </a:tc>
                <a:tc>
                  <a:txBody>
                    <a:bodyPr/>
                    <a:lstStyle/>
                    <a:p>
                      <a:pPr algn="l" fontAlgn="ctr"/>
                      <a:r>
                        <a:rPr lang="en-GB" sz="1200" u="none" strike="noStrike">
                          <a:effectLst/>
                        </a:rPr>
                        <a:t>Demonstrate use of back spacer by use of the little finger of the right hand to press the back spacer.</a:t>
                      </a:r>
                      <a:endParaRPr lang="en-GB" sz="1200" b="0" i="0" u="none" strike="noStrike">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09"/>
                  </a:ext>
                </a:extLst>
              </a:tr>
              <a:tr h="275998">
                <a:tc vMerge="1">
                  <a:txBody>
                    <a:bodyPr/>
                    <a:lstStyle/>
                    <a:p>
                      <a:endParaRPr lang="en-GB"/>
                    </a:p>
                  </a:txBody>
                  <a:tcPr/>
                </a:tc>
                <a:tc>
                  <a:txBody>
                    <a:bodyPr/>
                    <a:lstStyle/>
                    <a:p>
                      <a:pPr algn="l" fontAlgn="ctr"/>
                      <a:r>
                        <a:rPr lang="en-GB" sz="1200" u="none" strike="noStrike">
                          <a:effectLst/>
                        </a:rPr>
                        <a:t>Mark makes using a Braille Writer and feels the Braille they have produced.</a:t>
                      </a:r>
                      <a:endParaRPr lang="en-GB" sz="1200" b="0" i="0" u="none" strike="noStrike">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10"/>
                  </a:ext>
                </a:extLst>
              </a:tr>
              <a:tr h="275998">
                <a:tc vMerge="1">
                  <a:txBody>
                    <a:bodyPr/>
                    <a:lstStyle/>
                    <a:p>
                      <a:endParaRPr lang="en-GB"/>
                    </a:p>
                  </a:txBody>
                  <a:tcPr/>
                </a:tc>
                <a:tc>
                  <a:txBody>
                    <a:bodyPr/>
                    <a:lstStyle/>
                    <a:p>
                      <a:pPr algn="l" fontAlgn="ctr"/>
                      <a:r>
                        <a:rPr lang="en-GB" sz="1200" u="none" strike="noStrike">
                          <a:effectLst/>
                        </a:rPr>
                        <a:t>Ascribes meaning to the Braille marks they have made.</a:t>
                      </a:r>
                      <a:endParaRPr lang="en-GB" sz="1200" b="0" i="0" u="none" strike="noStrike">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11"/>
                  </a:ext>
                </a:extLst>
              </a:tr>
              <a:tr h="275998">
                <a:tc vMerge="1">
                  <a:txBody>
                    <a:bodyPr/>
                    <a:lstStyle/>
                    <a:p>
                      <a:endParaRPr lang="en-GB"/>
                    </a:p>
                  </a:txBody>
                  <a:tcPr/>
                </a:tc>
                <a:tc>
                  <a:txBody>
                    <a:bodyPr/>
                    <a:lstStyle/>
                    <a:p>
                      <a:pPr algn="l" fontAlgn="ctr"/>
                      <a:r>
                        <a:rPr lang="en-GB" sz="1200" u="none" strike="noStrike" dirty="0">
                          <a:effectLst/>
                        </a:rPr>
                        <a:t>Makes marks in Braille as part of role - play situations.</a:t>
                      </a:r>
                      <a:endParaRPr lang="en-GB" sz="1200" b="0" i="0" u="none" strike="noStrike" dirty="0">
                        <a:solidFill>
                          <a:srgbClr val="000000"/>
                        </a:solidFill>
                        <a:effectLst/>
                        <a:latin typeface="Calibri" panose="020F0502020204030204" pitchFamily="34" charset="0"/>
                      </a:endParaRPr>
                    </a:p>
                  </a:txBody>
                  <a:tcPr marL="9975" marR="9975" marT="9975" marB="0" anchor="ctr"/>
                </a:tc>
                <a:extLst>
                  <a:ext uri="{0D108BD9-81ED-4DB2-BD59-A6C34878D82A}">
                    <a16:rowId xmlns:a16="http://schemas.microsoft.com/office/drawing/2014/main" xmlns="" val="10012"/>
                  </a:ext>
                </a:extLst>
              </a:tr>
            </a:tbl>
          </a:graphicData>
        </a:graphic>
      </p:graphicFrame>
    </p:spTree>
    <p:extLst>
      <p:ext uri="{BB962C8B-B14F-4D97-AF65-F5344CB8AC3E}">
        <p14:creationId xmlns:p14="http://schemas.microsoft.com/office/powerpoint/2010/main" val="18034139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A4AC5506-6312-4701-8D3C-40187889A9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b="1" kern="1200">
                <a:solidFill>
                  <a:schemeClr val="bg1"/>
                </a:solidFill>
                <a:latin typeface="+mj-lt"/>
                <a:ea typeface="+mj-ea"/>
                <a:cs typeface="+mj-cs"/>
              </a:rPr>
              <a:t>Measuring of progress and levels of independence </a:t>
            </a:r>
          </a:p>
        </p:txBody>
      </p:sp>
      <p:pic>
        <p:nvPicPr>
          <p:cNvPr id="4" name="table"/>
          <p:cNvPicPr>
            <a:picLocks noGrp="1"/>
          </p:cNvPicPr>
          <p:nvPr>
            <p:ph idx="1"/>
          </p:nvPr>
        </p:nvPicPr>
        <p:blipFill>
          <a:blip r:embed="rId3"/>
          <a:stretch>
            <a:fillRect/>
          </a:stretch>
        </p:blipFill>
        <p:spPr>
          <a:xfrm>
            <a:off x="1350971" y="1657004"/>
            <a:ext cx="9490058" cy="4982095"/>
          </a:xfrm>
          <a:prstGeom prst="rect">
            <a:avLst/>
          </a:prstGeom>
          <a:ln w="76200">
            <a:solidFill>
              <a:schemeClr val="accent1">
                <a:lumMod val="75000"/>
              </a:schemeClr>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8020157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Down Arrow 7">
            <a:extLst>
              <a:ext uri="{FF2B5EF4-FFF2-40B4-BE49-F238E27FC236}">
                <a16:creationId xmlns:a16="http://schemas.microsoft.com/office/drawing/2014/main" xmlns="" id="{73DE2CFE-42F2-48F0-8706-5264E012B10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6200000">
            <a:off x="5662795" y="-3745097"/>
            <a:ext cx="1354979" cy="10750169"/>
          </a:xfrm>
          <a:prstGeom prst="downArrow">
            <a:avLst>
              <a:gd name="adj1" fmla="val 100000"/>
              <a:gd name="adj2" fmla="val 22582"/>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1286932" y="1204109"/>
            <a:ext cx="10023398" cy="857894"/>
          </a:xfrm>
        </p:spPr>
        <p:txBody>
          <a:bodyPr>
            <a:normAutofit/>
          </a:bodyPr>
          <a:lstStyle/>
          <a:p>
            <a:r>
              <a:rPr lang="en-GB" sz="4000">
                <a:solidFill>
                  <a:srgbClr val="FFFFFF"/>
                </a:solidFill>
              </a:rPr>
              <a:t>Termly Summative assessment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55729963"/>
              </p:ext>
            </p:extLst>
          </p:nvPr>
        </p:nvGraphicFramePr>
        <p:xfrm>
          <a:off x="1169324" y="2962274"/>
          <a:ext cx="10329951" cy="3565985"/>
        </p:xfrm>
        <a:graphic>
          <a:graphicData uri="http://schemas.openxmlformats.org/drawingml/2006/table">
            <a:tbl>
              <a:tblPr>
                <a:tableStyleId>{327F97BB-C833-4FB7-BDE5-3F7075034690}</a:tableStyleId>
              </a:tblPr>
              <a:tblGrid>
                <a:gridCol w="4448525">
                  <a:extLst>
                    <a:ext uri="{9D8B030D-6E8A-4147-A177-3AD203B41FA5}">
                      <a16:colId xmlns:a16="http://schemas.microsoft.com/office/drawing/2014/main" xmlns="" val="20000"/>
                    </a:ext>
                  </a:extLst>
                </a:gridCol>
                <a:gridCol w="4709638">
                  <a:extLst>
                    <a:ext uri="{9D8B030D-6E8A-4147-A177-3AD203B41FA5}">
                      <a16:colId xmlns:a16="http://schemas.microsoft.com/office/drawing/2014/main" xmlns="" val="20001"/>
                    </a:ext>
                  </a:extLst>
                </a:gridCol>
                <a:gridCol w="390596">
                  <a:extLst>
                    <a:ext uri="{9D8B030D-6E8A-4147-A177-3AD203B41FA5}">
                      <a16:colId xmlns:a16="http://schemas.microsoft.com/office/drawing/2014/main" xmlns="" val="20002"/>
                    </a:ext>
                  </a:extLst>
                </a:gridCol>
                <a:gridCol w="390596">
                  <a:extLst>
                    <a:ext uri="{9D8B030D-6E8A-4147-A177-3AD203B41FA5}">
                      <a16:colId xmlns:a16="http://schemas.microsoft.com/office/drawing/2014/main" xmlns="" val="20003"/>
                    </a:ext>
                  </a:extLst>
                </a:gridCol>
                <a:gridCol w="390596">
                  <a:extLst>
                    <a:ext uri="{9D8B030D-6E8A-4147-A177-3AD203B41FA5}">
                      <a16:colId xmlns:a16="http://schemas.microsoft.com/office/drawing/2014/main" xmlns="" val="20004"/>
                    </a:ext>
                  </a:extLst>
                </a:gridCol>
              </a:tblGrid>
              <a:tr h="346865">
                <a:tc rowSpan="6">
                  <a:txBody>
                    <a:bodyPr/>
                    <a:lstStyle/>
                    <a:p>
                      <a:pPr algn="l" fontAlgn="ctr"/>
                      <a:r>
                        <a:rPr lang="en-GB" sz="2400" u="none" strike="noStrike" dirty="0">
                          <a:effectLst/>
                        </a:rPr>
                        <a:t>Read aloud accurately books that are consistent with their developing phonic knowledge and that do not require them to use other strategies to work out words.</a:t>
                      </a:r>
                      <a:endParaRPr lang="en-GB" sz="2400" b="1" i="0" u="none" strike="noStrike" dirty="0">
                        <a:solidFill>
                          <a:srgbClr val="000000"/>
                        </a:solidFill>
                        <a:effectLst/>
                        <a:latin typeface="Calibri" panose="020F0502020204030204" pitchFamily="34" charset="0"/>
                      </a:endParaRPr>
                    </a:p>
                  </a:txBody>
                  <a:tcPr marL="8152" marR="8152" marT="8152" marB="0" anchor="ctr"/>
                </a:tc>
                <a:tc>
                  <a:txBody>
                    <a:bodyPr/>
                    <a:lstStyle/>
                    <a:p>
                      <a:pPr algn="l" fontAlgn="ctr"/>
                      <a:r>
                        <a:rPr lang="en-GB" sz="1500" u="none" strike="noStrike">
                          <a:effectLst/>
                        </a:rPr>
                        <a:t>Sound out and blend letters in unfamiliar words.</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2</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4</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4</a:t>
                      </a:r>
                      <a:endParaRPr lang="en-GB" sz="1500" b="0" i="0" u="none" strike="noStrike">
                        <a:solidFill>
                          <a:srgbClr val="000000"/>
                        </a:solidFill>
                        <a:effectLst/>
                        <a:latin typeface="Calibri" panose="020F0502020204030204" pitchFamily="34" charset="0"/>
                      </a:endParaRPr>
                    </a:p>
                  </a:txBody>
                  <a:tcPr marL="8152" marR="8152" marT="8152" marB="0" anchor="ctr"/>
                </a:tc>
                <a:extLst>
                  <a:ext uri="{0D108BD9-81ED-4DB2-BD59-A6C34878D82A}">
                    <a16:rowId xmlns:a16="http://schemas.microsoft.com/office/drawing/2014/main" xmlns="" val="10000"/>
                  </a:ext>
                </a:extLst>
              </a:tr>
              <a:tr h="643824">
                <a:tc vMerge="1">
                  <a:txBody>
                    <a:bodyPr/>
                    <a:lstStyle/>
                    <a:p>
                      <a:endParaRPr lang="en-GB"/>
                    </a:p>
                  </a:txBody>
                  <a:tcPr/>
                </a:tc>
                <a:tc>
                  <a:txBody>
                    <a:bodyPr/>
                    <a:lstStyle/>
                    <a:p>
                      <a:pPr algn="l" fontAlgn="ctr"/>
                      <a:r>
                        <a:rPr lang="en-GB" sz="1500" u="none" strike="noStrike" dirty="0">
                          <a:effectLst/>
                        </a:rPr>
                        <a:t>Group sounds within words to blend when reading </a:t>
                      </a:r>
                      <a:endParaRPr lang="en-GB" sz="1500" b="0" i="0" u="none" strike="noStrike" dirty="0">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2</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3</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4</a:t>
                      </a:r>
                      <a:endParaRPr lang="en-GB" sz="1500" b="0" i="0" u="none" strike="noStrike">
                        <a:solidFill>
                          <a:srgbClr val="000000"/>
                        </a:solidFill>
                        <a:effectLst/>
                        <a:latin typeface="Calibri" panose="020F0502020204030204" pitchFamily="34" charset="0"/>
                      </a:endParaRPr>
                    </a:p>
                  </a:txBody>
                  <a:tcPr marL="8152" marR="8152" marT="8152" marB="0" anchor="ctr"/>
                </a:tc>
                <a:extLst>
                  <a:ext uri="{0D108BD9-81ED-4DB2-BD59-A6C34878D82A}">
                    <a16:rowId xmlns:a16="http://schemas.microsoft.com/office/drawing/2014/main" xmlns="" val="10001"/>
                  </a:ext>
                </a:extLst>
              </a:tr>
              <a:tr h="940783">
                <a:tc vMerge="1">
                  <a:txBody>
                    <a:bodyPr/>
                    <a:lstStyle/>
                    <a:p>
                      <a:endParaRPr lang="en-GB"/>
                    </a:p>
                  </a:txBody>
                  <a:tcPr/>
                </a:tc>
                <a:tc>
                  <a:txBody>
                    <a:bodyPr/>
                    <a:lstStyle/>
                    <a:p>
                      <a:pPr algn="l" fontAlgn="ctr"/>
                      <a:r>
                        <a:rPr lang="en-GB" sz="1500" u="none" strike="noStrike" dirty="0">
                          <a:effectLst/>
                        </a:rPr>
                        <a:t>Identify letters in familiar words and start to read without having to speak each letter using anchor letters to Reads word. </a:t>
                      </a:r>
                      <a:endParaRPr lang="en-GB" sz="1500" b="0" i="0" u="none" strike="noStrike" dirty="0">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1</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2</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4</a:t>
                      </a:r>
                      <a:endParaRPr lang="en-GB" sz="1500" b="0" i="0" u="none" strike="noStrike">
                        <a:solidFill>
                          <a:srgbClr val="000000"/>
                        </a:solidFill>
                        <a:effectLst/>
                        <a:latin typeface="Calibri" panose="020F0502020204030204" pitchFamily="34" charset="0"/>
                      </a:endParaRPr>
                    </a:p>
                  </a:txBody>
                  <a:tcPr marL="8152" marR="8152" marT="8152" marB="0" anchor="ctr"/>
                </a:tc>
                <a:extLst>
                  <a:ext uri="{0D108BD9-81ED-4DB2-BD59-A6C34878D82A}">
                    <a16:rowId xmlns:a16="http://schemas.microsoft.com/office/drawing/2014/main" xmlns="" val="10002"/>
                  </a:ext>
                </a:extLst>
              </a:tr>
              <a:tr h="643824">
                <a:tc vMerge="1">
                  <a:txBody>
                    <a:bodyPr/>
                    <a:lstStyle/>
                    <a:p>
                      <a:endParaRPr lang="en-GB"/>
                    </a:p>
                  </a:txBody>
                  <a:tcPr/>
                </a:tc>
                <a:tc>
                  <a:txBody>
                    <a:bodyPr/>
                    <a:lstStyle/>
                    <a:p>
                      <a:pPr algn="l" fontAlgn="ctr"/>
                      <a:r>
                        <a:rPr lang="en-GB" sz="1500" u="none" strike="noStrike">
                          <a:effectLst/>
                        </a:rPr>
                        <a:t>Read each letter in word in head then read full word without sounding out. </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0</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2</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3</a:t>
                      </a:r>
                      <a:endParaRPr lang="en-GB" sz="1500" b="0" i="0" u="none" strike="noStrike">
                        <a:solidFill>
                          <a:srgbClr val="000000"/>
                        </a:solidFill>
                        <a:effectLst/>
                        <a:latin typeface="Calibri" panose="020F0502020204030204" pitchFamily="34" charset="0"/>
                      </a:endParaRPr>
                    </a:p>
                  </a:txBody>
                  <a:tcPr marL="8152" marR="8152" marT="8152" marB="0" anchor="ctr"/>
                </a:tc>
                <a:extLst>
                  <a:ext uri="{0D108BD9-81ED-4DB2-BD59-A6C34878D82A}">
                    <a16:rowId xmlns:a16="http://schemas.microsoft.com/office/drawing/2014/main" xmlns="" val="10003"/>
                  </a:ext>
                </a:extLst>
              </a:tr>
              <a:tr h="643824">
                <a:tc vMerge="1">
                  <a:txBody>
                    <a:bodyPr/>
                    <a:lstStyle/>
                    <a:p>
                      <a:endParaRPr lang="en-GB"/>
                    </a:p>
                  </a:txBody>
                  <a:tcPr/>
                </a:tc>
                <a:tc>
                  <a:txBody>
                    <a:bodyPr/>
                    <a:lstStyle/>
                    <a:p>
                      <a:pPr algn="l" fontAlgn="ctr"/>
                      <a:r>
                        <a:rPr lang="en-GB" sz="1500" u="none" strike="noStrike">
                          <a:effectLst/>
                        </a:rPr>
                        <a:t>Once familiar with text predict words without reading every letter in each word. </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0</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1</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2</a:t>
                      </a:r>
                      <a:endParaRPr lang="en-GB" sz="1500" b="0" i="0" u="none" strike="noStrike">
                        <a:solidFill>
                          <a:srgbClr val="000000"/>
                        </a:solidFill>
                        <a:effectLst/>
                        <a:latin typeface="Calibri" panose="020F0502020204030204" pitchFamily="34" charset="0"/>
                      </a:endParaRPr>
                    </a:p>
                  </a:txBody>
                  <a:tcPr marL="8152" marR="8152" marT="8152" marB="0" anchor="ctr"/>
                </a:tc>
                <a:extLst>
                  <a:ext uri="{0D108BD9-81ED-4DB2-BD59-A6C34878D82A}">
                    <a16:rowId xmlns:a16="http://schemas.microsoft.com/office/drawing/2014/main" xmlns="" val="10004"/>
                  </a:ext>
                </a:extLst>
              </a:tr>
              <a:tr h="346865">
                <a:tc vMerge="1">
                  <a:txBody>
                    <a:bodyPr/>
                    <a:lstStyle/>
                    <a:p>
                      <a:endParaRPr lang="en-GB"/>
                    </a:p>
                  </a:txBody>
                  <a:tcPr/>
                </a:tc>
                <a:tc>
                  <a:txBody>
                    <a:bodyPr/>
                    <a:lstStyle/>
                    <a:p>
                      <a:pPr algn="l" fontAlgn="ctr"/>
                      <a:r>
                        <a:rPr lang="en-GB" sz="1500" u="none" strike="noStrike">
                          <a:effectLst/>
                        </a:rPr>
                        <a:t>Reads punctuation within the text</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1</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a:effectLst/>
                        </a:rPr>
                        <a:t>2</a:t>
                      </a:r>
                      <a:endParaRPr lang="en-GB" sz="1500" b="0" i="0" u="none" strike="noStrike">
                        <a:solidFill>
                          <a:srgbClr val="000000"/>
                        </a:solidFill>
                        <a:effectLst/>
                        <a:latin typeface="Calibri" panose="020F0502020204030204" pitchFamily="34" charset="0"/>
                      </a:endParaRPr>
                    </a:p>
                  </a:txBody>
                  <a:tcPr marL="8152" marR="8152" marT="8152" marB="0" anchor="ctr"/>
                </a:tc>
                <a:tc>
                  <a:txBody>
                    <a:bodyPr/>
                    <a:lstStyle/>
                    <a:p>
                      <a:pPr algn="r" fontAlgn="ctr"/>
                      <a:r>
                        <a:rPr lang="en-GB" sz="1500" u="none" strike="noStrike" dirty="0">
                          <a:effectLst/>
                        </a:rPr>
                        <a:t>3</a:t>
                      </a:r>
                      <a:endParaRPr lang="en-GB" sz="1500" b="0" i="0" u="none" strike="noStrike" dirty="0">
                        <a:solidFill>
                          <a:srgbClr val="000000"/>
                        </a:solidFill>
                        <a:effectLst/>
                        <a:latin typeface="Calibri" panose="020F0502020204030204" pitchFamily="34" charset="0"/>
                      </a:endParaRPr>
                    </a:p>
                  </a:txBody>
                  <a:tcPr marL="8152" marR="8152" marT="8152" marB="0" anchor="ctr"/>
                </a:tc>
                <a:extLst>
                  <a:ext uri="{0D108BD9-81ED-4DB2-BD59-A6C34878D82A}">
                    <a16:rowId xmlns:a16="http://schemas.microsoft.com/office/drawing/2014/main" xmlns="" val="10005"/>
                  </a:ext>
                </a:extLst>
              </a:tr>
            </a:tbl>
          </a:graphicData>
        </a:graphic>
      </p:graphicFrame>
    </p:spTree>
    <p:extLst>
      <p:ext uri="{BB962C8B-B14F-4D97-AF65-F5344CB8AC3E}">
        <p14:creationId xmlns:p14="http://schemas.microsoft.com/office/powerpoint/2010/main" val="39741854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sp>
        <p:nvSpPr>
          <p:cNvPr id="69" name="Rectangle 68">
            <a:extLst>
              <a:ext uri="{FF2B5EF4-FFF2-40B4-BE49-F238E27FC236}">
                <a16:creationId xmlns:a16="http://schemas.microsoft.com/office/drawing/2014/main" xmlns="" id="{AB45A142-4255-493C-8284-5D566C121B1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336884" y="321177"/>
            <a:ext cx="4332307" cy="6179552"/>
          </a:xfrm>
          <a:prstGeom prst="rect">
            <a:avLst/>
          </a:prstGeom>
          <a:solidFill>
            <a:srgbClr val="404040">
              <a:alpha val="89804"/>
            </a:srgbClr>
          </a:solidFill>
          <a:ln w="127000" cap="sq" cmpd="thinThick">
            <a:solidFill>
              <a:srgbClr val="595959">
                <a:alpha val="80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74237" y="914400"/>
            <a:ext cx="3657600" cy="2887579"/>
          </a:xfrm>
          <a:prstGeom prst="ellipse">
            <a:avLst/>
          </a:prstGeom>
        </p:spPr>
        <p:txBody>
          <a:bodyPr vert="horz" lIns="91440" tIns="45720" rIns="91440" bIns="45720" rtlCol="0" anchor="b">
            <a:normAutofit/>
          </a:bodyPr>
          <a:lstStyle/>
          <a:p>
            <a:pPr algn="ctr"/>
            <a:r>
              <a:rPr lang="en-US" sz="3400" b="1" kern="1200">
                <a:solidFill>
                  <a:srgbClr val="FFFFFF"/>
                </a:solidFill>
                <a:latin typeface="+mj-lt"/>
                <a:ea typeface="+mj-ea"/>
                <a:cs typeface="+mj-cs"/>
              </a:rPr>
              <a:t>Kieran</a:t>
            </a:r>
            <a:br>
              <a:rPr lang="en-US" sz="3400" b="1" kern="1200">
                <a:solidFill>
                  <a:srgbClr val="FFFFFF"/>
                </a:solidFill>
                <a:latin typeface="+mj-lt"/>
                <a:ea typeface="+mj-ea"/>
                <a:cs typeface="+mj-cs"/>
              </a:rPr>
            </a:br>
            <a:r>
              <a:rPr lang="en-US" sz="3400" b="1" kern="1200">
                <a:solidFill>
                  <a:srgbClr val="FFFFFF"/>
                </a:solidFill>
                <a:latin typeface="+mj-lt"/>
                <a:ea typeface="+mj-ea"/>
                <a:cs typeface="+mj-cs"/>
              </a:rPr>
              <a:t>Y3 </a:t>
            </a:r>
            <a:br>
              <a:rPr lang="en-US" sz="3400" b="1" kern="1200">
                <a:solidFill>
                  <a:srgbClr val="FFFFFF"/>
                </a:solidFill>
                <a:latin typeface="+mj-lt"/>
                <a:ea typeface="+mj-ea"/>
                <a:cs typeface="+mj-cs"/>
              </a:rPr>
            </a:br>
            <a:r>
              <a:rPr lang="en-US" sz="3400" b="1" kern="1200">
                <a:solidFill>
                  <a:srgbClr val="FFFFFF"/>
                </a:solidFill>
                <a:latin typeface="+mj-lt"/>
                <a:ea typeface="+mj-ea"/>
                <a:cs typeface="+mj-cs"/>
              </a:rPr>
              <a:t/>
            </a:r>
            <a:br>
              <a:rPr lang="en-US" sz="3400" b="1" kern="1200">
                <a:solidFill>
                  <a:srgbClr val="FFFFFF"/>
                </a:solidFill>
                <a:latin typeface="+mj-lt"/>
                <a:ea typeface="+mj-ea"/>
                <a:cs typeface="+mj-cs"/>
              </a:rPr>
            </a:br>
            <a:r>
              <a:rPr lang="en-US" sz="3400" b="1" kern="1200">
                <a:solidFill>
                  <a:srgbClr val="FFFFFF"/>
                </a:solidFill>
                <a:latin typeface="+mj-lt"/>
                <a:ea typeface="+mj-ea"/>
                <a:cs typeface="+mj-cs"/>
              </a:rPr>
              <a:t> </a:t>
            </a:r>
          </a:p>
        </p:txBody>
      </p:sp>
      <p:cxnSp>
        <p:nvCxnSpPr>
          <p:cNvPr id="71" name="Straight Connector 70">
            <a:extLst>
              <a:ext uri="{FF2B5EF4-FFF2-40B4-BE49-F238E27FC236}">
                <a16:creationId xmlns:a16="http://schemas.microsoft.com/office/drawing/2014/main" xmlns="" id="{38FB9660-F42F-4313-BBC4-47C007FE484C}"/>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1191126" y="3910267"/>
            <a:ext cx="258679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pic>
        <p:nvPicPr>
          <p:cNvPr id="4" name="Picture 1"/>
          <p:cNvPicPr>
            <a:picLocks noGrp="1" noChangeAspect="1"/>
          </p:cNvPicPr>
          <p:nvPr>
            <p:ph idx="1"/>
          </p:nvPr>
        </p:nvPicPr>
        <p:blipFill rotWithShape="1">
          <a:blip r:embed="rId3">
            <a:extLst>
              <a:ext uri="{28A0092B-C50C-407E-A947-70E740481C1C}">
                <a14:useLocalDpi xmlns:a14="http://schemas.microsoft.com/office/drawing/2010/main" val="0"/>
              </a:ext>
            </a:extLst>
          </a:blip>
          <a:srcRect t="13290" b="11710"/>
          <a:stretch/>
        </p:blipFill>
        <p:spPr bwMode="auto">
          <a:xfrm>
            <a:off x="3953132" y="914400"/>
            <a:ext cx="7754236" cy="4361754"/>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7258975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xmlns="" id="{46C2E80F-49A6-4372-B103-219D417A55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b="1">
                <a:solidFill>
                  <a:srgbClr val="FFFFFF"/>
                </a:solidFill>
              </a:rPr>
              <a:t>Kieran – Congenitally Blind and Diagnosed Autism </a:t>
            </a:r>
          </a:p>
        </p:txBody>
      </p:sp>
      <p:graphicFrame>
        <p:nvGraphicFramePr>
          <p:cNvPr id="5" name="Content Placeholder 2">
            <a:extLst>
              <a:ext uri="{FF2B5EF4-FFF2-40B4-BE49-F238E27FC236}">
                <a16:creationId xmlns:a16="http://schemas.microsoft.com/office/drawing/2014/main" xmlns="" id="{B215C576-3B21-4E65-AC55-CE74FCADB71C}"/>
              </a:ext>
            </a:extLst>
          </p:cNvPr>
          <p:cNvGraphicFramePr>
            <a:graphicFrameLocks noGrp="1"/>
          </p:cNvGraphicFramePr>
          <p:nvPr>
            <p:ph idx="1"/>
            <p:extLst>
              <p:ext uri="{D42A27DB-BD31-4B8C-83A1-F6EECF244321}">
                <p14:modId xmlns:p14="http://schemas.microsoft.com/office/powerpoint/2010/main" val="1916071543"/>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2166093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62001" y="803325"/>
            <a:ext cx="5314536" cy="1325563"/>
          </a:xfrm>
        </p:spPr>
        <p:txBody>
          <a:bodyPr>
            <a:normAutofit/>
          </a:bodyPr>
          <a:lstStyle/>
          <a:p>
            <a:r>
              <a:rPr lang="en-GB" b="1" dirty="0"/>
              <a:t>Planning</a:t>
            </a:r>
            <a:r>
              <a:rPr lang="en-GB" dirty="0"/>
              <a:t> </a:t>
            </a:r>
          </a:p>
        </p:txBody>
      </p:sp>
      <p:sp>
        <p:nvSpPr>
          <p:cNvPr id="3" name="Content Placeholder 2"/>
          <p:cNvSpPr>
            <a:spLocks noGrp="1"/>
          </p:cNvSpPr>
          <p:nvPr>
            <p:ph idx="1"/>
          </p:nvPr>
        </p:nvSpPr>
        <p:spPr>
          <a:xfrm>
            <a:off x="762000" y="1873135"/>
            <a:ext cx="5314543" cy="4267200"/>
          </a:xfrm>
        </p:spPr>
        <p:txBody>
          <a:bodyPr anchor="t">
            <a:normAutofit lnSpcReduction="10000"/>
          </a:bodyPr>
          <a:lstStyle/>
          <a:p>
            <a:r>
              <a:rPr lang="en-GB" sz="2400" dirty="0"/>
              <a:t>At the half termly meeting new curriculum topics to be taught are discussed with class teacher, and areas of the specialist curriculum that are needed to access the learning are identified. </a:t>
            </a:r>
          </a:p>
          <a:p>
            <a:r>
              <a:rPr lang="en-GB" sz="2400" dirty="0"/>
              <a:t>Topic for intervention teaching is identified based on class teacher planning. This is taught for as long as Kieran needs, in order to develop his independent working skills. </a:t>
            </a:r>
          </a:p>
          <a:p>
            <a:r>
              <a:rPr lang="en-GB" sz="2400" dirty="0"/>
              <a:t>Sometimes the small steps will need modification to suit individual learners.</a:t>
            </a:r>
          </a:p>
          <a:p>
            <a:endParaRPr lang="en-GB" sz="1800" dirty="0"/>
          </a:p>
        </p:txBody>
      </p:sp>
      <p:sp>
        <p:nvSpPr>
          <p:cNvPr id="9" name="Freeform: Shape 8">
            <a:extLst>
              <a:ext uri="{FF2B5EF4-FFF2-40B4-BE49-F238E27FC236}">
                <a16:creationId xmlns:a16="http://schemas.microsoft.com/office/drawing/2014/main" xmlns="" id="{CF62D2A7-8207-488C-9F46-316BA81A16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2008" r="-1" b="14339"/>
          <a:stretch/>
        </p:blipFill>
        <p:spPr bwMode="auto">
          <a:xfrm>
            <a:off x="6750141" y="-2"/>
            <a:ext cx="5441859"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2620361"/>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xmlns="" id="{46C2E80F-49A6-4372-B103-219D417A55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b="1">
                <a:solidFill>
                  <a:srgbClr val="FFFFFF"/>
                </a:solidFill>
              </a:rPr>
              <a:t>Termly Assessment </a:t>
            </a:r>
            <a:r>
              <a:rPr lang="en-GB">
                <a:solidFill>
                  <a:srgbClr val="FFFFFF"/>
                </a:solidFill>
              </a:rPr>
              <a:t/>
            </a:r>
            <a:br>
              <a:rPr lang="en-GB">
                <a:solidFill>
                  <a:srgbClr val="FFFFFF"/>
                </a:solidFill>
              </a:rPr>
            </a:br>
            <a:endParaRPr lang="en-GB">
              <a:solidFill>
                <a:srgbClr val="FFFFFF"/>
              </a:solidFill>
            </a:endParaRPr>
          </a:p>
        </p:txBody>
      </p:sp>
      <p:graphicFrame>
        <p:nvGraphicFramePr>
          <p:cNvPr id="5" name="Content Placeholder 2">
            <a:extLst>
              <a:ext uri="{FF2B5EF4-FFF2-40B4-BE49-F238E27FC236}">
                <a16:creationId xmlns:a16="http://schemas.microsoft.com/office/drawing/2014/main" xmlns="" id="{BBD9CEBF-4367-4CA1-934F-1A4B66E88E92}"/>
              </a:ext>
            </a:extLst>
          </p:cNvPr>
          <p:cNvGraphicFramePr>
            <a:graphicFrameLocks noGrp="1"/>
          </p:cNvGraphicFramePr>
          <p:nvPr>
            <p:ph idx="1"/>
            <p:extLst>
              <p:ext uri="{D42A27DB-BD31-4B8C-83A1-F6EECF244321}">
                <p14:modId xmlns:p14="http://schemas.microsoft.com/office/powerpoint/2010/main" val="1684287034"/>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984982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32BC26D8-82FB-445E-AA49-62A77D7C1E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xmlns="" id="{CB44330D-EA18-4254-AA95-EB49948539B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852116906"/>
              </p:ext>
            </p:extLst>
          </p:nvPr>
        </p:nvGraphicFramePr>
        <p:xfrm>
          <a:off x="643467" y="717668"/>
          <a:ext cx="10905068" cy="5422669"/>
        </p:xfrm>
        <a:graphic>
          <a:graphicData uri="http://schemas.openxmlformats.org/drawingml/2006/table">
            <a:tbl>
              <a:tblPr firstRow="1" bandRow="1">
                <a:tableStyleId>{5C22544A-7EE6-4342-B048-85BDC9FD1C3A}</a:tableStyleId>
              </a:tblPr>
              <a:tblGrid>
                <a:gridCol w="4110178">
                  <a:extLst>
                    <a:ext uri="{9D8B030D-6E8A-4147-A177-3AD203B41FA5}">
                      <a16:colId xmlns:a16="http://schemas.microsoft.com/office/drawing/2014/main" xmlns="" val="20000"/>
                    </a:ext>
                  </a:extLst>
                </a:gridCol>
                <a:gridCol w="4281765">
                  <a:extLst>
                    <a:ext uri="{9D8B030D-6E8A-4147-A177-3AD203B41FA5}">
                      <a16:colId xmlns:a16="http://schemas.microsoft.com/office/drawing/2014/main" xmlns="" val="20001"/>
                    </a:ext>
                  </a:extLst>
                </a:gridCol>
                <a:gridCol w="822220">
                  <a:extLst>
                    <a:ext uri="{9D8B030D-6E8A-4147-A177-3AD203B41FA5}">
                      <a16:colId xmlns:a16="http://schemas.microsoft.com/office/drawing/2014/main" xmlns="" val="20002"/>
                    </a:ext>
                  </a:extLst>
                </a:gridCol>
                <a:gridCol w="842377">
                  <a:extLst>
                    <a:ext uri="{9D8B030D-6E8A-4147-A177-3AD203B41FA5}">
                      <a16:colId xmlns:a16="http://schemas.microsoft.com/office/drawing/2014/main" xmlns="" val="20003"/>
                    </a:ext>
                  </a:extLst>
                </a:gridCol>
                <a:gridCol w="848528">
                  <a:extLst>
                    <a:ext uri="{9D8B030D-6E8A-4147-A177-3AD203B41FA5}">
                      <a16:colId xmlns:a16="http://schemas.microsoft.com/office/drawing/2014/main" xmlns="" val="20004"/>
                    </a:ext>
                  </a:extLst>
                </a:gridCol>
              </a:tblGrid>
              <a:tr h="249852">
                <a:tc>
                  <a:txBody>
                    <a:bodyPr/>
                    <a:lstStyle/>
                    <a:p>
                      <a:pPr algn="l" fontAlgn="ctr"/>
                      <a:r>
                        <a:rPr lang="en-GB" sz="1400" u="none" strike="noStrike">
                          <a:effectLst/>
                        </a:rPr>
                        <a:t>NC Descriptors  Maths Year 3</a:t>
                      </a:r>
                      <a:endParaRPr lang="en-GB" sz="1400" b="1"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400" u="none" strike="noStrike">
                          <a:effectLst/>
                        </a:rPr>
                        <a:t>Small Steps</a:t>
                      </a:r>
                      <a:endParaRPr lang="en-GB" sz="1400" b="1" i="0" u="none" strike="noStrike">
                        <a:solidFill>
                          <a:srgbClr val="000000"/>
                        </a:solidFill>
                        <a:effectLst/>
                        <a:latin typeface="Calibri" panose="020F0502020204030204" pitchFamily="34" charset="0"/>
                      </a:endParaRPr>
                    </a:p>
                  </a:txBody>
                  <a:tcPr marL="5266" marR="5266" marT="5266" marB="0" anchor="ctr"/>
                </a:tc>
                <a:tc>
                  <a:txBody>
                    <a:bodyPr/>
                    <a:lstStyle/>
                    <a:p>
                      <a:pPr algn="l" fontAlgn="b"/>
                      <a:r>
                        <a:rPr lang="en-GB" sz="1400" u="none" strike="noStrike">
                          <a:effectLst/>
                        </a:rPr>
                        <a:t>Autumn 2</a:t>
                      </a:r>
                      <a:endParaRPr lang="en-GB" sz="1400" b="1" i="0" u="none" strike="noStrike">
                        <a:solidFill>
                          <a:srgbClr val="000000"/>
                        </a:solidFill>
                        <a:effectLst/>
                        <a:latin typeface="Calibri" panose="020F0502020204030204" pitchFamily="34" charset="0"/>
                      </a:endParaRPr>
                    </a:p>
                  </a:txBody>
                  <a:tcPr marL="5266" marR="5266" marT="5266" marB="0" anchor="b"/>
                </a:tc>
                <a:tc>
                  <a:txBody>
                    <a:bodyPr/>
                    <a:lstStyle/>
                    <a:p>
                      <a:pPr algn="l" fontAlgn="b"/>
                      <a:r>
                        <a:rPr lang="en-GB" sz="1400" u="none" strike="noStrike">
                          <a:effectLst/>
                        </a:rPr>
                        <a:t>Spring 2</a:t>
                      </a:r>
                      <a:endParaRPr lang="en-GB" sz="1400" b="1" i="0" u="none" strike="noStrike">
                        <a:solidFill>
                          <a:srgbClr val="000000"/>
                        </a:solidFill>
                        <a:effectLst/>
                        <a:latin typeface="Calibri" panose="020F0502020204030204" pitchFamily="34" charset="0"/>
                      </a:endParaRPr>
                    </a:p>
                  </a:txBody>
                  <a:tcPr marL="5266" marR="5266" marT="5266" marB="0" anchor="b"/>
                </a:tc>
                <a:tc>
                  <a:txBody>
                    <a:bodyPr/>
                    <a:lstStyle/>
                    <a:p>
                      <a:pPr algn="l" fontAlgn="b"/>
                      <a:r>
                        <a:rPr lang="en-GB" sz="1400" u="none" strike="noStrike">
                          <a:effectLst/>
                        </a:rPr>
                        <a:t>Summer 1</a:t>
                      </a:r>
                      <a:endParaRPr lang="en-GB" sz="1400" b="1" i="0" u="none" strike="noStrike">
                        <a:solidFill>
                          <a:srgbClr val="000000"/>
                        </a:solidFill>
                        <a:effectLst/>
                        <a:latin typeface="Calibri" panose="020F0502020204030204" pitchFamily="34" charset="0"/>
                      </a:endParaRPr>
                    </a:p>
                  </a:txBody>
                  <a:tcPr marL="5266" marR="5266" marT="5266" marB="0" anchor="b"/>
                </a:tc>
                <a:extLst>
                  <a:ext uri="{0D108BD9-81ED-4DB2-BD59-A6C34878D82A}">
                    <a16:rowId xmlns:a16="http://schemas.microsoft.com/office/drawing/2014/main" xmlns="" val="10000"/>
                  </a:ext>
                </a:extLst>
              </a:tr>
              <a:tr h="223267">
                <a:tc rowSpan="14">
                  <a:txBody>
                    <a:bodyPr/>
                    <a:lstStyle/>
                    <a:p>
                      <a:pPr algn="l" fontAlgn="ctr"/>
                      <a:r>
                        <a:rPr lang="en-GB" sz="1400" u="none" strike="noStrike">
                          <a:effectLst/>
                        </a:rPr>
                        <a:t>Addition &amp; Subtraction  can add and subtract numbers with up to three digits, using formal written methods of columnar addition and subtraction.</a:t>
                      </a:r>
                      <a:endParaRPr lang="en-GB" sz="1400" b="1"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partition numbers with hundreds tens and ones </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4</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01"/>
                  </a:ext>
                </a:extLst>
              </a:tr>
              <a:tr h="409365">
                <a:tc vMerge="1">
                  <a:txBody>
                    <a:bodyPr/>
                    <a:lstStyle/>
                    <a:p>
                      <a:endParaRPr lang="en-GB"/>
                    </a:p>
                  </a:txBody>
                  <a:tcPr/>
                </a:tc>
                <a:tc>
                  <a:txBody>
                    <a:bodyPr/>
                    <a:lstStyle/>
                    <a:p>
                      <a:pPr algn="l" fontAlgn="ctr"/>
                      <a:r>
                        <a:rPr lang="en-GB" sz="1200" u="none" strike="noStrike">
                          <a:effectLst/>
                        </a:rPr>
                        <a:t>understands that the lay out of + and - in column format is different</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4</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02"/>
                  </a:ext>
                </a:extLst>
              </a:tr>
              <a:tr h="409365">
                <a:tc vMerge="1">
                  <a:txBody>
                    <a:bodyPr/>
                    <a:lstStyle/>
                    <a:p>
                      <a:endParaRPr lang="en-GB"/>
                    </a:p>
                  </a:txBody>
                  <a:tcPr/>
                </a:tc>
                <a:tc>
                  <a:txBody>
                    <a:bodyPr/>
                    <a:lstStyle/>
                    <a:p>
                      <a:pPr algn="l" fontAlgn="ctr"/>
                      <a:r>
                        <a:rPr lang="en-GB" sz="1200" u="none" strike="noStrike">
                          <a:effectLst/>
                        </a:rPr>
                        <a:t>Can read an addition or subtraction calculation set up in braille column format</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3</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03"/>
                  </a:ext>
                </a:extLst>
              </a:tr>
              <a:tr h="223267">
                <a:tc vMerge="1">
                  <a:txBody>
                    <a:bodyPr/>
                    <a:lstStyle/>
                    <a:p>
                      <a:endParaRPr lang="en-GB"/>
                    </a:p>
                  </a:txBody>
                  <a:tcPr/>
                </a:tc>
                <a:tc>
                  <a:txBody>
                    <a:bodyPr/>
                    <a:lstStyle/>
                    <a:p>
                      <a:pPr algn="l" fontAlgn="ctr"/>
                      <a:r>
                        <a:rPr lang="en-GB" sz="1200" u="none" strike="noStrike">
                          <a:effectLst/>
                        </a:rPr>
                        <a:t>understands what each digit represents tens, ones etc.</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4</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04"/>
                  </a:ext>
                </a:extLst>
              </a:tr>
              <a:tr h="409365">
                <a:tc vMerge="1">
                  <a:txBody>
                    <a:bodyPr/>
                    <a:lstStyle/>
                    <a:p>
                      <a:endParaRPr lang="en-GB"/>
                    </a:p>
                  </a:txBody>
                  <a:tcPr/>
                </a:tc>
                <a:tc>
                  <a:txBody>
                    <a:bodyPr/>
                    <a:lstStyle/>
                    <a:p>
                      <a:pPr algn="l" fontAlgn="ctr"/>
                      <a:r>
                        <a:rPr lang="en-GB" sz="1200" u="none" strike="noStrike">
                          <a:effectLst/>
                        </a:rPr>
                        <a:t>braille the column calculation using spacing on Perkins to line up each number in correct place </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3</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05"/>
                  </a:ext>
                </a:extLst>
              </a:tr>
              <a:tr h="223267">
                <a:tc vMerge="1">
                  <a:txBody>
                    <a:bodyPr/>
                    <a:lstStyle/>
                    <a:p>
                      <a:endParaRPr lang="en-GB"/>
                    </a:p>
                  </a:txBody>
                  <a:tcPr/>
                </a:tc>
                <a:tc>
                  <a:txBody>
                    <a:bodyPr/>
                    <a:lstStyle/>
                    <a:p>
                      <a:pPr algn="l" fontAlgn="ctr"/>
                      <a:r>
                        <a:rPr lang="en-GB" sz="1200" u="none" strike="noStrike">
                          <a:effectLst/>
                        </a:rPr>
                        <a:t>braille answer from braille column sum in correct place</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3</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06"/>
                  </a:ext>
                </a:extLst>
              </a:tr>
              <a:tr h="409365">
                <a:tc vMerge="1">
                  <a:txBody>
                    <a:bodyPr/>
                    <a:lstStyle/>
                    <a:p>
                      <a:endParaRPr lang="en-GB"/>
                    </a:p>
                  </a:txBody>
                  <a:tcPr/>
                </a:tc>
                <a:tc>
                  <a:txBody>
                    <a:bodyPr/>
                    <a:lstStyle/>
                    <a:p>
                      <a:pPr algn="l" fontAlgn="ctr"/>
                      <a:r>
                        <a:rPr lang="en-GB" sz="1200" u="none" strike="noStrike">
                          <a:effectLst/>
                        </a:rPr>
                        <a:t>read the numbers from ones to tens to hundreds and beyond and solve the calculation</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4</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07"/>
                  </a:ext>
                </a:extLst>
              </a:tr>
              <a:tr h="409365">
                <a:tc vMerge="1">
                  <a:txBody>
                    <a:bodyPr/>
                    <a:lstStyle/>
                    <a:p>
                      <a:endParaRPr lang="en-GB"/>
                    </a:p>
                  </a:txBody>
                  <a:tcPr/>
                </a:tc>
                <a:tc>
                  <a:txBody>
                    <a:bodyPr/>
                    <a:lstStyle/>
                    <a:p>
                      <a:pPr algn="l" fontAlgn="ctr"/>
                      <a:r>
                        <a:rPr lang="en-GB" sz="1200" u="none" strike="noStrike">
                          <a:effectLst/>
                        </a:rPr>
                        <a:t>solves calculations that do not cross the tens hundreds </a:t>
                      </a:r>
                      <a:r>
                        <a:rPr lang="en-GB" sz="1200" u="none" strike="noStrike" err="1">
                          <a:effectLst/>
                        </a:rPr>
                        <a:t>etc</a:t>
                      </a:r>
                      <a:r>
                        <a:rPr lang="en-GB" sz="1200" u="none" strike="noStrike">
                          <a:effectLst/>
                        </a:rPr>
                        <a:t> barrier </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4</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08"/>
                  </a:ext>
                </a:extLst>
              </a:tr>
              <a:tr h="409365">
                <a:tc vMerge="1">
                  <a:txBody>
                    <a:bodyPr/>
                    <a:lstStyle/>
                    <a:p>
                      <a:endParaRPr lang="en-GB"/>
                    </a:p>
                  </a:txBody>
                  <a:tcPr/>
                </a:tc>
                <a:tc>
                  <a:txBody>
                    <a:bodyPr/>
                    <a:lstStyle/>
                    <a:p>
                      <a:pPr algn="l" fontAlgn="ctr"/>
                      <a:r>
                        <a:rPr lang="en-GB" sz="1200" u="none" strike="noStrike">
                          <a:effectLst/>
                        </a:rPr>
                        <a:t>understands that in subtraction if the number is too big then they can "borrow"</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2</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09"/>
                  </a:ext>
                </a:extLst>
              </a:tr>
              <a:tr h="409365">
                <a:tc vMerge="1">
                  <a:txBody>
                    <a:bodyPr/>
                    <a:lstStyle/>
                    <a:p>
                      <a:endParaRPr lang="en-GB"/>
                    </a:p>
                  </a:txBody>
                  <a:tcPr/>
                </a:tc>
                <a:tc>
                  <a:txBody>
                    <a:bodyPr/>
                    <a:lstStyle/>
                    <a:p>
                      <a:pPr algn="l" fontAlgn="ctr"/>
                      <a:r>
                        <a:rPr lang="en-GB" sz="1200" u="none" strike="noStrike">
                          <a:effectLst/>
                        </a:rPr>
                        <a:t>understands that in addition if the number crosses the tens or hundreds etc. barrier they can carry over</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2</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10"/>
                  </a:ext>
                </a:extLst>
              </a:tr>
              <a:tr h="409365">
                <a:tc vMerge="1">
                  <a:txBody>
                    <a:bodyPr/>
                    <a:lstStyle/>
                    <a:p>
                      <a:endParaRPr lang="en-GB"/>
                    </a:p>
                  </a:txBody>
                  <a:tcPr/>
                </a:tc>
                <a:tc>
                  <a:txBody>
                    <a:bodyPr/>
                    <a:lstStyle/>
                    <a:p>
                      <a:pPr algn="l" fontAlgn="ctr"/>
                      <a:r>
                        <a:rPr lang="en-GB" sz="1200" u="none" strike="noStrike">
                          <a:effectLst/>
                        </a:rPr>
                        <a:t>Uses a tactile marker to represent carrying over in addition calculations</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1</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11"/>
                  </a:ext>
                </a:extLst>
              </a:tr>
              <a:tr h="409365">
                <a:tc vMerge="1">
                  <a:txBody>
                    <a:bodyPr/>
                    <a:lstStyle/>
                    <a:p>
                      <a:endParaRPr lang="en-GB"/>
                    </a:p>
                  </a:txBody>
                  <a:tcPr/>
                </a:tc>
                <a:tc>
                  <a:txBody>
                    <a:bodyPr/>
                    <a:lstStyle/>
                    <a:p>
                      <a:pPr algn="l" fontAlgn="ctr"/>
                      <a:r>
                        <a:rPr lang="en-GB" sz="1200" u="none" strike="noStrike">
                          <a:effectLst/>
                        </a:rPr>
                        <a:t>uses a tactile marker to represent borrowing in subtraction calculations</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1</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12"/>
                  </a:ext>
                </a:extLst>
              </a:tr>
              <a:tr h="595464">
                <a:tc vMerge="1">
                  <a:txBody>
                    <a:bodyPr/>
                    <a:lstStyle/>
                    <a:p>
                      <a:endParaRPr lang="en-GB"/>
                    </a:p>
                  </a:txBody>
                  <a:tcPr/>
                </a:tc>
                <a:tc>
                  <a:txBody>
                    <a:bodyPr/>
                    <a:lstStyle/>
                    <a:p>
                      <a:pPr algn="l" fontAlgn="ctr"/>
                      <a:r>
                        <a:rPr lang="en-GB" sz="1200" u="none" strike="noStrike">
                          <a:effectLst/>
                        </a:rPr>
                        <a:t>calculates the answers to addition and subtraction calculations that involve crossing the hundreds/tens/ones barriers </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2</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13"/>
                  </a:ext>
                </a:extLst>
              </a:tr>
              <a:tr h="223267">
                <a:tc vMerge="1">
                  <a:txBody>
                    <a:bodyPr/>
                    <a:lstStyle/>
                    <a:p>
                      <a:endParaRPr lang="en-GB"/>
                    </a:p>
                  </a:txBody>
                  <a:tcPr/>
                </a:tc>
                <a:tc>
                  <a:txBody>
                    <a:bodyPr/>
                    <a:lstStyle/>
                    <a:p>
                      <a:pPr algn="l" fontAlgn="ctr"/>
                      <a:r>
                        <a:rPr lang="en-GB" sz="1200" u="none" strike="noStrike">
                          <a:effectLst/>
                        </a:rPr>
                        <a:t>Braille the answers correctly within the calculation</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1200" u="none" strike="noStrike">
                          <a:effectLst/>
                        </a:rPr>
                        <a:t>2</a:t>
                      </a:r>
                      <a:endParaRPr lang="en-GB" sz="12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tc>
                  <a:txBody>
                    <a:bodyPr/>
                    <a:lstStyle/>
                    <a:p>
                      <a:pPr algn="l" fontAlgn="ctr"/>
                      <a:r>
                        <a:rPr lang="en-GB" sz="600" u="none" strike="noStrike">
                          <a:effectLst/>
                        </a:rPr>
                        <a:t> </a:t>
                      </a:r>
                      <a:endParaRPr lang="en-GB" sz="600" b="0" i="0" u="none" strike="noStrike">
                        <a:solidFill>
                          <a:srgbClr val="000000"/>
                        </a:solidFill>
                        <a:effectLst/>
                        <a:latin typeface="Calibri" panose="020F0502020204030204" pitchFamily="34" charset="0"/>
                      </a:endParaRPr>
                    </a:p>
                  </a:txBody>
                  <a:tcPr marL="5266" marR="5266" marT="5266" marB="0" anchor="ctr"/>
                </a:tc>
                <a:extLst>
                  <a:ext uri="{0D108BD9-81ED-4DB2-BD59-A6C34878D82A}">
                    <a16:rowId xmlns:a16="http://schemas.microsoft.com/office/drawing/2014/main" xmlns="" val="10014"/>
                  </a:ext>
                </a:extLst>
              </a:tr>
            </a:tbl>
          </a:graphicData>
        </a:graphic>
      </p:graphicFrame>
    </p:spTree>
    <p:extLst>
      <p:ext uri="{BB962C8B-B14F-4D97-AF65-F5344CB8AC3E}">
        <p14:creationId xmlns:p14="http://schemas.microsoft.com/office/powerpoint/2010/main" val="415357791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 name="Rectangle 35">
            <a:extLst>
              <a:ext uri="{FF2B5EF4-FFF2-40B4-BE49-F238E27FC236}">
                <a16:creationId xmlns:a16="http://schemas.microsoft.com/office/drawing/2014/main" xmlns="" id="{BE95D989-81FA-4BAD-9AD5-E46CEDA91B3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4654293" cy="685800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8200" y="811161"/>
            <a:ext cx="3335594" cy="5403370"/>
          </a:xfrm>
        </p:spPr>
        <p:txBody>
          <a:bodyPr>
            <a:normAutofit/>
          </a:bodyPr>
          <a:lstStyle/>
          <a:p>
            <a:r>
              <a:rPr lang="en-GB" b="1">
                <a:solidFill>
                  <a:srgbClr val="FFFFFF"/>
                </a:solidFill>
              </a:rPr>
              <a:t>Termly Summative Assessment </a:t>
            </a:r>
          </a:p>
        </p:txBody>
      </p:sp>
      <p:sp>
        <p:nvSpPr>
          <p:cNvPr id="41" name="Rectangle 37">
            <a:extLst>
              <a:ext uri="{FF2B5EF4-FFF2-40B4-BE49-F238E27FC236}">
                <a16:creationId xmlns:a16="http://schemas.microsoft.com/office/drawing/2014/main" xmlns="" id="{156189E5-8A3E-4CFD-B71B-CCD0F8495E5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654293" y="0"/>
            <a:ext cx="142074" cy="6858000"/>
          </a:xfrm>
          <a:prstGeom prst="rect">
            <a:avLst/>
          </a:prstGeom>
          <a:solidFill>
            <a:schemeClr val="tx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Content Placeholder 3">
            <a:extLst>
              <a:ext uri="{FF2B5EF4-FFF2-40B4-BE49-F238E27FC236}">
                <a16:creationId xmlns:a16="http://schemas.microsoft.com/office/drawing/2014/main" xmlns="" id="{00000000-0008-0000-0000-000003000000}"/>
              </a:ext>
            </a:extLst>
          </p:cNvPr>
          <p:cNvGraphicFramePr>
            <a:graphicFrameLocks noGrp="1"/>
          </p:cNvGraphicFramePr>
          <p:nvPr>
            <p:ph idx="1"/>
            <p:extLst>
              <p:ext uri="{D42A27DB-BD31-4B8C-83A1-F6EECF244321}">
                <p14:modId xmlns:p14="http://schemas.microsoft.com/office/powerpoint/2010/main" val="44151281"/>
              </p:ext>
            </p:extLst>
          </p:nvPr>
        </p:nvGraphicFramePr>
        <p:xfrm>
          <a:off x="5459413" y="642938"/>
          <a:ext cx="6089650" cy="557212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6069329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6" name="TextBox 5"/>
          <p:cNvSpPr txBox="1"/>
          <p:nvPr/>
        </p:nvSpPr>
        <p:spPr>
          <a:xfrm>
            <a:off x="762000" y="717452"/>
            <a:ext cx="5314543" cy="5577840"/>
          </a:xfrm>
          <a:prstGeom prst="rect">
            <a:avLst/>
          </a:prstGeom>
        </p:spPr>
        <p:txBody>
          <a:bodyPr vert="horz" lIns="91440" tIns="45720" rIns="91440" bIns="45720" rtlCol="0" anchor="t">
            <a:normAutofit lnSpcReduction="10000"/>
          </a:bodyPr>
          <a:lstStyle/>
          <a:p>
            <a:pPr indent="-228600">
              <a:lnSpc>
                <a:spcPct val="90000"/>
              </a:lnSpc>
              <a:spcAft>
                <a:spcPts val="600"/>
              </a:spcAft>
              <a:buFont typeface="Arial" panose="020B0604020202020204" pitchFamily="34" charset="0"/>
              <a:buChar char="•"/>
            </a:pPr>
            <a:r>
              <a:rPr lang="en-US" sz="2400" b="1" dirty="0"/>
              <a:t>Reporting</a:t>
            </a:r>
          </a:p>
          <a:p>
            <a:pPr marL="457200" indent="-228600">
              <a:lnSpc>
                <a:spcPct val="90000"/>
              </a:lnSpc>
              <a:spcAft>
                <a:spcPts val="600"/>
              </a:spcAft>
              <a:buFont typeface="Arial" panose="020B0604020202020204" pitchFamily="34" charset="0"/>
              <a:buChar char="•"/>
            </a:pPr>
            <a:r>
              <a:rPr lang="en-US" sz="2400" dirty="0"/>
              <a:t>At the end of each term a progress report for Kieran is produced. </a:t>
            </a:r>
          </a:p>
          <a:p>
            <a:pPr marL="457200" indent="-228600">
              <a:lnSpc>
                <a:spcPct val="90000"/>
              </a:lnSpc>
              <a:spcAft>
                <a:spcPts val="600"/>
              </a:spcAft>
              <a:buFont typeface="Arial" panose="020B0604020202020204" pitchFamily="34" charset="0"/>
              <a:buChar char="•"/>
            </a:pPr>
            <a:endParaRPr lang="en-US" sz="2400" dirty="0"/>
          </a:p>
          <a:p>
            <a:pPr marL="457200" indent="-228600">
              <a:lnSpc>
                <a:spcPct val="90000"/>
              </a:lnSpc>
              <a:spcAft>
                <a:spcPts val="600"/>
              </a:spcAft>
              <a:buFont typeface="Arial" panose="020B0604020202020204" pitchFamily="34" charset="0"/>
              <a:buChar char="•"/>
            </a:pPr>
            <a:r>
              <a:rPr lang="en-US" sz="2400" dirty="0"/>
              <a:t>Kieran’s self assessment  is added to the report, so the voice of the child is heard. </a:t>
            </a:r>
          </a:p>
          <a:p>
            <a:pPr marL="457200" indent="-228600">
              <a:lnSpc>
                <a:spcPct val="90000"/>
              </a:lnSpc>
              <a:spcAft>
                <a:spcPts val="600"/>
              </a:spcAft>
              <a:buFont typeface="Arial" panose="020B0604020202020204" pitchFamily="34" charset="0"/>
              <a:buChar char="•"/>
            </a:pPr>
            <a:endParaRPr lang="en-US" sz="2400" dirty="0"/>
          </a:p>
          <a:p>
            <a:pPr marL="457200" indent="-228600">
              <a:lnSpc>
                <a:spcPct val="90000"/>
              </a:lnSpc>
              <a:spcAft>
                <a:spcPts val="600"/>
              </a:spcAft>
              <a:buFont typeface="Arial" panose="020B0604020202020204" pitchFamily="34" charset="0"/>
              <a:buChar char="•"/>
            </a:pPr>
            <a:r>
              <a:rPr lang="en-US" sz="2400" dirty="0"/>
              <a:t>A copy of the report is given to parents and school. </a:t>
            </a:r>
          </a:p>
          <a:p>
            <a:pPr marL="457200" indent="-228600">
              <a:lnSpc>
                <a:spcPct val="90000"/>
              </a:lnSpc>
              <a:spcAft>
                <a:spcPts val="600"/>
              </a:spcAft>
              <a:buFont typeface="Arial" panose="020B0604020202020204" pitchFamily="34" charset="0"/>
              <a:buChar char="•"/>
            </a:pPr>
            <a:endParaRPr lang="en-US" sz="2400" dirty="0"/>
          </a:p>
          <a:p>
            <a:pPr marL="457200" indent="-228600">
              <a:lnSpc>
                <a:spcPct val="90000"/>
              </a:lnSpc>
              <a:spcAft>
                <a:spcPts val="600"/>
              </a:spcAft>
              <a:buFont typeface="Arial" panose="020B0604020202020204" pitchFamily="34" charset="0"/>
              <a:buChar char="•"/>
            </a:pPr>
            <a:r>
              <a:rPr lang="en-US" sz="2400" dirty="0"/>
              <a:t>This allows parents and school to see progress made from intervention teaching and also how this relates to the curriculum. </a:t>
            </a:r>
          </a:p>
          <a:p>
            <a:pPr indent="-228600">
              <a:lnSpc>
                <a:spcPct val="90000"/>
              </a:lnSpc>
              <a:spcAft>
                <a:spcPts val="600"/>
              </a:spcAft>
              <a:buFont typeface="Arial" panose="020B0604020202020204" pitchFamily="34" charset="0"/>
              <a:buChar char="•"/>
            </a:pPr>
            <a:endParaRPr lang="en-US" sz="1500" dirty="0"/>
          </a:p>
        </p:txBody>
      </p:sp>
      <p:sp>
        <p:nvSpPr>
          <p:cNvPr id="15" name="Freeform: Shape 10">
            <a:extLst>
              <a:ext uri="{FF2B5EF4-FFF2-40B4-BE49-F238E27FC236}">
                <a16:creationId xmlns:a16="http://schemas.microsoft.com/office/drawing/2014/main" xmlns="" id="{CF62D2A7-8207-488C-9F46-316BA81A16C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7" descr="IMG_0618"/>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r="3" b="22065"/>
          <a:stretch/>
        </p:blipFill>
        <p:spPr bwMode="auto">
          <a:xfrm>
            <a:off x="6750141" y="-2"/>
            <a:ext cx="5441859" cy="5654940"/>
          </a:xfrm>
          <a:custGeom>
            <a:avLst/>
            <a:gdLst>
              <a:gd name="connsiteX0" fmla="*/ 1041368 w 5441859"/>
              <a:gd name="connsiteY0" fmla="*/ 0 h 5654940"/>
              <a:gd name="connsiteX1" fmla="*/ 5441859 w 5441859"/>
              <a:gd name="connsiteY1" fmla="*/ 0 h 5654940"/>
              <a:gd name="connsiteX2" fmla="*/ 5441859 w 5441859"/>
              <a:gd name="connsiteY2" fmla="*/ 4820612 h 5654940"/>
              <a:gd name="connsiteX3" fmla="*/ 5285166 w 5441859"/>
              <a:gd name="connsiteY3" fmla="*/ 4957981 h 5654940"/>
              <a:gd name="connsiteX4" fmla="*/ 3267719 w 5441859"/>
              <a:gd name="connsiteY4" fmla="*/ 5654940 h 5654940"/>
              <a:gd name="connsiteX5" fmla="*/ 0 w 5441859"/>
              <a:gd name="connsiteY5" fmla="*/ 2387221 h 5654940"/>
              <a:gd name="connsiteX6" fmla="*/ 957093 w 5441859"/>
              <a:gd name="connsiteY6" fmla="*/ 76595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48838136"/>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reeform: Shape 9">
            <a:extLst>
              <a:ext uri="{FF2B5EF4-FFF2-40B4-BE49-F238E27FC236}">
                <a16:creationId xmlns:a16="http://schemas.microsoft.com/office/drawing/2014/main" xmlns="" id="{46C2E80F-49A6-4372-B103-219D417A55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63029" y="1012004"/>
            <a:ext cx="3416158" cy="4795408"/>
          </a:xfrm>
        </p:spPr>
        <p:txBody>
          <a:bodyPr>
            <a:normAutofit/>
          </a:bodyPr>
          <a:lstStyle/>
          <a:p>
            <a:r>
              <a:rPr lang="en-GB" b="1" dirty="0" smtClean="0">
                <a:solidFill>
                  <a:srgbClr val="FFFFFF"/>
                </a:solidFill>
              </a:rPr>
              <a:t>Intervention </a:t>
            </a:r>
            <a:r>
              <a:rPr lang="en-GB" b="1" dirty="0" smtClean="0">
                <a:solidFill>
                  <a:srgbClr val="FFFFFF"/>
                </a:solidFill>
              </a:rPr>
              <a:t>teaching from QTVI. </a:t>
            </a:r>
            <a:endParaRPr lang="en-GB" b="1" dirty="0">
              <a:solidFill>
                <a:srgbClr val="FFFFFF"/>
              </a:solidFill>
            </a:endParaRPr>
          </a:p>
        </p:txBody>
      </p:sp>
      <p:graphicFrame>
        <p:nvGraphicFramePr>
          <p:cNvPr id="13" name="Content Placeholder 2">
            <a:extLst>
              <a:ext uri="{FF2B5EF4-FFF2-40B4-BE49-F238E27FC236}">
                <a16:creationId xmlns:a16="http://schemas.microsoft.com/office/drawing/2014/main" xmlns="" id="{F44C5A43-CF3D-4E9B-B417-2441E55E1616}"/>
              </a:ext>
            </a:extLst>
          </p:cNvPr>
          <p:cNvGraphicFramePr>
            <a:graphicFrameLocks noGrp="1"/>
          </p:cNvGraphicFramePr>
          <p:nvPr>
            <p:ph idx="1"/>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7536394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xmlns="" id="{46C2E80F-49A6-4372-B103-219D417A55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4096" y="470925"/>
            <a:ext cx="4381009" cy="5892104"/>
          </a:xfrm>
          <a:custGeom>
            <a:avLst/>
            <a:gdLst>
              <a:gd name="connsiteX0" fmla="*/ 0 w 4381009"/>
              <a:gd name="connsiteY0" fmla="*/ 0 h 5892104"/>
              <a:gd name="connsiteX1" fmla="*/ 4157628 w 4381009"/>
              <a:gd name="connsiteY1" fmla="*/ 0 h 5892104"/>
              <a:gd name="connsiteX2" fmla="*/ 4169302 w 4381009"/>
              <a:gd name="connsiteY2" fmla="*/ 68659 h 5892104"/>
              <a:gd name="connsiteX3" fmla="*/ 4191571 w 4381009"/>
              <a:gd name="connsiteY3" fmla="*/ 205472 h 5892104"/>
              <a:gd name="connsiteX4" fmla="*/ 4213368 w 4381009"/>
              <a:gd name="connsiteY4" fmla="*/ 342890 h 5892104"/>
              <a:gd name="connsiteX5" fmla="*/ 4232030 w 4381009"/>
              <a:gd name="connsiteY5" fmla="*/ 480913 h 5892104"/>
              <a:gd name="connsiteX6" fmla="*/ 4250848 w 4381009"/>
              <a:gd name="connsiteY6" fmla="*/ 618332 h 5892104"/>
              <a:gd name="connsiteX7" fmla="*/ 4268412 w 4381009"/>
              <a:gd name="connsiteY7" fmla="*/ 756355 h 5892104"/>
              <a:gd name="connsiteX8" fmla="*/ 4283467 w 4381009"/>
              <a:gd name="connsiteY8" fmla="*/ 892563 h 5892104"/>
              <a:gd name="connsiteX9" fmla="*/ 4297737 w 4381009"/>
              <a:gd name="connsiteY9" fmla="*/ 1030587 h 5892104"/>
              <a:gd name="connsiteX10" fmla="*/ 4310754 w 4381009"/>
              <a:gd name="connsiteY10" fmla="*/ 1168005 h 5892104"/>
              <a:gd name="connsiteX11" fmla="*/ 4322045 w 4381009"/>
              <a:gd name="connsiteY11" fmla="*/ 1303002 h 5892104"/>
              <a:gd name="connsiteX12" fmla="*/ 4333336 w 4381009"/>
              <a:gd name="connsiteY12" fmla="*/ 1439815 h 5892104"/>
              <a:gd name="connsiteX13" fmla="*/ 4342745 w 4381009"/>
              <a:gd name="connsiteY13" fmla="*/ 1574812 h 5892104"/>
              <a:gd name="connsiteX14" fmla="*/ 4350115 w 4381009"/>
              <a:gd name="connsiteY14" fmla="*/ 1709808 h 5892104"/>
              <a:gd name="connsiteX15" fmla="*/ 4357799 w 4381009"/>
              <a:gd name="connsiteY15" fmla="*/ 1844200 h 5892104"/>
              <a:gd name="connsiteX16" fmla="*/ 4364229 w 4381009"/>
              <a:gd name="connsiteY16" fmla="*/ 1977381 h 5892104"/>
              <a:gd name="connsiteX17" fmla="*/ 4368777 w 4381009"/>
              <a:gd name="connsiteY17" fmla="*/ 2109351 h 5892104"/>
              <a:gd name="connsiteX18" fmla="*/ 4372697 w 4381009"/>
              <a:gd name="connsiteY18" fmla="*/ 2241321 h 5892104"/>
              <a:gd name="connsiteX19" fmla="*/ 4376461 w 4381009"/>
              <a:gd name="connsiteY19" fmla="*/ 2372080 h 5892104"/>
              <a:gd name="connsiteX20" fmla="*/ 4378186 w 4381009"/>
              <a:gd name="connsiteY20" fmla="*/ 2501023 h 5892104"/>
              <a:gd name="connsiteX21" fmla="*/ 4380068 w 4381009"/>
              <a:gd name="connsiteY21" fmla="*/ 2629966 h 5892104"/>
              <a:gd name="connsiteX22" fmla="*/ 4381009 w 4381009"/>
              <a:gd name="connsiteY22" fmla="*/ 2757093 h 5892104"/>
              <a:gd name="connsiteX23" fmla="*/ 4380068 w 4381009"/>
              <a:gd name="connsiteY23" fmla="*/ 2883010 h 5892104"/>
              <a:gd name="connsiteX24" fmla="*/ 4380068 w 4381009"/>
              <a:gd name="connsiteY24" fmla="*/ 3007715 h 5892104"/>
              <a:gd name="connsiteX25" fmla="*/ 4378186 w 4381009"/>
              <a:gd name="connsiteY25" fmla="*/ 3131210 h 5892104"/>
              <a:gd name="connsiteX26" fmla="*/ 4375363 w 4381009"/>
              <a:gd name="connsiteY26" fmla="*/ 3252283 h 5892104"/>
              <a:gd name="connsiteX27" fmla="*/ 4372697 w 4381009"/>
              <a:gd name="connsiteY27" fmla="*/ 3372146 h 5892104"/>
              <a:gd name="connsiteX28" fmla="*/ 4369718 w 4381009"/>
              <a:gd name="connsiteY28" fmla="*/ 3489587 h 5892104"/>
              <a:gd name="connsiteX29" fmla="*/ 4365170 w 4381009"/>
              <a:gd name="connsiteY29" fmla="*/ 3606423 h 5892104"/>
              <a:gd name="connsiteX30" fmla="*/ 4360309 w 4381009"/>
              <a:gd name="connsiteY30" fmla="*/ 3721443 h 5892104"/>
              <a:gd name="connsiteX31" fmla="*/ 4355918 w 4381009"/>
              <a:gd name="connsiteY31" fmla="*/ 3834041 h 5892104"/>
              <a:gd name="connsiteX32" fmla="*/ 4343529 w 4381009"/>
              <a:gd name="connsiteY32" fmla="*/ 4053789 h 5892104"/>
              <a:gd name="connsiteX33" fmla="*/ 4330356 w 4381009"/>
              <a:gd name="connsiteY33" fmla="*/ 4264457 h 5892104"/>
              <a:gd name="connsiteX34" fmla="*/ 4316556 w 4381009"/>
              <a:gd name="connsiteY34" fmla="*/ 4466650 h 5892104"/>
              <a:gd name="connsiteX35" fmla="*/ 4301344 w 4381009"/>
              <a:gd name="connsiteY35" fmla="*/ 4657946 h 5892104"/>
              <a:gd name="connsiteX36" fmla="*/ 4285506 w 4381009"/>
              <a:gd name="connsiteY36" fmla="*/ 4840767 h 5892104"/>
              <a:gd name="connsiteX37" fmla="*/ 4268412 w 4381009"/>
              <a:gd name="connsiteY37" fmla="*/ 5010269 h 5892104"/>
              <a:gd name="connsiteX38" fmla="*/ 4251633 w 4381009"/>
              <a:gd name="connsiteY38" fmla="*/ 5169481 h 5892104"/>
              <a:gd name="connsiteX39" fmla="*/ 4234853 w 4381009"/>
              <a:gd name="connsiteY39" fmla="*/ 5315980 h 5892104"/>
              <a:gd name="connsiteX40" fmla="*/ 4219014 w 4381009"/>
              <a:gd name="connsiteY40" fmla="*/ 5450371 h 5892104"/>
              <a:gd name="connsiteX41" fmla="*/ 4203959 w 4381009"/>
              <a:gd name="connsiteY41" fmla="*/ 5569628 h 5892104"/>
              <a:gd name="connsiteX42" fmla="*/ 4189689 w 4381009"/>
              <a:gd name="connsiteY42" fmla="*/ 5677384 h 5892104"/>
              <a:gd name="connsiteX43" fmla="*/ 4177770 w 4381009"/>
              <a:gd name="connsiteY43" fmla="*/ 5768189 h 5892104"/>
              <a:gd name="connsiteX44" fmla="*/ 4166479 w 4381009"/>
              <a:gd name="connsiteY44" fmla="*/ 5844465 h 5892104"/>
              <a:gd name="connsiteX45" fmla="*/ 4159132 w 4381009"/>
              <a:gd name="connsiteY45" fmla="*/ 5892104 h 5892104"/>
              <a:gd name="connsiteX46" fmla="*/ 0 w 4381009"/>
              <a:gd name="connsiteY46" fmla="*/ 5892104 h 58921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381009" h="5892104">
                <a:moveTo>
                  <a:pt x="0" y="0"/>
                </a:moveTo>
                <a:lnTo>
                  <a:pt x="4157628" y="0"/>
                </a:lnTo>
                <a:lnTo>
                  <a:pt x="4169302" y="68659"/>
                </a:lnTo>
                <a:lnTo>
                  <a:pt x="4191571" y="205472"/>
                </a:lnTo>
                <a:lnTo>
                  <a:pt x="4213368" y="342890"/>
                </a:lnTo>
                <a:lnTo>
                  <a:pt x="4232030" y="480913"/>
                </a:lnTo>
                <a:lnTo>
                  <a:pt x="4250848" y="618332"/>
                </a:lnTo>
                <a:lnTo>
                  <a:pt x="4268412" y="756355"/>
                </a:lnTo>
                <a:lnTo>
                  <a:pt x="4283467" y="892563"/>
                </a:lnTo>
                <a:lnTo>
                  <a:pt x="4297737" y="1030587"/>
                </a:lnTo>
                <a:lnTo>
                  <a:pt x="4310754" y="1168005"/>
                </a:lnTo>
                <a:lnTo>
                  <a:pt x="4322045" y="1303002"/>
                </a:lnTo>
                <a:lnTo>
                  <a:pt x="4333336" y="1439815"/>
                </a:lnTo>
                <a:lnTo>
                  <a:pt x="4342745" y="1574812"/>
                </a:lnTo>
                <a:lnTo>
                  <a:pt x="4350115" y="1709808"/>
                </a:lnTo>
                <a:lnTo>
                  <a:pt x="4357799" y="1844200"/>
                </a:lnTo>
                <a:lnTo>
                  <a:pt x="4364229" y="1977381"/>
                </a:lnTo>
                <a:lnTo>
                  <a:pt x="4368777" y="2109351"/>
                </a:lnTo>
                <a:lnTo>
                  <a:pt x="4372697" y="2241321"/>
                </a:lnTo>
                <a:lnTo>
                  <a:pt x="4376461" y="2372080"/>
                </a:lnTo>
                <a:lnTo>
                  <a:pt x="4378186" y="2501023"/>
                </a:lnTo>
                <a:lnTo>
                  <a:pt x="4380068" y="2629966"/>
                </a:lnTo>
                <a:lnTo>
                  <a:pt x="4381009" y="2757093"/>
                </a:lnTo>
                <a:lnTo>
                  <a:pt x="4380068" y="2883010"/>
                </a:lnTo>
                <a:lnTo>
                  <a:pt x="4380068" y="3007715"/>
                </a:lnTo>
                <a:lnTo>
                  <a:pt x="4378186" y="3131210"/>
                </a:lnTo>
                <a:lnTo>
                  <a:pt x="4375363" y="3252283"/>
                </a:lnTo>
                <a:lnTo>
                  <a:pt x="4372697" y="3372146"/>
                </a:lnTo>
                <a:lnTo>
                  <a:pt x="4369718" y="3489587"/>
                </a:lnTo>
                <a:lnTo>
                  <a:pt x="4365170" y="3606423"/>
                </a:lnTo>
                <a:lnTo>
                  <a:pt x="4360309" y="3721443"/>
                </a:lnTo>
                <a:lnTo>
                  <a:pt x="4355918" y="3834041"/>
                </a:lnTo>
                <a:lnTo>
                  <a:pt x="4343529" y="4053789"/>
                </a:lnTo>
                <a:lnTo>
                  <a:pt x="4330356" y="4264457"/>
                </a:lnTo>
                <a:lnTo>
                  <a:pt x="4316556" y="4466650"/>
                </a:lnTo>
                <a:lnTo>
                  <a:pt x="4301344" y="4657946"/>
                </a:lnTo>
                <a:lnTo>
                  <a:pt x="4285506" y="4840767"/>
                </a:lnTo>
                <a:lnTo>
                  <a:pt x="4268412" y="5010269"/>
                </a:lnTo>
                <a:lnTo>
                  <a:pt x="4251633" y="5169481"/>
                </a:lnTo>
                <a:lnTo>
                  <a:pt x="4234853" y="5315980"/>
                </a:lnTo>
                <a:lnTo>
                  <a:pt x="4219014" y="5450371"/>
                </a:lnTo>
                <a:lnTo>
                  <a:pt x="4203959" y="5569628"/>
                </a:lnTo>
                <a:lnTo>
                  <a:pt x="4189689" y="5677384"/>
                </a:lnTo>
                <a:lnTo>
                  <a:pt x="4177770" y="5768189"/>
                </a:lnTo>
                <a:lnTo>
                  <a:pt x="4166479" y="5844465"/>
                </a:lnTo>
                <a:lnTo>
                  <a:pt x="4159132" y="5892104"/>
                </a:lnTo>
                <a:lnTo>
                  <a:pt x="0" y="5892104"/>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E5854396-5BBB-4A8A-AD69-6E4237EFA7FD}"/>
              </a:ext>
            </a:extLst>
          </p:cNvPr>
          <p:cNvSpPr>
            <a:spLocks noGrp="1"/>
          </p:cNvSpPr>
          <p:nvPr>
            <p:ph type="title"/>
          </p:nvPr>
        </p:nvSpPr>
        <p:spPr>
          <a:xfrm>
            <a:off x="863029" y="1012004"/>
            <a:ext cx="3416158" cy="4795408"/>
          </a:xfrm>
        </p:spPr>
        <p:txBody>
          <a:bodyPr>
            <a:normAutofit/>
          </a:bodyPr>
          <a:lstStyle/>
          <a:p>
            <a:r>
              <a:rPr lang="en-GB" dirty="0">
                <a:solidFill>
                  <a:srgbClr val="FFFFFF"/>
                </a:solidFill>
              </a:rPr>
              <a:t>EHCP’s and termly reviews</a:t>
            </a:r>
          </a:p>
        </p:txBody>
      </p:sp>
      <p:graphicFrame>
        <p:nvGraphicFramePr>
          <p:cNvPr id="5" name="Content Placeholder 2">
            <a:extLst>
              <a:ext uri="{FF2B5EF4-FFF2-40B4-BE49-F238E27FC236}">
                <a16:creationId xmlns:a16="http://schemas.microsoft.com/office/drawing/2014/main" xmlns="" id="{A986FFBC-0680-43A6-8129-88577EDA4E6A}"/>
              </a:ext>
            </a:extLst>
          </p:cNvPr>
          <p:cNvGraphicFramePr>
            <a:graphicFrameLocks noGrp="1"/>
          </p:cNvGraphicFramePr>
          <p:nvPr>
            <p:ph idx="1"/>
            <p:extLst>
              <p:ext uri="{D42A27DB-BD31-4B8C-83A1-F6EECF244321}">
                <p14:modId xmlns:p14="http://schemas.microsoft.com/office/powerpoint/2010/main" val="1491097500"/>
              </p:ext>
            </p:extLst>
          </p:nvPr>
        </p:nvGraphicFramePr>
        <p:xfrm>
          <a:off x="5194300" y="470924"/>
          <a:ext cx="6513604" cy="58854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0188287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823E410C045174388FD116ED1ADE5D8" ma:contentTypeVersion="6" ma:contentTypeDescription="Create a new document." ma:contentTypeScope="" ma:versionID="82c9f276ffa3aedfb5d07a057d37e241">
  <xsd:schema xmlns:xsd="http://www.w3.org/2001/XMLSchema" xmlns:xs="http://www.w3.org/2001/XMLSchema" xmlns:p="http://schemas.microsoft.com/office/2006/metadata/properties" xmlns:ns2="2597c1fd-05f1-4348-b845-18a0d198ea49" xmlns:ns3="4c053427-ec91-4742-908b-5f4922d711e2" targetNamespace="http://schemas.microsoft.com/office/2006/metadata/properties" ma:root="true" ma:fieldsID="29b16fce2b935290595e688453660549" ns2:_="" ns3:_="">
    <xsd:import namespace="2597c1fd-05f1-4348-b845-18a0d198ea49"/>
    <xsd:import namespace="4c053427-ec91-4742-908b-5f4922d711e2"/>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597c1fd-05f1-4348-b845-18a0d198ea49"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c053427-ec91-4742-908b-5f4922d711e2"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7F5FB4A-F6A9-4787-97FE-28FD159A6E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597c1fd-05f1-4348-b845-18a0d198ea49"/>
    <ds:schemaRef ds:uri="4c053427-ec91-4742-908b-5f4922d711e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7768AEA-2B1F-492D-BF5E-62A5DED85888}">
  <ds:schemaRefs>
    <ds:schemaRef ds:uri="http://schemas.microsoft.com/sharepoint/v3/contenttype/forms"/>
  </ds:schemaRefs>
</ds:datastoreItem>
</file>

<file path=customXml/itemProps3.xml><?xml version="1.0" encoding="utf-8"?>
<ds:datastoreItem xmlns:ds="http://schemas.openxmlformats.org/officeDocument/2006/customXml" ds:itemID="{E28BF4D1-9122-47F1-AC91-750394507DCF}">
  <ds:schemaRefs>
    <ds:schemaRef ds:uri="2597c1fd-05f1-4348-b845-18a0d198ea49"/>
    <ds:schemaRef ds:uri="4c053427-ec91-4742-908b-5f4922d711e2"/>
    <ds:schemaRef ds:uri="http://schemas.microsoft.com/office/infopath/2007/PartnerControls"/>
    <ds:schemaRef ds:uri="http://purl.org/dc/elements/1.1/"/>
    <ds:schemaRef ds:uri="http://schemas.microsoft.com/office/2006/documentManagement/types"/>
    <ds:schemaRef ds:uri="http://purl.org/dc/terms/"/>
    <ds:schemaRef ds:uri="http://schemas.openxmlformats.org/package/2006/metadata/core-properti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1167</TotalTime>
  <Words>2290</Words>
  <Application>Microsoft Office PowerPoint</Application>
  <PresentationFormat>Widescreen</PresentationFormat>
  <Paragraphs>219</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Calibri Light</vt:lpstr>
      <vt:lpstr>Office Theme</vt:lpstr>
      <vt:lpstr>Evidencing impact of QTVI Intervention </vt:lpstr>
      <vt:lpstr>VI Specialist Curriculum </vt:lpstr>
      <vt:lpstr>Sheffield Small Steps Assessment  </vt:lpstr>
      <vt:lpstr>Assessment Purpose </vt:lpstr>
      <vt:lpstr>Maths Statistics  Year 1-6</vt:lpstr>
      <vt:lpstr>Writing and SPAG - Year 1-6</vt:lpstr>
      <vt:lpstr>Foundation Stage – Writing 40-60 months</vt:lpstr>
      <vt:lpstr>Measuring of progress and levels of independence </vt:lpstr>
      <vt:lpstr>Termly Summative assessment </vt:lpstr>
      <vt:lpstr>Kieran Y3    </vt:lpstr>
      <vt:lpstr>Kieran – Congenitally Blind and Diagnosed Autism </vt:lpstr>
      <vt:lpstr>Planning </vt:lpstr>
      <vt:lpstr>Termly Assessment  </vt:lpstr>
      <vt:lpstr>PowerPoint Presentation</vt:lpstr>
      <vt:lpstr>Termly Summative Assessment </vt:lpstr>
      <vt:lpstr>PowerPoint Presentation</vt:lpstr>
      <vt:lpstr>Intervention teaching from QTVI. </vt:lpstr>
      <vt:lpstr>EHCP’s and termly reviews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Evidencing impact of QTVI Intervention </dc:title>
  <dc:creator>Hogg, J (Tapton Staff)</dc:creator>
  <cp:lastModifiedBy>Joanne</cp:lastModifiedBy>
  <cp:revision>6</cp:revision>
  <cp:lastPrinted>2019-09-24T10:27:06Z</cp:lastPrinted>
  <dcterms:created xsi:type="dcterms:W3CDTF">2019-09-23T15:25:14Z</dcterms:created>
  <dcterms:modified xsi:type="dcterms:W3CDTF">2019-09-24T11:21:35Z</dcterms:modified>
</cp:coreProperties>
</file>