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24"/>
  </p:notesMasterIdLst>
  <p:handoutMasterIdLst>
    <p:handoutMasterId r:id="rId25"/>
  </p:handoutMasterIdLst>
  <p:sldIdLst>
    <p:sldId id="272" r:id="rId5"/>
    <p:sldId id="393" r:id="rId6"/>
    <p:sldId id="362" r:id="rId7"/>
    <p:sldId id="391" r:id="rId8"/>
    <p:sldId id="383" r:id="rId9"/>
    <p:sldId id="384" r:id="rId10"/>
    <p:sldId id="387" r:id="rId11"/>
    <p:sldId id="388" r:id="rId12"/>
    <p:sldId id="389" r:id="rId13"/>
    <p:sldId id="390" r:id="rId14"/>
    <p:sldId id="369" r:id="rId15"/>
    <p:sldId id="372" r:id="rId16"/>
    <p:sldId id="373" r:id="rId17"/>
    <p:sldId id="375" r:id="rId18"/>
    <p:sldId id="376" r:id="rId19"/>
    <p:sldId id="377" r:id="rId20"/>
    <p:sldId id="378" r:id="rId21"/>
    <p:sldId id="379" r:id="rId22"/>
    <p:sldId id="370" r:id="rId23"/>
  </p:sldIdLst>
  <p:sldSz cx="9144000" cy="6858000" type="screen4x3"/>
  <p:notesSz cx="6805613" cy="99441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618">
          <p15:clr>
            <a:srgbClr val="A4A3A4"/>
          </p15:clr>
        </p15:guide>
        <p15:guide id="2" orient="horz" pos="1842">
          <p15:clr>
            <a:srgbClr val="A4A3A4"/>
          </p15:clr>
        </p15:guide>
        <p15:guide id="3" orient="horz" pos="3702">
          <p15:clr>
            <a:srgbClr val="A4A3A4"/>
          </p15:clr>
        </p15:guide>
        <p15:guide id="4" orient="horz" pos="1026">
          <p15:clr>
            <a:srgbClr val="A4A3A4"/>
          </p15:clr>
        </p15:guide>
        <p15:guide id="5" orient="horz" pos="210">
          <p15:clr>
            <a:srgbClr val="A4A3A4"/>
          </p15:clr>
        </p15:guide>
        <p15:guide id="6" orient="horz" pos="754">
          <p15:clr>
            <a:srgbClr val="A4A3A4"/>
          </p15:clr>
        </p15:guide>
        <p15:guide id="7" orient="horz" pos="3748">
          <p15:clr>
            <a:srgbClr val="A4A3A4"/>
          </p15:clr>
        </p15:guide>
        <p15:guide id="8" pos="431">
          <p15:clr>
            <a:srgbClr val="A4A3A4"/>
          </p15:clr>
        </p15:guide>
        <p15:guide id="9" pos="5329">
          <p15:clr>
            <a:srgbClr val="A4A3A4"/>
          </p15:clr>
        </p15:guide>
        <p15:guide id="10" pos="2925">
          <p15:clr>
            <a:srgbClr val="A4A3A4"/>
          </p15:clr>
        </p15:guide>
        <p15:guide id="11" pos="2835">
          <p15:clr>
            <a:srgbClr val="A4A3A4"/>
          </p15:clr>
        </p15:guide>
      </p15:sldGuideLst>
    </p:ext>
    <p:ext uri="{2D200454-40CA-4A62-9FC3-DE9A4176ACB9}">
      <p15:notesGuideLst xmlns:p15="http://schemas.microsoft.com/office/powerpoint/2012/main">
        <p15:guide id="1" orient="horz" pos="3132" userDrawn="1">
          <p15:clr>
            <a:srgbClr val="A4A3A4"/>
          </p15:clr>
        </p15:guide>
        <p15:guide id="2" pos="2144" userDrawn="1">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MASON, Colette" initials="MC" lastIdx="1" clrIdx="0"/>
</p:cmAuthorLst>
</file>

<file path=ppt/presProps.xml><?xml version="1.0" encoding="utf-8"?>
<p:presentationPr xmlns:a="http://schemas.openxmlformats.org/drawingml/2006/main" xmlns:r="http://schemas.openxmlformats.org/officeDocument/2006/relationships" xmlns:p="http://schemas.openxmlformats.org/presentationml/2006/main">
  <p:clrMru>
    <a:srgbClr val="C6E0E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howGuides="1">
      <p:cViewPr varScale="1">
        <p:scale>
          <a:sx n="100" d="100"/>
          <a:sy n="100" d="100"/>
        </p:scale>
        <p:origin x="1836" y="72"/>
      </p:cViewPr>
      <p:guideLst>
        <p:guide orient="horz" pos="618"/>
        <p:guide orient="horz" pos="1842"/>
        <p:guide orient="horz" pos="3702"/>
        <p:guide orient="horz" pos="1026"/>
        <p:guide orient="horz" pos="210"/>
        <p:guide orient="horz" pos="754"/>
        <p:guide orient="horz" pos="3748"/>
        <p:guide pos="431"/>
        <p:guide pos="5329"/>
        <p:guide pos="2925"/>
        <p:guide pos="2835"/>
      </p:guideLst>
    </p:cSldViewPr>
  </p:slideViewPr>
  <p:notesTextViewPr>
    <p:cViewPr>
      <p:scale>
        <a:sx n="1" d="1"/>
        <a:sy n="1" d="1"/>
      </p:scale>
      <p:origin x="0" y="0"/>
    </p:cViewPr>
  </p:notesTextViewPr>
  <p:notesViewPr>
    <p:cSldViewPr showGuides="1">
      <p:cViewPr varScale="1">
        <p:scale>
          <a:sx n="66" d="100"/>
          <a:sy n="66" d="100"/>
        </p:scale>
        <p:origin x="-1146" y="-114"/>
      </p:cViewPr>
      <p:guideLst>
        <p:guide orient="horz" pos="3132"/>
        <p:guide pos="2144"/>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commentAuthors" Target="commentAuthors.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handoutMaster" Target="handoutMasters/handoutMaster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presProps" Target="presProps.xml"/><Relationship Id="rId30"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3" name="Date Placeholder 2"/>
          <p:cNvSpPr>
            <a:spLocks noGrp="1"/>
          </p:cNvSpPr>
          <p:nvPr>
            <p:ph type="dt" sz="quarter" idx="1"/>
          </p:nvPr>
        </p:nvSpPr>
        <p:spPr>
          <a:xfrm>
            <a:off x="-20441" y="9446895"/>
            <a:ext cx="1114577" cy="497205"/>
          </a:xfrm>
          <a:prstGeom prst="rect">
            <a:avLst/>
          </a:prstGeom>
        </p:spPr>
        <p:txBody>
          <a:bodyPr vert="horz" lIns="91440" tIns="45720" rIns="91440" bIns="45720" rtlCol="0"/>
          <a:lstStyle>
            <a:lvl1pPr algn="r">
              <a:defRPr sz="1200"/>
            </a:lvl1pPr>
          </a:lstStyle>
          <a:p>
            <a:pPr algn="l"/>
            <a:fld id="{63D1F4A6-7DD5-42E4-9750-A8709F395147}" type="datetimeFigureOut">
              <a:rPr lang="en-GB" smtClean="0"/>
              <a:pPr algn="l"/>
              <a:t>20/09/2019</a:t>
            </a:fld>
            <a:endParaRPr lang="en-GB" dirty="0"/>
          </a:p>
        </p:txBody>
      </p:sp>
      <p:sp>
        <p:nvSpPr>
          <p:cNvPr id="4" name="Footer Placeholder 3"/>
          <p:cNvSpPr>
            <a:spLocks noGrp="1"/>
          </p:cNvSpPr>
          <p:nvPr>
            <p:ph type="ftr" sz="quarter" idx="2"/>
          </p:nvPr>
        </p:nvSpPr>
        <p:spPr>
          <a:xfrm>
            <a:off x="1258888" y="9446895"/>
            <a:ext cx="4859320" cy="497205"/>
          </a:xfrm>
          <a:prstGeom prst="rect">
            <a:avLst/>
          </a:prstGeom>
        </p:spPr>
        <p:txBody>
          <a:bodyPr vert="horz" lIns="91440" tIns="45720" rIns="91440" bIns="45720" rtlCol="0" anchor="t" anchorCtr="0"/>
          <a:lstStyle>
            <a:lvl1pPr algn="l">
              <a:defRPr sz="1200"/>
            </a:lvl1pPr>
          </a:lstStyle>
          <a:p>
            <a:endParaRPr lang="en-GB" dirty="0"/>
          </a:p>
        </p:txBody>
      </p:sp>
      <p:sp>
        <p:nvSpPr>
          <p:cNvPr id="5" name="Slide Number Placeholder 4"/>
          <p:cNvSpPr>
            <a:spLocks noGrp="1"/>
          </p:cNvSpPr>
          <p:nvPr>
            <p:ph type="sldNum" sz="quarter" idx="3"/>
          </p:nvPr>
        </p:nvSpPr>
        <p:spPr>
          <a:xfrm>
            <a:off x="6261124" y="9445169"/>
            <a:ext cx="542914" cy="497205"/>
          </a:xfrm>
          <a:prstGeom prst="rect">
            <a:avLst/>
          </a:prstGeom>
        </p:spPr>
        <p:txBody>
          <a:bodyPr vert="horz" lIns="91440" tIns="45720" rIns="91440" bIns="45720" rtlCol="0" anchor="t" anchorCtr="0"/>
          <a:lstStyle>
            <a:lvl1pPr algn="r">
              <a:defRPr sz="1200"/>
            </a:lvl1pPr>
          </a:lstStyle>
          <a:p>
            <a:fld id="{C5ABB7FA-2627-47C9-9258-FDF90D155C04}" type="slidenum">
              <a:rPr lang="en-GB" smtClean="0"/>
              <a:t>‹#›</a:t>
            </a:fld>
            <a:endParaRPr lang="en-GB" dirty="0"/>
          </a:p>
        </p:txBody>
      </p:sp>
      <p:sp>
        <p:nvSpPr>
          <p:cNvPr id="7" name="Header Placeholder 6"/>
          <p:cNvSpPr>
            <a:spLocks noGrp="1"/>
          </p:cNvSpPr>
          <p:nvPr>
            <p:ph type="hdr" sz="quarter"/>
          </p:nvPr>
        </p:nvSpPr>
        <p:spPr>
          <a:xfrm>
            <a:off x="1544900" y="195219"/>
            <a:ext cx="4716224" cy="548161"/>
          </a:xfrm>
          <a:prstGeom prst="rect">
            <a:avLst/>
          </a:prstGeom>
        </p:spPr>
        <p:txBody>
          <a:bodyPr vert="horz" lIns="91440" tIns="45720" rIns="91440" bIns="45720" rtlCol="0"/>
          <a:lstStyle>
            <a:lvl1pPr algn="l">
              <a:defRPr sz="1200"/>
            </a:lvl1pPr>
          </a:lstStyle>
          <a:p>
            <a:endParaRPr lang="en-GB" dirty="0"/>
          </a:p>
        </p:txBody>
      </p:sp>
      <p:pic>
        <p:nvPicPr>
          <p:cNvPr id="8" name="Picture 7" descr="Department for Education" title="Logo"/>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87199" y="195220"/>
            <a:ext cx="857495" cy="5520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199545215"/>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4" name="Slide Image Placeholder 3"/>
          <p:cNvSpPr>
            <a:spLocks noGrp="1" noRot="1" noChangeAspect="1"/>
          </p:cNvSpPr>
          <p:nvPr>
            <p:ph type="sldImg" idx="2"/>
          </p:nvPr>
        </p:nvSpPr>
        <p:spPr>
          <a:xfrm>
            <a:off x="430213" y="273050"/>
            <a:ext cx="5873750" cy="4405313"/>
          </a:xfrm>
          <a:prstGeom prst="rect">
            <a:avLst/>
          </a:prstGeom>
          <a:noFill/>
          <a:ln w="12700">
            <a:solidFill>
              <a:prstClr val="black"/>
            </a:solidFill>
          </a:ln>
        </p:spPr>
        <p:txBody>
          <a:bodyPr vert="horz" lIns="91440" tIns="45720" rIns="91440" bIns="45720" rtlCol="0" anchor="ctr"/>
          <a:lstStyle/>
          <a:p>
            <a:endParaRPr lang="en-GB" dirty="0"/>
          </a:p>
        </p:txBody>
      </p:sp>
      <p:sp>
        <p:nvSpPr>
          <p:cNvPr id="5" name="Notes Placeholder 4"/>
          <p:cNvSpPr>
            <a:spLocks noGrp="1"/>
          </p:cNvSpPr>
          <p:nvPr>
            <p:ph type="body" sz="quarter" idx="3"/>
          </p:nvPr>
        </p:nvSpPr>
        <p:spPr>
          <a:xfrm>
            <a:off x="687405" y="4723448"/>
            <a:ext cx="5359346" cy="4474845"/>
          </a:xfrm>
          <a:prstGeom prst="rect">
            <a:avLst/>
          </a:prstGeom>
        </p:spPr>
        <p:txBody>
          <a:bodyPr vert="horz" lIns="91440" tIns="45720" rIns="91440" bIns="45720" rtlCol="0"/>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GB" dirty="0"/>
          </a:p>
        </p:txBody>
      </p:sp>
      <p:sp>
        <p:nvSpPr>
          <p:cNvPr id="8" name="Date Placeholder 2"/>
          <p:cNvSpPr>
            <a:spLocks noGrp="1"/>
          </p:cNvSpPr>
          <p:nvPr>
            <p:ph type="dt" sz="quarter" idx="1"/>
          </p:nvPr>
        </p:nvSpPr>
        <p:spPr>
          <a:xfrm>
            <a:off x="-20441" y="9446895"/>
            <a:ext cx="1114577" cy="497205"/>
          </a:xfrm>
          <a:prstGeom prst="rect">
            <a:avLst/>
          </a:prstGeom>
        </p:spPr>
        <p:txBody>
          <a:bodyPr vert="horz" lIns="91440" tIns="45720" rIns="91440" bIns="45720" rtlCol="0"/>
          <a:lstStyle>
            <a:lvl1pPr algn="r">
              <a:defRPr sz="1200"/>
            </a:lvl1pPr>
          </a:lstStyle>
          <a:p>
            <a:pPr algn="l"/>
            <a:fld id="{63D1F4A6-7DD5-42E4-9750-A8709F395147}" type="datetimeFigureOut">
              <a:rPr lang="en-GB" smtClean="0"/>
              <a:pPr algn="l"/>
              <a:t>20/09/2019</a:t>
            </a:fld>
            <a:endParaRPr lang="en-GB" dirty="0"/>
          </a:p>
        </p:txBody>
      </p:sp>
      <p:sp>
        <p:nvSpPr>
          <p:cNvPr id="9" name="Footer Placeholder 3"/>
          <p:cNvSpPr>
            <a:spLocks noGrp="1"/>
          </p:cNvSpPr>
          <p:nvPr>
            <p:ph type="ftr" sz="quarter" idx="4"/>
          </p:nvPr>
        </p:nvSpPr>
        <p:spPr>
          <a:xfrm>
            <a:off x="1258888" y="9446895"/>
            <a:ext cx="4859320" cy="497205"/>
          </a:xfrm>
          <a:prstGeom prst="rect">
            <a:avLst/>
          </a:prstGeom>
        </p:spPr>
        <p:txBody>
          <a:bodyPr vert="horz" lIns="91440" tIns="45720" rIns="91440" bIns="45720" rtlCol="0" anchor="t" anchorCtr="0"/>
          <a:lstStyle>
            <a:lvl1pPr algn="l">
              <a:defRPr sz="1200"/>
            </a:lvl1pPr>
          </a:lstStyle>
          <a:p>
            <a:endParaRPr lang="en-GB" dirty="0"/>
          </a:p>
        </p:txBody>
      </p:sp>
      <p:sp>
        <p:nvSpPr>
          <p:cNvPr id="10" name="Slide Number Placeholder 4"/>
          <p:cNvSpPr>
            <a:spLocks noGrp="1"/>
          </p:cNvSpPr>
          <p:nvPr>
            <p:ph type="sldNum" sz="quarter" idx="5"/>
          </p:nvPr>
        </p:nvSpPr>
        <p:spPr>
          <a:xfrm>
            <a:off x="6261124" y="9445169"/>
            <a:ext cx="542914" cy="497205"/>
          </a:xfrm>
          <a:prstGeom prst="rect">
            <a:avLst/>
          </a:prstGeom>
        </p:spPr>
        <p:txBody>
          <a:bodyPr vert="horz" lIns="91440" tIns="45720" rIns="91440" bIns="45720" rtlCol="0" anchor="t" anchorCtr="0"/>
          <a:lstStyle>
            <a:lvl1pPr algn="r">
              <a:defRPr sz="1200"/>
            </a:lvl1pPr>
          </a:lstStyle>
          <a:p>
            <a:fld id="{C5ABB7FA-2627-47C9-9258-FDF90D155C04}" type="slidenum">
              <a:rPr lang="en-GB" smtClean="0"/>
              <a:t>‹#›</a:t>
            </a:fld>
            <a:endParaRPr lang="en-GB" dirty="0"/>
          </a:p>
        </p:txBody>
      </p:sp>
    </p:spTree>
    <p:extLst>
      <p:ext uri="{BB962C8B-B14F-4D97-AF65-F5344CB8AC3E}">
        <p14:creationId xmlns:p14="http://schemas.microsoft.com/office/powerpoint/2010/main" val="675420162"/>
      </p:ext>
    </p:extLst>
  </p:cSld>
  <p:clrMap bg1="lt1" tx1="dk1" bg2="lt2" tx2="dk2" accent1="accent1" accent2="accent2" accent3="accent3" accent4="accent4" accent5="accent5" accent6="accent6" hlink="hlink" folHlink="folHlink"/>
  <p:notesStyle>
    <a:lvl1pPr marL="171450" indent="-171450" algn="l" defTabSz="914400" rtl="0" eaLnBrk="1" latinLnBrk="0" hangingPunct="1">
      <a:buFont typeface="Arial" pitchFamily="34" charset="0"/>
      <a:buChar char="•"/>
      <a:defRPr sz="1200" b="1" kern="1200">
        <a:solidFill>
          <a:schemeClr val="tx1"/>
        </a:solidFill>
        <a:latin typeface="+mn-lt"/>
        <a:ea typeface="+mn-ea"/>
        <a:cs typeface="+mn-cs"/>
      </a:defRPr>
    </a:lvl1pPr>
    <a:lvl2pPr marL="368300" indent="-171450" algn="l" defTabSz="914400" rtl="0" eaLnBrk="1" latinLnBrk="0" hangingPunct="1">
      <a:buFont typeface="Arial" pitchFamily="34" charset="0"/>
      <a:buChar char="•"/>
      <a:defRPr sz="1200" kern="1200">
        <a:solidFill>
          <a:schemeClr val="tx1"/>
        </a:solidFill>
        <a:latin typeface="+mn-lt"/>
        <a:ea typeface="+mn-ea"/>
        <a:cs typeface="+mn-cs"/>
      </a:defRPr>
    </a:lvl2pPr>
    <a:lvl3pPr marL="533400" indent="-171450" algn="l" defTabSz="914400" rtl="0" eaLnBrk="1" latinLnBrk="0" hangingPunct="1">
      <a:buFont typeface="Arial" pitchFamily="34" charset="0"/>
      <a:buChar char="•"/>
      <a:defRPr sz="1200" kern="1200">
        <a:solidFill>
          <a:schemeClr val="tx1"/>
        </a:solidFill>
        <a:latin typeface="+mn-lt"/>
        <a:ea typeface="+mn-ea"/>
        <a:cs typeface="+mn-cs"/>
      </a:defRPr>
    </a:lvl3pPr>
    <a:lvl4pPr marL="715963" indent="-171450" algn="l" defTabSz="914400" rtl="0" eaLnBrk="1" latinLnBrk="0" hangingPunct="1">
      <a:buFont typeface="Arial" pitchFamily="34" charset="0"/>
      <a:buChar char="•"/>
      <a:defRPr sz="1200" kern="1200">
        <a:solidFill>
          <a:schemeClr val="tx1"/>
        </a:solidFill>
        <a:latin typeface="+mn-lt"/>
        <a:ea typeface="+mn-ea"/>
        <a:cs typeface="+mn-cs"/>
      </a:defRPr>
    </a:lvl4pPr>
    <a:lvl5pPr marL="987425" indent="-174625" algn="l" defTabSz="987425" rtl="0" eaLnBrk="1" latinLnBrk="0" hangingPunct="1">
      <a:buFont typeface="Arial" pitchFamily="34" charset="0"/>
      <a:buChar char="•"/>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Slide Image Placeholder 1"/>
          <p:cNvSpPr>
            <a:spLocks noGrp="1" noRot="1" noChangeAspect="1" noTextEdit="1"/>
          </p:cNvSpPr>
          <p:nvPr>
            <p:ph type="sldImg"/>
          </p:nvPr>
        </p:nvSpPr>
        <p:spPr bwMode="auto">
          <a:xfrm>
            <a:off x="430213" y="273050"/>
            <a:ext cx="5873750" cy="4405313"/>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457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dirty="0" smtClean="0"/>
          </a:p>
        </p:txBody>
      </p:sp>
      <p:sp>
        <p:nvSpPr>
          <p:cNvPr id="9220" name="Slide Number Placeholder 3"/>
          <p:cNvSpPr>
            <a:spLocks noGrp="1"/>
          </p:cNvSpPr>
          <p:nvPr>
            <p:ph type="sldNum" sz="quarter" idx="5"/>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compatLnSpc="1">
            <a:prstTxWarp prst="textNoShape">
              <a:avLst/>
            </a:prstTxWarp>
          </a:bodyP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fontAlgn="base">
              <a:spcBef>
                <a:spcPct val="0"/>
              </a:spcBef>
              <a:spcAft>
                <a:spcPct val="0"/>
              </a:spcAft>
              <a:defRPr>
                <a:solidFill>
                  <a:schemeClr val="tx1"/>
                </a:solidFill>
                <a:latin typeface="Arial" charset="0"/>
              </a:defRPr>
            </a:lvl6pPr>
            <a:lvl7pPr marL="2971800" indent="-228600" fontAlgn="base">
              <a:spcBef>
                <a:spcPct val="0"/>
              </a:spcBef>
              <a:spcAft>
                <a:spcPct val="0"/>
              </a:spcAft>
              <a:defRPr>
                <a:solidFill>
                  <a:schemeClr val="tx1"/>
                </a:solidFill>
                <a:latin typeface="Arial" charset="0"/>
              </a:defRPr>
            </a:lvl7pPr>
            <a:lvl8pPr marL="3429000" indent="-228600" fontAlgn="base">
              <a:spcBef>
                <a:spcPct val="0"/>
              </a:spcBef>
              <a:spcAft>
                <a:spcPct val="0"/>
              </a:spcAft>
              <a:defRPr>
                <a:solidFill>
                  <a:schemeClr val="tx1"/>
                </a:solidFill>
                <a:latin typeface="Arial" charset="0"/>
              </a:defRPr>
            </a:lvl8pPr>
            <a:lvl9pPr marL="3886200" indent="-228600" fontAlgn="base">
              <a:spcBef>
                <a:spcPct val="0"/>
              </a:spcBef>
              <a:spcAft>
                <a:spcPct val="0"/>
              </a:spcAft>
              <a:defRPr>
                <a:solidFill>
                  <a:schemeClr val="tx1"/>
                </a:solidFill>
                <a:latin typeface="Arial" charset="0"/>
              </a:defRPr>
            </a:lvl9pPr>
          </a:lstStyle>
          <a:p>
            <a:pPr fontAlgn="base">
              <a:spcBef>
                <a:spcPct val="0"/>
              </a:spcBef>
              <a:spcAft>
                <a:spcPct val="0"/>
              </a:spcAft>
              <a:defRPr/>
            </a:pPr>
            <a:fld id="{3D628430-11EC-4ABA-A0EB-619CEE7AECAD}" type="slidenum">
              <a:rPr lang="en-GB" altLang="en-US" smtClean="0">
                <a:latin typeface="Calibri" pitchFamily="34" charset="0"/>
              </a:rPr>
              <a:pPr fontAlgn="base">
                <a:spcBef>
                  <a:spcPct val="0"/>
                </a:spcBef>
                <a:spcAft>
                  <a:spcPct val="0"/>
                </a:spcAft>
                <a:defRPr/>
              </a:pPr>
              <a:t>1</a:t>
            </a:fld>
            <a:endParaRPr lang="en-GB" altLang="en-US" dirty="0" smtClean="0">
              <a:latin typeface="Calibri" pitchFamily="34" charset="0"/>
            </a:endParaRPr>
          </a:p>
        </p:txBody>
      </p:sp>
    </p:spTree>
    <p:extLst>
      <p:ext uri="{BB962C8B-B14F-4D97-AF65-F5344CB8AC3E}">
        <p14:creationId xmlns:p14="http://schemas.microsoft.com/office/powerpoint/2010/main" val="110354468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843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dirty="0" smtClean="0"/>
          </a:p>
        </p:txBody>
      </p:sp>
    </p:spTree>
    <p:extLst>
      <p:ext uri="{BB962C8B-B14F-4D97-AF65-F5344CB8AC3E}">
        <p14:creationId xmlns:p14="http://schemas.microsoft.com/office/powerpoint/2010/main" val="24909594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843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dirty="0" smtClean="0"/>
          </a:p>
        </p:txBody>
      </p:sp>
    </p:spTree>
    <p:extLst>
      <p:ext uri="{BB962C8B-B14F-4D97-AF65-F5344CB8AC3E}">
        <p14:creationId xmlns:p14="http://schemas.microsoft.com/office/powerpoint/2010/main" val="197956104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457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dirty="0" smtClean="0"/>
          </a:p>
        </p:txBody>
      </p:sp>
      <p:sp>
        <p:nvSpPr>
          <p:cNvPr id="9220" name="Slide Number Placeholder 3"/>
          <p:cNvSpPr>
            <a:spLocks noGrp="1"/>
          </p:cNvSpPr>
          <p:nvPr>
            <p:ph type="sldNum" sz="quarter" idx="5"/>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compatLnSpc="1">
            <a:prstTxWarp prst="textNoShape">
              <a:avLst/>
            </a:prstTxWarp>
          </a:bodyP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fontAlgn="base">
              <a:spcBef>
                <a:spcPct val="0"/>
              </a:spcBef>
              <a:spcAft>
                <a:spcPct val="0"/>
              </a:spcAft>
              <a:defRPr>
                <a:solidFill>
                  <a:schemeClr val="tx1"/>
                </a:solidFill>
                <a:latin typeface="Arial" charset="0"/>
              </a:defRPr>
            </a:lvl6pPr>
            <a:lvl7pPr marL="2971800" indent="-228600" fontAlgn="base">
              <a:spcBef>
                <a:spcPct val="0"/>
              </a:spcBef>
              <a:spcAft>
                <a:spcPct val="0"/>
              </a:spcAft>
              <a:defRPr>
                <a:solidFill>
                  <a:schemeClr val="tx1"/>
                </a:solidFill>
                <a:latin typeface="Arial" charset="0"/>
              </a:defRPr>
            </a:lvl7pPr>
            <a:lvl8pPr marL="3429000" indent="-228600" fontAlgn="base">
              <a:spcBef>
                <a:spcPct val="0"/>
              </a:spcBef>
              <a:spcAft>
                <a:spcPct val="0"/>
              </a:spcAft>
              <a:defRPr>
                <a:solidFill>
                  <a:schemeClr val="tx1"/>
                </a:solidFill>
                <a:latin typeface="Arial" charset="0"/>
              </a:defRPr>
            </a:lvl8pPr>
            <a:lvl9pPr marL="3886200" indent="-228600" fontAlgn="base">
              <a:spcBef>
                <a:spcPct val="0"/>
              </a:spcBef>
              <a:spcAft>
                <a:spcPct val="0"/>
              </a:spcAft>
              <a:defRPr>
                <a:solidFill>
                  <a:schemeClr val="tx1"/>
                </a:solidFill>
                <a:latin typeface="Arial" charset="0"/>
              </a:defRPr>
            </a:lvl9pPr>
          </a:lstStyle>
          <a:p>
            <a:pPr fontAlgn="base">
              <a:spcBef>
                <a:spcPct val="0"/>
              </a:spcBef>
              <a:spcAft>
                <a:spcPct val="0"/>
              </a:spcAft>
              <a:defRPr/>
            </a:pPr>
            <a:fld id="{3D628430-11EC-4ABA-A0EB-619CEE7AECAD}" type="slidenum">
              <a:rPr lang="en-GB" altLang="en-US" smtClean="0">
                <a:latin typeface="Calibri" pitchFamily="34" charset="0"/>
              </a:rPr>
              <a:pPr fontAlgn="base">
                <a:spcBef>
                  <a:spcPct val="0"/>
                </a:spcBef>
                <a:spcAft>
                  <a:spcPct val="0"/>
                </a:spcAft>
                <a:defRPr/>
              </a:pPr>
              <a:t>15</a:t>
            </a:fld>
            <a:endParaRPr lang="en-GB" altLang="en-US" dirty="0" smtClean="0">
              <a:latin typeface="Calibri" pitchFamily="34" charset="0"/>
            </a:endParaRPr>
          </a:p>
        </p:txBody>
      </p:sp>
    </p:spTree>
    <p:extLst>
      <p:ext uri="{BB962C8B-B14F-4D97-AF65-F5344CB8AC3E}">
        <p14:creationId xmlns:p14="http://schemas.microsoft.com/office/powerpoint/2010/main" val="100535427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843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dirty="0" smtClean="0"/>
          </a:p>
        </p:txBody>
      </p:sp>
    </p:spTree>
    <p:extLst>
      <p:ext uri="{BB962C8B-B14F-4D97-AF65-F5344CB8AC3E}">
        <p14:creationId xmlns:p14="http://schemas.microsoft.com/office/powerpoint/2010/main" val="166722286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981075"/>
            <a:ext cx="7772400" cy="1470025"/>
          </a:xfrm>
        </p:spPr>
        <p:txBody>
          <a:bodyPr>
            <a:noAutofit/>
          </a:bodyPr>
          <a:lstStyle>
            <a:lvl1pPr algn="l">
              <a:defRPr lang="en-GB" sz="5400" b="1" kern="1200" noProof="0" dirty="0" smtClean="0">
                <a:solidFill>
                  <a:srgbClr val="104F75"/>
                </a:solidFill>
                <a:latin typeface="+mj-lt"/>
                <a:ea typeface="+mn-ea"/>
                <a:cs typeface="+mn-cs"/>
              </a:defRPr>
            </a:lvl1pPr>
          </a:lstStyle>
          <a:p>
            <a:r>
              <a:rPr lang="en-US" dirty="0" smtClean="0"/>
              <a:t>Click to edit Master title style</a:t>
            </a:r>
            <a:endParaRPr lang="en-GB" dirty="0"/>
          </a:p>
        </p:txBody>
      </p:sp>
      <p:sp>
        <p:nvSpPr>
          <p:cNvPr id="3" name="Subtitle 2"/>
          <p:cNvSpPr>
            <a:spLocks noGrp="1"/>
          </p:cNvSpPr>
          <p:nvPr>
            <p:ph type="subTitle" idx="1"/>
          </p:nvPr>
        </p:nvSpPr>
        <p:spPr>
          <a:xfrm>
            <a:off x="683568" y="2924944"/>
            <a:ext cx="6400800" cy="1752600"/>
          </a:xfrm>
        </p:spPr>
        <p:txBody>
          <a:bodyPr>
            <a:noAutofit/>
          </a:bodyPr>
          <a:lstStyle>
            <a:lvl1pPr marL="0" indent="0" algn="l">
              <a:buNone/>
              <a:defRPr sz="2000" b="1">
                <a:solidFill>
                  <a:schemeClr val="tx1"/>
                </a:solidFill>
                <a:latin typeface="Arial" pitchFamily="34" charset="0"/>
                <a:cs typeface="Arial" pitchFamily="34" charset="0"/>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smtClean="0"/>
              <a:t>Click to edit Master subtitle style</a:t>
            </a:r>
            <a:endParaRPr lang="en-GB" dirty="0"/>
          </a:p>
        </p:txBody>
      </p:sp>
      <p:sp>
        <p:nvSpPr>
          <p:cNvPr id="12" name="Date Placeholder 3"/>
          <p:cNvSpPr>
            <a:spLocks noGrp="1"/>
          </p:cNvSpPr>
          <p:nvPr>
            <p:ph type="dt" sz="half" idx="2"/>
          </p:nvPr>
        </p:nvSpPr>
        <p:spPr>
          <a:xfrm>
            <a:off x="2123728" y="6334125"/>
            <a:ext cx="1224136" cy="365125"/>
          </a:xfrm>
          <a:prstGeom prst="rect">
            <a:avLst/>
          </a:prstGeom>
        </p:spPr>
        <p:txBody>
          <a:bodyPr/>
          <a:lstStyle>
            <a:lvl1pPr>
              <a:defRPr sz="1200">
                <a:solidFill>
                  <a:schemeClr val="tx1">
                    <a:lumMod val="50000"/>
                    <a:lumOff val="50000"/>
                  </a:schemeClr>
                </a:solidFill>
              </a:defRPr>
            </a:lvl1pPr>
          </a:lstStyle>
          <a:p>
            <a:fld id="{B5E69749-5551-4F5F-A3EA-C88943F21456}" type="datetimeFigureOut">
              <a:rPr lang="en-GB" smtClean="0"/>
              <a:pPr/>
              <a:t>20/09/2019</a:t>
            </a:fld>
            <a:endParaRPr lang="en-GB" dirty="0"/>
          </a:p>
        </p:txBody>
      </p:sp>
      <p:sp>
        <p:nvSpPr>
          <p:cNvPr id="13" name="Footer Placeholder 4"/>
          <p:cNvSpPr>
            <a:spLocks noGrp="1"/>
          </p:cNvSpPr>
          <p:nvPr>
            <p:ph type="ftr" sz="quarter" idx="3"/>
          </p:nvPr>
        </p:nvSpPr>
        <p:spPr>
          <a:xfrm>
            <a:off x="3419872" y="6334125"/>
            <a:ext cx="4464496" cy="365125"/>
          </a:xfrm>
          <a:prstGeom prst="rect">
            <a:avLst/>
          </a:prstGeom>
        </p:spPr>
        <p:txBody>
          <a:bodyPr/>
          <a:lstStyle>
            <a:lvl1pPr>
              <a:defRPr lang="en-GB" sz="1200" kern="1200" dirty="0">
                <a:solidFill>
                  <a:schemeClr val="tx1">
                    <a:lumMod val="50000"/>
                    <a:lumOff val="50000"/>
                  </a:schemeClr>
                </a:solidFill>
                <a:latin typeface="+mn-lt"/>
                <a:ea typeface="+mn-ea"/>
                <a:cs typeface="+mn-cs"/>
              </a:defRPr>
            </a:lvl1pPr>
          </a:lstStyle>
          <a:p>
            <a:endParaRPr lang="en-GB" dirty="0"/>
          </a:p>
        </p:txBody>
      </p:sp>
      <p:sp>
        <p:nvSpPr>
          <p:cNvPr id="14" name="Slide Number Placeholder 5"/>
          <p:cNvSpPr>
            <a:spLocks noGrp="1"/>
          </p:cNvSpPr>
          <p:nvPr>
            <p:ph type="sldNum" sz="quarter" idx="4"/>
          </p:nvPr>
        </p:nvSpPr>
        <p:spPr>
          <a:xfrm>
            <a:off x="7945388" y="6334125"/>
            <a:ext cx="514400" cy="365125"/>
          </a:xfrm>
          <a:prstGeom prst="rect">
            <a:avLst/>
          </a:prstGeom>
        </p:spPr>
        <p:txBody>
          <a:bodyPr/>
          <a:lstStyle>
            <a:lvl1pPr>
              <a:defRPr sz="1200">
                <a:solidFill>
                  <a:schemeClr val="tx1">
                    <a:lumMod val="50000"/>
                    <a:lumOff val="50000"/>
                  </a:schemeClr>
                </a:solidFill>
              </a:defRPr>
            </a:lvl1pPr>
          </a:lstStyle>
          <a:p>
            <a:fld id="{5DB98E5A-76C0-453E-B1E0-BC4AB04722D5}" type="slidenum">
              <a:rPr lang="en-GB" smtClean="0"/>
              <a:pPr/>
              <a:t>‹#›</a:t>
            </a:fld>
            <a:endParaRPr lang="en-GB" dirty="0"/>
          </a:p>
        </p:txBody>
      </p:sp>
    </p:spTree>
    <p:extLst>
      <p:ext uri="{BB962C8B-B14F-4D97-AF65-F5344CB8AC3E}">
        <p14:creationId xmlns:p14="http://schemas.microsoft.com/office/powerpoint/2010/main" val="2872273754"/>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Click to edit Master title style</a:t>
            </a:r>
            <a:endParaRPr lang="en-GB" dirty="0"/>
          </a:p>
        </p:txBody>
      </p:sp>
      <p:sp>
        <p:nvSpPr>
          <p:cNvPr id="3" name="Date Placeholder 2"/>
          <p:cNvSpPr>
            <a:spLocks noGrp="1"/>
          </p:cNvSpPr>
          <p:nvPr>
            <p:ph type="dt" sz="half" idx="10"/>
          </p:nvPr>
        </p:nvSpPr>
        <p:spPr/>
        <p:txBody>
          <a:bodyPr/>
          <a:lstStyle/>
          <a:p>
            <a:fld id="{B5E69749-5551-4F5F-A3EA-C88943F21456}" type="datetimeFigureOut">
              <a:rPr lang="en-GB" smtClean="0"/>
              <a:pPr/>
              <a:t>20/09/2019</a:t>
            </a:fld>
            <a:endParaRPr lang="en-GB" dirty="0"/>
          </a:p>
        </p:txBody>
      </p:sp>
      <p:sp>
        <p:nvSpPr>
          <p:cNvPr id="4" name="Footer Placeholder 3"/>
          <p:cNvSpPr>
            <a:spLocks noGrp="1"/>
          </p:cNvSpPr>
          <p:nvPr>
            <p:ph type="ftr" sz="quarter" idx="11"/>
          </p:nvPr>
        </p:nvSpPr>
        <p:spPr/>
        <p:txBody>
          <a:bodyPr/>
          <a:lstStyle/>
          <a:p>
            <a:endParaRPr lang="en-GB" dirty="0"/>
          </a:p>
        </p:txBody>
      </p:sp>
      <p:sp>
        <p:nvSpPr>
          <p:cNvPr id="5" name="Slide Number Placeholder 4"/>
          <p:cNvSpPr>
            <a:spLocks noGrp="1"/>
          </p:cNvSpPr>
          <p:nvPr>
            <p:ph type="sldNum" sz="quarter" idx="12"/>
          </p:nvPr>
        </p:nvSpPr>
        <p:spPr/>
        <p:txBody>
          <a:bodyPr/>
          <a:lstStyle/>
          <a:p>
            <a:fld id="{5DB98E5A-76C0-453E-B1E0-BC4AB04722D5}" type="slidenum">
              <a:rPr lang="en-GB" smtClean="0"/>
              <a:pPr/>
              <a:t>‹#›</a:t>
            </a:fld>
            <a:endParaRPr lang="en-GB" dirty="0"/>
          </a:p>
        </p:txBody>
      </p:sp>
    </p:spTree>
    <p:extLst>
      <p:ext uri="{BB962C8B-B14F-4D97-AF65-F5344CB8AC3E}">
        <p14:creationId xmlns:p14="http://schemas.microsoft.com/office/powerpoint/2010/main" val="171037595"/>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84213" y="333374"/>
            <a:ext cx="7775575" cy="647701"/>
          </a:xfrm>
        </p:spPr>
        <p:txBody>
          <a:bodyPr/>
          <a:lstStyle/>
          <a:p>
            <a:r>
              <a:rPr lang="en-US" smtClean="0"/>
              <a:t>Click to edit Master title style</a:t>
            </a:r>
            <a:endParaRPr lang="en-GB"/>
          </a:p>
        </p:txBody>
      </p:sp>
      <p:sp>
        <p:nvSpPr>
          <p:cNvPr id="3" name="Content Placeholder 2"/>
          <p:cNvSpPr>
            <a:spLocks noGrp="1"/>
          </p:cNvSpPr>
          <p:nvPr>
            <p:ph idx="1"/>
          </p:nvPr>
        </p:nvSpPr>
        <p:spPr>
          <a:xfrm>
            <a:off x="684212" y="1196976"/>
            <a:ext cx="7775575" cy="4679949"/>
          </a:xfrm>
        </p:spPr>
        <p:txBody>
          <a:bodyPr/>
          <a:lstStyle>
            <a:lvl1pPr marL="342900" marR="0" indent="-3429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lvl1pPr>
            <a:lvl2pPr marL="742950" marR="0" indent="-28575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lvl2pPr>
            <a:lvl3pPr marL="1143000" marR="0"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lvl3pPr>
            <a:lvl4pPr marL="1600200" marR="0"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lvl4pPr>
            <a:lvl5pPr marL="2057400" marR="0"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lvl5pPr>
          </a:lstStyle>
          <a:p>
            <a:pPr marL="342900" marR="0" lvl="0" indent="-3429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pPr>
            <a:r>
              <a:rPr kumimoji="0" lang="en-US" sz="2000" b="1" i="0" u="none" strike="noStrike" kern="1200" cap="none" spc="0" normalizeH="0" baseline="0" noProof="0" dirty="0" smtClean="0">
                <a:ln>
                  <a:noFill/>
                </a:ln>
                <a:solidFill>
                  <a:prstClr val="black"/>
                </a:solidFill>
                <a:effectLst/>
                <a:uLnTx/>
                <a:uFillTx/>
                <a:latin typeface="+mn-lt"/>
                <a:ea typeface="+mn-ea"/>
                <a:cs typeface="+mn-cs"/>
              </a:rPr>
              <a:t>Click to edit Master text styles</a:t>
            </a:r>
          </a:p>
          <a:p>
            <a:pPr marL="742950" marR="0" lvl="1" indent="-28575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pPr>
            <a:r>
              <a:rPr kumimoji="0" lang="en-US" sz="2000" b="0" i="0" u="none" strike="noStrike" kern="1200" cap="none" spc="0" normalizeH="0" baseline="0" noProof="0" dirty="0" smtClean="0">
                <a:ln>
                  <a:noFill/>
                </a:ln>
                <a:solidFill>
                  <a:prstClr val="black"/>
                </a:solidFill>
                <a:effectLst/>
                <a:uLnTx/>
                <a:uFillTx/>
                <a:latin typeface="+mn-lt"/>
                <a:ea typeface="+mn-ea"/>
                <a:cs typeface="+mn-cs"/>
              </a:rPr>
              <a:t>Second level</a:t>
            </a:r>
          </a:p>
          <a:p>
            <a:pPr marL="1143000" marR="0" lvl="2"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pPr>
            <a:r>
              <a:rPr kumimoji="0" lang="en-US" sz="2000" b="0" i="0" u="none" strike="noStrike" kern="1200" cap="none" spc="0" normalizeH="0" baseline="0" noProof="0" dirty="0" smtClean="0">
                <a:ln>
                  <a:noFill/>
                </a:ln>
                <a:solidFill>
                  <a:prstClr val="black"/>
                </a:solidFill>
                <a:effectLst/>
                <a:uLnTx/>
                <a:uFillTx/>
                <a:latin typeface="+mn-lt"/>
                <a:ea typeface="+mn-ea"/>
                <a:cs typeface="+mn-cs"/>
              </a:rPr>
              <a:t>Third level</a:t>
            </a:r>
          </a:p>
          <a:p>
            <a:pPr marL="1600200" marR="0" lvl="3"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pPr>
            <a:r>
              <a:rPr kumimoji="0" lang="en-US" sz="1600" b="0" i="0" u="none" strike="noStrike" kern="1200" cap="none" spc="0" normalizeH="0" baseline="0" noProof="0" dirty="0" smtClean="0">
                <a:ln>
                  <a:noFill/>
                </a:ln>
                <a:solidFill>
                  <a:prstClr val="black"/>
                </a:solidFill>
                <a:effectLst/>
                <a:uLnTx/>
                <a:uFillTx/>
                <a:latin typeface="+mn-lt"/>
                <a:ea typeface="+mn-ea"/>
                <a:cs typeface="+mn-cs"/>
              </a:rPr>
              <a:t>Fourth level</a:t>
            </a:r>
          </a:p>
          <a:p>
            <a:pPr marL="2057400" marR="0" lvl="4"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pPr>
            <a:r>
              <a:rPr kumimoji="0" lang="en-US" sz="1600" b="0" i="0" u="none" strike="noStrike" kern="1200" cap="none" spc="0" normalizeH="0" baseline="0" noProof="0" dirty="0" smtClean="0">
                <a:ln>
                  <a:noFill/>
                </a:ln>
                <a:solidFill>
                  <a:prstClr val="black"/>
                </a:solidFill>
                <a:effectLst/>
                <a:uLnTx/>
                <a:uFillTx/>
                <a:latin typeface="+mn-lt"/>
                <a:ea typeface="+mn-ea"/>
                <a:cs typeface="+mn-cs"/>
              </a:rPr>
              <a:t>Fifth level</a:t>
            </a:r>
            <a:endParaRPr kumimoji="0" lang="en-GB" sz="1600" b="0" i="0" u="none" strike="noStrike" kern="1200" cap="none" spc="0" normalizeH="0" baseline="0" noProof="0" dirty="0">
              <a:ln>
                <a:noFill/>
              </a:ln>
              <a:solidFill>
                <a:prstClr val="black"/>
              </a:solidFill>
              <a:effectLst/>
              <a:uLnTx/>
              <a:uFillTx/>
              <a:latin typeface="+mn-lt"/>
              <a:ea typeface="+mn-ea"/>
              <a:cs typeface="+mn-cs"/>
            </a:endParaRPr>
          </a:p>
        </p:txBody>
      </p:sp>
      <p:sp>
        <p:nvSpPr>
          <p:cNvPr id="7" name="Date Placeholder 3"/>
          <p:cNvSpPr>
            <a:spLocks noGrp="1"/>
          </p:cNvSpPr>
          <p:nvPr>
            <p:ph type="dt" sz="half" idx="2"/>
          </p:nvPr>
        </p:nvSpPr>
        <p:spPr>
          <a:xfrm>
            <a:off x="2123728" y="6334125"/>
            <a:ext cx="1224136" cy="365125"/>
          </a:xfrm>
          <a:prstGeom prst="rect">
            <a:avLst/>
          </a:prstGeom>
        </p:spPr>
        <p:txBody>
          <a:bodyPr/>
          <a:lstStyle>
            <a:lvl1pPr>
              <a:defRPr sz="1200">
                <a:solidFill>
                  <a:schemeClr val="tx1">
                    <a:lumMod val="50000"/>
                    <a:lumOff val="50000"/>
                  </a:schemeClr>
                </a:solidFill>
              </a:defRPr>
            </a:lvl1pPr>
          </a:lstStyle>
          <a:p>
            <a:fld id="{B5E69749-5551-4F5F-A3EA-C88943F21456}" type="datetimeFigureOut">
              <a:rPr lang="en-GB" smtClean="0"/>
              <a:pPr/>
              <a:t>20/09/2019</a:t>
            </a:fld>
            <a:endParaRPr lang="en-GB" dirty="0"/>
          </a:p>
        </p:txBody>
      </p:sp>
      <p:sp>
        <p:nvSpPr>
          <p:cNvPr id="8" name="Footer Placeholder 4"/>
          <p:cNvSpPr>
            <a:spLocks noGrp="1"/>
          </p:cNvSpPr>
          <p:nvPr>
            <p:ph type="ftr" sz="quarter" idx="3"/>
          </p:nvPr>
        </p:nvSpPr>
        <p:spPr>
          <a:xfrm>
            <a:off x="3419872" y="6334125"/>
            <a:ext cx="4464496" cy="365125"/>
          </a:xfrm>
          <a:prstGeom prst="rect">
            <a:avLst/>
          </a:prstGeom>
        </p:spPr>
        <p:txBody>
          <a:bodyPr/>
          <a:lstStyle>
            <a:lvl1pPr>
              <a:defRPr lang="en-GB" sz="1200" kern="1200" dirty="0">
                <a:solidFill>
                  <a:schemeClr val="tx1">
                    <a:lumMod val="50000"/>
                    <a:lumOff val="50000"/>
                  </a:schemeClr>
                </a:solidFill>
                <a:latin typeface="+mn-lt"/>
                <a:ea typeface="+mn-ea"/>
                <a:cs typeface="+mn-cs"/>
              </a:defRPr>
            </a:lvl1pPr>
          </a:lstStyle>
          <a:p>
            <a:endParaRPr lang="en-GB" dirty="0"/>
          </a:p>
        </p:txBody>
      </p:sp>
      <p:sp>
        <p:nvSpPr>
          <p:cNvPr id="9" name="Slide Number Placeholder 5"/>
          <p:cNvSpPr>
            <a:spLocks noGrp="1"/>
          </p:cNvSpPr>
          <p:nvPr>
            <p:ph type="sldNum" sz="quarter" idx="4"/>
          </p:nvPr>
        </p:nvSpPr>
        <p:spPr>
          <a:xfrm>
            <a:off x="7945388" y="6334125"/>
            <a:ext cx="514400" cy="365125"/>
          </a:xfrm>
          <a:prstGeom prst="rect">
            <a:avLst/>
          </a:prstGeom>
        </p:spPr>
        <p:txBody>
          <a:bodyPr/>
          <a:lstStyle>
            <a:lvl1pPr>
              <a:defRPr sz="1200">
                <a:solidFill>
                  <a:schemeClr val="tx1">
                    <a:lumMod val="50000"/>
                    <a:lumOff val="50000"/>
                  </a:schemeClr>
                </a:solidFill>
              </a:defRPr>
            </a:lvl1pPr>
          </a:lstStyle>
          <a:p>
            <a:fld id="{5DB98E5A-76C0-453E-B1E0-BC4AB04722D5}" type="slidenum">
              <a:rPr lang="en-GB" smtClean="0"/>
              <a:pPr/>
              <a:t>‹#›</a:t>
            </a:fld>
            <a:endParaRPr lang="en-GB" dirty="0"/>
          </a:p>
        </p:txBody>
      </p:sp>
    </p:spTree>
    <p:extLst>
      <p:ext uri="{BB962C8B-B14F-4D97-AF65-F5344CB8AC3E}">
        <p14:creationId xmlns:p14="http://schemas.microsoft.com/office/powerpoint/2010/main" val="2017596625"/>
      </p:ext>
    </p:extLst>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8921" y="981075"/>
            <a:ext cx="7775575" cy="1253337"/>
          </a:xfrm>
        </p:spPr>
        <p:txBody>
          <a:bodyPr anchor="t"/>
          <a:lstStyle>
            <a:lvl1pPr algn="l">
              <a:defRPr sz="4000" b="1" cap="none" baseline="0"/>
            </a:lvl1pPr>
          </a:lstStyle>
          <a:p>
            <a:r>
              <a:rPr lang="en-US" dirty="0" smtClean="0"/>
              <a:t>Click to edit Master title style</a:t>
            </a:r>
            <a:endParaRPr lang="en-GB" dirty="0"/>
          </a:p>
        </p:txBody>
      </p:sp>
      <p:sp>
        <p:nvSpPr>
          <p:cNvPr id="3" name="Text Placeholder 2"/>
          <p:cNvSpPr>
            <a:spLocks noGrp="1"/>
          </p:cNvSpPr>
          <p:nvPr>
            <p:ph type="body" idx="1"/>
          </p:nvPr>
        </p:nvSpPr>
        <p:spPr>
          <a:xfrm>
            <a:off x="691109" y="2420888"/>
            <a:ext cx="7775575" cy="1500187"/>
          </a:xfrm>
        </p:spPr>
        <p:txBody>
          <a:bodyPr anchor="t" anchorCtr="0"/>
          <a:lstStyle>
            <a:lvl1pPr marL="0" indent="0">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smtClean="0"/>
              <a:t>Click to edit Master text styles</a:t>
            </a:r>
          </a:p>
        </p:txBody>
      </p:sp>
      <p:sp>
        <p:nvSpPr>
          <p:cNvPr id="7" name="Date Placeholder 3"/>
          <p:cNvSpPr>
            <a:spLocks noGrp="1"/>
          </p:cNvSpPr>
          <p:nvPr>
            <p:ph type="dt" sz="half" idx="2"/>
          </p:nvPr>
        </p:nvSpPr>
        <p:spPr>
          <a:xfrm>
            <a:off x="2123728" y="6334125"/>
            <a:ext cx="1224136" cy="365125"/>
          </a:xfrm>
          <a:prstGeom prst="rect">
            <a:avLst/>
          </a:prstGeom>
        </p:spPr>
        <p:txBody>
          <a:bodyPr/>
          <a:lstStyle>
            <a:lvl1pPr>
              <a:defRPr sz="1200">
                <a:solidFill>
                  <a:schemeClr val="tx1">
                    <a:lumMod val="50000"/>
                    <a:lumOff val="50000"/>
                  </a:schemeClr>
                </a:solidFill>
              </a:defRPr>
            </a:lvl1pPr>
          </a:lstStyle>
          <a:p>
            <a:fld id="{B5E69749-5551-4F5F-A3EA-C88943F21456}" type="datetimeFigureOut">
              <a:rPr lang="en-GB" smtClean="0"/>
              <a:pPr/>
              <a:t>20/09/2019</a:t>
            </a:fld>
            <a:endParaRPr lang="en-GB" dirty="0"/>
          </a:p>
        </p:txBody>
      </p:sp>
      <p:sp>
        <p:nvSpPr>
          <p:cNvPr id="8" name="Footer Placeholder 4"/>
          <p:cNvSpPr>
            <a:spLocks noGrp="1"/>
          </p:cNvSpPr>
          <p:nvPr>
            <p:ph type="ftr" sz="quarter" idx="3"/>
          </p:nvPr>
        </p:nvSpPr>
        <p:spPr>
          <a:xfrm>
            <a:off x="3419872" y="6334125"/>
            <a:ext cx="4464496" cy="365125"/>
          </a:xfrm>
          <a:prstGeom prst="rect">
            <a:avLst/>
          </a:prstGeom>
        </p:spPr>
        <p:txBody>
          <a:bodyPr/>
          <a:lstStyle>
            <a:lvl1pPr>
              <a:defRPr lang="en-GB" sz="1200" kern="1200" dirty="0">
                <a:solidFill>
                  <a:schemeClr val="tx1">
                    <a:lumMod val="50000"/>
                    <a:lumOff val="50000"/>
                  </a:schemeClr>
                </a:solidFill>
                <a:latin typeface="+mn-lt"/>
                <a:ea typeface="+mn-ea"/>
                <a:cs typeface="+mn-cs"/>
              </a:defRPr>
            </a:lvl1pPr>
          </a:lstStyle>
          <a:p>
            <a:endParaRPr lang="en-GB" dirty="0"/>
          </a:p>
        </p:txBody>
      </p:sp>
      <p:sp>
        <p:nvSpPr>
          <p:cNvPr id="9" name="Slide Number Placeholder 5"/>
          <p:cNvSpPr>
            <a:spLocks noGrp="1"/>
          </p:cNvSpPr>
          <p:nvPr>
            <p:ph type="sldNum" sz="quarter" idx="4"/>
          </p:nvPr>
        </p:nvSpPr>
        <p:spPr>
          <a:xfrm>
            <a:off x="7945388" y="6334125"/>
            <a:ext cx="514400" cy="365125"/>
          </a:xfrm>
          <a:prstGeom prst="rect">
            <a:avLst/>
          </a:prstGeom>
        </p:spPr>
        <p:txBody>
          <a:bodyPr/>
          <a:lstStyle>
            <a:lvl1pPr>
              <a:defRPr sz="1200">
                <a:solidFill>
                  <a:schemeClr val="tx1">
                    <a:lumMod val="50000"/>
                    <a:lumOff val="50000"/>
                  </a:schemeClr>
                </a:solidFill>
              </a:defRPr>
            </a:lvl1pPr>
          </a:lstStyle>
          <a:p>
            <a:fld id="{5DB98E5A-76C0-453E-B1E0-BC4AB04722D5}" type="slidenum">
              <a:rPr lang="en-GB" smtClean="0"/>
              <a:pPr/>
              <a:t>‹#›</a:t>
            </a:fld>
            <a:endParaRPr lang="en-GB" dirty="0"/>
          </a:p>
        </p:txBody>
      </p:sp>
    </p:spTree>
    <p:extLst>
      <p:ext uri="{BB962C8B-B14F-4D97-AF65-F5344CB8AC3E}">
        <p14:creationId xmlns:p14="http://schemas.microsoft.com/office/powerpoint/2010/main" val="2003298113"/>
      </p:ext>
    </p:extLst>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684212" y="1196975"/>
            <a:ext cx="3811587" cy="4679950"/>
          </a:xfrm>
        </p:spPr>
        <p:txBody>
          <a:bodyPr/>
          <a:lstStyle>
            <a:lvl1pPr marL="342900" marR="0" indent="-3429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sz="2000"/>
            </a:lvl1pPr>
            <a:lvl2pPr marL="742950" marR="0" indent="-28575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sz="2000"/>
            </a:lvl2pPr>
            <a:lvl3pPr marL="1143000" marR="0"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sz="2000"/>
            </a:lvl3pPr>
            <a:lvl4pPr marL="1600200" marR="0"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sz="1600"/>
            </a:lvl4pPr>
            <a:lvl5pPr marL="2057400" marR="0"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sz="1600"/>
            </a:lvl5pPr>
            <a:lvl6pPr>
              <a:defRPr sz="1800"/>
            </a:lvl6pPr>
            <a:lvl7pPr>
              <a:defRPr sz="1800"/>
            </a:lvl7pPr>
            <a:lvl8pPr>
              <a:defRPr sz="1800"/>
            </a:lvl8pPr>
            <a:lvl9pPr>
              <a:defRPr sz="1800"/>
            </a:lvl9pPr>
          </a:lstStyle>
          <a:p>
            <a:pPr marL="342900" marR="0" lvl="0" indent="-3429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pPr>
            <a:r>
              <a:rPr kumimoji="0" lang="en-US" sz="2000" b="1" i="0" u="none" strike="noStrike" kern="1200" cap="none" spc="0" normalizeH="0" baseline="0" noProof="0" dirty="0" smtClean="0">
                <a:ln>
                  <a:noFill/>
                </a:ln>
                <a:solidFill>
                  <a:prstClr val="black"/>
                </a:solidFill>
                <a:effectLst/>
                <a:uLnTx/>
                <a:uFillTx/>
                <a:latin typeface="+mn-lt"/>
                <a:ea typeface="+mn-ea"/>
                <a:cs typeface="+mn-cs"/>
              </a:rPr>
              <a:t>Click to edit Master text styles</a:t>
            </a:r>
          </a:p>
          <a:p>
            <a:pPr marL="742950" marR="0" lvl="1" indent="-28575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pPr>
            <a:r>
              <a:rPr kumimoji="0" lang="en-US" sz="2000" b="0" i="0" u="none" strike="noStrike" kern="1200" cap="none" spc="0" normalizeH="0" baseline="0" noProof="0" dirty="0" smtClean="0">
                <a:ln>
                  <a:noFill/>
                </a:ln>
                <a:solidFill>
                  <a:prstClr val="black"/>
                </a:solidFill>
                <a:effectLst/>
                <a:uLnTx/>
                <a:uFillTx/>
                <a:latin typeface="+mn-lt"/>
                <a:ea typeface="+mn-ea"/>
                <a:cs typeface="+mn-cs"/>
              </a:rPr>
              <a:t>Second level</a:t>
            </a:r>
          </a:p>
          <a:p>
            <a:pPr marL="1143000" marR="0" lvl="2"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pPr>
            <a:r>
              <a:rPr kumimoji="0" lang="en-US" sz="2000" b="0" i="0" u="none" strike="noStrike" kern="1200" cap="none" spc="0" normalizeH="0" baseline="0" noProof="0" dirty="0" smtClean="0">
                <a:ln>
                  <a:noFill/>
                </a:ln>
                <a:solidFill>
                  <a:prstClr val="black"/>
                </a:solidFill>
                <a:effectLst/>
                <a:uLnTx/>
                <a:uFillTx/>
                <a:latin typeface="+mn-lt"/>
                <a:ea typeface="+mn-ea"/>
                <a:cs typeface="+mn-cs"/>
              </a:rPr>
              <a:t>Third level</a:t>
            </a:r>
          </a:p>
          <a:p>
            <a:pPr marL="1600200" marR="0" lvl="3"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pPr>
            <a:r>
              <a:rPr kumimoji="0" lang="en-US" sz="1600" b="0" i="0" u="none" strike="noStrike" kern="1200" cap="none" spc="0" normalizeH="0" baseline="0" noProof="0" dirty="0" smtClean="0">
                <a:ln>
                  <a:noFill/>
                </a:ln>
                <a:solidFill>
                  <a:prstClr val="black"/>
                </a:solidFill>
                <a:effectLst/>
                <a:uLnTx/>
                <a:uFillTx/>
                <a:latin typeface="+mn-lt"/>
                <a:ea typeface="+mn-ea"/>
                <a:cs typeface="+mn-cs"/>
              </a:rPr>
              <a:t>Fourth level</a:t>
            </a:r>
          </a:p>
          <a:p>
            <a:pPr marL="2057400" marR="0" lvl="4"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pPr>
            <a:r>
              <a:rPr kumimoji="0" lang="en-US" sz="1600" b="0" i="0" u="none" strike="noStrike" kern="1200" cap="none" spc="0" normalizeH="0" baseline="0" noProof="0" dirty="0" smtClean="0">
                <a:ln>
                  <a:noFill/>
                </a:ln>
                <a:solidFill>
                  <a:prstClr val="black"/>
                </a:solidFill>
                <a:effectLst/>
                <a:uLnTx/>
                <a:uFillTx/>
                <a:latin typeface="+mn-lt"/>
                <a:ea typeface="+mn-ea"/>
                <a:cs typeface="+mn-cs"/>
              </a:rPr>
              <a:t>Fifth level</a:t>
            </a:r>
            <a:endParaRPr kumimoji="0" lang="en-GB" sz="1600" b="0" i="0" u="none" strike="noStrike" kern="1200" cap="none" spc="0" normalizeH="0" baseline="0" noProof="0" dirty="0">
              <a:ln>
                <a:noFill/>
              </a:ln>
              <a:solidFill>
                <a:prstClr val="black"/>
              </a:solidFill>
              <a:effectLst/>
              <a:uLnTx/>
              <a:uFillTx/>
              <a:latin typeface="+mn-lt"/>
              <a:ea typeface="+mn-ea"/>
              <a:cs typeface="+mn-cs"/>
            </a:endParaRPr>
          </a:p>
        </p:txBody>
      </p:sp>
      <p:sp>
        <p:nvSpPr>
          <p:cNvPr id="4" name="Content Placeholder 3"/>
          <p:cNvSpPr>
            <a:spLocks noGrp="1"/>
          </p:cNvSpPr>
          <p:nvPr>
            <p:ph sz="half" idx="2"/>
          </p:nvPr>
        </p:nvSpPr>
        <p:spPr>
          <a:xfrm>
            <a:off x="4648200" y="1196975"/>
            <a:ext cx="3811588" cy="4679950"/>
          </a:xfrm>
        </p:spPr>
        <p:txBody>
          <a:bodyPr/>
          <a:lstStyle>
            <a:lvl1pPr marL="342900" marR="0" indent="-3429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sz="2000"/>
            </a:lvl1pPr>
            <a:lvl2pPr marL="742950" marR="0" indent="-28575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sz="2000"/>
            </a:lvl2pPr>
            <a:lvl3pPr marL="1143000" marR="0"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sz="2000"/>
            </a:lvl3pPr>
            <a:lvl4pPr marL="1600200" marR="0"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sz="1600"/>
            </a:lvl4pPr>
            <a:lvl5pPr marL="2057400" marR="0"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sz="1600"/>
            </a:lvl5pPr>
            <a:lvl6pPr>
              <a:defRPr sz="1800"/>
            </a:lvl6pPr>
            <a:lvl7pPr>
              <a:defRPr sz="1800"/>
            </a:lvl7pPr>
            <a:lvl8pPr>
              <a:defRPr sz="1800"/>
            </a:lvl8pPr>
            <a:lvl9pPr>
              <a:defRPr sz="1800"/>
            </a:lvl9pPr>
          </a:lstStyle>
          <a:p>
            <a:pPr marL="342900" marR="0" lvl="0" indent="-3429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pPr>
            <a:r>
              <a:rPr kumimoji="0" lang="en-US" sz="2000" b="1" i="0" u="none" strike="noStrike" kern="1200" cap="none" spc="0" normalizeH="0" baseline="0" noProof="0" dirty="0" smtClean="0">
                <a:ln>
                  <a:noFill/>
                </a:ln>
                <a:solidFill>
                  <a:prstClr val="black"/>
                </a:solidFill>
                <a:effectLst/>
                <a:uLnTx/>
                <a:uFillTx/>
                <a:latin typeface="+mn-lt"/>
                <a:ea typeface="+mn-ea"/>
                <a:cs typeface="+mn-cs"/>
              </a:rPr>
              <a:t>Click to edit Master text styles</a:t>
            </a:r>
          </a:p>
          <a:p>
            <a:pPr marL="742950" marR="0" lvl="1" indent="-28575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pPr>
            <a:r>
              <a:rPr kumimoji="0" lang="en-US" sz="2000" b="0" i="0" u="none" strike="noStrike" kern="1200" cap="none" spc="0" normalizeH="0" baseline="0" noProof="0" dirty="0" smtClean="0">
                <a:ln>
                  <a:noFill/>
                </a:ln>
                <a:solidFill>
                  <a:prstClr val="black"/>
                </a:solidFill>
                <a:effectLst/>
                <a:uLnTx/>
                <a:uFillTx/>
                <a:latin typeface="+mn-lt"/>
                <a:ea typeface="+mn-ea"/>
                <a:cs typeface="+mn-cs"/>
              </a:rPr>
              <a:t>Second level</a:t>
            </a:r>
          </a:p>
          <a:p>
            <a:pPr marL="1143000" marR="0" lvl="2"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pPr>
            <a:r>
              <a:rPr kumimoji="0" lang="en-US" sz="2000" b="0" i="0" u="none" strike="noStrike" kern="1200" cap="none" spc="0" normalizeH="0" baseline="0" noProof="0" dirty="0" smtClean="0">
                <a:ln>
                  <a:noFill/>
                </a:ln>
                <a:solidFill>
                  <a:prstClr val="black"/>
                </a:solidFill>
                <a:effectLst/>
                <a:uLnTx/>
                <a:uFillTx/>
                <a:latin typeface="+mn-lt"/>
                <a:ea typeface="+mn-ea"/>
                <a:cs typeface="+mn-cs"/>
              </a:rPr>
              <a:t>Third level</a:t>
            </a:r>
          </a:p>
          <a:p>
            <a:pPr marL="1600200" marR="0" lvl="3"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pPr>
            <a:r>
              <a:rPr kumimoji="0" lang="en-US" sz="1600" b="0" i="0" u="none" strike="noStrike" kern="1200" cap="none" spc="0" normalizeH="0" baseline="0" noProof="0" dirty="0" smtClean="0">
                <a:ln>
                  <a:noFill/>
                </a:ln>
                <a:solidFill>
                  <a:prstClr val="black"/>
                </a:solidFill>
                <a:effectLst/>
                <a:uLnTx/>
                <a:uFillTx/>
                <a:latin typeface="+mn-lt"/>
                <a:ea typeface="+mn-ea"/>
                <a:cs typeface="+mn-cs"/>
              </a:rPr>
              <a:t>Fourth level</a:t>
            </a:r>
          </a:p>
          <a:p>
            <a:pPr marL="2057400" marR="0" lvl="4"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pPr>
            <a:r>
              <a:rPr kumimoji="0" lang="en-US" sz="1600" b="0" i="0" u="none" strike="noStrike" kern="1200" cap="none" spc="0" normalizeH="0" baseline="0" noProof="0" dirty="0" smtClean="0">
                <a:ln>
                  <a:noFill/>
                </a:ln>
                <a:solidFill>
                  <a:prstClr val="black"/>
                </a:solidFill>
                <a:effectLst/>
                <a:uLnTx/>
                <a:uFillTx/>
                <a:latin typeface="+mn-lt"/>
                <a:ea typeface="+mn-ea"/>
                <a:cs typeface="+mn-cs"/>
              </a:rPr>
              <a:t>Fifth level</a:t>
            </a:r>
            <a:endParaRPr kumimoji="0" lang="en-GB" sz="1600" b="0" i="0" u="none" strike="noStrike" kern="1200" cap="none" spc="0" normalizeH="0" baseline="0" noProof="0" dirty="0">
              <a:ln>
                <a:noFill/>
              </a:ln>
              <a:solidFill>
                <a:prstClr val="black"/>
              </a:solidFill>
              <a:effectLst/>
              <a:uLnTx/>
              <a:uFillTx/>
              <a:latin typeface="+mn-lt"/>
              <a:ea typeface="+mn-ea"/>
              <a:cs typeface="+mn-cs"/>
            </a:endParaRPr>
          </a:p>
        </p:txBody>
      </p:sp>
      <p:sp>
        <p:nvSpPr>
          <p:cNvPr id="8" name="Date Placeholder 3"/>
          <p:cNvSpPr>
            <a:spLocks noGrp="1"/>
          </p:cNvSpPr>
          <p:nvPr>
            <p:ph type="dt" sz="half" idx="10"/>
          </p:nvPr>
        </p:nvSpPr>
        <p:spPr>
          <a:xfrm>
            <a:off x="2123728" y="6334125"/>
            <a:ext cx="1224136" cy="365125"/>
          </a:xfrm>
          <a:prstGeom prst="rect">
            <a:avLst/>
          </a:prstGeom>
        </p:spPr>
        <p:txBody>
          <a:bodyPr/>
          <a:lstStyle>
            <a:lvl1pPr>
              <a:defRPr sz="1200">
                <a:solidFill>
                  <a:schemeClr val="tx1">
                    <a:lumMod val="50000"/>
                    <a:lumOff val="50000"/>
                  </a:schemeClr>
                </a:solidFill>
              </a:defRPr>
            </a:lvl1pPr>
          </a:lstStyle>
          <a:p>
            <a:fld id="{B5E69749-5551-4F5F-A3EA-C88943F21456}" type="datetimeFigureOut">
              <a:rPr lang="en-GB" smtClean="0"/>
              <a:pPr/>
              <a:t>20/09/2019</a:t>
            </a:fld>
            <a:endParaRPr lang="en-GB" dirty="0"/>
          </a:p>
        </p:txBody>
      </p:sp>
      <p:sp>
        <p:nvSpPr>
          <p:cNvPr id="9" name="Footer Placeholder 4"/>
          <p:cNvSpPr>
            <a:spLocks noGrp="1"/>
          </p:cNvSpPr>
          <p:nvPr>
            <p:ph type="ftr" sz="quarter" idx="3"/>
          </p:nvPr>
        </p:nvSpPr>
        <p:spPr>
          <a:xfrm>
            <a:off x="3419872" y="6334125"/>
            <a:ext cx="4464496" cy="365125"/>
          </a:xfrm>
          <a:prstGeom prst="rect">
            <a:avLst/>
          </a:prstGeom>
        </p:spPr>
        <p:txBody>
          <a:bodyPr/>
          <a:lstStyle>
            <a:lvl1pPr>
              <a:defRPr lang="en-GB" sz="1200" kern="1200" dirty="0">
                <a:solidFill>
                  <a:schemeClr val="tx1">
                    <a:lumMod val="50000"/>
                    <a:lumOff val="50000"/>
                  </a:schemeClr>
                </a:solidFill>
                <a:latin typeface="+mn-lt"/>
                <a:ea typeface="+mn-ea"/>
                <a:cs typeface="+mn-cs"/>
              </a:defRPr>
            </a:lvl1pPr>
          </a:lstStyle>
          <a:p>
            <a:endParaRPr lang="en-GB" dirty="0"/>
          </a:p>
        </p:txBody>
      </p:sp>
      <p:sp>
        <p:nvSpPr>
          <p:cNvPr id="10" name="Slide Number Placeholder 5"/>
          <p:cNvSpPr>
            <a:spLocks noGrp="1"/>
          </p:cNvSpPr>
          <p:nvPr>
            <p:ph type="sldNum" sz="quarter" idx="4"/>
          </p:nvPr>
        </p:nvSpPr>
        <p:spPr>
          <a:xfrm>
            <a:off x="7945388" y="6334125"/>
            <a:ext cx="514400" cy="365125"/>
          </a:xfrm>
          <a:prstGeom prst="rect">
            <a:avLst/>
          </a:prstGeom>
        </p:spPr>
        <p:txBody>
          <a:bodyPr/>
          <a:lstStyle>
            <a:lvl1pPr>
              <a:defRPr sz="1200">
                <a:solidFill>
                  <a:schemeClr val="tx1">
                    <a:lumMod val="50000"/>
                    <a:lumOff val="50000"/>
                  </a:schemeClr>
                </a:solidFill>
              </a:defRPr>
            </a:lvl1pPr>
          </a:lstStyle>
          <a:p>
            <a:fld id="{5DB98E5A-76C0-453E-B1E0-BC4AB04722D5}" type="slidenum">
              <a:rPr lang="en-GB" smtClean="0"/>
              <a:pPr/>
              <a:t>‹#›</a:t>
            </a:fld>
            <a:endParaRPr lang="en-GB" dirty="0"/>
          </a:p>
        </p:txBody>
      </p:sp>
    </p:spTree>
    <p:extLst>
      <p:ext uri="{BB962C8B-B14F-4D97-AF65-F5344CB8AC3E}">
        <p14:creationId xmlns:p14="http://schemas.microsoft.com/office/powerpoint/2010/main" val="420449745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Obj" preserve="1">
  <p:cSld name="Emphasis box">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684213" y="1196975"/>
            <a:ext cx="3811587" cy="4679950"/>
          </a:xfrm>
        </p:spPr>
        <p:txBody>
          <a:bodyPr/>
          <a:lstStyle>
            <a:lvl1pPr marL="0" marR="0" indent="0" algn="l" defTabSz="914400" rtl="0" eaLnBrk="1" fontAlgn="auto" latinLnBrk="0" hangingPunct="1">
              <a:lnSpc>
                <a:spcPct val="120000"/>
              </a:lnSpc>
              <a:spcBef>
                <a:spcPts val="0"/>
              </a:spcBef>
              <a:spcAft>
                <a:spcPts val="600"/>
              </a:spcAft>
              <a:buClr>
                <a:srgbClr val="1F497D"/>
              </a:buClr>
              <a:buSzTx/>
              <a:buFontTx/>
              <a:buNone/>
              <a:tabLst/>
              <a:defRPr sz="2000"/>
            </a:lvl1pPr>
            <a:lvl2pPr marL="742950" marR="0" indent="-28575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sz="2000"/>
            </a:lvl2pPr>
            <a:lvl3pPr marL="1143000" marR="0"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sz="2000"/>
            </a:lvl3pPr>
            <a:lvl4pPr marL="1600200" marR="0"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sz="1600"/>
            </a:lvl4pPr>
            <a:lvl5pPr marL="2057400" marR="0"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sz="1600"/>
            </a:lvl5pPr>
            <a:lvl6pPr>
              <a:defRPr sz="1800"/>
            </a:lvl6pPr>
            <a:lvl7pPr>
              <a:defRPr sz="1800"/>
            </a:lvl7pPr>
            <a:lvl8pPr>
              <a:defRPr sz="1800"/>
            </a:lvl8pPr>
            <a:lvl9pPr>
              <a:defRPr sz="1800"/>
            </a:lvl9pPr>
          </a:lstStyle>
          <a:p>
            <a:pPr marL="342900" marR="0" lvl="0" indent="-3429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pPr>
            <a:r>
              <a:rPr kumimoji="0" lang="en-US" sz="2000" b="1" i="0" u="none" strike="noStrike" kern="1200" cap="none" spc="0" normalizeH="0" baseline="0" noProof="0" dirty="0" smtClean="0">
                <a:ln>
                  <a:noFill/>
                </a:ln>
                <a:solidFill>
                  <a:prstClr val="black"/>
                </a:solidFill>
                <a:effectLst/>
                <a:uLnTx/>
                <a:uFillTx/>
                <a:latin typeface="+mn-lt"/>
                <a:ea typeface="+mn-ea"/>
                <a:cs typeface="+mn-cs"/>
              </a:rPr>
              <a:t>Click to edit Master text styles</a:t>
            </a:r>
          </a:p>
          <a:p>
            <a:pPr marL="742950" marR="0" lvl="1" indent="-28575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pPr>
            <a:r>
              <a:rPr kumimoji="0" lang="en-US" sz="2000" b="0" i="0" u="none" strike="noStrike" kern="1200" cap="none" spc="0" normalizeH="0" baseline="0" noProof="0" dirty="0" smtClean="0">
                <a:ln>
                  <a:noFill/>
                </a:ln>
                <a:solidFill>
                  <a:prstClr val="black"/>
                </a:solidFill>
                <a:effectLst/>
                <a:uLnTx/>
                <a:uFillTx/>
                <a:latin typeface="+mn-lt"/>
                <a:ea typeface="+mn-ea"/>
                <a:cs typeface="+mn-cs"/>
              </a:rPr>
              <a:t>Second level</a:t>
            </a:r>
          </a:p>
          <a:p>
            <a:pPr marL="1143000" marR="0" lvl="2"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pPr>
            <a:r>
              <a:rPr kumimoji="0" lang="en-US" sz="2000" b="0" i="0" u="none" strike="noStrike" kern="1200" cap="none" spc="0" normalizeH="0" baseline="0" noProof="0" dirty="0" smtClean="0">
                <a:ln>
                  <a:noFill/>
                </a:ln>
                <a:solidFill>
                  <a:prstClr val="black"/>
                </a:solidFill>
                <a:effectLst/>
                <a:uLnTx/>
                <a:uFillTx/>
                <a:latin typeface="+mn-lt"/>
                <a:ea typeface="+mn-ea"/>
                <a:cs typeface="+mn-cs"/>
              </a:rPr>
              <a:t>Third level</a:t>
            </a:r>
          </a:p>
          <a:p>
            <a:pPr marL="1600200" marR="0" lvl="3"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pPr>
            <a:r>
              <a:rPr kumimoji="0" lang="en-US" sz="1600" b="0" i="0" u="none" strike="noStrike" kern="1200" cap="none" spc="0" normalizeH="0" baseline="0" noProof="0" dirty="0" smtClean="0">
                <a:ln>
                  <a:noFill/>
                </a:ln>
                <a:solidFill>
                  <a:prstClr val="black"/>
                </a:solidFill>
                <a:effectLst/>
                <a:uLnTx/>
                <a:uFillTx/>
                <a:latin typeface="+mn-lt"/>
                <a:ea typeface="+mn-ea"/>
                <a:cs typeface="+mn-cs"/>
              </a:rPr>
              <a:t>Fourth level</a:t>
            </a:r>
          </a:p>
          <a:p>
            <a:pPr marL="2057400" marR="0" lvl="4"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pPr>
            <a:r>
              <a:rPr kumimoji="0" lang="en-US" sz="1600" b="0" i="0" u="none" strike="noStrike" kern="1200" cap="none" spc="0" normalizeH="0" baseline="0" noProof="0" dirty="0" smtClean="0">
                <a:ln>
                  <a:noFill/>
                </a:ln>
                <a:solidFill>
                  <a:prstClr val="black"/>
                </a:solidFill>
                <a:effectLst/>
                <a:uLnTx/>
                <a:uFillTx/>
                <a:latin typeface="+mn-lt"/>
                <a:ea typeface="+mn-ea"/>
                <a:cs typeface="+mn-cs"/>
              </a:rPr>
              <a:t>Fifth level</a:t>
            </a:r>
            <a:endParaRPr kumimoji="0" lang="en-GB" sz="1600" b="0" i="0" u="none" strike="noStrike" kern="1200" cap="none" spc="0" normalizeH="0" baseline="0" noProof="0" dirty="0">
              <a:ln>
                <a:noFill/>
              </a:ln>
              <a:solidFill>
                <a:prstClr val="black"/>
              </a:solidFill>
              <a:effectLst/>
              <a:uLnTx/>
              <a:uFillTx/>
              <a:latin typeface="+mn-lt"/>
              <a:ea typeface="+mn-ea"/>
              <a:cs typeface="+mn-cs"/>
            </a:endParaRPr>
          </a:p>
        </p:txBody>
      </p:sp>
      <p:sp>
        <p:nvSpPr>
          <p:cNvPr id="4" name="Content Placeholder 3"/>
          <p:cNvSpPr>
            <a:spLocks noGrp="1"/>
          </p:cNvSpPr>
          <p:nvPr>
            <p:ph sz="half" idx="2"/>
          </p:nvPr>
        </p:nvSpPr>
        <p:spPr>
          <a:xfrm>
            <a:off x="4648201" y="1339474"/>
            <a:ext cx="3811588" cy="830997"/>
          </a:xfrm>
          <a:solidFill>
            <a:srgbClr val="C6E0E4"/>
          </a:solidFill>
          <a:ln>
            <a:solidFill>
              <a:schemeClr val="tx2"/>
            </a:solidFill>
          </a:ln>
        </p:spPr>
        <p:txBody>
          <a:bodyPr vert="horz" lIns="108000" tIns="45720" rIns="91440" bIns="45720" rtlCol="0">
            <a:spAutoFit/>
          </a:bodyPr>
          <a:lstStyle>
            <a:lvl1pPr marL="0" marR="0" indent="0" algn="l" defTabSz="914400" rtl="0" eaLnBrk="1" fontAlgn="auto" latinLnBrk="0" hangingPunct="1">
              <a:lnSpc>
                <a:spcPct val="120000"/>
              </a:lnSpc>
              <a:spcBef>
                <a:spcPts val="0"/>
              </a:spcBef>
              <a:spcAft>
                <a:spcPts val="600"/>
              </a:spcAft>
              <a:buClr>
                <a:srgbClr val="1F497D"/>
              </a:buClr>
              <a:buSzTx/>
              <a:buFontTx/>
              <a:buNone/>
              <a:tabLst/>
              <a:defRPr lang="en-US" dirty="0" smtClean="0"/>
            </a:lvl1pPr>
            <a:lvl2pPr marL="742950" marR="0" indent="-28575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lvl2pPr>
            <a:lvl3pPr marL="1143000" marR="0"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lvl3pPr>
            <a:lvl4pPr marL="1600200" marR="0"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lvl4pPr>
            <a:lvl5pPr marL="2057400" marR="0"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lvl5pPr>
          </a:lstStyle>
          <a:p>
            <a:pPr marL="342900" marR="0" lvl="0" indent="-3429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pPr>
            <a:r>
              <a:rPr kumimoji="0" lang="en-US" sz="2000" b="1" i="0" u="none" strike="noStrike" kern="1200" cap="none" spc="0" normalizeH="0" baseline="0" noProof="0" dirty="0" smtClean="0">
                <a:ln>
                  <a:noFill/>
                </a:ln>
                <a:solidFill>
                  <a:prstClr val="black"/>
                </a:solidFill>
                <a:effectLst/>
                <a:uLnTx/>
                <a:uFillTx/>
                <a:latin typeface="+mn-lt"/>
                <a:ea typeface="+mn-ea"/>
                <a:cs typeface="+mn-cs"/>
              </a:rPr>
              <a:t>Click to edit Master text styles</a:t>
            </a:r>
          </a:p>
        </p:txBody>
      </p:sp>
      <p:sp>
        <p:nvSpPr>
          <p:cNvPr id="8" name="Date Placeholder 3"/>
          <p:cNvSpPr>
            <a:spLocks noGrp="1"/>
          </p:cNvSpPr>
          <p:nvPr>
            <p:ph type="dt" sz="half" idx="10"/>
          </p:nvPr>
        </p:nvSpPr>
        <p:spPr>
          <a:xfrm>
            <a:off x="2123728" y="6334125"/>
            <a:ext cx="1224136" cy="365125"/>
          </a:xfrm>
          <a:prstGeom prst="rect">
            <a:avLst/>
          </a:prstGeom>
        </p:spPr>
        <p:txBody>
          <a:bodyPr/>
          <a:lstStyle>
            <a:lvl1pPr>
              <a:defRPr sz="1200">
                <a:solidFill>
                  <a:schemeClr val="tx1">
                    <a:lumMod val="50000"/>
                    <a:lumOff val="50000"/>
                  </a:schemeClr>
                </a:solidFill>
              </a:defRPr>
            </a:lvl1pPr>
          </a:lstStyle>
          <a:p>
            <a:fld id="{B5E69749-5551-4F5F-A3EA-C88943F21456}" type="datetimeFigureOut">
              <a:rPr lang="en-GB" smtClean="0"/>
              <a:pPr/>
              <a:t>20/09/2019</a:t>
            </a:fld>
            <a:endParaRPr lang="en-GB" dirty="0"/>
          </a:p>
        </p:txBody>
      </p:sp>
      <p:sp>
        <p:nvSpPr>
          <p:cNvPr id="9" name="Footer Placeholder 4"/>
          <p:cNvSpPr>
            <a:spLocks noGrp="1"/>
          </p:cNvSpPr>
          <p:nvPr>
            <p:ph type="ftr" sz="quarter" idx="3"/>
          </p:nvPr>
        </p:nvSpPr>
        <p:spPr>
          <a:xfrm>
            <a:off x="3419872" y="6334125"/>
            <a:ext cx="4464496" cy="365125"/>
          </a:xfrm>
          <a:prstGeom prst="rect">
            <a:avLst/>
          </a:prstGeom>
        </p:spPr>
        <p:txBody>
          <a:bodyPr/>
          <a:lstStyle>
            <a:lvl1pPr>
              <a:defRPr lang="en-GB" sz="1200" kern="1200" dirty="0">
                <a:solidFill>
                  <a:schemeClr val="tx1">
                    <a:lumMod val="50000"/>
                    <a:lumOff val="50000"/>
                  </a:schemeClr>
                </a:solidFill>
                <a:latin typeface="+mn-lt"/>
                <a:ea typeface="+mn-ea"/>
                <a:cs typeface="+mn-cs"/>
              </a:defRPr>
            </a:lvl1pPr>
          </a:lstStyle>
          <a:p>
            <a:endParaRPr lang="en-GB" dirty="0"/>
          </a:p>
        </p:txBody>
      </p:sp>
      <p:sp>
        <p:nvSpPr>
          <p:cNvPr id="10" name="Slide Number Placeholder 5"/>
          <p:cNvSpPr>
            <a:spLocks noGrp="1"/>
          </p:cNvSpPr>
          <p:nvPr>
            <p:ph type="sldNum" sz="quarter" idx="4"/>
          </p:nvPr>
        </p:nvSpPr>
        <p:spPr>
          <a:xfrm>
            <a:off x="7945388" y="6334125"/>
            <a:ext cx="514400" cy="365125"/>
          </a:xfrm>
          <a:prstGeom prst="rect">
            <a:avLst/>
          </a:prstGeom>
        </p:spPr>
        <p:txBody>
          <a:bodyPr/>
          <a:lstStyle>
            <a:lvl1pPr>
              <a:defRPr sz="1200">
                <a:solidFill>
                  <a:schemeClr val="tx1">
                    <a:lumMod val="50000"/>
                    <a:lumOff val="50000"/>
                  </a:schemeClr>
                </a:solidFill>
              </a:defRPr>
            </a:lvl1pPr>
          </a:lstStyle>
          <a:p>
            <a:fld id="{5DB98E5A-76C0-453E-B1E0-BC4AB04722D5}" type="slidenum">
              <a:rPr lang="en-GB" smtClean="0"/>
              <a:pPr/>
              <a:t>‹#›</a:t>
            </a:fld>
            <a:endParaRPr lang="en-GB" dirty="0"/>
          </a:p>
        </p:txBody>
      </p:sp>
    </p:spTree>
    <p:extLst>
      <p:ext uri="{BB962C8B-B14F-4D97-AF65-F5344CB8AC3E}">
        <p14:creationId xmlns:p14="http://schemas.microsoft.com/office/powerpoint/2010/main" val="251180888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684213" y="1196975"/>
            <a:ext cx="3813175" cy="648097"/>
          </a:xfrm>
          <a:solidFill>
            <a:srgbClr val="C6E0E4"/>
          </a:solidFill>
          <a:ln>
            <a:solidFill>
              <a:schemeClr val="tx2"/>
            </a:solidFill>
          </a:ln>
        </p:spPr>
        <p:txBody>
          <a:bodyPr vert="horz" lIns="91440" tIns="45720" rIns="91440" bIns="45720" rtlCol="0">
            <a:noAutofit/>
          </a:bodyPr>
          <a:lstStyle>
            <a:lvl1pPr>
              <a:defRPr lang="en-US" dirty="0" smtClean="0"/>
            </a:lvl1pPr>
          </a:lstStyle>
          <a:p>
            <a:pPr lvl="0"/>
            <a:r>
              <a:rPr lang="en-US" dirty="0" smtClean="0"/>
              <a:t>Click to edit Master text styles</a:t>
            </a:r>
          </a:p>
        </p:txBody>
      </p:sp>
      <p:sp>
        <p:nvSpPr>
          <p:cNvPr id="4" name="Content Placeholder 3"/>
          <p:cNvSpPr>
            <a:spLocks noGrp="1"/>
          </p:cNvSpPr>
          <p:nvPr>
            <p:ph sz="half" idx="2"/>
          </p:nvPr>
        </p:nvSpPr>
        <p:spPr>
          <a:xfrm>
            <a:off x="684213" y="1845072"/>
            <a:ext cx="3813175" cy="4031853"/>
          </a:xfrm>
          <a:ln>
            <a:solidFill>
              <a:schemeClr val="tx2"/>
            </a:solidFill>
          </a:ln>
        </p:spPr>
        <p:txBody>
          <a:bodyPr/>
          <a:lstStyle>
            <a:lvl1pPr>
              <a:defRPr sz="2000"/>
            </a:lvl1pPr>
            <a:lvl2pPr>
              <a:defRPr sz="2000"/>
            </a:lvl2pPr>
            <a:lvl3pPr>
              <a:defRPr sz="2000"/>
            </a:lvl3pPr>
            <a:lvl4pPr>
              <a:defRPr sz="1600"/>
            </a:lvl4pPr>
            <a:lvl5pPr>
              <a:defRPr sz="1600"/>
            </a:lvl5pPr>
            <a:lvl6pPr>
              <a:defRPr sz="1600"/>
            </a:lvl6pPr>
            <a:lvl7pPr>
              <a:defRPr sz="1600"/>
            </a:lvl7pPr>
            <a:lvl8pPr>
              <a:defRPr sz="1600"/>
            </a:lvl8pPr>
            <a:lvl9pPr>
              <a:defRPr sz="1600"/>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GB" dirty="0"/>
          </a:p>
        </p:txBody>
      </p:sp>
      <p:sp>
        <p:nvSpPr>
          <p:cNvPr id="5" name="Text Placeholder 4"/>
          <p:cNvSpPr>
            <a:spLocks noGrp="1"/>
          </p:cNvSpPr>
          <p:nvPr>
            <p:ph type="body" sz="quarter" idx="3"/>
          </p:nvPr>
        </p:nvSpPr>
        <p:spPr>
          <a:xfrm>
            <a:off x="4645026" y="1196975"/>
            <a:ext cx="3814763" cy="648097"/>
          </a:xfrm>
          <a:solidFill>
            <a:srgbClr val="C6E0E4"/>
          </a:solidFill>
          <a:ln>
            <a:solidFill>
              <a:schemeClr val="tx2"/>
            </a:solidFill>
          </a:ln>
        </p:spPr>
        <p:txBody>
          <a:bodyPr vert="horz" lIns="91440" tIns="45720" rIns="91440" bIns="45720" rtlCol="0">
            <a:noAutofit/>
          </a:bodyPr>
          <a:lstStyle>
            <a:lvl1pPr>
              <a:defRPr lang="en-US" dirty="0" smtClean="0"/>
            </a:lvl1pPr>
          </a:lstStyle>
          <a:p>
            <a:pPr lvl="0"/>
            <a:r>
              <a:rPr lang="en-US" dirty="0" smtClean="0"/>
              <a:t>Click to edit Master text styles</a:t>
            </a:r>
          </a:p>
        </p:txBody>
      </p:sp>
      <p:sp>
        <p:nvSpPr>
          <p:cNvPr id="6" name="Content Placeholder 5"/>
          <p:cNvSpPr>
            <a:spLocks noGrp="1"/>
          </p:cNvSpPr>
          <p:nvPr>
            <p:ph sz="quarter" idx="4"/>
          </p:nvPr>
        </p:nvSpPr>
        <p:spPr>
          <a:xfrm>
            <a:off x="4645026" y="1845072"/>
            <a:ext cx="3814763" cy="4031853"/>
          </a:xfrm>
          <a:ln>
            <a:solidFill>
              <a:schemeClr val="tx2"/>
            </a:solidFill>
          </a:ln>
        </p:spPr>
        <p:txBody>
          <a:bodyPr/>
          <a:lstStyle>
            <a:lvl1pPr>
              <a:defRPr sz="2000"/>
            </a:lvl1pPr>
            <a:lvl2pPr>
              <a:defRPr sz="2000"/>
            </a:lvl2pPr>
            <a:lvl3pPr>
              <a:defRPr sz="2000"/>
            </a:lvl3pPr>
            <a:lvl4pPr>
              <a:defRPr sz="1600"/>
            </a:lvl4pPr>
            <a:lvl5pPr>
              <a:defRPr sz="1600"/>
            </a:lvl5pPr>
            <a:lvl6pPr>
              <a:defRPr sz="1600"/>
            </a:lvl6pPr>
            <a:lvl7pPr>
              <a:defRPr sz="1600"/>
            </a:lvl7pPr>
            <a:lvl8pPr>
              <a:defRPr sz="1600"/>
            </a:lvl8pPr>
            <a:lvl9pPr>
              <a:defRPr sz="1600"/>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GB" dirty="0"/>
          </a:p>
        </p:txBody>
      </p:sp>
      <p:sp>
        <p:nvSpPr>
          <p:cNvPr id="10" name="Date Placeholder 3"/>
          <p:cNvSpPr>
            <a:spLocks noGrp="1"/>
          </p:cNvSpPr>
          <p:nvPr>
            <p:ph type="dt" sz="half" idx="10"/>
          </p:nvPr>
        </p:nvSpPr>
        <p:spPr>
          <a:xfrm>
            <a:off x="2123728" y="6334125"/>
            <a:ext cx="1224136" cy="365125"/>
          </a:xfrm>
          <a:prstGeom prst="rect">
            <a:avLst/>
          </a:prstGeom>
        </p:spPr>
        <p:txBody>
          <a:bodyPr/>
          <a:lstStyle>
            <a:lvl1pPr>
              <a:defRPr sz="1200">
                <a:solidFill>
                  <a:schemeClr val="tx1">
                    <a:lumMod val="50000"/>
                    <a:lumOff val="50000"/>
                  </a:schemeClr>
                </a:solidFill>
              </a:defRPr>
            </a:lvl1pPr>
          </a:lstStyle>
          <a:p>
            <a:fld id="{B5E69749-5551-4F5F-A3EA-C88943F21456}" type="datetimeFigureOut">
              <a:rPr lang="en-GB" smtClean="0"/>
              <a:pPr/>
              <a:t>20/09/2019</a:t>
            </a:fld>
            <a:endParaRPr lang="en-GB" dirty="0"/>
          </a:p>
        </p:txBody>
      </p:sp>
      <p:sp>
        <p:nvSpPr>
          <p:cNvPr id="11" name="Footer Placeholder 4"/>
          <p:cNvSpPr>
            <a:spLocks noGrp="1"/>
          </p:cNvSpPr>
          <p:nvPr>
            <p:ph type="ftr" sz="quarter" idx="11"/>
          </p:nvPr>
        </p:nvSpPr>
        <p:spPr>
          <a:xfrm>
            <a:off x="3419872" y="6334125"/>
            <a:ext cx="4464496" cy="365125"/>
          </a:xfrm>
          <a:prstGeom prst="rect">
            <a:avLst/>
          </a:prstGeom>
        </p:spPr>
        <p:txBody>
          <a:bodyPr/>
          <a:lstStyle>
            <a:lvl1pPr>
              <a:defRPr lang="en-GB" sz="1200" kern="1200" dirty="0">
                <a:solidFill>
                  <a:schemeClr val="tx1">
                    <a:lumMod val="50000"/>
                    <a:lumOff val="50000"/>
                  </a:schemeClr>
                </a:solidFill>
                <a:latin typeface="+mn-lt"/>
                <a:ea typeface="+mn-ea"/>
                <a:cs typeface="+mn-cs"/>
              </a:defRPr>
            </a:lvl1pPr>
          </a:lstStyle>
          <a:p>
            <a:endParaRPr lang="en-GB" dirty="0"/>
          </a:p>
        </p:txBody>
      </p:sp>
      <p:sp>
        <p:nvSpPr>
          <p:cNvPr id="12" name="Slide Number Placeholder 5"/>
          <p:cNvSpPr>
            <a:spLocks noGrp="1"/>
          </p:cNvSpPr>
          <p:nvPr>
            <p:ph type="sldNum" sz="quarter" idx="12"/>
          </p:nvPr>
        </p:nvSpPr>
        <p:spPr>
          <a:xfrm>
            <a:off x="7945388" y="6334125"/>
            <a:ext cx="514400" cy="365125"/>
          </a:xfrm>
          <a:prstGeom prst="rect">
            <a:avLst/>
          </a:prstGeom>
        </p:spPr>
        <p:txBody>
          <a:bodyPr/>
          <a:lstStyle>
            <a:lvl1pPr>
              <a:defRPr sz="1200">
                <a:solidFill>
                  <a:schemeClr val="tx1">
                    <a:lumMod val="50000"/>
                    <a:lumOff val="50000"/>
                  </a:schemeClr>
                </a:solidFill>
              </a:defRPr>
            </a:lvl1pPr>
          </a:lstStyle>
          <a:p>
            <a:fld id="{5DB98E5A-76C0-453E-B1E0-BC4AB04722D5}" type="slidenum">
              <a:rPr lang="en-GB" smtClean="0"/>
              <a:pPr/>
              <a:t>‹#›</a:t>
            </a:fld>
            <a:endParaRPr lang="en-GB" dirty="0"/>
          </a:p>
        </p:txBody>
      </p:sp>
    </p:spTree>
    <p:extLst>
      <p:ext uri="{BB962C8B-B14F-4D97-AF65-F5344CB8AC3E}">
        <p14:creationId xmlns:p14="http://schemas.microsoft.com/office/powerpoint/2010/main" val="82222965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twoObj" preserve="1">
  <p:cSld name="Two Content with Border">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Click to edit Master title style</a:t>
            </a:r>
            <a:endParaRPr lang="en-GB" dirty="0"/>
          </a:p>
        </p:txBody>
      </p:sp>
      <p:sp>
        <p:nvSpPr>
          <p:cNvPr id="3" name="Content Placeholder 2"/>
          <p:cNvSpPr>
            <a:spLocks noGrp="1"/>
          </p:cNvSpPr>
          <p:nvPr>
            <p:ph sz="half" idx="1"/>
          </p:nvPr>
        </p:nvSpPr>
        <p:spPr>
          <a:xfrm>
            <a:off x="684212" y="1196975"/>
            <a:ext cx="3811587" cy="4752976"/>
          </a:xfrm>
        </p:spPr>
        <p:txBody>
          <a:bodyPr/>
          <a:lstStyle>
            <a:lvl1pPr marL="342900" marR="0" indent="-3429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sz="2000"/>
            </a:lvl1pPr>
            <a:lvl2pPr marL="742950" marR="0" indent="-28575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sz="2000"/>
            </a:lvl2pPr>
            <a:lvl3pPr marL="1143000" marR="0"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sz="2000"/>
            </a:lvl3pPr>
            <a:lvl4pPr marL="1600200" marR="0"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sz="1600"/>
            </a:lvl4pPr>
            <a:lvl5pPr marL="2057400" marR="0"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sz="1600"/>
            </a:lvl5pPr>
            <a:lvl6pPr>
              <a:defRPr sz="1800"/>
            </a:lvl6pPr>
            <a:lvl7pPr>
              <a:defRPr sz="1800"/>
            </a:lvl7pPr>
            <a:lvl8pPr>
              <a:defRPr sz="1800"/>
            </a:lvl8pPr>
            <a:lvl9pPr>
              <a:defRPr sz="1800"/>
            </a:lvl9pPr>
          </a:lstStyle>
          <a:p>
            <a:pPr marL="342900" marR="0" lvl="0" indent="-3429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pPr>
            <a:r>
              <a:rPr kumimoji="0" lang="en-US" sz="2000" b="1" i="0" u="none" strike="noStrike" kern="1200" cap="none" spc="0" normalizeH="0" baseline="0" noProof="0" dirty="0" smtClean="0">
                <a:ln>
                  <a:noFill/>
                </a:ln>
                <a:solidFill>
                  <a:prstClr val="black"/>
                </a:solidFill>
                <a:effectLst/>
                <a:uLnTx/>
                <a:uFillTx/>
                <a:latin typeface="+mn-lt"/>
                <a:ea typeface="+mn-ea"/>
                <a:cs typeface="+mn-cs"/>
              </a:rPr>
              <a:t>Click to edit Master text styles</a:t>
            </a:r>
          </a:p>
          <a:p>
            <a:pPr marL="742950" marR="0" lvl="1" indent="-28575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pPr>
            <a:r>
              <a:rPr kumimoji="0" lang="en-US" sz="2000" b="0" i="0" u="none" strike="noStrike" kern="1200" cap="none" spc="0" normalizeH="0" baseline="0" noProof="0" dirty="0" smtClean="0">
                <a:ln>
                  <a:noFill/>
                </a:ln>
                <a:solidFill>
                  <a:prstClr val="black"/>
                </a:solidFill>
                <a:effectLst/>
                <a:uLnTx/>
                <a:uFillTx/>
                <a:latin typeface="+mn-lt"/>
                <a:ea typeface="+mn-ea"/>
                <a:cs typeface="+mn-cs"/>
              </a:rPr>
              <a:t>Second level</a:t>
            </a:r>
          </a:p>
          <a:p>
            <a:pPr marL="1143000" marR="0" lvl="2"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pPr>
            <a:r>
              <a:rPr kumimoji="0" lang="en-US" sz="2000" b="0" i="0" u="none" strike="noStrike" kern="1200" cap="none" spc="0" normalizeH="0" baseline="0" noProof="0" dirty="0" smtClean="0">
                <a:ln>
                  <a:noFill/>
                </a:ln>
                <a:solidFill>
                  <a:prstClr val="black"/>
                </a:solidFill>
                <a:effectLst/>
                <a:uLnTx/>
                <a:uFillTx/>
                <a:latin typeface="+mn-lt"/>
                <a:ea typeface="+mn-ea"/>
                <a:cs typeface="+mn-cs"/>
              </a:rPr>
              <a:t>Third level</a:t>
            </a:r>
          </a:p>
          <a:p>
            <a:pPr marL="1600200" marR="0" lvl="3"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pPr>
            <a:r>
              <a:rPr kumimoji="0" lang="en-US" sz="1600" b="0" i="0" u="none" strike="noStrike" kern="1200" cap="none" spc="0" normalizeH="0" baseline="0" noProof="0" dirty="0" smtClean="0">
                <a:ln>
                  <a:noFill/>
                </a:ln>
                <a:solidFill>
                  <a:prstClr val="black"/>
                </a:solidFill>
                <a:effectLst/>
                <a:uLnTx/>
                <a:uFillTx/>
                <a:latin typeface="+mn-lt"/>
                <a:ea typeface="+mn-ea"/>
                <a:cs typeface="+mn-cs"/>
              </a:rPr>
              <a:t>Fourth level</a:t>
            </a:r>
          </a:p>
          <a:p>
            <a:pPr marL="2057400" marR="0" lvl="4"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pPr>
            <a:r>
              <a:rPr kumimoji="0" lang="en-US" sz="1600" b="0" i="0" u="none" strike="noStrike" kern="1200" cap="none" spc="0" normalizeH="0" baseline="0" noProof="0" dirty="0" smtClean="0">
                <a:ln>
                  <a:noFill/>
                </a:ln>
                <a:solidFill>
                  <a:prstClr val="black"/>
                </a:solidFill>
                <a:effectLst/>
                <a:uLnTx/>
                <a:uFillTx/>
                <a:latin typeface="+mn-lt"/>
                <a:ea typeface="+mn-ea"/>
                <a:cs typeface="+mn-cs"/>
              </a:rPr>
              <a:t>Fifth level</a:t>
            </a:r>
            <a:endParaRPr kumimoji="0" lang="en-GB" sz="1600" b="0" i="0" u="none" strike="noStrike" kern="1200" cap="none" spc="0" normalizeH="0" baseline="0" noProof="0" dirty="0">
              <a:ln>
                <a:noFill/>
              </a:ln>
              <a:solidFill>
                <a:prstClr val="black"/>
              </a:solidFill>
              <a:effectLst/>
              <a:uLnTx/>
              <a:uFillTx/>
              <a:latin typeface="+mn-lt"/>
              <a:ea typeface="+mn-ea"/>
              <a:cs typeface="+mn-cs"/>
            </a:endParaRPr>
          </a:p>
        </p:txBody>
      </p:sp>
      <p:sp>
        <p:nvSpPr>
          <p:cNvPr id="4" name="Content Placeholder 3"/>
          <p:cNvSpPr>
            <a:spLocks noGrp="1"/>
          </p:cNvSpPr>
          <p:nvPr>
            <p:ph sz="half" idx="2"/>
          </p:nvPr>
        </p:nvSpPr>
        <p:spPr>
          <a:xfrm>
            <a:off x="4648200" y="1196975"/>
            <a:ext cx="3811588" cy="4752976"/>
          </a:xfrm>
          <a:ln>
            <a:solidFill>
              <a:schemeClr val="tx2"/>
            </a:solidFill>
          </a:ln>
        </p:spPr>
        <p:txBody>
          <a:bodyPr/>
          <a:lstStyle>
            <a:lvl1pPr marL="342900" marR="0" indent="-3429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sz="2000"/>
            </a:lvl1pPr>
            <a:lvl2pPr marL="742950" marR="0" indent="-28575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sz="2000"/>
            </a:lvl2pPr>
            <a:lvl3pPr marL="1143000" marR="0"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sz="2000"/>
            </a:lvl3pPr>
            <a:lvl4pPr marL="1600200" marR="0"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sz="1600"/>
            </a:lvl4pPr>
            <a:lvl5pPr marL="2057400" marR="0"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sz="1600"/>
            </a:lvl5pPr>
            <a:lvl6pPr>
              <a:defRPr sz="1800"/>
            </a:lvl6pPr>
            <a:lvl7pPr>
              <a:defRPr sz="1800"/>
            </a:lvl7pPr>
            <a:lvl8pPr>
              <a:defRPr sz="1800"/>
            </a:lvl8pPr>
            <a:lvl9pPr>
              <a:defRPr sz="1800"/>
            </a:lvl9pPr>
          </a:lstStyle>
          <a:p>
            <a:pPr marL="342900" marR="0" lvl="0" indent="-3429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pPr>
            <a:r>
              <a:rPr kumimoji="0" lang="en-US" sz="2000" b="1" i="0" u="none" strike="noStrike" kern="1200" cap="none" spc="0" normalizeH="0" baseline="0" noProof="0" dirty="0" smtClean="0">
                <a:ln>
                  <a:noFill/>
                </a:ln>
                <a:solidFill>
                  <a:prstClr val="black"/>
                </a:solidFill>
                <a:effectLst/>
                <a:uLnTx/>
                <a:uFillTx/>
                <a:latin typeface="+mn-lt"/>
                <a:ea typeface="+mn-ea"/>
                <a:cs typeface="+mn-cs"/>
              </a:rPr>
              <a:t>Click to edit Master text styles</a:t>
            </a:r>
          </a:p>
          <a:p>
            <a:pPr marL="742950" marR="0" lvl="1" indent="-28575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pPr>
            <a:r>
              <a:rPr kumimoji="0" lang="en-US" sz="2000" b="0" i="0" u="none" strike="noStrike" kern="1200" cap="none" spc="0" normalizeH="0" baseline="0" noProof="0" dirty="0" smtClean="0">
                <a:ln>
                  <a:noFill/>
                </a:ln>
                <a:solidFill>
                  <a:prstClr val="black"/>
                </a:solidFill>
                <a:effectLst/>
                <a:uLnTx/>
                <a:uFillTx/>
                <a:latin typeface="+mn-lt"/>
                <a:ea typeface="+mn-ea"/>
                <a:cs typeface="+mn-cs"/>
              </a:rPr>
              <a:t>Second level</a:t>
            </a:r>
          </a:p>
          <a:p>
            <a:pPr marL="1143000" marR="0" lvl="2"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pPr>
            <a:r>
              <a:rPr kumimoji="0" lang="en-US" sz="2000" b="0" i="0" u="none" strike="noStrike" kern="1200" cap="none" spc="0" normalizeH="0" baseline="0" noProof="0" dirty="0" smtClean="0">
                <a:ln>
                  <a:noFill/>
                </a:ln>
                <a:solidFill>
                  <a:prstClr val="black"/>
                </a:solidFill>
                <a:effectLst/>
                <a:uLnTx/>
                <a:uFillTx/>
                <a:latin typeface="+mn-lt"/>
                <a:ea typeface="+mn-ea"/>
                <a:cs typeface="+mn-cs"/>
              </a:rPr>
              <a:t>Third level</a:t>
            </a:r>
          </a:p>
          <a:p>
            <a:pPr marL="1600200" marR="0" lvl="3"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pPr>
            <a:r>
              <a:rPr kumimoji="0" lang="en-US" sz="1600" b="0" i="0" u="none" strike="noStrike" kern="1200" cap="none" spc="0" normalizeH="0" baseline="0" noProof="0" dirty="0" smtClean="0">
                <a:ln>
                  <a:noFill/>
                </a:ln>
                <a:solidFill>
                  <a:prstClr val="black"/>
                </a:solidFill>
                <a:effectLst/>
                <a:uLnTx/>
                <a:uFillTx/>
                <a:latin typeface="+mn-lt"/>
                <a:ea typeface="+mn-ea"/>
                <a:cs typeface="+mn-cs"/>
              </a:rPr>
              <a:t>Fourth level</a:t>
            </a:r>
          </a:p>
          <a:p>
            <a:pPr marL="2057400" marR="0" lvl="4"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pPr>
            <a:r>
              <a:rPr kumimoji="0" lang="en-US" sz="1600" b="0" i="0" u="none" strike="noStrike" kern="1200" cap="none" spc="0" normalizeH="0" baseline="0" noProof="0" dirty="0" smtClean="0">
                <a:ln>
                  <a:noFill/>
                </a:ln>
                <a:solidFill>
                  <a:prstClr val="black"/>
                </a:solidFill>
                <a:effectLst/>
                <a:uLnTx/>
                <a:uFillTx/>
                <a:latin typeface="+mn-lt"/>
                <a:ea typeface="+mn-ea"/>
                <a:cs typeface="+mn-cs"/>
              </a:rPr>
              <a:t>Fifth level</a:t>
            </a:r>
            <a:endParaRPr kumimoji="0" lang="en-GB" sz="1600" b="0" i="0" u="none" strike="noStrike" kern="1200" cap="none" spc="0" normalizeH="0" baseline="0" noProof="0" dirty="0">
              <a:ln>
                <a:noFill/>
              </a:ln>
              <a:solidFill>
                <a:prstClr val="black"/>
              </a:solidFill>
              <a:effectLst/>
              <a:uLnTx/>
              <a:uFillTx/>
              <a:latin typeface="+mn-lt"/>
              <a:ea typeface="+mn-ea"/>
              <a:cs typeface="+mn-cs"/>
            </a:endParaRPr>
          </a:p>
        </p:txBody>
      </p:sp>
      <p:sp>
        <p:nvSpPr>
          <p:cNvPr id="8" name="Date Placeholder 3"/>
          <p:cNvSpPr>
            <a:spLocks noGrp="1"/>
          </p:cNvSpPr>
          <p:nvPr>
            <p:ph type="dt" sz="half" idx="10"/>
          </p:nvPr>
        </p:nvSpPr>
        <p:spPr>
          <a:xfrm>
            <a:off x="2123728" y="6334125"/>
            <a:ext cx="1224136" cy="365125"/>
          </a:xfrm>
          <a:prstGeom prst="rect">
            <a:avLst/>
          </a:prstGeom>
        </p:spPr>
        <p:txBody>
          <a:bodyPr/>
          <a:lstStyle>
            <a:lvl1pPr>
              <a:defRPr sz="1200">
                <a:solidFill>
                  <a:schemeClr val="tx1">
                    <a:lumMod val="50000"/>
                    <a:lumOff val="50000"/>
                  </a:schemeClr>
                </a:solidFill>
              </a:defRPr>
            </a:lvl1pPr>
          </a:lstStyle>
          <a:p>
            <a:fld id="{B5E69749-5551-4F5F-A3EA-C88943F21456}" type="datetimeFigureOut">
              <a:rPr lang="en-GB" smtClean="0"/>
              <a:pPr/>
              <a:t>20/09/2019</a:t>
            </a:fld>
            <a:endParaRPr lang="en-GB" dirty="0"/>
          </a:p>
        </p:txBody>
      </p:sp>
      <p:sp>
        <p:nvSpPr>
          <p:cNvPr id="9" name="Footer Placeholder 4"/>
          <p:cNvSpPr>
            <a:spLocks noGrp="1"/>
          </p:cNvSpPr>
          <p:nvPr>
            <p:ph type="ftr" sz="quarter" idx="3"/>
          </p:nvPr>
        </p:nvSpPr>
        <p:spPr>
          <a:xfrm>
            <a:off x="3419872" y="6334125"/>
            <a:ext cx="4464496" cy="365125"/>
          </a:xfrm>
          <a:prstGeom prst="rect">
            <a:avLst/>
          </a:prstGeom>
        </p:spPr>
        <p:txBody>
          <a:bodyPr/>
          <a:lstStyle>
            <a:lvl1pPr>
              <a:defRPr lang="en-GB" sz="1200" kern="1200" dirty="0">
                <a:solidFill>
                  <a:schemeClr val="tx1">
                    <a:lumMod val="50000"/>
                    <a:lumOff val="50000"/>
                  </a:schemeClr>
                </a:solidFill>
                <a:latin typeface="+mn-lt"/>
                <a:ea typeface="+mn-ea"/>
                <a:cs typeface="+mn-cs"/>
              </a:defRPr>
            </a:lvl1pPr>
          </a:lstStyle>
          <a:p>
            <a:endParaRPr lang="en-GB" dirty="0"/>
          </a:p>
        </p:txBody>
      </p:sp>
      <p:sp>
        <p:nvSpPr>
          <p:cNvPr id="10" name="Slide Number Placeholder 5"/>
          <p:cNvSpPr>
            <a:spLocks noGrp="1"/>
          </p:cNvSpPr>
          <p:nvPr>
            <p:ph type="sldNum" sz="quarter" idx="4"/>
          </p:nvPr>
        </p:nvSpPr>
        <p:spPr>
          <a:xfrm>
            <a:off x="7945388" y="6334125"/>
            <a:ext cx="514400" cy="365125"/>
          </a:xfrm>
          <a:prstGeom prst="rect">
            <a:avLst/>
          </a:prstGeom>
        </p:spPr>
        <p:txBody>
          <a:bodyPr/>
          <a:lstStyle>
            <a:lvl1pPr>
              <a:defRPr sz="1200">
                <a:solidFill>
                  <a:schemeClr val="tx1">
                    <a:lumMod val="50000"/>
                    <a:lumOff val="50000"/>
                  </a:schemeClr>
                </a:solidFill>
              </a:defRPr>
            </a:lvl1pPr>
          </a:lstStyle>
          <a:p>
            <a:fld id="{5DB98E5A-76C0-453E-B1E0-BC4AB04722D5}" type="slidenum">
              <a:rPr lang="en-GB" smtClean="0"/>
              <a:pPr/>
              <a:t>‹#›</a:t>
            </a:fld>
            <a:endParaRPr lang="en-GB" dirty="0"/>
          </a:p>
        </p:txBody>
      </p:sp>
    </p:spTree>
    <p:extLst>
      <p:ext uri="{BB962C8B-B14F-4D97-AF65-F5344CB8AC3E}">
        <p14:creationId xmlns:p14="http://schemas.microsoft.com/office/powerpoint/2010/main" val="179626106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6" name="Date Placeholder 3"/>
          <p:cNvSpPr>
            <a:spLocks noGrp="1"/>
          </p:cNvSpPr>
          <p:nvPr>
            <p:ph type="dt" sz="half" idx="2"/>
          </p:nvPr>
        </p:nvSpPr>
        <p:spPr>
          <a:xfrm>
            <a:off x="2123728" y="6334125"/>
            <a:ext cx="1224136" cy="365125"/>
          </a:xfrm>
          <a:prstGeom prst="rect">
            <a:avLst/>
          </a:prstGeom>
        </p:spPr>
        <p:txBody>
          <a:bodyPr/>
          <a:lstStyle>
            <a:lvl1pPr>
              <a:defRPr sz="1200">
                <a:solidFill>
                  <a:schemeClr val="tx1">
                    <a:lumMod val="50000"/>
                    <a:lumOff val="50000"/>
                  </a:schemeClr>
                </a:solidFill>
              </a:defRPr>
            </a:lvl1pPr>
          </a:lstStyle>
          <a:p>
            <a:fld id="{B5E69749-5551-4F5F-A3EA-C88943F21456}" type="datetimeFigureOut">
              <a:rPr lang="en-GB" smtClean="0"/>
              <a:pPr/>
              <a:t>20/09/2019</a:t>
            </a:fld>
            <a:endParaRPr lang="en-GB" dirty="0"/>
          </a:p>
        </p:txBody>
      </p:sp>
      <p:sp>
        <p:nvSpPr>
          <p:cNvPr id="7" name="Footer Placeholder 4"/>
          <p:cNvSpPr>
            <a:spLocks noGrp="1"/>
          </p:cNvSpPr>
          <p:nvPr>
            <p:ph type="ftr" sz="quarter" idx="3"/>
          </p:nvPr>
        </p:nvSpPr>
        <p:spPr>
          <a:xfrm>
            <a:off x="3419872" y="6334125"/>
            <a:ext cx="4464496" cy="365125"/>
          </a:xfrm>
          <a:prstGeom prst="rect">
            <a:avLst/>
          </a:prstGeom>
        </p:spPr>
        <p:txBody>
          <a:bodyPr/>
          <a:lstStyle>
            <a:lvl1pPr>
              <a:defRPr lang="en-GB" sz="1200" kern="1200" dirty="0">
                <a:solidFill>
                  <a:schemeClr val="tx1">
                    <a:lumMod val="50000"/>
                    <a:lumOff val="50000"/>
                  </a:schemeClr>
                </a:solidFill>
                <a:latin typeface="+mn-lt"/>
                <a:ea typeface="+mn-ea"/>
                <a:cs typeface="+mn-cs"/>
              </a:defRPr>
            </a:lvl1pPr>
          </a:lstStyle>
          <a:p>
            <a:endParaRPr lang="en-GB" dirty="0"/>
          </a:p>
        </p:txBody>
      </p:sp>
      <p:sp>
        <p:nvSpPr>
          <p:cNvPr id="8" name="Slide Number Placeholder 5"/>
          <p:cNvSpPr>
            <a:spLocks noGrp="1"/>
          </p:cNvSpPr>
          <p:nvPr>
            <p:ph type="sldNum" sz="quarter" idx="4"/>
          </p:nvPr>
        </p:nvSpPr>
        <p:spPr>
          <a:xfrm>
            <a:off x="7945388" y="6334125"/>
            <a:ext cx="514400" cy="365125"/>
          </a:xfrm>
          <a:prstGeom prst="rect">
            <a:avLst/>
          </a:prstGeom>
        </p:spPr>
        <p:txBody>
          <a:bodyPr/>
          <a:lstStyle>
            <a:lvl1pPr>
              <a:defRPr sz="1200">
                <a:solidFill>
                  <a:schemeClr val="tx1">
                    <a:lumMod val="50000"/>
                    <a:lumOff val="50000"/>
                  </a:schemeClr>
                </a:solidFill>
              </a:defRPr>
            </a:lvl1pPr>
          </a:lstStyle>
          <a:p>
            <a:fld id="{5DB98E5A-76C0-453E-B1E0-BC4AB04722D5}" type="slidenum">
              <a:rPr lang="en-GB" smtClean="0"/>
              <a:pPr/>
              <a:t>‹#›</a:t>
            </a:fld>
            <a:endParaRPr lang="en-GB" dirty="0"/>
          </a:p>
        </p:txBody>
      </p:sp>
    </p:spTree>
    <p:extLst>
      <p:ext uri="{BB962C8B-B14F-4D97-AF65-F5344CB8AC3E}">
        <p14:creationId xmlns:p14="http://schemas.microsoft.com/office/powerpoint/2010/main" val="247690018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5" name="Date Placeholder 3"/>
          <p:cNvSpPr>
            <a:spLocks noGrp="1"/>
          </p:cNvSpPr>
          <p:nvPr>
            <p:ph type="dt" sz="half" idx="2"/>
          </p:nvPr>
        </p:nvSpPr>
        <p:spPr>
          <a:xfrm>
            <a:off x="2123728" y="6334125"/>
            <a:ext cx="1224136" cy="365125"/>
          </a:xfrm>
          <a:prstGeom prst="rect">
            <a:avLst/>
          </a:prstGeom>
        </p:spPr>
        <p:txBody>
          <a:bodyPr/>
          <a:lstStyle>
            <a:lvl1pPr>
              <a:defRPr sz="1200">
                <a:solidFill>
                  <a:schemeClr val="tx1">
                    <a:lumMod val="50000"/>
                    <a:lumOff val="50000"/>
                  </a:schemeClr>
                </a:solidFill>
              </a:defRPr>
            </a:lvl1pPr>
          </a:lstStyle>
          <a:p>
            <a:fld id="{B5E69749-5551-4F5F-A3EA-C88943F21456}" type="datetimeFigureOut">
              <a:rPr lang="en-GB" smtClean="0"/>
              <a:pPr/>
              <a:t>20/09/2019</a:t>
            </a:fld>
            <a:endParaRPr lang="en-GB" dirty="0"/>
          </a:p>
        </p:txBody>
      </p:sp>
      <p:sp>
        <p:nvSpPr>
          <p:cNvPr id="6" name="Footer Placeholder 4"/>
          <p:cNvSpPr>
            <a:spLocks noGrp="1"/>
          </p:cNvSpPr>
          <p:nvPr>
            <p:ph type="ftr" sz="quarter" idx="3"/>
          </p:nvPr>
        </p:nvSpPr>
        <p:spPr>
          <a:xfrm>
            <a:off x="3419872" y="6334125"/>
            <a:ext cx="4464496" cy="365125"/>
          </a:xfrm>
          <a:prstGeom prst="rect">
            <a:avLst/>
          </a:prstGeom>
        </p:spPr>
        <p:txBody>
          <a:bodyPr/>
          <a:lstStyle>
            <a:lvl1pPr>
              <a:defRPr lang="en-GB" sz="1200" kern="1200" dirty="0">
                <a:solidFill>
                  <a:schemeClr val="tx1">
                    <a:lumMod val="50000"/>
                    <a:lumOff val="50000"/>
                  </a:schemeClr>
                </a:solidFill>
                <a:latin typeface="+mn-lt"/>
                <a:ea typeface="+mn-ea"/>
                <a:cs typeface="+mn-cs"/>
              </a:defRPr>
            </a:lvl1pPr>
          </a:lstStyle>
          <a:p>
            <a:endParaRPr lang="en-GB" dirty="0"/>
          </a:p>
        </p:txBody>
      </p:sp>
      <p:sp>
        <p:nvSpPr>
          <p:cNvPr id="7" name="Slide Number Placeholder 5"/>
          <p:cNvSpPr>
            <a:spLocks noGrp="1"/>
          </p:cNvSpPr>
          <p:nvPr>
            <p:ph type="sldNum" sz="quarter" idx="4"/>
          </p:nvPr>
        </p:nvSpPr>
        <p:spPr>
          <a:xfrm>
            <a:off x="7945388" y="6334125"/>
            <a:ext cx="514400" cy="365125"/>
          </a:xfrm>
          <a:prstGeom prst="rect">
            <a:avLst/>
          </a:prstGeom>
        </p:spPr>
        <p:txBody>
          <a:bodyPr/>
          <a:lstStyle>
            <a:lvl1pPr>
              <a:defRPr sz="1200">
                <a:solidFill>
                  <a:schemeClr val="tx1">
                    <a:lumMod val="50000"/>
                    <a:lumOff val="50000"/>
                  </a:schemeClr>
                </a:solidFill>
              </a:defRPr>
            </a:lvl1pPr>
          </a:lstStyle>
          <a:p>
            <a:fld id="{5DB98E5A-76C0-453E-B1E0-BC4AB04722D5}" type="slidenum">
              <a:rPr lang="en-GB" smtClean="0"/>
              <a:pPr/>
              <a:t>‹#›</a:t>
            </a:fld>
            <a:endParaRPr lang="en-GB" dirty="0"/>
          </a:p>
        </p:txBody>
      </p:sp>
    </p:spTree>
    <p:extLst>
      <p:ext uri="{BB962C8B-B14F-4D97-AF65-F5344CB8AC3E}">
        <p14:creationId xmlns:p14="http://schemas.microsoft.com/office/powerpoint/2010/main" val="15366722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4212" y="335919"/>
            <a:ext cx="7775575" cy="645155"/>
          </a:xfrm>
        </p:spPr>
        <p:txBody>
          <a:bodyPr vert="horz" lIns="91440" tIns="45720" rIns="91440" bIns="45720" rtlCol="0" anchor="ctr">
            <a:noAutofit/>
          </a:bodyPr>
          <a:lstStyle>
            <a:lvl1pPr>
              <a:defRPr lang="en-GB" dirty="0"/>
            </a:lvl1pPr>
          </a:lstStyle>
          <a:p>
            <a:pPr lvl="0"/>
            <a:r>
              <a:rPr lang="en-US" dirty="0" smtClean="0"/>
              <a:t>Click to edit Master title style</a:t>
            </a:r>
            <a:endParaRPr lang="en-GB" dirty="0"/>
          </a:p>
        </p:txBody>
      </p:sp>
      <p:sp>
        <p:nvSpPr>
          <p:cNvPr id="3" name="Picture Placeholder 2"/>
          <p:cNvSpPr>
            <a:spLocks noGrp="1"/>
          </p:cNvSpPr>
          <p:nvPr>
            <p:ph type="pic" idx="1"/>
          </p:nvPr>
        </p:nvSpPr>
        <p:spPr>
          <a:xfrm>
            <a:off x="1872271" y="1187202"/>
            <a:ext cx="5256584" cy="4112369"/>
          </a:xfrm>
          <a:ln>
            <a:solidFill>
              <a:schemeClr val="tx2"/>
            </a:solidFill>
          </a:ln>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dirty="0"/>
          </a:p>
        </p:txBody>
      </p:sp>
      <p:sp>
        <p:nvSpPr>
          <p:cNvPr id="4" name="Text Placeholder 3"/>
          <p:cNvSpPr>
            <a:spLocks noGrp="1"/>
          </p:cNvSpPr>
          <p:nvPr>
            <p:ph type="body" sz="half" idx="2"/>
          </p:nvPr>
        </p:nvSpPr>
        <p:spPr>
          <a:xfrm>
            <a:off x="1763688" y="5445571"/>
            <a:ext cx="5486400" cy="35969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dirty="0" smtClean="0"/>
              <a:t>Click to edit Master text styles</a:t>
            </a:r>
          </a:p>
        </p:txBody>
      </p:sp>
      <p:sp>
        <p:nvSpPr>
          <p:cNvPr id="8" name="Date Placeholder 3"/>
          <p:cNvSpPr>
            <a:spLocks noGrp="1"/>
          </p:cNvSpPr>
          <p:nvPr>
            <p:ph type="dt" sz="half" idx="10"/>
          </p:nvPr>
        </p:nvSpPr>
        <p:spPr>
          <a:xfrm>
            <a:off x="2123728" y="6334125"/>
            <a:ext cx="1224136" cy="365125"/>
          </a:xfrm>
          <a:prstGeom prst="rect">
            <a:avLst/>
          </a:prstGeom>
        </p:spPr>
        <p:txBody>
          <a:bodyPr/>
          <a:lstStyle>
            <a:lvl1pPr>
              <a:defRPr sz="1200">
                <a:solidFill>
                  <a:schemeClr val="tx1">
                    <a:lumMod val="50000"/>
                    <a:lumOff val="50000"/>
                  </a:schemeClr>
                </a:solidFill>
              </a:defRPr>
            </a:lvl1pPr>
          </a:lstStyle>
          <a:p>
            <a:fld id="{B5E69749-5551-4F5F-A3EA-C88943F21456}" type="datetimeFigureOut">
              <a:rPr lang="en-GB" smtClean="0"/>
              <a:pPr/>
              <a:t>20/09/2019</a:t>
            </a:fld>
            <a:endParaRPr lang="en-GB" dirty="0"/>
          </a:p>
        </p:txBody>
      </p:sp>
      <p:sp>
        <p:nvSpPr>
          <p:cNvPr id="9" name="Footer Placeholder 4"/>
          <p:cNvSpPr>
            <a:spLocks noGrp="1"/>
          </p:cNvSpPr>
          <p:nvPr>
            <p:ph type="ftr" sz="quarter" idx="3"/>
          </p:nvPr>
        </p:nvSpPr>
        <p:spPr>
          <a:xfrm>
            <a:off x="3419872" y="6334125"/>
            <a:ext cx="4464496" cy="365125"/>
          </a:xfrm>
          <a:prstGeom prst="rect">
            <a:avLst/>
          </a:prstGeom>
        </p:spPr>
        <p:txBody>
          <a:bodyPr/>
          <a:lstStyle>
            <a:lvl1pPr>
              <a:defRPr lang="en-GB" sz="1200" kern="1200" dirty="0">
                <a:solidFill>
                  <a:schemeClr val="tx1">
                    <a:lumMod val="50000"/>
                    <a:lumOff val="50000"/>
                  </a:schemeClr>
                </a:solidFill>
                <a:latin typeface="+mn-lt"/>
                <a:ea typeface="+mn-ea"/>
                <a:cs typeface="+mn-cs"/>
              </a:defRPr>
            </a:lvl1pPr>
          </a:lstStyle>
          <a:p>
            <a:endParaRPr lang="en-GB" dirty="0"/>
          </a:p>
        </p:txBody>
      </p:sp>
      <p:sp>
        <p:nvSpPr>
          <p:cNvPr id="10" name="Slide Number Placeholder 5"/>
          <p:cNvSpPr>
            <a:spLocks noGrp="1"/>
          </p:cNvSpPr>
          <p:nvPr>
            <p:ph type="sldNum" sz="quarter" idx="4"/>
          </p:nvPr>
        </p:nvSpPr>
        <p:spPr>
          <a:xfrm>
            <a:off x="7945388" y="6334125"/>
            <a:ext cx="514400" cy="365125"/>
          </a:xfrm>
          <a:prstGeom prst="rect">
            <a:avLst/>
          </a:prstGeom>
        </p:spPr>
        <p:txBody>
          <a:bodyPr/>
          <a:lstStyle>
            <a:lvl1pPr>
              <a:defRPr sz="1200">
                <a:solidFill>
                  <a:schemeClr val="tx1">
                    <a:lumMod val="50000"/>
                    <a:lumOff val="50000"/>
                  </a:schemeClr>
                </a:solidFill>
              </a:defRPr>
            </a:lvl1pPr>
          </a:lstStyle>
          <a:p>
            <a:fld id="{5DB98E5A-76C0-453E-B1E0-BC4AB04722D5}" type="slidenum">
              <a:rPr lang="en-GB" smtClean="0"/>
              <a:pPr/>
              <a:t>‹#›</a:t>
            </a:fld>
            <a:endParaRPr lang="en-GB" dirty="0"/>
          </a:p>
        </p:txBody>
      </p:sp>
    </p:spTree>
    <p:extLst>
      <p:ext uri="{BB962C8B-B14F-4D97-AF65-F5344CB8AC3E}">
        <p14:creationId xmlns:p14="http://schemas.microsoft.com/office/powerpoint/2010/main" val="348787660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84213" y="332656"/>
            <a:ext cx="7775575" cy="648419"/>
          </a:xfrm>
          <a:prstGeom prst="rect">
            <a:avLst/>
          </a:prstGeom>
        </p:spPr>
        <p:txBody>
          <a:bodyPr vert="horz" lIns="91440" tIns="45720" rIns="91440" bIns="45720" rtlCol="0" anchor="ctr">
            <a:noAutofit/>
          </a:bodyPr>
          <a:lstStyle/>
          <a:p>
            <a:r>
              <a:rPr lang="en-US" dirty="0" smtClean="0"/>
              <a:t>Click to edit Master title style</a:t>
            </a:r>
            <a:endParaRPr lang="en-GB" dirty="0"/>
          </a:p>
        </p:txBody>
      </p:sp>
      <p:sp>
        <p:nvSpPr>
          <p:cNvPr id="3" name="Text Placeholder 2"/>
          <p:cNvSpPr>
            <a:spLocks noGrp="1"/>
          </p:cNvSpPr>
          <p:nvPr>
            <p:ph type="body" idx="1"/>
          </p:nvPr>
        </p:nvSpPr>
        <p:spPr>
          <a:xfrm>
            <a:off x="684212" y="1196976"/>
            <a:ext cx="7775575" cy="4679949"/>
          </a:xfrm>
          <a:prstGeom prst="rect">
            <a:avLst/>
          </a:prstGeom>
        </p:spPr>
        <p:txBody>
          <a:bodyPr vert="horz" lIns="91440" tIns="45720" rIns="91440" bIns="45720" rtlCol="0">
            <a:noAutofit/>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GB" dirty="0"/>
          </a:p>
        </p:txBody>
      </p:sp>
      <p:sp>
        <p:nvSpPr>
          <p:cNvPr id="7" name="Date Placeholder 3"/>
          <p:cNvSpPr>
            <a:spLocks noGrp="1"/>
          </p:cNvSpPr>
          <p:nvPr>
            <p:ph type="dt" sz="half" idx="2"/>
          </p:nvPr>
        </p:nvSpPr>
        <p:spPr>
          <a:xfrm>
            <a:off x="2123728" y="6334125"/>
            <a:ext cx="1224136" cy="365125"/>
          </a:xfrm>
          <a:prstGeom prst="rect">
            <a:avLst/>
          </a:prstGeom>
        </p:spPr>
        <p:txBody>
          <a:bodyPr/>
          <a:lstStyle>
            <a:lvl1pPr>
              <a:defRPr sz="1200">
                <a:solidFill>
                  <a:schemeClr val="tx1">
                    <a:lumMod val="50000"/>
                    <a:lumOff val="50000"/>
                  </a:schemeClr>
                </a:solidFill>
              </a:defRPr>
            </a:lvl1pPr>
          </a:lstStyle>
          <a:p>
            <a:fld id="{B5E69749-5551-4F5F-A3EA-C88943F21456}" type="datetimeFigureOut">
              <a:rPr lang="en-GB" smtClean="0"/>
              <a:pPr/>
              <a:t>20/09/2019</a:t>
            </a:fld>
            <a:endParaRPr lang="en-GB" dirty="0"/>
          </a:p>
        </p:txBody>
      </p:sp>
      <p:sp>
        <p:nvSpPr>
          <p:cNvPr id="8" name="Footer Placeholder 4"/>
          <p:cNvSpPr>
            <a:spLocks noGrp="1"/>
          </p:cNvSpPr>
          <p:nvPr>
            <p:ph type="ftr" sz="quarter" idx="3"/>
          </p:nvPr>
        </p:nvSpPr>
        <p:spPr>
          <a:xfrm>
            <a:off x="3419872" y="6334125"/>
            <a:ext cx="4464496" cy="365125"/>
          </a:xfrm>
          <a:prstGeom prst="rect">
            <a:avLst/>
          </a:prstGeom>
        </p:spPr>
        <p:txBody>
          <a:bodyPr/>
          <a:lstStyle>
            <a:lvl1pPr>
              <a:defRPr lang="en-GB" sz="1200" kern="1200" dirty="0">
                <a:solidFill>
                  <a:schemeClr val="tx1">
                    <a:lumMod val="50000"/>
                    <a:lumOff val="50000"/>
                  </a:schemeClr>
                </a:solidFill>
                <a:latin typeface="+mn-lt"/>
                <a:ea typeface="+mn-ea"/>
                <a:cs typeface="+mn-cs"/>
              </a:defRPr>
            </a:lvl1pPr>
          </a:lstStyle>
          <a:p>
            <a:endParaRPr lang="en-GB" dirty="0"/>
          </a:p>
        </p:txBody>
      </p:sp>
      <p:sp>
        <p:nvSpPr>
          <p:cNvPr id="9" name="Slide Number Placeholder 5"/>
          <p:cNvSpPr>
            <a:spLocks noGrp="1"/>
          </p:cNvSpPr>
          <p:nvPr>
            <p:ph type="sldNum" sz="quarter" idx="4"/>
          </p:nvPr>
        </p:nvSpPr>
        <p:spPr>
          <a:xfrm>
            <a:off x="7945388" y="6334125"/>
            <a:ext cx="514400" cy="365125"/>
          </a:xfrm>
          <a:prstGeom prst="rect">
            <a:avLst/>
          </a:prstGeom>
        </p:spPr>
        <p:txBody>
          <a:bodyPr/>
          <a:lstStyle>
            <a:lvl1pPr>
              <a:defRPr sz="1200">
                <a:solidFill>
                  <a:schemeClr val="tx1">
                    <a:lumMod val="50000"/>
                    <a:lumOff val="50000"/>
                  </a:schemeClr>
                </a:solidFill>
              </a:defRPr>
            </a:lvl1pPr>
          </a:lstStyle>
          <a:p>
            <a:fld id="{5DB98E5A-76C0-453E-B1E0-BC4AB04722D5}" type="slidenum">
              <a:rPr lang="en-GB" smtClean="0"/>
              <a:pPr/>
              <a:t>‹#›</a:t>
            </a:fld>
            <a:endParaRPr lang="en-GB" dirty="0"/>
          </a:p>
        </p:txBody>
      </p:sp>
      <p:pic>
        <p:nvPicPr>
          <p:cNvPr id="10" name="Picture 9" descr="Department for Education" title="Logo"/>
          <p:cNvPicPr>
            <a:picLocks noChangeAspect="1"/>
          </p:cNvPicPr>
          <p:nvPr userDrawn="1"/>
        </p:nvPicPr>
        <p:blipFill>
          <a:blip r:embed="rId13" cstate="print">
            <a:extLst>
              <a:ext uri="{28A0092B-C50C-407E-A947-70E740481C1C}">
                <a14:useLocalDpi xmlns:a14="http://schemas.microsoft.com/office/drawing/2010/main" val="0"/>
              </a:ext>
            </a:extLst>
          </a:blip>
          <a:srcRect/>
          <a:stretch>
            <a:fillRect/>
          </a:stretch>
        </p:blipFill>
        <p:spPr bwMode="auto">
          <a:xfrm>
            <a:off x="684213" y="5937814"/>
            <a:ext cx="1296194" cy="7614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708346839"/>
      </p:ext>
    </p:extLst>
  </p:cSld>
  <p:clrMap bg1="lt1" tx1="dk1" bg2="lt2" tx2="dk2" accent1="accent1" accent2="accent2" accent3="accent3" accent4="accent4" accent5="accent5" accent6="accent6" hlink="hlink" folHlink="folHlink"/>
  <p:sldLayoutIdLst>
    <p:sldLayoutId id="2147483649" r:id="rId1"/>
    <p:sldLayoutId id="2147483660" r:id="rId2"/>
    <p:sldLayoutId id="2147483650" r:id="rId3"/>
    <p:sldLayoutId id="2147483651" r:id="rId4"/>
    <p:sldLayoutId id="2147483652" r:id="rId5"/>
    <p:sldLayoutId id="2147483658" r:id="rId6"/>
    <p:sldLayoutId id="2147483653" r:id="rId7"/>
    <p:sldLayoutId id="2147483659" r:id="rId8"/>
    <p:sldLayoutId id="2147483654" r:id="rId9"/>
    <p:sldLayoutId id="2147483655" r:id="rId10"/>
    <p:sldLayoutId id="2147483657" r:id="rId11"/>
  </p:sldLayoutIdLst>
  <p:txStyles>
    <p:titleStyle>
      <a:lvl1pPr algn="l" defTabSz="914400" rtl="0" eaLnBrk="1" latinLnBrk="0" hangingPunct="1">
        <a:spcBef>
          <a:spcPct val="0"/>
        </a:spcBef>
        <a:buNone/>
        <a:defRPr lang="en-GB" sz="3200" b="1" kern="1200" dirty="0">
          <a:solidFill>
            <a:srgbClr val="104F75"/>
          </a:solidFill>
          <a:latin typeface="+mj-lt"/>
          <a:ea typeface="+mj-ea"/>
          <a:cs typeface="+mj-cs"/>
        </a:defRPr>
      </a:lvl1pPr>
    </p:titleStyle>
    <p:bodyStyle>
      <a:lvl1pPr marL="342900" indent="-342900" algn="l" defTabSz="914400" rtl="0" eaLnBrk="1" latinLnBrk="0" hangingPunct="1">
        <a:lnSpc>
          <a:spcPct val="120000"/>
        </a:lnSpc>
        <a:spcBef>
          <a:spcPts val="0"/>
        </a:spcBef>
        <a:spcAft>
          <a:spcPts val="600"/>
        </a:spcAft>
        <a:buClr>
          <a:schemeClr val="tx2"/>
        </a:buClr>
        <a:buFont typeface="Wingdings" pitchFamily="2" charset="2"/>
        <a:buChar char="§"/>
        <a:defRPr sz="2000" b="1" kern="1200">
          <a:solidFill>
            <a:schemeClr val="tx1"/>
          </a:solidFill>
          <a:latin typeface="+mn-lt"/>
          <a:ea typeface="+mn-ea"/>
          <a:cs typeface="+mn-cs"/>
        </a:defRPr>
      </a:lvl1pPr>
      <a:lvl2pPr marL="742950" indent="-285750" algn="l" defTabSz="914400" rtl="0" eaLnBrk="1" latinLnBrk="0" hangingPunct="1">
        <a:lnSpc>
          <a:spcPct val="120000"/>
        </a:lnSpc>
        <a:spcBef>
          <a:spcPts val="0"/>
        </a:spcBef>
        <a:spcAft>
          <a:spcPts val="600"/>
        </a:spcAft>
        <a:buClr>
          <a:schemeClr val="tx2"/>
        </a:buClr>
        <a:buFont typeface="Wingdings" pitchFamily="2" charset="2"/>
        <a:buChar char="§"/>
        <a:defRPr sz="2000" kern="1200">
          <a:solidFill>
            <a:schemeClr val="tx1"/>
          </a:solidFill>
          <a:latin typeface="+mn-lt"/>
          <a:ea typeface="+mn-ea"/>
          <a:cs typeface="+mn-cs"/>
        </a:defRPr>
      </a:lvl2pPr>
      <a:lvl3pPr marL="1143000" indent="-228600" algn="l" defTabSz="914400" rtl="0" eaLnBrk="1" latinLnBrk="0" hangingPunct="1">
        <a:lnSpc>
          <a:spcPct val="120000"/>
        </a:lnSpc>
        <a:spcBef>
          <a:spcPts val="0"/>
        </a:spcBef>
        <a:spcAft>
          <a:spcPts val="600"/>
        </a:spcAft>
        <a:buClr>
          <a:schemeClr val="tx2"/>
        </a:buClr>
        <a:buFont typeface="Wingdings" pitchFamily="2" charset="2"/>
        <a:buChar char="§"/>
        <a:defRPr sz="2000" kern="1200">
          <a:solidFill>
            <a:schemeClr val="tx1"/>
          </a:solidFill>
          <a:latin typeface="+mn-lt"/>
          <a:ea typeface="+mn-ea"/>
          <a:cs typeface="+mn-cs"/>
        </a:defRPr>
      </a:lvl3pPr>
      <a:lvl4pPr marL="1600200" indent="-228600" algn="l" defTabSz="914400" rtl="0" eaLnBrk="1" latinLnBrk="0" hangingPunct="1">
        <a:lnSpc>
          <a:spcPct val="120000"/>
        </a:lnSpc>
        <a:spcBef>
          <a:spcPts val="0"/>
        </a:spcBef>
        <a:spcAft>
          <a:spcPts val="600"/>
        </a:spcAft>
        <a:buClr>
          <a:schemeClr val="tx2"/>
        </a:buClr>
        <a:buFont typeface="Wingdings" pitchFamily="2" charset="2"/>
        <a:buChar char="§"/>
        <a:defRPr sz="1600" kern="1200">
          <a:solidFill>
            <a:schemeClr val="tx1"/>
          </a:solidFill>
          <a:latin typeface="+mn-lt"/>
          <a:ea typeface="+mn-ea"/>
          <a:cs typeface="+mn-cs"/>
        </a:defRPr>
      </a:lvl4pPr>
      <a:lvl5pPr marL="2057400" indent="-228600" algn="l" defTabSz="914400" rtl="0" eaLnBrk="1" latinLnBrk="0" hangingPunct="1">
        <a:lnSpc>
          <a:spcPct val="120000"/>
        </a:lnSpc>
        <a:spcBef>
          <a:spcPts val="0"/>
        </a:spcBef>
        <a:spcAft>
          <a:spcPts val="600"/>
        </a:spcAft>
        <a:buClr>
          <a:schemeClr val="tx2"/>
        </a:buClr>
        <a:buFont typeface="Wingdings" pitchFamily="2" charset="2"/>
        <a:buChar char="§"/>
        <a:defRPr sz="16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5.emf"/><Relationship Id="rId4" Type="http://schemas.openxmlformats.org/officeDocument/2006/relationships/image" Target="../media/image4.emf"/></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xml"/><Relationship Id="rId1" Type="http://schemas.openxmlformats.org/officeDocument/2006/relationships/slideLayout" Target="../slideLayouts/slideLayout5.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5.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a:xfrm>
            <a:off x="395536" y="3712544"/>
            <a:ext cx="8568952" cy="1470025"/>
          </a:xfrm>
        </p:spPr>
        <p:txBody>
          <a:bodyPr rtlCol="0"/>
          <a:lstStyle/>
          <a:p>
            <a:pPr algn="ctr"/>
            <a:r>
              <a:rPr lang="en-GB" b="0" dirty="0"/>
              <a:t/>
            </a:r>
            <a:br>
              <a:rPr lang="en-GB" b="0" dirty="0"/>
            </a:br>
            <a:r>
              <a:rPr lang="en-GB" b="0" dirty="0"/>
              <a:t> </a:t>
            </a:r>
            <a:r>
              <a:rPr lang="en-GB" sz="3600" b="0" dirty="0"/>
              <a:t>Update from </a:t>
            </a:r>
            <a:r>
              <a:rPr lang="en-GB" sz="3600" b="0" dirty="0" smtClean="0"/>
              <a:t>DfE </a:t>
            </a:r>
            <a:r>
              <a:rPr lang="en-GB" sz="3600" b="0" dirty="0"/>
              <a:t>and Select </a:t>
            </a:r>
            <a:r>
              <a:rPr lang="en-GB" sz="3600" b="0" dirty="0" smtClean="0"/>
              <a:t>Committee</a:t>
            </a:r>
            <a:br>
              <a:rPr lang="en-GB" sz="3600" b="0" dirty="0" smtClean="0"/>
            </a:br>
            <a:r>
              <a:rPr lang="en-GB" sz="3600" b="0" dirty="0" smtClean="0"/>
              <a:t>Report </a:t>
            </a:r>
            <a:r>
              <a:rPr lang="en-GB" sz="3600" b="0" dirty="0"/>
              <a:t>on SEND </a:t>
            </a:r>
            <a:r>
              <a:rPr lang="en-GB" b="0" dirty="0"/>
              <a:t>	</a:t>
            </a:r>
          </a:p>
        </p:txBody>
      </p:sp>
      <p:sp>
        <p:nvSpPr>
          <p:cNvPr id="2051" name="Subtitle 4"/>
          <p:cNvSpPr>
            <a:spLocks noGrp="1"/>
          </p:cNvSpPr>
          <p:nvPr>
            <p:ph type="subTitle" idx="1"/>
          </p:nvPr>
        </p:nvSpPr>
        <p:spPr>
          <a:xfrm>
            <a:off x="684213" y="4813019"/>
            <a:ext cx="7632266" cy="2044981"/>
          </a:xfrm>
        </p:spPr>
        <p:txBody>
          <a:bodyPr/>
          <a:lstStyle/>
          <a:p>
            <a:pPr algn="ctr"/>
            <a:endParaRPr lang="en-GB" sz="2400" b="0" dirty="0" smtClean="0"/>
          </a:p>
          <a:p>
            <a:pPr algn="ctr"/>
            <a:endParaRPr lang="en-GB" sz="2400" b="0" dirty="0"/>
          </a:p>
          <a:p>
            <a:pPr algn="ctr"/>
            <a:r>
              <a:rPr lang="en-GB" sz="2400" b="0" dirty="0" smtClean="0"/>
              <a:t>Wednesday 2 October 2019</a:t>
            </a:r>
            <a:endParaRPr lang="en-GB" altLang="en-US" b="0" dirty="0" smtClean="0">
              <a:latin typeface="Arial" charset="0"/>
              <a:cs typeface="Arial" charset="0"/>
            </a:endParaRPr>
          </a:p>
        </p:txBody>
      </p:sp>
      <p:sp>
        <p:nvSpPr>
          <p:cNvPr id="2052" name="Rectangle 1"/>
          <p:cNvSpPr>
            <a:spLocks noChangeArrowheads="1"/>
          </p:cNvSpPr>
          <p:nvPr/>
        </p:nvSpPr>
        <p:spPr bwMode="auto">
          <a:xfrm>
            <a:off x="2662237" y="6392587"/>
            <a:ext cx="6481763"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lnSpc>
                <a:spcPct val="120000"/>
              </a:lnSpc>
              <a:spcAft>
                <a:spcPts val="600"/>
              </a:spcAft>
              <a:buClr>
                <a:schemeClr val="tx2"/>
              </a:buClr>
              <a:buFont typeface="Wingdings" pitchFamily="2" charset="2"/>
              <a:buChar char="§"/>
              <a:defRPr sz="2000" b="1">
                <a:solidFill>
                  <a:schemeClr val="tx1"/>
                </a:solidFill>
                <a:latin typeface="Arial" charset="0"/>
              </a:defRPr>
            </a:lvl1pPr>
            <a:lvl2pPr marL="742950" indent="-285750" eaLnBrk="0" hangingPunct="0">
              <a:lnSpc>
                <a:spcPct val="120000"/>
              </a:lnSpc>
              <a:spcAft>
                <a:spcPts val="600"/>
              </a:spcAft>
              <a:buClr>
                <a:schemeClr val="tx2"/>
              </a:buClr>
              <a:buFont typeface="Wingdings" pitchFamily="2" charset="2"/>
              <a:buChar char="§"/>
              <a:defRPr sz="2000">
                <a:solidFill>
                  <a:schemeClr val="tx1"/>
                </a:solidFill>
                <a:latin typeface="Arial" charset="0"/>
              </a:defRPr>
            </a:lvl2pPr>
            <a:lvl3pPr marL="1143000" indent="-228600" eaLnBrk="0" hangingPunct="0">
              <a:lnSpc>
                <a:spcPct val="120000"/>
              </a:lnSpc>
              <a:spcAft>
                <a:spcPts val="600"/>
              </a:spcAft>
              <a:buClr>
                <a:schemeClr val="tx2"/>
              </a:buClr>
              <a:buFont typeface="Wingdings" pitchFamily="2" charset="2"/>
              <a:buChar char="§"/>
              <a:defRPr sz="2000">
                <a:solidFill>
                  <a:schemeClr val="tx1"/>
                </a:solidFill>
                <a:latin typeface="Arial" charset="0"/>
              </a:defRPr>
            </a:lvl3pPr>
            <a:lvl4pPr marL="1600200" indent="-228600" eaLnBrk="0" hangingPunct="0">
              <a:lnSpc>
                <a:spcPct val="120000"/>
              </a:lnSpc>
              <a:spcAft>
                <a:spcPts val="600"/>
              </a:spcAft>
              <a:buClr>
                <a:schemeClr val="tx2"/>
              </a:buClr>
              <a:buFont typeface="Wingdings" pitchFamily="2" charset="2"/>
              <a:buChar char="§"/>
              <a:defRPr sz="1600">
                <a:solidFill>
                  <a:schemeClr val="tx1"/>
                </a:solidFill>
                <a:latin typeface="Arial" charset="0"/>
              </a:defRPr>
            </a:lvl4pPr>
            <a:lvl5pPr marL="2057400" indent="-228600" eaLnBrk="0" hangingPunct="0">
              <a:lnSpc>
                <a:spcPct val="120000"/>
              </a:lnSpc>
              <a:spcAft>
                <a:spcPts val="600"/>
              </a:spcAft>
              <a:buClr>
                <a:schemeClr val="tx2"/>
              </a:buClr>
              <a:buFont typeface="Wingdings" pitchFamily="2" charset="2"/>
              <a:buChar char="§"/>
              <a:defRPr sz="1600">
                <a:solidFill>
                  <a:schemeClr val="tx1"/>
                </a:solidFill>
                <a:latin typeface="Arial" charset="0"/>
              </a:defRPr>
            </a:lvl5pPr>
            <a:lvl6pPr marL="2514600" indent="-228600" eaLnBrk="0" fontAlgn="base" hangingPunct="0">
              <a:lnSpc>
                <a:spcPct val="120000"/>
              </a:lnSpc>
              <a:spcBef>
                <a:spcPct val="0"/>
              </a:spcBef>
              <a:spcAft>
                <a:spcPts val="600"/>
              </a:spcAft>
              <a:buClr>
                <a:schemeClr val="tx2"/>
              </a:buClr>
              <a:buFont typeface="Wingdings" pitchFamily="2" charset="2"/>
              <a:buChar char="§"/>
              <a:defRPr sz="1600">
                <a:solidFill>
                  <a:schemeClr val="tx1"/>
                </a:solidFill>
                <a:latin typeface="Arial" charset="0"/>
              </a:defRPr>
            </a:lvl6pPr>
            <a:lvl7pPr marL="2971800" indent="-228600" eaLnBrk="0" fontAlgn="base" hangingPunct="0">
              <a:lnSpc>
                <a:spcPct val="120000"/>
              </a:lnSpc>
              <a:spcBef>
                <a:spcPct val="0"/>
              </a:spcBef>
              <a:spcAft>
                <a:spcPts val="600"/>
              </a:spcAft>
              <a:buClr>
                <a:schemeClr val="tx2"/>
              </a:buClr>
              <a:buFont typeface="Wingdings" pitchFamily="2" charset="2"/>
              <a:buChar char="§"/>
              <a:defRPr sz="1600">
                <a:solidFill>
                  <a:schemeClr val="tx1"/>
                </a:solidFill>
                <a:latin typeface="Arial" charset="0"/>
              </a:defRPr>
            </a:lvl7pPr>
            <a:lvl8pPr marL="3429000" indent="-228600" eaLnBrk="0" fontAlgn="base" hangingPunct="0">
              <a:lnSpc>
                <a:spcPct val="120000"/>
              </a:lnSpc>
              <a:spcBef>
                <a:spcPct val="0"/>
              </a:spcBef>
              <a:spcAft>
                <a:spcPts val="600"/>
              </a:spcAft>
              <a:buClr>
                <a:schemeClr val="tx2"/>
              </a:buClr>
              <a:buFont typeface="Wingdings" pitchFamily="2" charset="2"/>
              <a:buChar char="§"/>
              <a:defRPr sz="1600">
                <a:solidFill>
                  <a:schemeClr val="tx1"/>
                </a:solidFill>
                <a:latin typeface="Arial" charset="0"/>
              </a:defRPr>
            </a:lvl8pPr>
            <a:lvl9pPr marL="3886200" indent="-228600" eaLnBrk="0" fontAlgn="base" hangingPunct="0">
              <a:lnSpc>
                <a:spcPct val="120000"/>
              </a:lnSpc>
              <a:spcBef>
                <a:spcPct val="0"/>
              </a:spcBef>
              <a:spcAft>
                <a:spcPts val="600"/>
              </a:spcAft>
              <a:buClr>
                <a:schemeClr val="tx2"/>
              </a:buClr>
              <a:buFont typeface="Wingdings" pitchFamily="2" charset="2"/>
              <a:buChar char="§"/>
              <a:defRPr sz="1600">
                <a:solidFill>
                  <a:schemeClr val="tx1"/>
                </a:solidFill>
                <a:latin typeface="Arial" charset="0"/>
              </a:defRPr>
            </a:lvl9pPr>
          </a:lstStyle>
          <a:p>
            <a:pPr algn="ctr" eaLnBrk="1" hangingPunct="1">
              <a:lnSpc>
                <a:spcPct val="100000"/>
              </a:lnSpc>
              <a:spcBef>
                <a:spcPct val="50000"/>
              </a:spcBef>
              <a:spcAft>
                <a:spcPct val="0"/>
              </a:spcAft>
              <a:buClrTx/>
              <a:buFontTx/>
              <a:buNone/>
            </a:pPr>
            <a:r>
              <a:rPr lang="en-GB" altLang="en-US" sz="1800" b="0" dirty="0"/>
              <a:t>André Imich, SEN and Disability Professional Adviser, DfE</a:t>
            </a:r>
          </a:p>
        </p:txBody>
      </p:sp>
      <p:pic>
        <p:nvPicPr>
          <p:cNvPr id="2053" name="Picture 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03648" y="1635744"/>
            <a:ext cx="6408712" cy="260540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 name="Rectangle 1"/>
          <p:cNvSpPr>
            <a:spLocks noChangeArrowheads="1"/>
          </p:cNvSpPr>
          <p:nvPr/>
        </p:nvSpPr>
        <p:spPr bwMode="auto">
          <a:xfrm>
            <a:off x="684213" y="304165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altLang="en-US" sz="1800" b="0" i="0" u="none" strike="noStrike" cap="none" normalizeH="0" baseline="0" dirty="0" smtClean="0">
                <a:ln>
                  <a:noFill/>
                </a:ln>
                <a:solidFill>
                  <a:schemeClr val="tx1"/>
                </a:solidFill>
                <a:effectLst/>
                <a:latin typeface="Arial" pitchFamily="34" charset="0"/>
                <a:cs typeface="Arial" pitchFamily="34" charset="0"/>
              </a:rPr>
              <a:t/>
            </a:r>
            <a:br>
              <a:rPr kumimoji="0" lang="en-GB" altLang="en-US" sz="1800" b="0" i="0" u="none" strike="noStrike" cap="none" normalizeH="0" baseline="0" dirty="0" smtClean="0">
                <a:ln>
                  <a:noFill/>
                </a:ln>
                <a:solidFill>
                  <a:schemeClr val="tx1"/>
                </a:solidFill>
                <a:effectLst/>
                <a:latin typeface="Arial" pitchFamily="34" charset="0"/>
                <a:cs typeface="Arial" pitchFamily="34" charset="0"/>
              </a:rPr>
            </a:br>
            <a:endParaRPr kumimoji="0" lang="en-GB" altLang="en-US" sz="1800" b="0" i="0" u="none" strike="noStrike" cap="none" normalizeH="0" baseline="0" dirty="0" smtClean="0">
              <a:ln>
                <a:noFill/>
              </a:ln>
              <a:solidFill>
                <a:schemeClr val="tx1"/>
              </a:solidFill>
              <a:effectLst/>
              <a:latin typeface="Arial" pitchFamily="34" charset="0"/>
              <a:cs typeface="Arial" pitchFamily="34" charset="0"/>
            </a:endParaRPr>
          </a:p>
        </p:txBody>
      </p:sp>
      <p:sp>
        <p:nvSpPr>
          <p:cNvPr id="2" name="Rectangle 1"/>
          <p:cNvSpPr/>
          <p:nvPr/>
        </p:nvSpPr>
        <p:spPr>
          <a:xfrm>
            <a:off x="2120246" y="528047"/>
            <a:ext cx="5256584" cy="954107"/>
          </a:xfrm>
          <a:prstGeom prst="rect">
            <a:avLst/>
          </a:prstGeom>
        </p:spPr>
        <p:txBody>
          <a:bodyPr wrap="square">
            <a:spAutoFit/>
          </a:bodyPr>
          <a:lstStyle/>
          <a:p>
            <a:pPr algn="ctr"/>
            <a:r>
              <a:rPr lang="en-GB" sz="2800" dirty="0"/>
              <a:t>NatSIP </a:t>
            </a:r>
            <a:r>
              <a:rPr lang="en-GB" sz="2800" dirty="0" smtClean="0"/>
              <a:t>National </a:t>
            </a:r>
            <a:r>
              <a:rPr lang="en-GB" sz="2800" dirty="0"/>
              <a:t>Working Day and HoSS Event</a:t>
            </a:r>
          </a:p>
        </p:txBody>
      </p:sp>
      <p:pic>
        <p:nvPicPr>
          <p:cNvPr id="6" name="Picture 5"/>
          <p:cNvPicPr>
            <a:picLocks noChangeAspect="1"/>
          </p:cNvPicPr>
          <p:nvPr/>
        </p:nvPicPr>
        <p:blipFill>
          <a:blip r:embed="rId4"/>
          <a:stretch>
            <a:fillRect/>
          </a:stretch>
        </p:blipFill>
        <p:spPr>
          <a:xfrm>
            <a:off x="395536" y="639661"/>
            <a:ext cx="1806316" cy="553145"/>
          </a:xfrm>
          <a:prstGeom prst="rect">
            <a:avLst/>
          </a:prstGeom>
        </p:spPr>
      </p:pic>
      <p:pic>
        <p:nvPicPr>
          <p:cNvPr id="7" name="Picture 6"/>
          <p:cNvPicPr>
            <a:picLocks noChangeAspect="1"/>
          </p:cNvPicPr>
          <p:nvPr/>
        </p:nvPicPr>
        <p:blipFill>
          <a:blip r:embed="rId5"/>
          <a:stretch>
            <a:fillRect/>
          </a:stretch>
        </p:blipFill>
        <p:spPr>
          <a:xfrm>
            <a:off x="7380312" y="572491"/>
            <a:ext cx="1258948" cy="744355"/>
          </a:xfrm>
          <a:prstGeom prst="rect">
            <a:avLst/>
          </a:prstGeom>
        </p:spPr>
      </p:pic>
    </p:spTree>
    <p:extLst>
      <p:ext uri="{BB962C8B-B14F-4D97-AF65-F5344CB8AC3E}">
        <p14:creationId xmlns:p14="http://schemas.microsoft.com/office/powerpoint/2010/main" val="1680545444"/>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0" dirty="0" smtClean="0"/>
              <a:t>Contents</a:t>
            </a:r>
            <a:endParaRPr lang="en-GB" b="0" dirty="0"/>
          </a:p>
        </p:txBody>
      </p:sp>
      <p:sp>
        <p:nvSpPr>
          <p:cNvPr id="3" name="Content Placeholder 2"/>
          <p:cNvSpPr>
            <a:spLocks noGrp="1"/>
          </p:cNvSpPr>
          <p:nvPr>
            <p:ph idx="1"/>
          </p:nvPr>
        </p:nvSpPr>
        <p:spPr/>
        <p:txBody>
          <a:bodyPr/>
          <a:lstStyle/>
          <a:p>
            <a:r>
              <a:rPr lang="en-GB" sz="2400" b="0" dirty="0" smtClean="0"/>
              <a:t>More….</a:t>
            </a:r>
          </a:p>
          <a:p>
            <a:r>
              <a:rPr lang="en-GB" sz="2400" b="0" dirty="0" smtClean="0"/>
              <a:t>What’s going well</a:t>
            </a:r>
          </a:p>
          <a:p>
            <a:r>
              <a:rPr lang="en-GB" sz="2400" b="0" dirty="0" smtClean="0"/>
              <a:t>Current challenges</a:t>
            </a:r>
          </a:p>
          <a:p>
            <a:r>
              <a:rPr lang="en-GB" sz="2400" b="0" dirty="0" smtClean="0"/>
              <a:t>National Audit Office report</a:t>
            </a:r>
          </a:p>
          <a:p>
            <a:r>
              <a:rPr lang="en-GB" sz="2400" b="0" dirty="0" smtClean="0"/>
              <a:t>SEND Review</a:t>
            </a:r>
          </a:p>
          <a:p>
            <a:r>
              <a:rPr lang="en-GB" altLang="en-US" sz="2400" b="0" dirty="0" smtClean="0"/>
              <a:t>Moving forward - Strengthening </a:t>
            </a:r>
            <a:r>
              <a:rPr lang="en-GB" altLang="en-US" sz="2400" b="0" dirty="0"/>
              <a:t>Implementation of the SEND Reforms</a:t>
            </a:r>
            <a:endParaRPr lang="en-GB" sz="2400" b="0" dirty="0"/>
          </a:p>
          <a:p>
            <a:endParaRPr lang="en-GB" sz="2400" b="0" dirty="0"/>
          </a:p>
        </p:txBody>
      </p:sp>
    </p:spTree>
    <p:extLst>
      <p:ext uri="{BB962C8B-B14F-4D97-AF65-F5344CB8AC3E}">
        <p14:creationId xmlns:p14="http://schemas.microsoft.com/office/powerpoint/2010/main" val="4275426860"/>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0" dirty="0" smtClean="0"/>
              <a:t>The SEN assessment system – more….</a:t>
            </a:r>
            <a:endParaRPr lang="en-GB" b="0" dirty="0"/>
          </a:p>
        </p:txBody>
      </p:sp>
      <p:sp>
        <p:nvSpPr>
          <p:cNvPr id="3" name="Content Placeholder 2"/>
          <p:cNvSpPr>
            <a:spLocks noGrp="1"/>
          </p:cNvSpPr>
          <p:nvPr>
            <p:ph idx="1"/>
          </p:nvPr>
        </p:nvSpPr>
        <p:spPr/>
        <p:txBody>
          <a:bodyPr/>
          <a:lstStyle/>
          <a:p>
            <a:r>
              <a:rPr lang="en-GB" sz="2200" b="0" dirty="0" smtClean="0"/>
              <a:t>Increase in total </a:t>
            </a:r>
            <a:r>
              <a:rPr lang="en-GB" sz="2200" b="0" dirty="0"/>
              <a:t>number of EHCPs </a:t>
            </a:r>
            <a:r>
              <a:rPr lang="en-GB" sz="2200" b="0" dirty="0" smtClean="0"/>
              <a:t>held – Increase of 11% from 2017 to 2018</a:t>
            </a:r>
          </a:p>
          <a:p>
            <a:r>
              <a:rPr lang="en-GB" sz="2200" b="0" dirty="0"/>
              <a:t>2018 has the highest number of EHC plans held by LAs – 353,955 (3.1% of 5-16 population)</a:t>
            </a:r>
          </a:p>
          <a:p>
            <a:r>
              <a:rPr lang="en-GB" sz="2200" b="0" dirty="0" smtClean="0"/>
              <a:t>LAs agreed </a:t>
            </a:r>
            <a:r>
              <a:rPr lang="en-GB" sz="2200" b="0" dirty="0"/>
              <a:t>to 75% EHC needs </a:t>
            </a:r>
            <a:r>
              <a:rPr lang="en-GB" sz="2200" b="0" dirty="0" smtClean="0"/>
              <a:t>assessments following requests.</a:t>
            </a:r>
            <a:endParaRPr lang="en-GB" sz="2200" b="0" dirty="0"/>
          </a:p>
          <a:p>
            <a:r>
              <a:rPr lang="en-GB" sz="2200" b="0" dirty="0" smtClean="0"/>
              <a:t>16% more new EHC plans issued in 2018 than in 2017</a:t>
            </a:r>
            <a:r>
              <a:rPr lang="en-GB" sz="2200" b="0" dirty="0"/>
              <a:t> </a:t>
            </a:r>
            <a:endParaRPr lang="en-GB" sz="2200" b="0" dirty="0" smtClean="0"/>
          </a:p>
          <a:p>
            <a:r>
              <a:rPr lang="en-GB" sz="2200" b="0" dirty="0" smtClean="0"/>
              <a:t>94.8% of all EHC needs assessments led to a EHC plan</a:t>
            </a:r>
          </a:p>
          <a:p>
            <a:r>
              <a:rPr lang="en-GB" sz="2200" b="0" dirty="0" smtClean="0"/>
              <a:t>Small decline in 20 week timeliness of assessments – from </a:t>
            </a:r>
            <a:r>
              <a:rPr lang="en-GB" sz="2200" b="0" dirty="0"/>
              <a:t>6</a:t>
            </a:r>
            <a:r>
              <a:rPr lang="en-GB" sz="2200" b="0" dirty="0" smtClean="0"/>
              <a:t>4% in 2017 to 61% in 2018</a:t>
            </a:r>
            <a:r>
              <a:rPr lang="en-GB" sz="2200" b="0" dirty="0" smtClean="0"/>
              <a:t>.</a:t>
            </a:r>
          </a:p>
          <a:p>
            <a:r>
              <a:rPr lang="en-GB" sz="2200" b="0" dirty="0" smtClean="0"/>
              <a:t>Increase in numbers of specialist placements</a:t>
            </a:r>
            <a:endParaRPr lang="en-GB" sz="2200" b="0" dirty="0" smtClean="0"/>
          </a:p>
          <a:p>
            <a:endParaRPr lang="en-GB" sz="2200" b="0" dirty="0" smtClean="0"/>
          </a:p>
          <a:p>
            <a:endParaRPr lang="en-GB" dirty="0" smtClean="0"/>
          </a:p>
          <a:p>
            <a:endParaRPr lang="en-GB" dirty="0"/>
          </a:p>
          <a:p>
            <a:endParaRPr lang="en-GB" dirty="0"/>
          </a:p>
        </p:txBody>
      </p:sp>
    </p:spTree>
    <p:extLst>
      <p:ext uri="{BB962C8B-B14F-4D97-AF65-F5344CB8AC3E}">
        <p14:creationId xmlns:p14="http://schemas.microsoft.com/office/powerpoint/2010/main" val="29212993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Title 1"/>
          <p:cNvSpPr>
            <a:spLocks noGrp="1"/>
          </p:cNvSpPr>
          <p:nvPr>
            <p:ph type="title"/>
          </p:nvPr>
        </p:nvSpPr>
        <p:spPr>
          <a:xfrm>
            <a:off x="394220" y="331650"/>
            <a:ext cx="8569325" cy="1125538"/>
          </a:xfrm>
        </p:spPr>
        <p:txBody>
          <a:bodyPr/>
          <a:lstStyle/>
          <a:p>
            <a:r>
              <a:rPr lang="en-GB" b="0" dirty="0" smtClean="0">
                <a:cs typeface="Arial" panose="020B0604020202020204" pitchFamily="34" charset="0"/>
              </a:rPr>
              <a:t>Examples of good practice in implementing key elements of SEND reforms </a:t>
            </a:r>
            <a:r>
              <a:rPr lang="en-GB" sz="1800" b="0" dirty="0" smtClean="0">
                <a:cs typeface="Arial" panose="020B0604020202020204" pitchFamily="34" charset="0"/>
              </a:rPr>
              <a:t>(all from </a:t>
            </a:r>
            <a:r>
              <a:rPr lang="en-GB" sz="1800" dirty="0" smtClean="0">
                <a:cs typeface="Arial" panose="020B0604020202020204" pitchFamily="34" charset="0"/>
              </a:rPr>
              <a:t>2019</a:t>
            </a:r>
            <a:r>
              <a:rPr lang="en-GB" sz="1800" b="0" dirty="0" smtClean="0">
                <a:cs typeface="Arial" panose="020B0604020202020204" pitchFamily="34" charset="0"/>
              </a:rPr>
              <a:t> inspections)</a:t>
            </a:r>
            <a:endParaRPr lang="en-GB" altLang="en-US" sz="1800" dirty="0" smtClean="0"/>
          </a:p>
        </p:txBody>
      </p:sp>
      <p:sp>
        <p:nvSpPr>
          <p:cNvPr id="5" name="TextBox 4"/>
          <p:cNvSpPr txBox="1">
            <a:spLocks noChangeArrowheads="1"/>
          </p:cNvSpPr>
          <p:nvPr/>
        </p:nvSpPr>
        <p:spPr bwMode="auto">
          <a:xfrm>
            <a:off x="250824" y="1844675"/>
            <a:ext cx="2592983"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Wingdings" pitchFamily="2" charset="2"/>
              <a:buChar char="§"/>
              <a:defRPr sz="2000" b="1">
                <a:solidFill>
                  <a:schemeClr val="tx1"/>
                </a:solidFill>
                <a:latin typeface="Arial" charset="0"/>
              </a:defRPr>
            </a:lvl1pPr>
            <a:lvl2pPr marL="742950" indent="-285750" eaLnBrk="0" hangingPunct="0">
              <a:spcBef>
                <a:spcPct val="20000"/>
              </a:spcBef>
              <a:buChar char="–"/>
              <a:defRPr sz="2000">
                <a:solidFill>
                  <a:schemeClr val="tx1"/>
                </a:solidFill>
                <a:latin typeface="Arial" charset="0"/>
              </a:defRPr>
            </a:lvl2pPr>
            <a:lvl3pPr marL="1143000" indent="-228600" eaLnBrk="0" hangingPunct="0">
              <a:spcBef>
                <a:spcPct val="20000"/>
              </a:spcBef>
              <a:buChar char="•"/>
              <a:defRPr sz="2000">
                <a:solidFill>
                  <a:schemeClr val="tx1"/>
                </a:solidFill>
                <a:latin typeface="Arial" charset="0"/>
              </a:defRPr>
            </a:lvl3pPr>
            <a:lvl4pPr marL="1600200" indent="-228600" eaLnBrk="0" hangingPunct="0">
              <a:spcBef>
                <a:spcPct val="20000"/>
              </a:spcBef>
              <a:buChar char="–"/>
              <a:defRPr sz="1600">
                <a:solidFill>
                  <a:schemeClr val="tx1"/>
                </a:solidFill>
                <a:latin typeface="Arial" charset="0"/>
              </a:defRPr>
            </a:lvl4pPr>
            <a:lvl5pPr marL="2057400" indent="-228600" eaLnBrk="0" hangingPunct="0">
              <a:spcBef>
                <a:spcPct val="20000"/>
              </a:spcBef>
              <a:buChar char="»"/>
              <a:defRPr sz="1600">
                <a:solidFill>
                  <a:schemeClr val="tx1"/>
                </a:solidFill>
                <a:latin typeface="Arial" charset="0"/>
              </a:defRPr>
            </a:lvl5pPr>
            <a:lvl6pPr marL="2514600" indent="-228600" eaLnBrk="0" fontAlgn="base" hangingPunct="0">
              <a:spcBef>
                <a:spcPct val="20000"/>
              </a:spcBef>
              <a:spcAft>
                <a:spcPct val="0"/>
              </a:spcAft>
              <a:buChar char="»"/>
              <a:defRPr sz="1600">
                <a:solidFill>
                  <a:schemeClr val="tx1"/>
                </a:solidFill>
                <a:latin typeface="Arial" charset="0"/>
              </a:defRPr>
            </a:lvl6pPr>
            <a:lvl7pPr marL="2971800" indent="-228600" eaLnBrk="0" fontAlgn="base" hangingPunct="0">
              <a:spcBef>
                <a:spcPct val="20000"/>
              </a:spcBef>
              <a:spcAft>
                <a:spcPct val="0"/>
              </a:spcAft>
              <a:buChar char="»"/>
              <a:defRPr sz="1600">
                <a:solidFill>
                  <a:schemeClr val="tx1"/>
                </a:solidFill>
                <a:latin typeface="Arial" charset="0"/>
              </a:defRPr>
            </a:lvl7pPr>
            <a:lvl8pPr marL="3429000" indent="-228600" eaLnBrk="0" fontAlgn="base" hangingPunct="0">
              <a:spcBef>
                <a:spcPct val="20000"/>
              </a:spcBef>
              <a:spcAft>
                <a:spcPct val="0"/>
              </a:spcAft>
              <a:buChar char="»"/>
              <a:defRPr sz="1600">
                <a:solidFill>
                  <a:schemeClr val="tx1"/>
                </a:solidFill>
                <a:latin typeface="Arial" charset="0"/>
              </a:defRPr>
            </a:lvl8pPr>
            <a:lvl9pPr marL="3886200" indent="-228600" eaLnBrk="0" fontAlgn="base" hangingPunct="0">
              <a:spcBef>
                <a:spcPct val="20000"/>
              </a:spcBef>
              <a:spcAft>
                <a:spcPct val="0"/>
              </a:spcAft>
              <a:buChar char="»"/>
              <a:defRPr sz="1600">
                <a:solidFill>
                  <a:schemeClr val="tx1"/>
                </a:solidFill>
                <a:latin typeface="Arial" charset="0"/>
              </a:defRPr>
            </a:lvl9pPr>
          </a:lstStyle>
          <a:p>
            <a:pPr eaLnBrk="1" hangingPunct="1">
              <a:spcBef>
                <a:spcPct val="0"/>
              </a:spcBef>
              <a:buFontTx/>
              <a:buNone/>
            </a:pPr>
            <a:r>
              <a:rPr lang="en-GB" altLang="en-US" b="0" dirty="0" smtClean="0"/>
              <a:t>1. </a:t>
            </a:r>
            <a:r>
              <a:rPr lang="en-GB" altLang="en-US" dirty="0" smtClean="0"/>
              <a:t>C</a:t>
            </a:r>
            <a:r>
              <a:rPr lang="en-GB" altLang="en-US" dirty="0" smtClean="0">
                <a:latin typeface="+mn-lt"/>
                <a:cs typeface="Arial" panose="020B0604020202020204" pitchFamily="34" charset="0"/>
              </a:rPr>
              <a:t>o-production </a:t>
            </a:r>
            <a:r>
              <a:rPr lang="en-GB" altLang="en-US" b="0" dirty="0" smtClean="0">
                <a:latin typeface="+mn-lt"/>
                <a:cs typeface="Arial" panose="020B0604020202020204" pitchFamily="34" charset="0"/>
              </a:rPr>
              <a:t>with </a:t>
            </a:r>
            <a:r>
              <a:rPr lang="en-GB" altLang="en-US" b="0" dirty="0" smtClean="0"/>
              <a:t>children, young people and parents</a:t>
            </a:r>
            <a:endParaRPr lang="en-GB" altLang="en-US" b="0" dirty="0"/>
          </a:p>
        </p:txBody>
      </p:sp>
      <p:sp>
        <p:nvSpPr>
          <p:cNvPr id="6" name="TextBox 5"/>
          <p:cNvSpPr txBox="1">
            <a:spLocks noChangeArrowheads="1"/>
          </p:cNvSpPr>
          <p:nvPr/>
        </p:nvSpPr>
        <p:spPr bwMode="auto">
          <a:xfrm>
            <a:off x="3067964" y="1490732"/>
            <a:ext cx="3062287"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Wingdings" pitchFamily="2" charset="2"/>
              <a:buChar char="§"/>
              <a:defRPr sz="2000" b="1">
                <a:solidFill>
                  <a:schemeClr val="tx1"/>
                </a:solidFill>
                <a:latin typeface="Arial" charset="0"/>
              </a:defRPr>
            </a:lvl1pPr>
            <a:lvl2pPr marL="742950" indent="-285750" eaLnBrk="0" hangingPunct="0">
              <a:spcBef>
                <a:spcPct val="20000"/>
              </a:spcBef>
              <a:buChar char="–"/>
              <a:defRPr sz="2000">
                <a:solidFill>
                  <a:schemeClr val="tx1"/>
                </a:solidFill>
                <a:latin typeface="Arial" charset="0"/>
              </a:defRPr>
            </a:lvl2pPr>
            <a:lvl3pPr marL="1143000" indent="-228600" eaLnBrk="0" hangingPunct="0">
              <a:spcBef>
                <a:spcPct val="20000"/>
              </a:spcBef>
              <a:buChar char="•"/>
              <a:defRPr sz="2000">
                <a:solidFill>
                  <a:schemeClr val="tx1"/>
                </a:solidFill>
                <a:latin typeface="Arial" charset="0"/>
              </a:defRPr>
            </a:lvl3pPr>
            <a:lvl4pPr marL="1600200" indent="-228600" eaLnBrk="0" hangingPunct="0">
              <a:spcBef>
                <a:spcPct val="20000"/>
              </a:spcBef>
              <a:buChar char="–"/>
              <a:defRPr sz="1600">
                <a:solidFill>
                  <a:schemeClr val="tx1"/>
                </a:solidFill>
                <a:latin typeface="Arial" charset="0"/>
              </a:defRPr>
            </a:lvl4pPr>
            <a:lvl5pPr marL="2057400" indent="-228600" eaLnBrk="0" hangingPunct="0">
              <a:spcBef>
                <a:spcPct val="20000"/>
              </a:spcBef>
              <a:buChar char="»"/>
              <a:defRPr sz="1600">
                <a:solidFill>
                  <a:schemeClr val="tx1"/>
                </a:solidFill>
                <a:latin typeface="Arial" charset="0"/>
              </a:defRPr>
            </a:lvl5pPr>
            <a:lvl6pPr marL="2514600" indent="-228600" eaLnBrk="0" fontAlgn="base" hangingPunct="0">
              <a:spcBef>
                <a:spcPct val="20000"/>
              </a:spcBef>
              <a:spcAft>
                <a:spcPct val="0"/>
              </a:spcAft>
              <a:buChar char="»"/>
              <a:defRPr sz="1600">
                <a:solidFill>
                  <a:schemeClr val="tx1"/>
                </a:solidFill>
                <a:latin typeface="Arial" charset="0"/>
              </a:defRPr>
            </a:lvl6pPr>
            <a:lvl7pPr marL="2971800" indent="-228600" eaLnBrk="0" fontAlgn="base" hangingPunct="0">
              <a:spcBef>
                <a:spcPct val="20000"/>
              </a:spcBef>
              <a:spcAft>
                <a:spcPct val="0"/>
              </a:spcAft>
              <a:buChar char="»"/>
              <a:defRPr sz="1600">
                <a:solidFill>
                  <a:schemeClr val="tx1"/>
                </a:solidFill>
                <a:latin typeface="Arial" charset="0"/>
              </a:defRPr>
            </a:lvl7pPr>
            <a:lvl8pPr marL="3429000" indent="-228600" eaLnBrk="0" fontAlgn="base" hangingPunct="0">
              <a:spcBef>
                <a:spcPct val="20000"/>
              </a:spcBef>
              <a:spcAft>
                <a:spcPct val="0"/>
              </a:spcAft>
              <a:buChar char="»"/>
              <a:defRPr sz="1600">
                <a:solidFill>
                  <a:schemeClr val="tx1"/>
                </a:solidFill>
                <a:latin typeface="Arial" charset="0"/>
              </a:defRPr>
            </a:lvl8pPr>
            <a:lvl9pPr marL="3886200" indent="-228600" eaLnBrk="0" fontAlgn="base" hangingPunct="0">
              <a:spcBef>
                <a:spcPct val="20000"/>
              </a:spcBef>
              <a:spcAft>
                <a:spcPct val="0"/>
              </a:spcAft>
              <a:buChar char="»"/>
              <a:defRPr sz="1600">
                <a:solidFill>
                  <a:schemeClr val="tx1"/>
                </a:solidFill>
                <a:latin typeface="Arial" charset="0"/>
              </a:defRPr>
            </a:lvl9pPr>
          </a:lstStyle>
          <a:p>
            <a:pPr eaLnBrk="1" hangingPunct="1">
              <a:spcBef>
                <a:spcPct val="0"/>
              </a:spcBef>
              <a:buFontTx/>
              <a:buNone/>
            </a:pPr>
            <a:r>
              <a:rPr lang="en-US" altLang="en-US" b="0" dirty="0"/>
              <a:t>2. All </a:t>
            </a:r>
            <a:r>
              <a:rPr lang="en-US" altLang="en-US" b="0" dirty="0" smtClean="0"/>
              <a:t>parties meet their </a:t>
            </a:r>
            <a:r>
              <a:rPr lang="en-US" altLang="en-US" dirty="0" smtClean="0"/>
              <a:t>statutory </a:t>
            </a:r>
            <a:r>
              <a:rPr lang="en-GB" altLang="en-US" dirty="0" smtClean="0"/>
              <a:t>duties</a:t>
            </a:r>
            <a:endParaRPr lang="en-GB" altLang="en-US" dirty="0"/>
          </a:p>
        </p:txBody>
      </p:sp>
      <p:sp>
        <p:nvSpPr>
          <p:cNvPr id="7" name="TextBox 6"/>
          <p:cNvSpPr txBox="1">
            <a:spLocks noChangeArrowheads="1"/>
          </p:cNvSpPr>
          <p:nvPr/>
        </p:nvSpPr>
        <p:spPr bwMode="auto">
          <a:xfrm>
            <a:off x="5768893" y="2018251"/>
            <a:ext cx="3094038"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Wingdings" pitchFamily="2" charset="2"/>
              <a:buChar char="§"/>
              <a:defRPr sz="2000" b="1">
                <a:solidFill>
                  <a:schemeClr val="tx1"/>
                </a:solidFill>
                <a:latin typeface="Arial" charset="0"/>
              </a:defRPr>
            </a:lvl1pPr>
            <a:lvl2pPr marL="742950" indent="-285750" eaLnBrk="0" hangingPunct="0">
              <a:spcBef>
                <a:spcPct val="20000"/>
              </a:spcBef>
              <a:buChar char="–"/>
              <a:defRPr sz="2000">
                <a:solidFill>
                  <a:schemeClr val="tx1"/>
                </a:solidFill>
                <a:latin typeface="Arial" charset="0"/>
              </a:defRPr>
            </a:lvl2pPr>
            <a:lvl3pPr marL="1143000" indent="-228600" eaLnBrk="0" hangingPunct="0">
              <a:spcBef>
                <a:spcPct val="20000"/>
              </a:spcBef>
              <a:buChar char="•"/>
              <a:defRPr sz="2000">
                <a:solidFill>
                  <a:schemeClr val="tx1"/>
                </a:solidFill>
                <a:latin typeface="Arial" charset="0"/>
              </a:defRPr>
            </a:lvl3pPr>
            <a:lvl4pPr marL="1600200" indent="-228600" eaLnBrk="0" hangingPunct="0">
              <a:spcBef>
                <a:spcPct val="20000"/>
              </a:spcBef>
              <a:buChar char="–"/>
              <a:defRPr sz="1600">
                <a:solidFill>
                  <a:schemeClr val="tx1"/>
                </a:solidFill>
                <a:latin typeface="Arial" charset="0"/>
              </a:defRPr>
            </a:lvl4pPr>
            <a:lvl5pPr marL="2057400" indent="-228600" eaLnBrk="0" hangingPunct="0">
              <a:spcBef>
                <a:spcPct val="20000"/>
              </a:spcBef>
              <a:buChar char="»"/>
              <a:defRPr sz="1600">
                <a:solidFill>
                  <a:schemeClr val="tx1"/>
                </a:solidFill>
                <a:latin typeface="Arial" charset="0"/>
              </a:defRPr>
            </a:lvl5pPr>
            <a:lvl6pPr marL="2514600" indent="-228600" eaLnBrk="0" fontAlgn="base" hangingPunct="0">
              <a:spcBef>
                <a:spcPct val="20000"/>
              </a:spcBef>
              <a:spcAft>
                <a:spcPct val="0"/>
              </a:spcAft>
              <a:buChar char="»"/>
              <a:defRPr sz="1600">
                <a:solidFill>
                  <a:schemeClr val="tx1"/>
                </a:solidFill>
                <a:latin typeface="Arial" charset="0"/>
              </a:defRPr>
            </a:lvl6pPr>
            <a:lvl7pPr marL="2971800" indent="-228600" eaLnBrk="0" fontAlgn="base" hangingPunct="0">
              <a:spcBef>
                <a:spcPct val="20000"/>
              </a:spcBef>
              <a:spcAft>
                <a:spcPct val="0"/>
              </a:spcAft>
              <a:buChar char="»"/>
              <a:defRPr sz="1600">
                <a:solidFill>
                  <a:schemeClr val="tx1"/>
                </a:solidFill>
                <a:latin typeface="Arial" charset="0"/>
              </a:defRPr>
            </a:lvl7pPr>
            <a:lvl8pPr marL="3429000" indent="-228600" eaLnBrk="0" fontAlgn="base" hangingPunct="0">
              <a:spcBef>
                <a:spcPct val="20000"/>
              </a:spcBef>
              <a:spcAft>
                <a:spcPct val="0"/>
              </a:spcAft>
              <a:buChar char="»"/>
              <a:defRPr sz="1600">
                <a:solidFill>
                  <a:schemeClr val="tx1"/>
                </a:solidFill>
                <a:latin typeface="Arial" charset="0"/>
              </a:defRPr>
            </a:lvl8pPr>
            <a:lvl9pPr marL="3886200" indent="-228600" eaLnBrk="0" fontAlgn="base" hangingPunct="0">
              <a:spcBef>
                <a:spcPct val="20000"/>
              </a:spcBef>
              <a:spcAft>
                <a:spcPct val="0"/>
              </a:spcAft>
              <a:buChar char="»"/>
              <a:defRPr sz="1600">
                <a:solidFill>
                  <a:schemeClr val="tx1"/>
                </a:solidFill>
                <a:latin typeface="Arial" charset="0"/>
              </a:defRPr>
            </a:lvl9pPr>
          </a:lstStyle>
          <a:p>
            <a:pPr eaLnBrk="1" hangingPunct="1">
              <a:spcBef>
                <a:spcPct val="0"/>
              </a:spcBef>
              <a:buFontTx/>
              <a:buNone/>
            </a:pPr>
            <a:r>
              <a:rPr lang="en-GB" altLang="en-US" b="0" dirty="0"/>
              <a:t>3. </a:t>
            </a:r>
            <a:r>
              <a:rPr lang="en-GB" b="0" dirty="0">
                <a:cs typeface="Arial" panose="020B0604020202020204" pitchFamily="34" charset="0"/>
              </a:rPr>
              <a:t>Increased satisfaction with access to </a:t>
            </a:r>
            <a:r>
              <a:rPr lang="en-GB" dirty="0">
                <a:cs typeface="Arial" panose="020B0604020202020204" pitchFamily="34" charset="0"/>
              </a:rPr>
              <a:t>local services</a:t>
            </a:r>
            <a:endParaRPr lang="en-GB" altLang="en-US" dirty="0"/>
          </a:p>
        </p:txBody>
      </p:sp>
      <p:sp>
        <p:nvSpPr>
          <p:cNvPr id="8" name="TextBox 7"/>
          <p:cNvSpPr txBox="1">
            <a:spLocks noChangeArrowheads="1"/>
          </p:cNvSpPr>
          <p:nvPr/>
        </p:nvSpPr>
        <p:spPr bwMode="auto">
          <a:xfrm>
            <a:off x="6134474" y="3356992"/>
            <a:ext cx="2698750"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Wingdings" pitchFamily="2" charset="2"/>
              <a:buChar char="§"/>
              <a:defRPr sz="2000" b="1">
                <a:solidFill>
                  <a:schemeClr val="tx1"/>
                </a:solidFill>
                <a:latin typeface="Arial" charset="0"/>
              </a:defRPr>
            </a:lvl1pPr>
            <a:lvl2pPr marL="742950" indent="-285750" eaLnBrk="0" hangingPunct="0">
              <a:spcBef>
                <a:spcPct val="20000"/>
              </a:spcBef>
              <a:buChar char="–"/>
              <a:defRPr sz="2000">
                <a:solidFill>
                  <a:schemeClr val="tx1"/>
                </a:solidFill>
                <a:latin typeface="Arial" charset="0"/>
              </a:defRPr>
            </a:lvl2pPr>
            <a:lvl3pPr marL="1143000" indent="-228600" eaLnBrk="0" hangingPunct="0">
              <a:spcBef>
                <a:spcPct val="20000"/>
              </a:spcBef>
              <a:buChar char="•"/>
              <a:defRPr sz="2000">
                <a:solidFill>
                  <a:schemeClr val="tx1"/>
                </a:solidFill>
                <a:latin typeface="Arial" charset="0"/>
              </a:defRPr>
            </a:lvl3pPr>
            <a:lvl4pPr marL="1600200" indent="-228600" eaLnBrk="0" hangingPunct="0">
              <a:spcBef>
                <a:spcPct val="20000"/>
              </a:spcBef>
              <a:buChar char="–"/>
              <a:defRPr sz="1600">
                <a:solidFill>
                  <a:schemeClr val="tx1"/>
                </a:solidFill>
                <a:latin typeface="Arial" charset="0"/>
              </a:defRPr>
            </a:lvl4pPr>
            <a:lvl5pPr marL="2057400" indent="-228600" eaLnBrk="0" hangingPunct="0">
              <a:spcBef>
                <a:spcPct val="20000"/>
              </a:spcBef>
              <a:buChar char="»"/>
              <a:defRPr sz="1600">
                <a:solidFill>
                  <a:schemeClr val="tx1"/>
                </a:solidFill>
                <a:latin typeface="Arial" charset="0"/>
              </a:defRPr>
            </a:lvl5pPr>
            <a:lvl6pPr marL="2514600" indent="-228600" eaLnBrk="0" fontAlgn="base" hangingPunct="0">
              <a:spcBef>
                <a:spcPct val="20000"/>
              </a:spcBef>
              <a:spcAft>
                <a:spcPct val="0"/>
              </a:spcAft>
              <a:buChar char="»"/>
              <a:defRPr sz="1600">
                <a:solidFill>
                  <a:schemeClr val="tx1"/>
                </a:solidFill>
                <a:latin typeface="Arial" charset="0"/>
              </a:defRPr>
            </a:lvl6pPr>
            <a:lvl7pPr marL="2971800" indent="-228600" eaLnBrk="0" fontAlgn="base" hangingPunct="0">
              <a:spcBef>
                <a:spcPct val="20000"/>
              </a:spcBef>
              <a:spcAft>
                <a:spcPct val="0"/>
              </a:spcAft>
              <a:buChar char="»"/>
              <a:defRPr sz="1600">
                <a:solidFill>
                  <a:schemeClr val="tx1"/>
                </a:solidFill>
                <a:latin typeface="Arial" charset="0"/>
              </a:defRPr>
            </a:lvl7pPr>
            <a:lvl8pPr marL="3429000" indent="-228600" eaLnBrk="0" fontAlgn="base" hangingPunct="0">
              <a:spcBef>
                <a:spcPct val="20000"/>
              </a:spcBef>
              <a:spcAft>
                <a:spcPct val="0"/>
              </a:spcAft>
              <a:buChar char="»"/>
              <a:defRPr sz="1600">
                <a:solidFill>
                  <a:schemeClr val="tx1"/>
                </a:solidFill>
                <a:latin typeface="Arial" charset="0"/>
              </a:defRPr>
            </a:lvl8pPr>
            <a:lvl9pPr marL="3886200" indent="-228600" eaLnBrk="0" fontAlgn="base" hangingPunct="0">
              <a:spcBef>
                <a:spcPct val="20000"/>
              </a:spcBef>
              <a:spcAft>
                <a:spcPct val="0"/>
              </a:spcAft>
              <a:buChar char="»"/>
              <a:defRPr sz="1600">
                <a:solidFill>
                  <a:schemeClr val="tx1"/>
                </a:solidFill>
                <a:latin typeface="Arial" charset="0"/>
              </a:defRPr>
            </a:lvl9pPr>
          </a:lstStyle>
          <a:p>
            <a:pPr eaLnBrk="1" hangingPunct="1">
              <a:spcBef>
                <a:spcPct val="0"/>
              </a:spcBef>
              <a:buFontTx/>
              <a:buNone/>
            </a:pPr>
            <a:r>
              <a:rPr lang="en-GB" altLang="en-US" b="0" dirty="0"/>
              <a:t>4. </a:t>
            </a:r>
            <a:r>
              <a:rPr lang="en-GB" dirty="0">
                <a:cs typeface="Arial" panose="020B0604020202020204" pitchFamily="34" charset="0"/>
              </a:rPr>
              <a:t>Accurate and timely identification </a:t>
            </a:r>
            <a:r>
              <a:rPr lang="en-GB" b="0" dirty="0">
                <a:cs typeface="Arial" panose="020B0604020202020204" pitchFamily="34" charset="0"/>
              </a:rPr>
              <a:t>of </a:t>
            </a:r>
            <a:r>
              <a:rPr lang="en-GB" b="0" dirty="0" smtClean="0">
                <a:cs typeface="Arial" panose="020B0604020202020204" pitchFamily="34" charset="0"/>
              </a:rPr>
              <a:t>SEN </a:t>
            </a:r>
            <a:r>
              <a:rPr lang="en-GB" b="0" dirty="0">
                <a:cs typeface="Arial" panose="020B0604020202020204" pitchFamily="34" charset="0"/>
              </a:rPr>
              <a:t>and disability</a:t>
            </a:r>
            <a:endParaRPr lang="en-GB" altLang="en-US" dirty="0"/>
          </a:p>
        </p:txBody>
      </p:sp>
      <p:sp>
        <p:nvSpPr>
          <p:cNvPr id="10" name="TextBox 9"/>
          <p:cNvSpPr txBox="1">
            <a:spLocks noChangeArrowheads="1"/>
          </p:cNvSpPr>
          <p:nvPr/>
        </p:nvSpPr>
        <p:spPr bwMode="auto">
          <a:xfrm>
            <a:off x="5414936" y="4771410"/>
            <a:ext cx="3095625"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Wingdings" pitchFamily="2" charset="2"/>
              <a:buChar char="§"/>
              <a:defRPr sz="2000" b="1">
                <a:solidFill>
                  <a:schemeClr val="tx1"/>
                </a:solidFill>
                <a:latin typeface="Arial" charset="0"/>
              </a:defRPr>
            </a:lvl1pPr>
            <a:lvl2pPr marL="742950" indent="-285750" eaLnBrk="0" hangingPunct="0">
              <a:spcBef>
                <a:spcPct val="20000"/>
              </a:spcBef>
              <a:buChar char="–"/>
              <a:defRPr sz="2000">
                <a:solidFill>
                  <a:schemeClr val="tx1"/>
                </a:solidFill>
                <a:latin typeface="Arial" charset="0"/>
              </a:defRPr>
            </a:lvl2pPr>
            <a:lvl3pPr marL="1143000" indent="-228600" eaLnBrk="0" hangingPunct="0">
              <a:spcBef>
                <a:spcPct val="20000"/>
              </a:spcBef>
              <a:buChar char="•"/>
              <a:defRPr sz="2000">
                <a:solidFill>
                  <a:schemeClr val="tx1"/>
                </a:solidFill>
                <a:latin typeface="Arial" charset="0"/>
              </a:defRPr>
            </a:lvl3pPr>
            <a:lvl4pPr marL="1600200" indent="-228600" eaLnBrk="0" hangingPunct="0">
              <a:spcBef>
                <a:spcPct val="20000"/>
              </a:spcBef>
              <a:buChar char="–"/>
              <a:defRPr sz="1600">
                <a:solidFill>
                  <a:schemeClr val="tx1"/>
                </a:solidFill>
                <a:latin typeface="Arial" charset="0"/>
              </a:defRPr>
            </a:lvl4pPr>
            <a:lvl5pPr marL="2057400" indent="-228600" eaLnBrk="0" hangingPunct="0">
              <a:spcBef>
                <a:spcPct val="20000"/>
              </a:spcBef>
              <a:buChar char="»"/>
              <a:defRPr sz="1600">
                <a:solidFill>
                  <a:schemeClr val="tx1"/>
                </a:solidFill>
                <a:latin typeface="Arial" charset="0"/>
              </a:defRPr>
            </a:lvl5pPr>
            <a:lvl6pPr marL="2514600" indent="-228600" eaLnBrk="0" fontAlgn="base" hangingPunct="0">
              <a:spcBef>
                <a:spcPct val="20000"/>
              </a:spcBef>
              <a:spcAft>
                <a:spcPct val="0"/>
              </a:spcAft>
              <a:buChar char="»"/>
              <a:defRPr sz="1600">
                <a:solidFill>
                  <a:schemeClr val="tx1"/>
                </a:solidFill>
                <a:latin typeface="Arial" charset="0"/>
              </a:defRPr>
            </a:lvl6pPr>
            <a:lvl7pPr marL="2971800" indent="-228600" eaLnBrk="0" fontAlgn="base" hangingPunct="0">
              <a:spcBef>
                <a:spcPct val="20000"/>
              </a:spcBef>
              <a:spcAft>
                <a:spcPct val="0"/>
              </a:spcAft>
              <a:buChar char="»"/>
              <a:defRPr sz="1600">
                <a:solidFill>
                  <a:schemeClr val="tx1"/>
                </a:solidFill>
                <a:latin typeface="Arial" charset="0"/>
              </a:defRPr>
            </a:lvl7pPr>
            <a:lvl8pPr marL="3429000" indent="-228600" eaLnBrk="0" fontAlgn="base" hangingPunct="0">
              <a:spcBef>
                <a:spcPct val="20000"/>
              </a:spcBef>
              <a:spcAft>
                <a:spcPct val="0"/>
              </a:spcAft>
              <a:buChar char="»"/>
              <a:defRPr sz="1600">
                <a:solidFill>
                  <a:schemeClr val="tx1"/>
                </a:solidFill>
                <a:latin typeface="Arial" charset="0"/>
              </a:defRPr>
            </a:lvl8pPr>
            <a:lvl9pPr marL="3886200" indent="-228600" eaLnBrk="0" fontAlgn="base" hangingPunct="0">
              <a:spcBef>
                <a:spcPct val="20000"/>
              </a:spcBef>
              <a:spcAft>
                <a:spcPct val="0"/>
              </a:spcAft>
              <a:buChar char="»"/>
              <a:defRPr sz="1600">
                <a:solidFill>
                  <a:schemeClr val="tx1"/>
                </a:solidFill>
                <a:latin typeface="Arial" charset="0"/>
              </a:defRPr>
            </a:lvl9pPr>
          </a:lstStyle>
          <a:p>
            <a:pPr eaLnBrk="1" hangingPunct="1">
              <a:spcBef>
                <a:spcPct val="0"/>
              </a:spcBef>
              <a:buFontTx/>
              <a:buNone/>
            </a:pPr>
            <a:r>
              <a:rPr lang="en-GB" altLang="en-US" b="0" dirty="0">
                <a:cs typeface="Arial" charset="0"/>
              </a:rPr>
              <a:t>5. </a:t>
            </a:r>
            <a:r>
              <a:rPr lang="en-GB" altLang="en-US" dirty="0" smtClean="0">
                <a:cs typeface="Arial" charset="0"/>
              </a:rPr>
              <a:t>Improved attainment and narrowing of gap </a:t>
            </a:r>
            <a:r>
              <a:rPr lang="en-GB" altLang="en-US" b="0" dirty="0" smtClean="0">
                <a:cs typeface="Arial" charset="0"/>
              </a:rPr>
              <a:t>for CYP with SEND </a:t>
            </a:r>
            <a:endParaRPr lang="en-GB" altLang="en-US" b="0" dirty="0"/>
          </a:p>
        </p:txBody>
      </p:sp>
      <p:sp>
        <p:nvSpPr>
          <p:cNvPr id="11" name="TextBox 10"/>
          <p:cNvSpPr txBox="1">
            <a:spLocks noChangeArrowheads="1"/>
          </p:cNvSpPr>
          <p:nvPr/>
        </p:nvSpPr>
        <p:spPr bwMode="auto">
          <a:xfrm>
            <a:off x="2525686" y="5613616"/>
            <a:ext cx="2889250" cy="9848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Wingdings" pitchFamily="2" charset="2"/>
              <a:buChar char="§"/>
              <a:defRPr sz="2000" b="1">
                <a:solidFill>
                  <a:schemeClr val="tx1"/>
                </a:solidFill>
                <a:latin typeface="Arial" charset="0"/>
              </a:defRPr>
            </a:lvl1pPr>
            <a:lvl2pPr marL="742950" indent="-285750" eaLnBrk="0" hangingPunct="0">
              <a:spcBef>
                <a:spcPct val="20000"/>
              </a:spcBef>
              <a:buChar char="–"/>
              <a:defRPr sz="2000">
                <a:solidFill>
                  <a:schemeClr val="tx1"/>
                </a:solidFill>
                <a:latin typeface="Arial" charset="0"/>
              </a:defRPr>
            </a:lvl2pPr>
            <a:lvl3pPr marL="1143000" indent="-228600" eaLnBrk="0" hangingPunct="0">
              <a:spcBef>
                <a:spcPct val="20000"/>
              </a:spcBef>
              <a:buChar char="•"/>
              <a:defRPr sz="2000">
                <a:solidFill>
                  <a:schemeClr val="tx1"/>
                </a:solidFill>
                <a:latin typeface="Arial" charset="0"/>
              </a:defRPr>
            </a:lvl3pPr>
            <a:lvl4pPr marL="1600200" indent="-228600" eaLnBrk="0" hangingPunct="0">
              <a:spcBef>
                <a:spcPct val="20000"/>
              </a:spcBef>
              <a:buChar char="–"/>
              <a:defRPr sz="1600">
                <a:solidFill>
                  <a:schemeClr val="tx1"/>
                </a:solidFill>
                <a:latin typeface="Arial" charset="0"/>
              </a:defRPr>
            </a:lvl4pPr>
            <a:lvl5pPr marL="2057400" indent="-228600" eaLnBrk="0" hangingPunct="0">
              <a:spcBef>
                <a:spcPct val="20000"/>
              </a:spcBef>
              <a:buChar char="»"/>
              <a:defRPr sz="1600">
                <a:solidFill>
                  <a:schemeClr val="tx1"/>
                </a:solidFill>
                <a:latin typeface="Arial" charset="0"/>
              </a:defRPr>
            </a:lvl5pPr>
            <a:lvl6pPr marL="2514600" indent="-228600" eaLnBrk="0" fontAlgn="base" hangingPunct="0">
              <a:spcBef>
                <a:spcPct val="20000"/>
              </a:spcBef>
              <a:spcAft>
                <a:spcPct val="0"/>
              </a:spcAft>
              <a:buChar char="»"/>
              <a:defRPr sz="1600">
                <a:solidFill>
                  <a:schemeClr val="tx1"/>
                </a:solidFill>
                <a:latin typeface="Arial" charset="0"/>
              </a:defRPr>
            </a:lvl6pPr>
            <a:lvl7pPr marL="2971800" indent="-228600" eaLnBrk="0" fontAlgn="base" hangingPunct="0">
              <a:spcBef>
                <a:spcPct val="20000"/>
              </a:spcBef>
              <a:spcAft>
                <a:spcPct val="0"/>
              </a:spcAft>
              <a:buChar char="»"/>
              <a:defRPr sz="1600">
                <a:solidFill>
                  <a:schemeClr val="tx1"/>
                </a:solidFill>
                <a:latin typeface="Arial" charset="0"/>
              </a:defRPr>
            </a:lvl7pPr>
            <a:lvl8pPr marL="3429000" indent="-228600" eaLnBrk="0" fontAlgn="base" hangingPunct="0">
              <a:spcBef>
                <a:spcPct val="20000"/>
              </a:spcBef>
              <a:spcAft>
                <a:spcPct val="0"/>
              </a:spcAft>
              <a:buChar char="»"/>
              <a:defRPr sz="1600">
                <a:solidFill>
                  <a:schemeClr val="tx1"/>
                </a:solidFill>
                <a:latin typeface="Arial" charset="0"/>
              </a:defRPr>
            </a:lvl8pPr>
            <a:lvl9pPr marL="3886200" indent="-228600" eaLnBrk="0" fontAlgn="base" hangingPunct="0">
              <a:spcBef>
                <a:spcPct val="20000"/>
              </a:spcBef>
              <a:spcAft>
                <a:spcPct val="0"/>
              </a:spcAft>
              <a:buChar char="»"/>
              <a:defRPr sz="1600">
                <a:solidFill>
                  <a:schemeClr val="tx1"/>
                </a:solidFill>
                <a:latin typeface="Arial" charset="0"/>
              </a:defRPr>
            </a:lvl9pPr>
          </a:lstStyle>
          <a:p>
            <a:pPr eaLnBrk="1" hangingPunct="1">
              <a:spcBef>
                <a:spcPct val="0"/>
              </a:spcBef>
              <a:buFontTx/>
              <a:buNone/>
            </a:pPr>
            <a:r>
              <a:rPr lang="en-GB" altLang="en-US" b="0" dirty="0"/>
              <a:t>6</a:t>
            </a:r>
            <a:r>
              <a:rPr lang="en-GB" altLang="en-US" b="0" dirty="0" smtClean="0"/>
              <a:t>. Strong focus on those at </a:t>
            </a:r>
            <a:r>
              <a:rPr lang="en-GB" altLang="en-US" dirty="0" smtClean="0"/>
              <a:t>SEN Support </a:t>
            </a:r>
            <a:endParaRPr lang="en-GB" altLang="en-US" dirty="0"/>
          </a:p>
          <a:p>
            <a:pPr eaLnBrk="1" hangingPunct="1">
              <a:spcBef>
                <a:spcPct val="0"/>
              </a:spcBef>
              <a:buFontTx/>
              <a:buNone/>
            </a:pPr>
            <a:endParaRPr lang="en-GB" altLang="en-US" sz="1800" b="0" dirty="0"/>
          </a:p>
        </p:txBody>
      </p:sp>
      <p:sp>
        <p:nvSpPr>
          <p:cNvPr id="12" name="TextBox 11"/>
          <p:cNvSpPr txBox="1">
            <a:spLocks noChangeArrowheads="1"/>
          </p:cNvSpPr>
          <p:nvPr/>
        </p:nvSpPr>
        <p:spPr bwMode="auto">
          <a:xfrm>
            <a:off x="479245" y="4295727"/>
            <a:ext cx="3096344" cy="13234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Wingdings" pitchFamily="2" charset="2"/>
              <a:buChar char="§"/>
              <a:defRPr sz="2000" b="1">
                <a:solidFill>
                  <a:schemeClr val="tx1"/>
                </a:solidFill>
                <a:latin typeface="Arial" charset="0"/>
              </a:defRPr>
            </a:lvl1pPr>
            <a:lvl2pPr marL="742950" indent="-285750" eaLnBrk="0" hangingPunct="0">
              <a:spcBef>
                <a:spcPct val="20000"/>
              </a:spcBef>
              <a:buChar char="–"/>
              <a:defRPr sz="2000">
                <a:solidFill>
                  <a:schemeClr val="tx1"/>
                </a:solidFill>
                <a:latin typeface="Arial" charset="0"/>
              </a:defRPr>
            </a:lvl2pPr>
            <a:lvl3pPr marL="1143000" indent="-228600" eaLnBrk="0" hangingPunct="0">
              <a:spcBef>
                <a:spcPct val="20000"/>
              </a:spcBef>
              <a:buChar char="•"/>
              <a:defRPr sz="2000">
                <a:solidFill>
                  <a:schemeClr val="tx1"/>
                </a:solidFill>
                <a:latin typeface="Arial" charset="0"/>
              </a:defRPr>
            </a:lvl3pPr>
            <a:lvl4pPr marL="1600200" indent="-228600" eaLnBrk="0" hangingPunct="0">
              <a:spcBef>
                <a:spcPct val="20000"/>
              </a:spcBef>
              <a:buChar char="–"/>
              <a:defRPr sz="1600">
                <a:solidFill>
                  <a:schemeClr val="tx1"/>
                </a:solidFill>
                <a:latin typeface="Arial" charset="0"/>
              </a:defRPr>
            </a:lvl4pPr>
            <a:lvl5pPr marL="2057400" indent="-228600" eaLnBrk="0" hangingPunct="0">
              <a:spcBef>
                <a:spcPct val="20000"/>
              </a:spcBef>
              <a:buChar char="»"/>
              <a:defRPr sz="1600">
                <a:solidFill>
                  <a:schemeClr val="tx1"/>
                </a:solidFill>
                <a:latin typeface="Arial" charset="0"/>
              </a:defRPr>
            </a:lvl5pPr>
            <a:lvl6pPr marL="2514600" indent="-228600" eaLnBrk="0" fontAlgn="base" hangingPunct="0">
              <a:spcBef>
                <a:spcPct val="20000"/>
              </a:spcBef>
              <a:spcAft>
                <a:spcPct val="0"/>
              </a:spcAft>
              <a:buChar char="»"/>
              <a:defRPr sz="1600">
                <a:solidFill>
                  <a:schemeClr val="tx1"/>
                </a:solidFill>
                <a:latin typeface="Arial" charset="0"/>
              </a:defRPr>
            </a:lvl6pPr>
            <a:lvl7pPr marL="2971800" indent="-228600" eaLnBrk="0" fontAlgn="base" hangingPunct="0">
              <a:spcBef>
                <a:spcPct val="20000"/>
              </a:spcBef>
              <a:spcAft>
                <a:spcPct val="0"/>
              </a:spcAft>
              <a:buChar char="»"/>
              <a:defRPr sz="1600">
                <a:solidFill>
                  <a:schemeClr val="tx1"/>
                </a:solidFill>
                <a:latin typeface="Arial" charset="0"/>
              </a:defRPr>
            </a:lvl7pPr>
            <a:lvl8pPr marL="3429000" indent="-228600" eaLnBrk="0" fontAlgn="base" hangingPunct="0">
              <a:spcBef>
                <a:spcPct val="20000"/>
              </a:spcBef>
              <a:spcAft>
                <a:spcPct val="0"/>
              </a:spcAft>
              <a:buChar char="»"/>
              <a:defRPr sz="1600">
                <a:solidFill>
                  <a:schemeClr val="tx1"/>
                </a:solidFill>
                <a:latin typeface="Arial" charset="0"/>
              </a:defRPr>
            </a:lvl8pPr>
            <a:lvl9pPr marL="3886200" indent="-228600" eaLnBrk="0" fontAlgn="base" hangingPunct="0">
              <a:spcBef>
                <a:spcPct val="20000"/>
              </a:spcBef>
              <a:spcAft>
                <a:spcPct val="0"/>
              </a:spcAft>
              <a:buChar char="»"/>
              <a:defRPr sz="1600">
                <a:solidFill>
                  <a:schemeClr val="tx1"/>
                </a:solidFill>
                <a:latin typeface="Arial" charset="0"/>
              </a:defRPr>
            </a:lvl9pPr>
          </a:lstStyle>
          <a:p>
            <a:pPr eaLnBrk="1" hangingPunct="1">
              <a:spcBef>
                <a:spcPct val="0"/>
              </a:spcBef>
              <a:buNone/>
            </a:pPr>
            <a:r>
              <a:rPr lang="en-GB" altLang="en-US" b="0" dirty="0"/>
              <a:t>7. </a:t>
            </a:r>
            <a:r>
              <a:rPr lang="en-GB" b="0" dirty="0">
                <a:cs typeface="Arial" panose="020B0604020202020204" pitchFamily="34" charset="0"/>
              </a:rPr>
              <a:t>More YP </a:t>
            </a:r>
            <a:r>
              <a:rPr lang="en-GB" b="0" dirty="0" smtClean="0">
                <a:cs typeface="Arial" panose="020B0604020202020204" pitchFamily="34" charset="0"/>
              </a:rPr>
              <a:t>go </a:t>
            </a:r>
            <a:r>
              <a:rPr lang="en-GB" b="0" dirty="0">
                <a:cs typeface="Arial" panose="020B0604020202020204" pitchFamily="34" charset="0"/>
              </a:rPr>
              <a:t>on to </a:t>
            </a:r>
            <a:r>
              <a:rPr lang="en-GB" dirty="0">
                <a:cs typeface="Arial" panose="020B0604020202020204" pitchFamily="34" charset="0"/>
              </a:rPr>
              <a:t>post-16 education, training &amp; employment</a:t>
            </a:r>
          </a:p>
          <a:p>
            <a:pPr eaLnBrk="1" hangingPunct="1">
              <a:spcBef>
                <a:spcPct val="0"/>
              </a:spcBef>
              <a:buFontTx/>
              <a:buNone/>
            </a:pPr>
            <a:endParaRPr lang="en-GB" altLang="en-US" b="0" dirty="0"/>
          </a:p>
        </p:txBody>
      </p:sp>
      <p:pic>
        <p:nvPicPr>
          <p:cNvPr id="13"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035897" y="2230965"/>
            <a:ext cx="2379039" cy="272648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4" name="TextBox 13"/>
          <p:cNvSpPr txBox="1">
            <a:spLocks noChangeArrowheads="1"/>
          </p:cNvSpPr>
          <p:nvPr/>
        </p:nvSpPr>
        <p:spPr bwMode="auto">
          <a:xfrm>
            <a:off x="409807" y="3212976"/>
            <a:ext cx="3096344"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Wingdings" pitchFamily="2" charset="2"/>
              <a:buChar char="§"/>
              <a:defRPr sz="2000" b="1">
                <a:solidFill>
                  <a:schemeClr val="tx1"/>
                </a:solidFill>
                <a:latin typeface="Arial" charset="0"/>
              </a:defRPr>
            </a:lvl1pPr>
            <a:lvl2pPr marL="742950" indent="-285750" eaLnBrk="0" hangingPunct="0">
              <a:spcBef>
                <a:spcPct val="20000"/>
              </a:spcBef>
              <a:buChar char="–"/>
              <a:defRPr sz="2000">
                <a:solidFill>
                  <a:schemeClr val="tx1"/>
                </a:solidFill>
                <a:latin typeface="Arial" charset="0"/>
              </a:defRPr>
            </a:lvl2pPr>
            <a:lvl3pPr marL="1143000" indent="-228600" eaLnBrk="0" hangingPunct="0">
              <a:spcBef>
                <a:spcPct val="20000"/>
              </a:spcBef>
              <a:buChar char="•"/>
              <a:defRPr sz="2000">
                <a:solidFill>
                  <a:schemeClr val="tx1"/>
                </a:solidFill>
                <a:latin typeface="Arial" charset="0"/>
              </a:defRPr>
            </a:lvl3pPr>
            <a:lvl4pPr marL="1600200" indent="-228600" eaLnBrk="0" hangingPunct="0">
              <a:spcBef>
                <a:spcPct val="20000"/>
              </a:spcBef>
              <a:buChar char="–"/>
              <a:defRPr sz="1600">
                <a:solidFill>
                  <a:schemeClr val="tx1"/>
                </a:solidFill>
                <a:latin typeface="Arial" charset="0"/>
              </a:defRPr>
            </a:lvl4pPr>
            <a:lvl5pPr marL="2057400" indent="-228600" eaLnBrk="0" hangingPunct="0">
              <a:spcBef>
                <a:spcPct val="20000"/>
              </a:spcBef>
              <a:buChar char="»"/>
              <a:defRPr sz="1600">
                <a:solidFill>
                  <a:schemeClr val="tx1"/>
                </a:solidFill>
                <a:latin typeface="Arial" charset="0"/>
              </a:defRPr>
            </a:lvl5pPr>
            <a:lvl6pPr marL="2514600" indent="-228600" eaLnBrk="0" fontAlgn="base" hangingPunct="0">
              <a:spcBef>
                <a:spcPct val="20000"/>
              </a:spcBef>
              <a:spcAft>
                <a:spcPct val="0"/>
              </a:spcAft>
              <a:buChar char="»"/>
              <a:defRPr sz="1600">
                <a:solidFill>
                  <a:schemeClr val="tx1"/>
                </a:solidFill>
                <a:latin typeface="Arial" charset="0"/>
              </a:defRPr>
            </a:lvl6pPr>
            <a:lvl7pPr marL="2971800" indent="-228600" eaLnBrk="0" fontAlgn="base" hangingPunct="0">
              <a:spcBef>
                <a:spcPct val="20000"/>
              </a:spcBef>
              <a:spcAft>
                <a:spcPct val="0"/>
              </a:spcAft>
              <a:buChar char="»"/>
              <a:defRPr sz="1600">
                <a:solidFill>
                  <a:schemeClr val="tx1"/>
                </a:solidFill>
                <a:latin typeface="Arial" charset="0"/>
              </a:defRPr>
            </a:lvl7pPr>
            <a:lvl8pPr marL="3429000" indent="-228600" eaLnBrk="0" fontAlgn="base" hangingPunct="0">
              <a:spcBef>
                <a:spcPct val="20000"/>
              </a:spcBef>
              <a:spcAft>
                <a:spcPct val="0"/>
              </a:spcAft>
              <a:buChar char="»"/>
              <a:defRPr sz="1600">
                <a:solidFill>
                  <a:schemeClr val="tx1"/>
                </a:solidFill>
                <a:latin typeface="Arial" charset="0"/>
              </a:defRPr>
            </a:lvl8pPr>
            <a:lvl9pPr marL="3886200" indent="-228600" eaLnBrk="0" fontAlgn="base" hangingPunct="0">
              <a:spcBef>
                <a:spcPct val="20000"/>
              </a:spcBef>
              <a:spcAft>
                <a:spcPct val="0"/>
              </a:spcAft>
              <a:buChar char="»"/>
              <a:defRPr sz="1600">
                <a:solidFill>
                  <a:schemeClr val="tx1"/>
                </a:solidFill>
                <a:latin typeface="Arial" charset="0"/>
              </a:defRPr>
            </a:lvl9pPr>
          </a:lstStyle>
          <a:p>
            <a:pPr eaLnBrk="1" hangingPunct="1">
              <a:spcBef>
                <a:spcPct val="0"/>
              </a:spcBef>
              <a:buNone/>
            </a:pPr>
            <a:r>
              <a:rPr lang="en-GB" altLang="en-US" b="0" dirty="0" smtClean="0"/>
              <a:t>8. Improved </a:t>
            </a:r>
            <a:r>
              <a:rPr lang="en-GB" altLang="en-US" dirty="0" smtClean="0"/>
              <a:t>parental confidence</a:t>
            </a:r>
            <a:endParaRPr lang="en-GB" dirty="0">
              <a:cs typeface="Arial" panose="020B0604020202020204" pitchFamily="34" charset="0"/>
            </a:endParaRPr>
          </a:p>
          <a:p>
            <a:pPr eaLnBrk="1" hangingPunct="1">
              <a:spcBef>
                <a:spcPct val="0"/>
              </a:spcBef>
              <a:buFontTx/>
              <a:buNone/>
            </a:pPr>
            <a:endParaRPr lang="en-GB" altLang="en-US" b="0" dirty="0"/>
          </a:p>
        </p:txBody>
      </p:sp>
    </p:spTree>
    <p:extLst>
      <p:ext uri="{BB962C8B-B14F-4D97-AF65-F5344CB8AC3E}">
        <p14:creationId xmlns:p14="http://schemas.microsoft.com/office/powerpoint/2010/main" val="574579243"/>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7"/>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8"/>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0"/>
                                        </p:tgtEl>
                                        <p:attrNameLst>
                                          <p:attrName>style.visibility</p:attrName>
                                        </p:attrNameLst>
                                      </p:cBhvr>
                                      <p:to>
                                        <p:strVal val="visible"/>
                                      </p:to>
                                    </p:set>
                                  </p:childTnLst>
                                </p:cTn>
                              </p:par>
                            </p:childTnLst>
                          </p:cTn>
                        </p:par>
                      </p:childTnLst>
                    </p:cTn>
                  </p:par>
                  <p:par>
                    <p:cTn id="23" fill="hold" nodeType="clickPar">
                      <p:stCondLst>
                        <p:cond delay="indefinite"/>
                      </p:stCondLst>
                      <p:childTnLst>
                        <p:par>
                          <p:cTn id="24" fill="hold" nodeType="withGroup">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11"/>
                                        </p:tgtEl>
                                        <p:attrNameLst>
                                          <p:attrName>style.visibility</p:attrName>
                                        </p:attrNameLst>
                                      </p:cBhvr>
                                      <p:to>
                                        <p:strVal val="visible"/>
                                      </p:to>
                                    </p:set>
                                  </p:childTnLst>
                                </p:cTn>
                              </p:par>
                            </p:childTnLst>
                          </p:cTn>
                        </p:par>
                      </p:childTnLst>
                    </p:cTn>
                  </p:par>
                  <p:par>
                    <p:cTn id="27" fill="hold" nodeType="clickPar">
                      <p:stCondLst>
                        <p:cond delay="indefinite"/>
                      </p:stCondLst>
                      <p:childTnLst>
                        <p:par>
                          <p:cTn id="28" fill="hold" nodeType="withGroup">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12"/>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1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7" grpId="0"/>
      <p:bldP spid="8" grpId="0"/>
      <p:bldP spid="10" grpId="0"/>
      <p:bldP spid="11" grpId="0"/>
      <p:bldP spid="12" grpId="0"/>
      <p:bldP spid="14"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611560" y="1268760"/>
            <a:ext cx="8136904" cy="1446550"/>
          </a:xfrm>
          <a:prstGeom prst="rect">
            <a:avLst/>
          </a:prstGeom>
        </p:spPr>
        <p:txBody>
          <a:bodyPr wrap="square">
            <a:spAutoFit/>
          </a:bodyPr>
          <a:lstStyle/>
          <a:p>
            <a:pPr hangingPunct="0"/>
            <a:endParaRPr lang="en-GB" sz="2200" dirty="0" smtClean="0">
              <a:latin typeface="Arial" panose="020B0604020202020204" pitchFamily="34" charset="0"/>
              <a:cs typeface="Arial" panose="020B0604020202020204" pitchFamily="34" charset="0"/>
            </a:endParaRPr>
          </a:p>
          <a:p>
            <a:pPr hangingPunct="0"/>
            <a:endParaRPr lang="en-GB" sz="2200" dirty="0">
              <a:latin typeface="Arial" panose="020B0604020202020204" pitchFamily="34" charset="0"/>
              <a:cs typeface="Arial" panose="020B0604020202020204" pitchFamily="34" charset="0"/>
            </a:endParaRPr>
          </a:p>
          <a:p>
            <a:pPr hangingPunct="0"/>
            <a:endParaRPr lang="en-GB" sz="2200" dirty="0">
              <a:latin typeface="Arial" panose="020B0604020202020204" pitchFamily="34" charset="0"/>
              <a:cs typeface="Arial" panose="020B0604020202020204" pitchFamily="34" charset="0"/>
            </a:endParaRPr>
          </a:p>
          <a:p>
            <a:pPr marL="214313" indent="-214313">
              <a:buFont typeface="Arial" panose="020B0604020202020204" pitchFamily="34" charset="0"/>
              <a:buChar char="•"/>
            </a:pPr>
            <a:endParaRPr lang="en-GB" sz="2200" dirty="0">
              <a:latin typeface="Arial" panose="020B0604020202020204" pitchFamily="34" charset="0"/>
              <a:cs typeface="Arial" panose="020B0604020202020204" pitchFamily="34" charset="0"/>
            </a:endParaRPr>
          </a:p>
        </p:txBody>
      </p:sp>
      <p:sp>
        <p:nvSpPr>
          <p:cNvPr id="3" name="Title 1"/>
          <p:cNvSpPr txBox="1">
            <a:spLocks/>
          </p:cNvSpPr>
          <p:nvPr/>
        </p:nvSpPr>
        <p:spPr>
          <a:xfrm>
            <a:off x="539552" y="476672"/>
            <a:ext cx="6976040" cy="583574"/>
          </a:xfrm>
          <a:prstGeom prst="rect">
            <a:avLst/>
          </a:prstGeom>
        </p:spPr>
        <p:txBody>
          <a:bodyP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endParaRPr lang="en-GB" sz="2700" dirty="0">
              <a:solidFill>
                <a:schemeClr val="accent1">
                  <a:lumMod val="50000"/>
                </a:schemeClr>
              </a:solidFill>
              <a:latin typeface="Arial" panose="020B0604020202020204" pitchFamily="34" charset="0"/>
              <a:cs typeface="Arial" panose="020B0604020202020204" pitchFamily="34" charset="0"/>
            </a:endParaRPr>
          </a:p>
        </p:txBody>
      </p:sp>
      <p:sp>
        <p:nvSpPr>
          <p:cNvPr id="4" name="Rectangle 3"/>
          <p:cNvSpPr/>
          <p:nvPr/>
        </p:nvSpPr>
        <p:spPr>
          <a:xfrm>
            <a:off x="623045" y="260648"/>
            <a:ext cx="7943224" cy="4247317"/>
          </a:xfrm>
          <a:prstGeom prst="rect">
            <a:avLst/>
          </a:prstGeom>
        </p:spPr>
        <p:txBody>
          <a:bodyPr wrap="square">
            <a:spAutoFit/>
          </a:bodyPr>
          <a:lstStyle/>
          <a:p>
            <a:pPr marL="457200" indent="-457200">
              <a:buAutoNum type="arabicPeriod"/>
            </a:pPr>
            <a:r>
              <a:rPr lang="en-GB" altLang="en-US" sz="2400" b="1" dirty="0" smtClean="0">
                <a:solidFill>
                  <a:schemeClr val="accent1">
                    <a:lumMod val="50000"/>
                  </a:schemeClr>
                </a:solidFill>
              </a:rPr>
              <a:t>C</a:t>
            </a:r>
            <a:r>
              <a:rPr lang="en-GB" altLang="en-US" sz="2400" b="1" dirty="0" smtClean="0">
                <a:solidFill>
                  <a:schemeClr val="accent1">
                    <a:lumMod val="50000"/>
                  </a:schemeClr>
                </a:solidFill>
                <a:cs typeface="Arial" panose="020B0604020202020204" pitchFamily="34" charset="0"/>
              </a:rPr>
              <a:t>o-production</a:t>
            </a:r>
            <a:r>
              <a:rPr lang="en-GB" altLang="en-US" sz="2400" dirty="0" smtClean="0">
                <a:solidFill>
                  <a:schemeClr val="accent1">
                    <a:lumMod val="50000"/>
                  </a:schemeClr>
                </a:solidFill>
                <a:cs typeface="Arial" panose="020B0604020202020204" pitchFamily="34" charset="0"/>
              </a:rPr>
              <a:t> </a:t>
            </a:r>
            <a:r>
              <a:rPr lang="en-GB" altLang="en-US" sz="2400" dirty="0">
                <a:solidFill>
                  <a:schemeClr val="accent1">
                    <a:lumMod val="50000"/>
                  </a:schemeClr>
                </a:solidFill>
                <a:cs typeface="Arial" panose="020B0604020202020204" pitchFamily="34" charset="0"/>
              </a:rPr>
              <a:t>with </a:t>
            </a:r>
            <a:r>
              <a:rPr lang="en-GB" altLang="en-US" sz="2400" dirty="0">
                <a:solidFill>
                  <a:schemeClr val="accent1">
                    <a:lumMod val="50000"/>
                  </a:schemeClr>
                </a:solidFill>
              </a:rPr>
              <a:t>children, young people and </a:t>
            </a:r>
            <a:r>
              <a:rPr lang="en-GB" altLang="en-US" sz="2400" dirty="0" smtClean="0">
                <a:solidFill>
                  <a:schemeClr val="accent1">
                    <a:lumMod val="50000"/>
                  </a:schemeClr>
                </a:solidFill>
              </a:rPr>
              <a:t>parents– </a:t>
            </a:r>
          </a:p>
          <a:p>
            <a:pPr marL="457200" indent="-457200">
              <a:buAutoNum type="arabicPeriod"/>
            </a:pPr>
            <a:endParaRPr lang="en-GB" sz="2400" dirty="0">
              <a:solidFill>
                <a:schemeClr val="accent1">
                  <a:lumMod val="50000"/>
                </a:schemeClr>
              </a:solidFill>
            </a:endParaRPr>
          </a:p>
          <a:p>
            <a:pPr marL="342900" indent="-342900">
              <a:buFont typeface="Arial" panose="020B0604020202020204" pitchFamily="34" charset="0"/>
              <a:buChar char="•"/>
            </a:pPr>
            <a:r>
              <a:rPr lang="en-GB" sz="2000" b="1" dirty="0"/>
              <a:t>Peterborough </a:t>
            </a:r>
            <a:r>
              <a:rPr lang="en-GB" sz="2000" dirty="0"/>
              <a:t>- The co-production of plans and services is well established. Children, young people, parents, carers and professionals work well together to improve the quality and range of services</a:t>
            </a:r>
            <a:r>
              <a:rPr lang="en-GB" sz="2000" dirty="0" smtClean="0"/>
              <a:t>. The </a:t>
            </a:r>
            <a:r>
              <a:rPr lang="en-GB" sz="2000" dirty="0"/>
              <a:t>‘Big Youth Shout Out’ programme successfully puts </a:t>
            </a:r>
            <a:r>
              <a:rPr lang="en-GB" sz="2000" dirty="0" smtClean="0"/>
              <a:t>CYP at </a:t>
            </a:r>
            <a:r>
              <a:rPr lang="en-GB" sz="2000" dirty="0"/>
              <a:t>the heart of developments</a:t>
            </a:r>
            <a:r>
              <a:rPr lang="en-GB" sz="2000" dirty="0" smtClean="0"/>
              <a:t>.</a:t>
            </a:r>
          </a:p>
          <a:p>
            <a:pPr marL="342900" indent="-342900">
              <a:buFont typeface="Arial" panose="020B0604020202020204" pitchFamily="34" charset="0"/>
              <a:buChar char="•"/>
            </a:pPr>
            <a:r>
              <a:rPr lang="en-GB" sz="2000" b="1" dirty="0"/>
              <a:t>Blackburn with Darwen </a:t>
            </a:r>
            <a:r>
              <a:rPr lang="en-GB" sz="2000" dirty="0"/>
              <a:t>- Stakeholders from across the local area, including children, young people and parents and carers, are well represented and their voices are listened to</a:t>
            </a:r>
          </a:p>
          <a:p>
            <a:pPr marL="342900" indent="-342900">
              <a:buFont typeface="Arial" panose="020B0604020202020204" pitchFamily="34" charset="0"/>
              <a:buChar char="•"/>
            </a:pPr>
            <a:endParaRPr lang="en-GB" sz="2000" dirty="0" smtClean="0"/>
          </a:p>
          <a:p>
            <a:endParaRPr lang="en-GB" dirty="0"/>
          </a:p>
        </p:txBody>
      </p:sp>
      <p:sp>
        <p:nvSpPr>
          <p:cNvPr id="5" name="TextBox 4"/>
          <p:cNvSpPr txBox="1">
            <a:spLocks noChangeArrowheads="1"/>
          </p:cNvSpPr>
          <p:nvPr/>
        </p:nvSpPr>
        <p:spPr bwMode="auto">
          <a:xfrm>
            <a:off x="631576" y="4152028"/>
            <a:ext cx="8173221" cy="144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Wingdings" pitchFamily="2" charset="2"/>
              <a:buChar char="§"/>
              <a:defRPr sz="2000" b="1">
                <a:solidFill>
                  <a:schemeClr val="tx1"/>
                </a:solidFill>
                <a:latin typeface="Arial" charset="0"/>
              </a:defRPr>
            </a:lvl1pPr>
            <a:lvl2pPr marL="742950" indent="-285750" eaLnBrk="0" hangingPunct="0">
              <a:spcBef>
                <a:spcPct val="20000"/>
              </a:spcBef>
              <a:buChar char="–"/>
              <a:defRPr sz="2000">
                <a:solidFill>
                  <a:schemeClr val="tx1"/>
                </a:solidFill>
                <a:latin typeface="Arial" charset="0"/>
              </a:defRPr>
            </a:lvl2pPr>
            <a:lvl3pPr marL="1143000" indent="-228600" eaLnBrk="0" hangingPunct="0">
              <a:spcBef>
                <a:spcPct val="20000"/>
              </a:spcBef>
              <a:buChar char="•"/>
              <a:defRPr sz="2000">
                <a:solidFill>
                  <a:schemeClr val="tx1"/>
                </a:solidFill>
                <a:latin typeface="Arial" charset="0"/>
              </a:defRPr>
            </a:lvl3pPr>
            <a:lvl4pPr marL="1600200" indent="-228600" eaLnBrk="0" hangingPunct="0">
              <a:spcBef>
                <a:spcPct val="20000"/>
              </a:spcBef>
              <a:buChar char="–"/>
              <a:defRPr sz="1600">
                <a:solidFill>
                  <a:schemeClr val="tx1"/>
                </a:solidFill>
                <a:latin typeface="Arial" charset="0"/>
              </a:defRPr>
            </a:lvl4pPr>
            <a:lvl5pPr marL="2057400" indent="-228600" eaLnBrk="0" hangingPunct="0">
              <a:spcBef>
                <a:spcPct val="20000"/>
              </a:spcBef>
              <a:buChar char="»"/>
              <a:defRPr sz="1600">
                <a:solidFill>
                  <a:schemeClr val="tx1"/>
                </a:solidFill>
                <a:latin typeface="Arial" charset="0"/>
              </a:defRPr>
            </a:lvl5pPr>
            <a:lvl6pPr marL="2514600" indent="-228600" eaLnBrk="0" fontAlgn="base" hangingPunct="0">
              <a:spcBef>
                <a:spcPct val="20000"/>
              </a:spcBef>
              <a:spcAft>
                <a:spcPct val="0"/>
              </a:spcAft>
              <a:buChar char="»"/>
              <a:defRPr sz="1600">
                <a:solidFill>
                  <a:schemeClr val="tx1"/>
                </a:solidFill>
                <a:latin typeface="Arial" charset="0"/>
              </a:defRPr>
            </a:lvl6pPr>
            <a:lvl7pPr marL="2971800" indent="-228600" eaLnBrk="0" fontAlgn="base" hangingPunct="0">
              <a:spcBef>
                <a:spcPct val="20000"/>
              </a:spcBef>
              <a:spcAft>
                <a:spcPct val="0"/>
              </a:spcAft>
              <a:buChar char="»"/>
              <a:defRPr sz="1600">
                <a:solidFill>
                  <a:schemeClr val="tx1"/>
                </a:solidFill>
                <a:latin typeface="Arial" charset="0"/>
              </a:defRPr>
            </a:lvl7pPr>
            <a:lvl8pPr marL="3429000" indent="-228600" eaLnBrk="0" fontAlgn="base" hangingPunct="0">
              <a:spcBef>
                <a:spcPct val="20000"/>
              </a:spcBef>
              <a:spcAft>
                <a:spcPct val="0"/>
              </a:spcAft>
              <a:buChar char="»"/>
              <a:defRPr sz="1600">
                <a:solidFill>
                  <a:schemeClr val="tx1"/>
                </a:solidFill>
                <a:latin typeface="Arial" charset="0"/>
              </a:defRPr>
            </a:lvl8pPr>
            <a:lvl9pPr marL="3886200" indent="-228600" eaLnBrk="0" fontAlgn="base" hangingPunct="0">
              <a:spcBef>
                <a:spcPct val="20000"/>
              </a:spcBef>
              <a:spcAft>
                <a:spcPct val="0"/>
              </a:spcAft>
              <a:buChar char="»"/>
              <a:defRPr sz="1600">
                <a:solidFill>
                  <a:schemeClr val="tx1"/>
                </a:solidFill>
                <a:latin typeface="Arial" charset="0"/>
              </a:defRPr>
            </a:lvl9pPr>
          </a:lstStyle>
          <a:p>
            <a:pPr>
              <a:buNone/>
            </a:pPr>
            <a:r>
              <a:rPr lang="en-US" altLang="en-US" sz="2400" b="0" dirty="0">
                <a:solidFill>
                  <a:schemeClr val="accent1">
                    <a:lumMod val="50000"/>
                  </a:schemeClr>
                </a:solidFill>
              </a:rPr>
              <a:t>2. All </a:t>
            </a:r>
            <a:r>
              <a:rPr lang="en-US" altLang="en-US" sz="2400" b="0" dirty="0" smtClean="0">
                <a:solidFill>
                  <a:schemeClr val="accent1">
                    <a:lumMod val="50000"/>
                  </a:schemeClr>
                </a:solidFill>
              </a:rPr>
              <a:t>parties meet their </a:t>
            </a:r>
            <a:r>
              <a:rPr lang="en-US" altLang="en-US" sz="2400" dirty="0" smtClean="0">
                <a:solidFill>
                  <a:schemeClr val="accent1">
                    <a:lumMod val="50000"/>
                  </a:schemeClr>
                </a:solidFill>
              </a:rPr>
              <a:t>statutory duties </a:t>
            </a:r>
            <a:r>
              <a:rPr lang="en-GB" altLang="en-US" sz="2400" dirty="0" smtClean="0">
                <a:solidFill>
                  <a:schemeClr val="accent1">
                    <a:lumMod val="50000"/>
                  </a:schemeClr>
                </a:solidFill>
              </a:rPr>
              <a:t>– </a:t>
            </a:r>
          </a:p>
          <a:p>
            <a:pPr marL="342900" indent="-342900"/>
            <a:r>
              <a:rPr lang="en-GB" dirty="0" smtClean="0"/>
              <a:t>Thurrock </a:t>
            </a:r>
            <a:r>
              <a:rPr lang="en-GB" b="0" dirty="0"/>
              <a:t>- The SEND panel operates a robust structure for meetings and decision making. There is a shared understanding of the panel’s work, which is valued by school leaders. </a:t>
            </a:r>
          </a:p>
        </p:txBody>
      </p:sp>
    </p:spTree>
    <p:extLst>
      <p:ext uri="{BB962C8B-B14F-4D97-AF65-F5344CB8AC3E}">
        <p14:creationId xmlns:p14="http://schemas.microsoft.com/office/powerpoint/2010/main" val="10442634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8650" y="0"/>
            <a:ext cx="7886700" cy="1325563"/>
          </a:xfrm>
        </p:spPr>
        <p:txBody>
          <a:bodyPr/>
          <a:lstStyle/>
          <a:p>
            <a:r>
              <a:rPr lang="en-GB" altLang="en-US" b="0" dirty="0"/>
              <a:t>3</a:t>
            </a:r>
            <a:r>
              <a:rPr lang="en-GB" altLang="en-US" sz="2800" b="0" dirty="0"/>
              <a:t>. </a:t>
            </a:r>
            <a:r>
              <a:rPr lang="en-GB" sz="2800" b="0" dirty="0">
                <a:cs typeface="Arial" panose="020B0604020202020204" pitchFamily="34" charset="0"/>
              </a:rPr>
              <a:t>Increased satisfaction with access to local services – </a:t>
            </a:r>
          </a:p>
        </p:txBody>
      </p:sp>
      <p:sp>
        <p:nvSpPr>
          <p:cNvPr id="3" name="Content Placeholder 2"/>
          <p:cNvSpPr>
            <a:spLocks noGrp="1"/>
          </p:cNvSpPr>
          <p:nvPr>
            <p:ph idx="1"/>
          </p:nvPr>
        </p:nvSpPr>
        <p:spPr>
          <a:xfrm>
            <a:off x="645506" y="1268760"/>
            <a:ext cx="7886700" cy="5374822"/>
          </a:xfrm>
        </p:spPr>
        <p:txBody>
          <a:bodyPr>
            <a:normAutofit fontScale="92500" lnSpcReduction="10000"/>
          </a:bodyPr>
          <a:lstStyle/>
          <a:p>
            <a:r>
              <a:rPr lang="en-GB" dirty="0"/>
              <a:t>Derby </a:t>
            </a:r>
            <a:r>
              <a:rPr lang="en-GB" dirty="0" smtClean="0"/>
              <a:t>City - </a:t>
            </a:r>
            <a:r>
              <a:rPr lang="en-GB" b="0" dirty="0"/>
              <a:t>Professionals and parents value the support from the Specialist Teaching </a:t>
            </a:r>
            <a:r>
              <a:rPr lang="en-GB" b="0" dirty="0" smtClean="0"/>
              <a:t>and Psychology </a:t>
            </a:r>
            <a:r>
              <a:rPr lang="en-GB" b="0" dirty="0"/>
              <a:t>service (</a:t>
            </a:r>
            <a:r>
              <a:rPr lang="en-GB" b="0" dirty="0" err="1"/>
              <a:t>STePS</a:t>
            </a:r>
            <a:r>
              <a:rPr lang="en-GB" b="0" dirty="0" smtClean="0"/>
              <a:t>). </a:t>
            </a:r>
            <a:r>
              <a:rPr lang="en-GB" b="0" dirty="0"/>
              <a:t>Professionals from these services provide essential support for families with transitions from home to  other settings, and with explaining and interpreting information.</a:t>
            </a:r>
            <a:endParaRPr lang="en-GB" b="0" dirty="0" smtClean="0"/>
          </a:p>
          <a:p>
            <a:r>
              <a:rPr lang="en-GB" dirty="0"/>
              <a:t>Dudley </a:t>
            </a:r>
            <a:r>
              <a:rPr lang="en-GB" b="0" dirty="0"/>
              <a:t>– parents praised the early support that families of deaf children receive; the visual impairment services; autism outreach; </a:t>
            </a:r>
            <a:r>
              <a:rPr lang="en-GB" b="0" dirty="0" smtClean="0"/>
              <a:t>SaLT, </a:t>
            </a:r>
            <a:r>
              <a:rPr lang="en-GB" b="0" dirty="0"/>
              <a:t>once accessed; the education psychology service; the early years team; aspects of </a:t>
            </a:r>
            <a:r>
              <a:rPr lang="en-GB" b="0" dirty="0" smtClean="0"/>
              <a:t>CAMHS; </a:t>
            </a:r>
            <a:r>
              <a:rPr lang="en-GB" b="0" dirty="0"/>
              <a:t>and individual frontline staff. </a:t>
            </a:r>
          </a:p>
          <a:p>
            <a:r>
              <a:rPr lang="en-GB" dirty="0"/>
              <a:t>Doncaster </a:t>
            </a:r>
            <a:r>
              <a:rPr lang="en-GB" dirty="0" smtClean="0"/>
              <a:t>–</a:t>
            </a:r>
            <a:r>
              <a:rPr lang="en-GB" b="0" dirty="0" smtClean="0"/>
              <a:t> CYP with </a:t>
            </a:r>
            <a:r>
              <a:rPr lang="en-GB" b="0" dirty="0"/>
              <a:t>a hearing impairment have their needs identified at an early stage; the hearing impairment service works closely with health colleagues to identify any additional needs from birth. The support that children and their families receive is swift and effective. It is appreciated by parents. These strengths are mirrored for </a:t>
            </a:r>
            <a:r>
              <a:rPr lang="en-GB" b="0" dirty="0" smtClean="0"/>
              <a:t>CYP with </a:t>
            </a:r>
            <a:r>
              <a:rPr lang="en-GB" b="0" dirty="0"/>
              <a:t>visual or physical </a:t>
            </a:r>
            <a:r>
              <a:rPr lang="en-GB" b="0" dirty="0" smtClean="0"/>
              <a:t>impairment.</a:t>
            </a:r>
            <a:endParaRPr lang="en-GB" b="0" dirty="0"/>
          </a:p>
          <a:p>
            <a:endParaRPr lang="en-GB" b="0" dirty="0"/>
          </a:p>
          <a:p>
            <a:endParaRPr lang="en-GB" b="0" dirty="0" smtClean="0"/>
          </a:p>
          <a:p>
            <a:endParaRPr lang="en-GB" dirty="0" smtClean="0"/>
          </a:p>
        </p:txBody>
      </p:sp>
    </p:spTree>
    <p:extLst>
      <p:ext uri="{BB962C8B-B14F-4D97-AF65-F5344CB8AC3E}">
        <p14:creationId xmlns:p14="http://schemas.microsoft.com/office/powerpoint/2010/main" val="1177358"/>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a:spLocks noChangeArrowheads="1"/>
          </p:cNvSpPr>
          <p:nvPr/>
        </p:nvSpPr>
        <p:spPr bwMode="auto">
          <a:xfrm>
            <a:off x="611558" y="1196752"/>
            <a:ext cx="7992890" cy="55122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Wingdings" pitchFamily="2" charset="2"/>
              <a:buChar char="§"/>
              <a:defRPr sz="2000" b="1">
                <a:solidFill>
                  <a:schemeClr val="tx1"/>
                </a:solidFill>
                <a:latin typeface="Arial" charset="0"/>
              </a:defRPr>
            </a:lvl1pPr>
            <a:lvl2pPr marL="742950" indent="-285750" eaLnBrk="0" hangingPunct="0">
              <a:spcBef>
                <a:spcPct val="20000"/>
              </a:spcBef>
              <a:buChar char="–"/>
              <a:defRPr sz="2000">
                <a:solidFill>
                  <a:schemeClr val="tx1"/>
                </a:solidFill>
                <a:latin typeface="Arial" charset="0"/>
              </a:defRPr>
            </a:lvl2pPr>
            <a:lvl3pPr marL="1143000" indent="-228600" eaLnBrk="0" hangingPunct="0">
              <a:spcBef>
                <a:spcPct val="20000"/>
              </a:spcBef>
              <a:buChar char="•"/>
              <a:defRPr sz="2000">
                <a:solidFill>
                  <a:schemeClr val="tx1"/>
                </a:solidFill>
                <a:latin typeface="Arial" charset="0"/>
              </a:defRPr>
            </a:lvl3pPr>
            <a:lvl4pPr marL="1600200" indent="-228600" eaLnBrk="0" hangingPunct="0">
              <a:spcBef>
                <a:spcPct val="20000"/>
              </a:spcBef>
              <a:buChar char="–"/>
              <a:defRPr sz="1600">
                <a:solidFill>
                  <a:schemeClr val="tx1"/>
                </a:solidFill>
                <a:latin typeface="Arial" charset="0"/>
              </a:defRPr>
            </a:lvl4pPr>
            <a:lvl5pPr marL="2057400" indent="-228600" eaLnBrk="0" hangingPunct="0">
              <a:spcBef>
                <a:spcPct val="20000"/>
              </a:spcBef>
              <a:buChar char="»"/>
              <a:defRPr sz="1600">
                <a:solidFill>
                  <a:schemeClr val="tx1"/>
                </a:solidFill>
                <a:latin typeface="Arial" charset="0"/>
              </a:defRPr>
            </a:lvl5pPr>
            <a:lvl6pPr marL="2514600" indent="-228600" eaLnBrk="0" fontAlgn="base" hangingPunct="0">
              <a:spcBef>
                <a:spcPct val="20000"/>
              </a:spcBef>
              <a:spcAft>
                <a:spcPct val="0"/>
              </a:spcAft>
              <a:buChar char="»"/>
              <a:defRPr sz="1600">
                <a:solidFill>
                  <a:schemeClr val="tx1"/>
                </a:solidFill>
                <a:latin typeface="Arial" charset="0"/>
              </a:defRPr>
            </a:lvl6pPr>
            <a:lvl7pPr marL="2971800" indent="-228600" eaLnBrk="0" fontAlgn="base" hangingPunct="0">
              <a:spcBef>
                <a:spcPct val="20000"/>
              </a:spcBef>
              <a:spcAft>
                <a:spcPct val="0"/>
              </a:spcAft>
              <a:buChar char="»"/>
              <a:defRPr sz="1600">
                <a:solidFill>
                  <a:schemeClr val="tx1"/>
                </a:solidFill>
                <a:latin typeface="Arial" charset="0"/>
              </a:defRPr>
            </a:lvl7pPr>
            <a:lvl8pPr marL="3429000" indent="-228600" eaLnBrk="0" fontAlgn="base" hangingPunct="0">
              <a:spcBef>
                <a:spcPct val="20000"/>
              </a:spcBef>
              <a:spcAft>
                <a:spcPct val="0"/>
              </a:spcAft>
              <a:buChar char="»"/>
              <a:defRPr sz="1600">
                <a:solidFill>
                  <a:schemeClr val="tx1"/>
                </a:solidFill>
                <a:latin typeface="Arial" charset="0"/>
              </a:defRPr>
            </a:lvl8pPr>
            <a:lvl9pPr marL="3886200" indent="-228600" eaLnBrk="0" fontAlgn="base" hangingPunct="0">
              <a:spcBef>
                <a:spcPct val="20000"/>
              </a:spcBef>
              <a:spcAft>
                <a:spcPct val="0"/>
              </a:spcAft>
              <a:buChar char="»"/>
              <a:defRPr sz="1600">
                <a:solidFill>
                  <a:schemeClr val="tx1"/>
                </a:solidFill>
                <a:latin typeface="Arial" charset="0"/>
              </a:defRPr>
            </a:lvl9pPr>
          </a:lstStyle>
          <a:p>
            <a:pPr marL="342900" indent="-342900"/>
            <a:r>
              <a:rPr lang="en-GB" sz="2300" dirty="0"/>
              <a:t>Calderdale – </a:t>
            </a:r>
            <a:r>
              <a:rPr lang="en-GB" sz="2300" b="0" dirty="0"/>
              <a:t>Strong and effective co-production with parents and carers is reflected in the development of EHC plans. Many parents whose children previously had a statement of SEN say the EHC plan better reflects their son or daughter’s needs. </a:t>
            </a:r>
            <a:endParaRPr lang="en-GB" sz="2300" b="0" dirty="0" smtClean="0"/>
          </a:p>
          <a:p>
            <a:pPr>
              <a:buNone/>
            </a:pPr>
            <a:endParaRPr lang="en-GB" sz="2300" b="0" dirty="0"/>
          </a:p>
          <a:p>
            <a:pPr marL="342900" indent="-342900"/>
            <a:r>
              <a:rPr lang="en-GB" sz="2300" dirty="0" smtClean="0"/>
              <a:t>Bath and NE Somerset </a:t>
            </a:r>
            <a:r>
              <a:rPr lang="en-GB" sz="2300" dirty="0"/>
              <a:t>- </a:t>
            </a:r>
            <a:r>
              <a:rPr lang="en-GB" sz="2300" b="0" dirty="0"/>
              <a:t>The proportion of </a:t>
            </a:r>
            <a:r>
              <a:rPr lang="en-GB" sz="2300" b="0" dirty="0" smtClean="0"/>
              <a:t>EPC plans  </a:t>
            </a:r>
            <a:r>
              <a:rPr lang="en-GB" sz="2300" b="0" dirty="0"/>
              <a:t>completed within the 20-week timeframe is high and still improving. </a:t>
            </a:r>
            <a:r>
              <a:rPr lang="en-GB" sz="2300" b="0" dirty="0" smtClean="0"/>
              <a:t>EHC </a:t>
            </a:r>
            <a:r>
              <a:rPr lang="en-GB" sz="2300" b="0" dirty="0"/>
              <a:t>plans capture the positive qualities of the young person, as well as describing their needs well. The expected outcomes are clearly recorded so that they can be used by schools to meet pupils’ individual needs and by practitioners to inform their work. </a:t>
            </a:r>
          </a:p>
          <a:p>
            <a:pPr>
              <a:buNone/>
            </a:pPr>
            <a:endParaRPr lang="en-GB" b="0" dirty="0"/>
          </a:p>
          <a:p>
            <a:pPr eaLnBrk="1" hangingPunct="1">
              <a:spcBef>
                <a:spcPct val="0"/>
              </a:spcBef>
              <a:buFontTx/>
              <a:buNone/>
            </a:pPr>
            <a:endParaRPr lang="en-GB" altLang="en-US" dirty="0"/>
          </a:p>
        </p:txBody>
      </p:sp>
      <p:sp>
        <p:nvSpPr>
          <p:cNvPr id="4" name="Title 1"/>
          <p:cNvSpPr txBox="1">
            <a:spLocks/>
          </p:cNvSpPr>
          <p:nvPr/>
        </p:nvSpPr>
        <p:spPr>
          <a:xfrm>
            <a:off x="631690" y="116632"/>
            <a:ext cx="7775575" cy="647701"/>
          </a:xfrm>
          <a:prstGeom prst="rect">
            <a:avLst/>
          </a:prstGeom>
        </p:spPr>
        <p:txBody>
          <a:bodyPr/>
          <a:lstStyle>
            <a:lvl1pPr algn="l" defTabSz="914400" rtl="0" eaLnBrk="1" latinLnBrk="0" hangingPunct="1">
              <a:spcBef>
                <a:spcPct val="0"/>
              </a:spcBef>
              <a:buNone/>
              <a:defRPr lang="en-GB" sz="3200" b="1" kern="1200" dirty="0">
                <a:solidFill>
                  <a:srgbClr val="104F75"/>
                </a:solidFill>
                <a:latin typeface="+mj-lt"/>
                <a:ea typeface="+mj-ea"/>
                <a:cs typeface="+mj-cs"/>
              </a:defRPr>
            </a:lvl1pPr>
          </a:lstStyle>
          <a:p>
            <a:r>
              <a:rPr lang="en-GB" altLang="en-US" sz="2800" b="0" dirty="0" smtClean="0"/>
              <a:t>4</a:t>
            </a:r>
            <a:r>
              <a:rPr lang="en-GB" altLang="en-US" sz="2800" b="0" dirty="0"/>
              <a:t>. </a:t>
            </a:r>
            <a:r>
              <a:rPr lang="en-GB" sz="2800" b="0" dirty="0">
                <a:cs typeface="Arial" panose="020B0604020202020204" pitchFamily="34" charset="0"/>
              </a:rPr>
              <a:t>Accurate and timely identification of SEN and disability</a:t>
            </a:r>
            <a:endParaRPr lang="en-GB" sz="2800" b="0" dirty="0"/>
          </a:p>
        </p:txBody>
      </p:sp>
    </p:spTree>
    <p:extLst>
      <p:ext uri="{BB962C8B-B14F-4D97-AF65-F5344CB8AC3E}">
        <p14:creationId xmlns:p14="http://schemas.microsoft.com/office/powerpoint/2010/main" val="696483418"/>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ltLang="en-US" sz="2800" b="0" dirty="0">
                <a:cs typeface="Arial" charset="0"/>
              </a:rPr>
              <a:t>5. Improved attainment and narrowing of gap for CYP with SEND</a:t>
            </a:r>
            <a:endParaRPr lang="en-GB" sz="2800" b="0" dirty="0"/>
          </a:p>
        </p:txBody>
      </p:sp>
      <p:sp>
        <p:nvSpPr>
          <p:cNvPr id="3" name="Content Placeholder 2"/>
          <p:cNvSpPr>
            <a:spLocks noGrp="1"/>
          </p:cNvSpPr>
          <p:nvPr>
            <p:ph idx="1"/>
          </p:nvPr>
        </p:nvSpPr>
        <p:spPr>
          <a:xfrm>
            <a:off x="684212" y="1484784"/>
            <a:ext cx="7775575" cy="4392141"/>
          </a:xfrm>
        </p:spPr>
        <p:txBody>
          <a:bodyPr/>
          <a:lstStyle/>
          <a:p>
            <a:r>
              <a:rPr lang="en-GB" dirty="0"/>
              <a:t>Gateshead - </a:t>
            </a:r>
            <a:r>
              <a:rPr lang="en-GB" b="0" dirty="0"/>
              <a:t>Leaders believe that children and young people’s SEND are not a barrier to their achievement. An improving trend in educational outcomes and progress is evident since the SEND reforms were introduced. </a:t>
            </a:r>
          </a:p>
          <a:p>
            <a:r>
              <a:rPr lang="en-GB" dirty="0"/>
              <a:t>Ealing</a:t>
            </a:r>
            <a:r>
              <a:rPr lang="en-GB" b="0" dirty="0"/>
              <a:t> - Pupils by the end of their key stages make progress that compares well to other pupils nationally. For example, at the end of key stage 4, Progress 8 in 2018 for SEN support pupils was in line with that of other pupils nationally. </a:t>
            </a:r>
          </a:p>
          <a:p>
            <a:pPr marL="0" indent="0">
              <a:buNone/>
            </a:pPr>
            <a:endParaRPr lang="en-GB" dirty="0"/>
          </a:p>
        </p:txBody>
      </p:sp>
    </p:spTree>
    <p:extLst>
      <p:ext uri="{BB962C8B-B14F-4D97-AF65-F5344CB8AC3E}">
        <p14:creationId xmlns:p14="http://schemas.microsoft.com/office/powerpoint/2010/main" val="2733462970"/>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a:spLocks noChangeArrowheads="1"/>
          </p:cNvSpPr>
          <p:nvPr/>
        </p:nvSpPr>
        <p:spPr bwMode="auto">
          <a:xfrm>
            <a:off x="539552" y="404664"/>
            <a:ext cx="8210516" cy="31700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Wingdings" pitchFamily="2" charset="2"/>
              <a:buChar char="§"/>
              <a:defRPr sz="2000" b="1">
                <a:solidFill>
                  <a:schemeClr val="tx1"/>
                </a:solidFill>
                <a:latin typeface="Arial" charset="0"/>
              </a:defRPr>
            </a:lvl1pPr>
            <a:lvl2pPr marL="742950" indent="-285750" eaLnBrk="0" hangingPunct="0">
              <a:spcBef>
                <a:spcPct val="20000"/>
              </a:spcBef>
              <a:buChar char="–"/>
              <a:defRPr sz="2000">
                <a:solidFill>
                  <a:schemeClr val="tx1"/>
                </a:solidFill>
                <a:latin typeface="Arial" charset="0"/>
              </a:defRPr>
            </a:lvl2pPr>
            <a:lvl3pPr marL="1143000" indent="-228600" eaLnBrk="0" hangingPunct="0">
              <a:spcBef>
                <a:spcPct val="20000"/>
              </a:spcBef>
              <a:buChar char="•"/>
              <a:defRPr sz="2000">
                <a:solidFill>
                  <a:schemeClr val="tx1"/>
                </a:solidFill>
                <a:latin typeface="Arial" charset="0"/>
              </a:defRPr>
            </a:lvl3pPr>
            <a:lvl4pPr marL="1600200" indent="-228600" eaLnBrk="0" hangingPunct="0">
              <a:spcBef>
                <a:spcPct val="20000"/>
              </a:spcBef>
              <a:buChar char="–"/>
              <a:defRPr sz="1600">
                <a:solidFill>
                  <a:schemeClr val="tx1"/>
                </a:solidFill>
                <a:latin typeface="Arial" charset="0"/>
              </a:defRPr>
            </a:lvl4pPr>
            <a:lvl5pPr marL="2057400" indent="-228600" eaLnBrk="0" hangingPunct="0">
              <a:spcBef>
                <a:spcPct val="20000"/>
              </a:spcBef>
              <a:buChar char="»"/>
              <a:defRPr sz="1600">
                <a:solidFill>
                  <a:schemeClr val="tx1"/>
                </a:solidFill>
                <a:latin typeface="Arial" charset="0"/>
              </a:defRPr>
            </a:lvl5pPr>
            <a:lvl6pPr marL="2514600" indent="-228600" eaLnBrk="0" fontAlgn="base" hangingPunct="0">
              <a:spcBef>
                <a:spcPct val="20000"/>
              </a:spcBef>
              <a:spcAft>
                <a:spcPct val="0"/>
              </a:spcAft>
              <a:buChar char="»"/>
              <a:defRPr sz="1600">
                <a:solidFill>
                  <a:schemeClr val="tx1"/>
                </a:solidFill>
                <a:latin typeface="Arial" charset="0"/>
              </a:defRPr>
            </a:lvl6pPr>
            <a:lvl7pPr marL="2971800" indent="-228600" eaLnBrk="0" fontAlgn="base" hangingPunct="0">
              <a:spcBef>
                <a:spcPct val="20000"/>
              </a:spcBef>
              <a:spcAft>
                <a:spcPct val="0"/>
              </a:spcAft>
              <a:buChar char="»"/>
              <a:defRPr sz="1600">
                <a:solidFill>
                  <a:schemeClr val="tx1"/>
                </a:solidFill>
                <a:latin typeface="Arial" charset="0"/>
              </a:defRPr>
            </a:lvl7pPr>
            <a:lvl8pPr marL="3429000" indent="-228600" eaLnBrk="0" fontAlgn="base" hangingPunct="0">
              <a:spcBef>
                <a:spcPct val="20000"/>
              </a:spcBef>
              <a:spcAft>
                <a:spcPct val="0"/>
              </a:spcAft>
              <a:buChar char="»"/>
              <a:defRPr sz="1600">
                <a:solidFill>
                  <a:schemeClr val="tx1"/>
                </a:solidFill>
                <a:latin typeface="Arial" charset="0"/>
              </a:defRPr>
            </a:lvl8pPr>
            <a:lvl9pPr marL="3886200" indent="-228600" eaLnBrk="0" fontAlgn="base" hangingPunct="0">
              <a:spcBef>
                <a:spcPct val="20000"/>
              </a:spcBef>
              <a:spcAft>
                <a:spcPct val="0"/>
              </a:spcAft>
              <a:buChar char="»"/>
              <a:defRPr sz="1600">
                <a:solidFill>
                  <a:schemeClr val="tx1"/>
                </a:solidFill>
                <a:latin typeface="Arial" charset="0"/>
              </a:defRPr>
            </a:lvl9pPr>
          </a:lstStyle>
          <a:p>
            <a:pPr>
              <a:buNone/>
            </a:pPr>
            <a:r>
              <a:rPr lang="en-GB" altLang="en-US" b="0" dirty="0"/>
              <a:t>6</a:t>
            </a:r>
            <a:r>
              <a:rPr lang="en-GB" altLang="en-US" b="0" dirty="0" smtClean="0"/>
              <a:t>. Strong focus on those at </a:t>
            </a:r>
            <a:r>
              <a:rPr lang="en-GB" altLang="en-US" dirty="0" smtClean="0"/>
              <a:t>SEN Support  - </a:t>
            </a:r>
            <a:r>
              <a:rPr lang="en-GB" dirty="0"/>
              <a:t>Peterborough - </a:t>
            </a:r>
            <a:r>
              <a:rPr lang="en-GB" b="0" dirty="0"/>
              <a:t>Recent training for SENCos, about a graduated approach to meeting the needs of </a:t>
            </a:r>
            <a:r>
              <a:rPr lang="en-GB" b="0" dirty="0" smtClean="0"/>
              <a:t>CYP </a:t>
            </a:r>
            <a:r>
              <a:rPr lang="en-GB" b="0" dirty="0"/>
              <a:t>who may require SEN support, is leading to more consistent identification of their SEND needs. </a:t>
            </a:r>
            <a:r>
              <a:rPr lang="en-GB" b="0" dirty="0" smtClean="0"/>
              <a:t>Peer </a:t>
            </a:r>
            <a:r>
              <a:rPr lang="en-GB" b="0" dirty="0"/>
              <a:t>reviews across the SENCo networks are successful in helping school staff reflect on how well SEND needs are identified, and if additional training is needed for staff.	</a:t>
            </a:r>
          </a:p>
          <a:p>
            <a:pPr>
              <a:buNone/>
            </a:pPr>
            <a:endParaRPr lang="en-GB" b="0" dirty="0"/>
          </a:p>
          <a:p>
            <a:pPr eaLnBrk="1" hangingPunct="1">
              <a:spcBef>
                <a:spcPct val="0"/>
              </a:spcBef>
              <a:buFontTx/>
              <a:buNone/>
            </a:pPr>
            <a:r>
              <a:rPr lang="en-GB" altLang="en-US" sz="1800" dirty="0" smtClean="0"/>
              <a:t> </a:t>
            </a:r>
            <a:endParaRPr lang="en-GB" altLang="en-US" sz="1800" dirty="0"/>
          </a:p>
          <a:p>
            <a:pPr eaLnBrk="1" hangingPunct="1">
              <a:spcBef>
                <a:spcPct val="0"/>
              </a:spcBef>
              <a:buFontTx/>
              <a:buNone/>
            </a:pPr>
            <a:endParaRPr lang="en-GB" altLang="en-US" sz="1800" b="0" dirty="0"/>
          </a:p>
        </p:txBody>
      </p:sp>
      <p:sp>
        <p:nvSpPr>
          <p:cNvPr id="4" name="TextBox 3"/>
          <p:cNvSpPr txBox="1">
            <a:spLocks noChangeArrowheads="1"/>
          </p:cNvSpPr>
          <p:nvPr/>
        </p:nvSpPr>
        <p:spPr bwMode="auto">
          <a:xfrm>
            <a:off x="539552" y="2564904"/>
            <a:ext cx="8136904" cy="23083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Wingdings" pitchFamily="2" charset="2"/>
              <a:buChar char="§"/>
              <a:defRPr sz="2000" b="1">
                <a:solidFill>
                  <a:schemeClr val="tx1"/>
                </a:solidFill>
                <a:latin typeface="Arial" charset="0"/>
              </a:defRPr>
            </a:lvl1pPr>
            <a:lvl2pPr marL="742950" indent="-285750" eaLnBrk="0" hangingPunct="0">
              <a:spcBef>
                <a:spcPct val="20000"/>
              </a:spcBef>
              <a:buChar char="–"/>
              <a:defRPr sz="2000">
                <a:solidFill>
                  <a:schemeClr val="tx1"/>
                </a:solidFill>
                <a:latin typeface="Arial" charset="0"/>
              </a:defRPr>
            </a:lvl2pPr>
            <a:lvl3pPr marL="1143000" indent="-228600" eaLnBrk="0" hangingPunct="0">
              <a:spcBef>
                <a:spcPct val="20000"/>
              </a:spcBef>
              <a:buChar char="•"/>
              <a:defRPr sz="2000">
                <a:solidFill>
                  <a:schemeClr val="tx1"/>
                </a:solidFill>
                <a:latin typeface="Arial" charset="0"/>
              </a:defRPr>
            </a:lvl3pPr>
            <a:lvl4pPr marL="1600200" indent="-228600" eaLnBrk="0" hangingPunct="0">
              <a:spcBef>
                <a:spcPct val="20000"/>
              </a:spcBef>
              <a:buChar char="–"/>
              <a:defRPr sz="1600">
                <a:solidFill>
                  <a:schemeClr val="tx1"/>
                </a:solidFill>
                <a:latin typeface="Arial" charset="0"/>
              </a:defRPr>
            </a:lvl4pPr>
            <a:lvl5pPr marL="2057400" indent="-228600" eaLnBrk="0" hangingPunct="0">
              <a:spcBef>
                <a:spcPct val="20000"/>
              </a:spcBef>
              <a:buChar char="»"/>
              <a:defRPr sz="1600">
                <a:solidFill>
                  <a:schemeClr val="tx1"/>
                </a:solidFill>
                <a:latin typeface="Arial" charset="0"/>
              </a:defRPr>
            </a:lvl5pPr>
            <a:lvl6pPr marL="2514600" indent="-228600" eaLnBrk="0" fontAlgn="base" hangingPunct="0">
              <a:spcBef>
                <a:spcPct val="20000"/>
              </a:spcBef>
              <a:spcAft>
                <a:spcPct val="0"/>
              </a:spcAft>
              <a:buChar char="»"/>
              <a:defRPr sz="1600">
                <a:solidFill>
                  <a:schemeClr val="tx1"/>
                </a:solidFill>
                <a:latin typeface="Arial" charset="0"/>
              </a:defRPr>
            </a:lvl6pPr>
            <a:lvl7pPr marL="2971800" indent="-228600" eaLnBrk="0" fontAlgn="base" hangingPunct="0">
              <a:spcBef>
                <a:spcPct val="20000"/>
              </a:spcBef>
              <a:spcAft>
                <a:spcPct val="0"/>
              </a:spcAft>
              <a:buChar char="»"/>
              <a:defRPr sz="1600">
                <a:solidFill>
                  <a:schemeClr val="tx1"/>
                </a:solidFill>
                <a:latin typeface="Arial" charset="0"/>
              </a:defRPr>
            </a:lvl7pPr>
            <a:lvl8pPr marL="3429000" indent="-228600" eaLnBrk="0" fontAlgn="base" hangingPunct="0">
              <a:spcBef>
                <a:spcPct val="20000"/>
              </a:spcBef>
              <a:spcAft>
                <a:spcPct val="0"/>
              </a:spcAft>
              <a:buChar char="»"/>
              <a:defRPr sz="1600">
                <a:solidFill>
                  <a:schemeClr val="tx1"/>
                </a:solidFill>
                <a:latin typeface="Arial" charset="0"/>
              </a:defRPr>
            </a:lvl8pPr>
            <a:lvl9pPr marL="3886200" indent="-228600" eaLnBrk="0" fontAlgn="base" hangingPunct="0">
              <a:spcBef>
                <a:spcPct val="20000"/>
              </a:spcBef>
              <a:spcAft>
                <a:spcPct val="0"/>
              </a:spcAft>
              <a:buChar char="»"/>
              <a:defRPr sz="1600">
                <a:solidFill>
                  <a:schemeClr val="tx1"/>
                </a:solidFill>
                <a:latin typeface="Arial" charset="0"/>
              </a:defRPr>
            </a:lvl9pPr>
          </a:lstStyle>
          <a:p>
            <a:pPr eaLnBrk="1" hangingPunct="1">
              <a:spcBef>
                <a:spcPct val="0"/>
              </a:spcBef>
              <a:buNone/>
            </a:pPr>
            <a:r>
              <a:rPr lang="en-GB" altLang="en-US" b="0" dirty="0"/>
              <a:t>7. </a:t>
            </a:r>
            <a:r>
              <a:rPr lang="en-GB" b="0" dirty="0">
                <a:cs typeface="Arial" panose="020B0604020202020204" pitchFamily="34" charset="0"/>
              </a:rPr>
              <a:t>More YP </a:t>
            </a:r>
            <a:r>
              <a:rPr lang="en-GB" b="0" dirty="0" smtClean="0">
                <a:cs typeface="Arial" panose="020B0604020202020204" pitchFamily="34" charset="0"/>
              </a:rPr>
              <a:t>go </a:t>
            </a:r>
            <a:r>
              <a:rPr lang="en-GB" b="0" dirty="0">
                <a:cs typeface="Arial" panose="020B0604020202020204" pitchFamily="34" charset="0"/>
              </a:rPr>
              <a:t>on to </a:t>
            </a:r>
            <a:r>
              <a:rPr lang="en-GB" dirty="0">
                <a:cs typeface="Arial" panose="020B0604020202020204" pitchFamily="34" charset="0"/>
              </a:rPr>
              <a:t>post-16 education, training &amp; </a:t>
            </a:r>
            <a:r>
              <a:rPr lang="en-GB" dirty="0" smtClean="0">
                <a:cs typeface="Arial" panose="020B0604020202020204" pitchFamily="34" charset="0"/>
              </a:rPr>
              <a:t>employment –</a:t>
            </a:r>
          </a:p>
          <a:p>
            <a:pPr>
              <a:buNone/>
            </a:pPr>
            <a:r>
              <a:rPr lang="en-GB" dirty="0"/>
              <a:t>Merton - </a:t>
            </a:r>
            <a:r>
              <a:rPr lang="en-GB" b="0" dirty="0"/>
              <a:t>The proportion of young people </a:t>
            </a:r>
            <a:r>
              <a:rPr lang="en-GB" b="0" dirty="0" smtClean="0"/>
              <a:t>who are NEET </a:t>
            </a:r>
            <a:r>
              <a:rPr lang="en-GB" b="0" dirty="0"/>
              <a:t>is pleasingly low in Merton. Pupils who may otherwise be vulnerable to missing out on appropriate training placements or courses are well supported to access an appropriate course and sustain their placement. </a:t>
            </a:r>
          </a:p>
          <a:p>
            <a:pPr eaLnBrk="1" hangingPunct="1">
              <a:spcBef>
                <a:spcPct val="0"/>
              </a:spcBef>
              <a:buNone/>
            </a:pPr>
            <a:endParaRPr lang="en-GB" altLang="en-US" b="0" dirty="0">
              <a:cs typeface="Arial" panose="020B0604020202020204" pitchFamily="34" charset="0"/>
            </a:endParaRPr>
          </a:p>
          <a:p>
            <a:pPr eaLnBrk="1" hangingPunct="1">
              <a:spcBef>
                <a:spcPct val="0"/>
              </a:spcBef>
              <a:buNone/>
            </a:pPr>
            <a:endParaRPr lang="en-GB" altLang="en-US" b="0" dirty="0"/>
          </a:p>
        </p:txBody>
      </p:sp>
      <p:sp>
        <p:nvSpPr>
          <p:cNvPr id="5" name="TextBox 4"/>
          <p:cNvSpPr txBox="1">
            <a:spLocks noChangeArrowheads="1"/>
          </p:cNvSpPr>
          <p:nvPr/>
        </p:nvSpPr>
        <p:spPr bwMode="auto">
          <a:xfrm>
            <a:off x="541156" y="4462080"/>
            <a:ext cx="8208912" cy="16312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Wingdings" pitchFamily="2" charset="2"/>
              <a:buChar char="§"/>
              <a:defRPr sz="2000" b="1">
                <a:solidFill>
                  <a:schemeClr val="tx1"/>
                </a:solidFill>
                <a:latin typeface="Arial" charset="0"/>
              </a:defRPr>
            </a:lvl1pPr>
            <a:lvl2pPr marL="742950" indent="-285750" eaLnBrk="0" hangingPunct="0">
              <a:spcBef>
                <a:spcPct val="20000"/>
              </a:spcBef>
              <a:buChar char="–"/>
              <a:defRPr sz="2000">
                <a:solidFill>
                  <a:schemeClr val="tx1"/>
                </a:solidFill>
                <a:latin typeface="Arial" charset="0"/>
              </a:defRPr>
            </a:lvl2pPr>
            <a:lvl3pPr marL="1143000" indent="-228600" eaLnBrk="0" hangingPunct="0">
              <a:spcBef>
                <a:spcPct val="20000"/>
              </a:spcBef>
              <a:buChar char="•"/>
              <a:defRPr sz="2000">
                <a:solidFill>
                  <a:schemeClr val="tx1"/>
                </a:solidFill>
                <a:latin typeface="Arial" charset="0"/>
              </a:defRPr>
            </a:lvl3pPr>
            <a:lvl4pPr marL="1600200" indent="-228600" eaLnBrk="0" hangingPunct="0">
              <a:spcBef>
                <a:spcPct val="20000"/>
              </a:spcBef>
              <a:buChar char="–"/>
              <a:defRPr sz="1600">
                <a:solidFill>
                  <a:schemeClr val="tx1"/>
                </a:solidFill>
                <a:latin typeface="Arial" charset="0"/>
              </a:defRPr>
            </a:lvl4pPr>
            <a:lvl5pPr marL="2057400" indent="-228600" eaLnBrk="0" hangingPunct="0">
              <a:spcBef>
                <a:spcPct val="20000"/>
              </a:spcBef>
              <a:buChar char="»"/>
              <a:defRPr sz="1600">
                <a:solidFill>
                  <a:schemeClr val="tx1"/>
                </a:solidFill>
                <a:latin typeface="Arial" charset="0"/>
              </a:defRPr>
            </a:lvl5pPr>
            <a:lvl6pPr marL="2514600" indent="-228600" eaLnBrk="0" fontAlgn="base" hangingPunct="0">
              <a:spcBef>
                <a:spcPct val="20000"/>
              </a:spcBef>
              <a:spcAft>
                <a:spcPct val="0"/>
              </a:spcAft>
              <a:buChar char="»"/>
              <a:defRPr sz="1600">
                <a:solidFill>
                  <a:schemeClr val="tx1"/>
                </a:solidFill>
                <a:latin typeface="Arial" charset="0"/>
              </a:defRPr>
            </a:lvl6pPr>
            <a:lvl7pPr marL="2971800" indent="-228600" eaLnBrk="0" fontAlgn="base" hangingPunct="0">
              <a:spcBef>
                <a:spcPct val="20000"/>
              </a:spcBef>
              <a:spcAft>
                <a:spcPct val="0"/>
              </a:spcAft>
              <a:buChar char="»"/>
              <a:defRPr sz="1600">
                <a:solidFill>
                  <a:schemeClr val="tx1"/>
                </a:solidFill>
                <a:latin typeface="Arial" charset="0"/>
              </a:defRPr>
            </a:lvl7pPr>
            <a:lvl8pPr marL="3429000" indent="-228600" eaLnBrk="0" fontAlgn="base" hangingPunct="0">
              <a:spcBef>
                <a:spcPct val="20000"/>
              </a:spcBef>
              <a:spcAft>
                <a:spcPct val="0"/>
              </a:spcAft>
              <a:buChar char="»"/>
              <a:defRPr sz="1600">
                <a:solidFill>
                  <a:schemeClr val="tx1"/>
                </a:solidFill>
                <a:latin typeface="Arial" charset="0"/>
              </a:defRPr>
            </a:lvl8pPr>
            <a:lvl9pPr marL="3886200" indent="-228600" eaLnBrk="0" fontAlgn="base" hangingPunct="0">
              <a:spcBef>
                <a:spcPct val="20000"/>
              </a:spcBef>
              <a:spcAft>
                <a:spcPct val="0"/>
              </a:spcAft>
              <a:buChar char="»"/>
              <a:defRPr sz="1600">
                <a:solidFill>
                  <a:schemeClr val="tx1"/>
                </a:solidFill>
                <a:latin typeface="Arial" charset="0"/>
              </a:defRPr>
            </a:lvl9pPr>
          </a:lstStyle>
          <a:p>
            <a:pPr>
              <a:buNone/>
            </a:pPr>
            <a:r>
              <a:rPr lang="en-GB" altLang="en-US" b="0" dirty="0" smtClean="0"/>
              <a:t>8. Improved </a:t>
            </a:r>
            <a:r>
              <a:rPr lang="en-GB" altLang="en-US" dirty="0" smtClean="0"/>
              <a:t>parental confidence – </a:t>
            </a:r>
            <a:r>
              <a:rPr lang="en-GB" dirty="0"/>
              <a:t>Warrington - </a:t>
            </a:r>
            <a:r>
              <a:rPr lang="en-GB" b="0" dirty="0"/>
              <a:t>In the schools visited by inspectors, parents and carers were effusive about the ‘brilliant’ ways in which a broad variety of current schools and colleges meet their children’s needs. </a:t>
            </a:r>
            <a:r>
              <a:rPr lang="en-GB" b="0" dirty="0" smtClean="0"/>
              <a:t>The </a:t>
            </a:r>
            <a:r>
              <a:rPr lang="en-GB" b="0" dirty="0"/>
              <a:t>views of </a:t>
            </a:r>
            <a:r>
              <a:rPr lang="en-GB" b="0" dirty="0" smtClean="0"/>
              <a:t>CYP </a:t>
            </a:r>
            <a:r>
              <a:rPr lang="en-GB" b="0" dirty="0"/>
              <a:t>parents and carers are captured increasingly well in EHC plans. </a:t>
            </a:r>
            <a:endParaRPr lang="en-GB" altLang="en-US" b="0" dirty="0"/>
          </a:p>
        </p:txBody>
      </p:sp>
    </p:spTree>
    <p:extLst>
      <p:ext uri="{BB962C8B-B14F-4D97-AF65-F5344CB8AC3E}">
        <p14:creationId xmlns:p14="http://schemas.microsoft.com/office/powerpoint/2010/main" val="39597572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Title 1"/>
          <p:cNvSpPr>
            <a:spLocks noGrp="1"/>
          </p:cNvSpPr>
          <p:nvPr>
            <p:ph type="title"/>
          </p:nvPr>
        </p:nvSpPr>
        <p:spPr>
          <a:xfrm>
            <a:off x="395536" y="332656"/>
            <a:ext cx="8569325" cy="1125538"/>
          </a:xfrm>
        </p:spPr>
        <p:txBody>
          <a:bodyPr/>
          <a:lstStyle/>
          <a:p>
            <a:r>
              <a:rPr lang="en-GB" b="0" dirty="0">
                <a:cs typeface="Arial" panose="020B0604020202020204" pitchFamily="34" charset="0"/>
              </a:rPr>
              <a:t>What </a:t>
            </a:r>
            <a:r>
              <a:rPr lang="en-GB" b="0" dirty="0" smtClean="0">
                <a:cs typeface="Arial" panose="020B0604020202020204" pitchFamily="34" charset="0"/>
              </a:rPr>
              <a:t>successful </a:t>
            </a:r>
            <a:r>
              <a:rPr lang="en-GB" b="0" dirty="0">
                <a:cs typeface="Arial" panose="020B0604020202020204" pitchFamily="34" charset="0"/>
              </a:rPr>
              <a:t>implementation of the </a:t>
            </a:r>
            <a:r>
              <a:rPr lang="en-GB" b="0" dirty="0" smtClean="0">
                <a:cs typeface="Arial" panose="020B0604020202020204" pitchFamily="34" charset="0"/>
              </a:rPr>
              <a:t>SEND reforms looks like</a:t>
            </a:r>
            <a:endParaRPr lang="en-GB" altLang="en-US" dirty="0" smtClean="0"/>
          </a:p>
        </p:txBody>
      </p:sp>
      <p:sp>
        <p:nvSpPr>
          <p:cNvPr id="5" name="TextBox 4"/>
          <p:cNvSpPr txBox="1">
            <a:spLocks noChangeArrowheads="1"/>
          </p:cNvSpPr>
          <p:nvPr/>
        </p:nvSpPr>
        <p:spPr bwMode="auto">
          <a:xfrm>
            <a:off x="250824" y="1844675"/>
            <a:ext cx="2592983"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Wingdings" pitchFamily="2" charset="2"/>
              <a:buChar char="§"/>
              <a:defRPr sz="2000" b="1">
                <a:solidFill>
                  <a:schemeClr val="tx1"/>
                </a:solidFill>
                <a:latin typeface="Arial" charset="0"/>
              </a:defRPr>
            </a:lvl1pPr>
            <a:lvl2pPr marL="742950" indent="-285750" eaLnBrk="0" hangingPunct="0">
              <a:spcBef>
                <a:spcPct val="20000"/>
              </a:spcBef>
              <a:buChar char="–"/>
              <a:defRPr sz="2000">
                <a:solidFill>
                  <a:schemeClr val="tx1"/>
                </a:solidFill>
                <a:latin typeface="Arial" charset="0"/>
              </a:defRPr>
            </a:lvl2pPr>
            <a:lvl3pPr marL="1143000" indent="-228600" eaLnBrk="0" hangingPunct="0">
              <a:spcBef>
                <a:spcPct val="20000"/>
              </a:spcBef>
              <a:buChar char="•"/>
              <a:defRPr sz="2000">
                <a:solidFill>
                  <a:schemeClr val="tx1"/>
                </a:solidFill>
                <a:latin typeface="Arial" charset="0"/>
              </a:defRPr>
            </a:lvl3pPr>
            <a:lvl4pPr marL="1600200" indent="-228600" eaLnBrk="0" hangingPunct="0">
              <a:spcBef>
                <a:spcPct val="20000"/>
              </a:spcBef>
              <a:buChar char="–"/>
              <a:defRPr sz="1600">
                <a:solidFill>
                  <a:schemeClr val="tx1"/>
                </a:solidFill>
                <a:latin typeface="Arial" charset="0"/>
              </a:defRPr>
            </a:lvl4pPr>
            <a:lvl5pPr marL="2057400" indent="-228600" eaLnBrk="0" hangingPunct="0">
              <a:spcBef>
                <a:spcPct val="20000"/>
              </a:spcBef>
              <a:buChar char="»"/>
              <a:defRPr sz="1600">
                <a:solidFill>
                  <a:schemeClr val="tx1"/>
                </a:solidFill>
                <a:latin typeface="Arial" charset="0"/>
              </a:defRPr>
            </a:lvl5pPr>
            <a:lvl6pPr marL="2514600" indent="-228600" eaLnBrk="0" fontAlgn="base" hangingPunct="0">
              <a:spcBef>
                <a:spcPct val="20000"/>
              </a:spcBef>
              <a:spcAft>
                <a:spcPct val="0"/>
              </a:spcAft>
              <a:buChar char="»"/>
              <a:defRPr sz="1600">
                <a:solidFill>
                  <a:schemeClr val="tx1"/>
                </a:solidFill>
                <a:latin typeface="Arial" charset="0"/>
              </a:defRPr>
            </a:lvl6pPr>
            <a:lvl7pPr marL="2971800" indent="-228600" eaLnBrk="0" fontAlgn="base" hangingPunct="0">
              <a:spcBef>
                <a:spcPct val="20000"/>
              </a:spcBef>
              <a:spcAft>
                <a:spcPct val="0"/>
              </a:spcAft>
              <a:buChar char="»"/>
              <a:defRPr sz="1600">
                <a:solidFill>
                  <a:schemeClr val="tx1"/>
                </a:solidFill>
                <a:latin typeface="Arial" charset="0"/>
              </a:defRPr>
            </a:lvl7pPr>
            <a:lvl8pPr marL="3429000" indent="-228600" eaLnBrk="0" fontAlgn="base" hangingPunct="0">
              <a:spcBef>
                <a:spcPct val="20000"/>
              </a:spcBef>
              <a:spcAft>
                <a:spcPct val="0"/>
              </a:spcAft>
              <a:buChar char="»"/>
              <a:defRPr sz="1600">
                <a:solidFill>
                  <a:schemeClr val="tx1"/>
                </a:solidFill>
                <a:latin typeface="Arial" charset="0"/>
              </a:defRPr>
            </a:lvl8pPr>
            <a:lvl9pPr marL="3886200" indent="-228600" eaLnBrk="0" fontAlgn="base" hangingPunct="0">
              <a:spcBef>
                <a:spcPct val="20000"/>
              </a:spcBef>
              <a:spcAft>
                <a:spcPct val="0"/>
              </a:spcAft>
              <a:buChar char="»"/>
              <a:defRPr sz="1600">
                <a:solidFill>
                  <a:schemeClr val="tx1"/>
                </a:solidFill>
                <a:latin typeface="Arial" charset="0"/>
              </a:defRPr>
            </a:lvl9pPr>
          </a:lstStyle>
          <a:p>
            <a:pPr eaLnBrk="1" hangingPunct="1">
              <a:spcBef>
                <a:spcPct val="0"/>
              </a:spcBef>
              <a:buFontTx/>
              <a:buNone/>
            </a:pPr>
            <a:r>
              <a:rPr lang="en-GB" altLang="en-US" b="0" dirty="0" smtClean="0"/>
              <a:t>1. </a:t>
            </a:r>
            <a:r>
              <a:rPr lang="en-GB" altLang="en-US" dirty="0" smtClean="0"/>
              <a:t>C</a:t>
            </a:r>
            <a:r>
              <a:rPr lang="en-GB" altLang="en-US" dirty="0" smtClean="0">
                <a:latin typeface="+mn-lt"/>
                <a:cs typeface="Arial" panose="020B0604020202020204" pitchFamily="34" charset="0"/>
              </a:rPr>
              <a:t>o-production </a:t>
            </a:r>
            <a:r>
              <a:rPr lang="en-GB" altLang="en-US" b="0" dirty="0" smtClean="0">
                <a:latin typeface="+mn-lt"/>
                <a:cs typeface="Arial" panose="020B0604020202020204" pitchFamily="34" charset="0"/>
              </a:rPr>
              <a:t>with </a:t>
            </a:r>
            <a:r>
              <a:rPr lang="en-GB" altLang="en-US" b="0" dirty="0" smtClean="0"/>
              <a:t>children, young people and parents</a:t>
            </a:r>
            <a:endParaRPr lang="en-GB" altLang="en-US" b="0" dirty="0"/>
          </a:p>
        </p:txBody>
      </p:sp>
      <p:sp>
        <p:nvSpPr>
          <p:cNvPr id="6" name="TextBox 5"/>
          <p:cNvSpPr txBox="1">
            <a:spLocks noChangeArrowheads="1"/>
          </p:cNvSpPr>
          <p:nvPr/>
        </p:nvSpPr>
        <p:spPr bwMode="auto">
          <a:xfrm>
            <a:off x="3067964" y="1490732"/>
            <a:ext cx="3062287"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Wingdings" pitchFamily="2" charset="2"/>
              <a:buChar char="§"/>
              <a:defRPr sz="2000" b="1">
                <a:solidFill>
                  <a:schemeClr val="tx1"/>
                </a:solidFill>
                <a:latin typeface="Arial" charset="0"/>
              </a:defRPr>
            </a:lvl1pPr>
            <a:lvl2pPr marL="742950" indent="-285750" eaLnBrk="0" hangingPunct="0">
              <a:spcBef>
                <a:spcPct val="20000"/>
              </a:spcBef>
              <a:buChar char="–"/>
              <a:defRPr sz="2000">
                <a:solidFill>
                  <a:schemeClr val="tx1"/>
                </a:solidFill>
                <a:latin typeface="Arial" charset="0"/>
              </a:defRPr>
            </a:lvl2pPr>
            <a:lvl3pPr marL="1143000" indent="-228600" eaLnBrk="0" hangingPunct="0">
              <a:spcBef>
                <a:spcPct val="20000"/>
              </a:spcBef>
              <a:buChar char="•"/>
              <a:defRPr sz="2000">
                <a:solidFill>
                  <a:schemeClr val="tx1"/>
                </a:solidFill>
                <a:latin typeface="Arial" charset="0"/>
              </a:defRPr>
            </a:lvl3pPr>
            <a:lvl4pPr marL="1600200" indent="-228600" eaLnBrk="0" hangingPunct="0">
              <a:spcBef>
                <a:spcPct val="20000"/>
              </a:spcBef>
              <a:buChar char="–"/>
              <a:defRPr sz="1600">
                <a:solidFill>
                  <a:schemeClr val="tx1"/>
                </a:solidFill>
                <a:latin typeface="Arial" charset="0"/>
              </a:defRPr>
            </a:lvl4pPr>
            <a:lvl5pPr marL="2057400" indent="-228600" eaLnBrk="0" hangingPunct="0">
              <a:spcBef>
                <a:spcPct val="20000"/>
              </a:spcBef>
              <a:buChar char="»"/>
              <a:defRPr sz="1600">
                <a:solidFill>
                  <a:schemeClr val="tx1"/>
                </a:solidFill>
                <a:latin typeface="Arial" charset="0"/>
              </a:defRPr>
            </a:lvl5pPr>
            <a:lvl6pPr marL="2514600" indent="-228600" eaLnBrk="0" fontAlgn="base" hangingPunct="0">
              <a:spcBef>
                <a:spcPct val="20000"/>
              </a:spcBef>
              <a:spcAft>
                <a:spcPct val="0"/>
              </a:spcAft>
              <a:buChar char="»"/>
              <a:defRPr sz="1600">
                <a:solidFill>
                  <a:schemeClr val="tx1"/>
                </a:solidFill>
                <a:latin typeface="Arial" charset="0"/>
              </a:defRPr>
            </a:lvl6pPr>
            <a:lvl7pPr marL="2971800" indent="-228600" eaLnBrk="0" fontAlgn="base" hangingPunct="0">
              <a:spcBef>
                <a:spcPct val="20000"/>
              </a:spcBef>
              <a:spcAft>
                <a:spcPct val="0"/>
              </a:spcAft>
              <a:buChar char="»"/>
              <a:defRPr sz="1600">
                <a:solidFill>
                  <a:schemeClr val="tx1"/>
                </a:solidFill>
                <a:latin typeface="Arial" charset="0"/>
              </a:defRPr>
            </a:lvl7pPr>
            <a:lvl8pPr marL="3429000" indent="-228600" eaLnBrk="0" fontAlgn="base" hangingPunct="0">
              <a:spcBef>
                <a:spcPct val="20000"/>
              </a:spcBef>
              <a:spcAft>
                <a:spcPct val="0"/>
              </a:spcAft>
              <a:buChar char="»"/>
              <a:defRPr sz="1600">
                <a:solidFill>
                  <a:schemeClr val="tx1"/>
                </a:solidFill>
                <a:latin typeface="Arial" charset="0"/>
              </a:defRPr>
            </a:lvl8pPr>
            <a:lvl9pPr marL="3886200" indent="-228600" eaLnBrk="0" fontAlgn="base" hangingPunct="0">
              <a:spcBef>
                <a:spcPct val="20000"/>
              </a:spcBef>
              <a:spcAft>
                <a:spcPct val="0"/>
              </a:spcAft>
              <a:buChar char="»"/>
              <a:defRPr sz="1600">
                <a:solidFill>
                  <a:schemeClr val="tx1"/>
                </a:solidFill>
                <a:latin typeface="Arial" charset="0"/>
              </a:defRPr>
            </a:lvl9pPr>
          </a:lstStyle>
          <a:p>
            <a:pPr eaLnBrk="1" hangingPunct="1">
              <a:spcBef>
                <a:spcPct val="0"/>
              </a:spcBef>
              <a:buFontTx/>
              <a:buNone/>
            </a:pPr>
            <a:r>
              <a:rPr lang="en-US" altLang="en-US" b="0" dirty="0"/>
              <a:t>2. All </a:t>
            </a:r>
            <a:r>
              <a:rPr lang="en-US" altLang="en-US" b="0" dirty="0" smtClean="0"/>
              <a:t>parties meet their </a:t>
            </a:r>
            <a:r>
              <a:rPr lang="en-US" altLang="en-US" dirty="0" smtClean="0"/>
              <a:t>statutory </a:t>
            </a:r>
            <a:r>
              <a:rPr lang="en-GB" altLang="en-US" dirty="0" smtClean="0"/>
              <a:t>duties</a:t>
            </a:r>
            <a:endParaRPr lang="en-GB" altLang="en-US" dirty="0"/>
          </a:p>
        </p:txBody>
      </p:sp>
      <p:sp>
        <p:nvSpPr>
          <p:cNvPr id="7" name="TextBox 6"/>
          <p:cNvSpPr txBox="1">
            <a:spLocks noChangeArrowheads="1"/>
          </p:cNvSpPr>
          <p:nvPr/>
        </p:nvSpPr>
        <p:spPr bwMode="auto">
          <a:xfrm>
            <a:off x="5768893" y="2018251"/>
            <a:ext cx="3094038"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Wingdings" pitchFamily="2" charset="2"/>
              <a:buChar char="§"/>
              <a:defRPr sz="2000" b="1">
                <a:solidFill>
                  <a:schemeClr val="tx1"/>
                </a:solidFill>
                <a:latin typeface="Arial" charset="0"/>
              </a:defRPr>
            </a:lvl1pPr>
            <a:lvl2pPr marL="742950" indent="-285750" eaLnBrk="0" hangingPunct="0">
              <a:spcBef>
                <a:spcPct val="20000"/>
              </a:spcBef>
              <a:buChar char="–"/>
              <a:defRPr sz="2000">
                <a:solidFill>
                  <a:schemeClr val="tx1"/>
                </a:solidFill>
                <a:latin typeface="Arial" charset="0"/>
              </a:defRPr>
            </a:lvl2pPr>
            <a:lvl3pPr marL="1143000" indent="-228600" eaLnBrk="0" hangingPunct="0">
              <a:spcBef>
                <a:spcPct val="20000"/>
              </a:spcBef>
              <a:buChar char="•"/>
              <a:defRPr sz="2000">
                <a:solidFill>
                  <a:schemeClr val="tx1"/>
                </a:solidFill>
                <a:latin typeface="Arial" charset="0"/>
              </a:defRPr>
            </a:lvl3pPr>
            <a:lvl4pPr marL="1600200" indent="-228600" eaLnBrk="0" hangingPunct="0">
              <a:spcBef>
                <a:spcPct val="20000"/>
              </a:spcBef>
              <a:buChar char="–"/>
              <a:defRPr sz="1600">
                <a:solidFill>
                  <a:schemeClr val="tx1"/>
                </a:solidFill>
                <a:latin typeface="Arial" charset="0"/>
              </a:defRPr>
            </a:lvl4pPr>
            <a:lvl5pPr marL="2057400" indent="-228600" eaLnBrk="0" hangingPunct="0">
              <a:spcBef>
                <a:spcPct val="20000"/>
              </a:spcBef>
              <a:buChar char="»"/>
              <a:defRPr sz="1600">
                <a:solidFill>
                  <a:schemeClr val="tx1"/>
                </a:solidFill>
                <a:latin typeface="Arial" charset="0"/>
              </a:defRPr>
            </a:lvl5pPr>
            <a:lvl6pPr marL="2514600" indent="-228600" eaLnBrk="0" fontAlgn="base" hangingPunct="0">
              <a:spcBef>
                <a:spcPct val="20000"/>
              </a:spcBef>
              <a:spcAft>
                <a:spcPct val="0"/>
              </a:spcAft>
              <a:buChar char="»"/>
              <a:defRPr sz="1600">
                <a:solidFill>
                  <a:schemeClr val="tx1"/>
                </a:solidFill>
                <a:latin typeface="Arial" charset="0"/>
              </a:defRPr>
            </a:lvl6pPr>
            <a:lvl7pPr marL="2971800" indent="-228600" eaLnBrk="0" fontAlgn="base" hangingPunct="0">
              <a:spcBef>
                <a:spcPct val="20000"/>
              </a:spcBef>
              <a:spcAft>
                <a:spcPct val="0"/>
              </a:spcAft>
              <a:buChar char="»"/>
              <a:defRPr sz="1600">
                <a:solidFill>
                  <a:schemeClr val="tx1"/>
                </a:solidFill>
                <a:latin typeface="Arial" charset="0"/>
              </a:defRPr>
            </a:lvl7pPr>
            <a:lvl8pPr marL="3429000" indent="-228600" eaLnBrk="0" fontAlgn="base" hangingPunct="0">
              <a:spcBef>
                <a:spcPct val="20000"/>
              </a:spcBef>
              <a:spcAft>
                <a:spcPct val="0"/>
              </a:spcAft>
              <a:buChar char="»"/>
              <a:defRPr sz="1600">
                <a:solidFill>
                  <a:schemeClr val="tx1"/>
                </a:solidFill>
                <a:latin typeface="Arial" charset="0"/>
              </a:defRPr>
            </a:lvl8pPr>
            <a:lvl9pPr marL="3886200" indent="-228600" eaLnBrk="0" fontAlgn="base" hangingPunct="0">
              <a:spcBef>
                <a:spcPct val="20000"/>
              </a:spcBef>
              <a:spcAft>
                <a:spcPct val="0"/>
              </a:spcAft>
              <a:buChar char="»"/>
              <a:defRPr sz="1600">
                <a:solidFill>
                  <a:schemeClr val="tx1"/>
                </a:solidFill>
                <a:latin typeface="Arial" charset="0"/>
              </a:defRPr>
            </a:lvl9pPr>
          </a:lstStyle>
          <a:p>
            <a:pPr eaLnBrk="1" hangingPunct="1">
              <a:spcBef>
                <a:spcPct val="0"/>
              </a:spcBef>
              <a:buFontTx/>
              <a:buNone/>
            </a:pPr>
            <a:r>
              <a:rPr lang="en-GB" altLang="en-US" b="0" dirty="0"/>
              <a:t>3. </a:t>
            </a:r>
            <a:r>
              <a:rPr lang="en-GB" b="0" dirty="0">
                <a:cs typeface="Arial" panose="020B0604020202020204" pitchFamily="34" charset="0"/>
              </a:rPr>
              <a:t>Increased satisfaction with access to </a:t>
            </a:r>
            <a:r>
              <a:rPr lang="en-GB" dirty="0">
                <a:cs typeface="Arial" panose="020B0604020202020204" pitchFamily="34" charset="0"/>
              </a:rPr>
              <a:t>local services</a:t>
            </a:r>
            <a:endParaRPr lang="en-GB" altLang="en-US" dirty="0"/>
          </a:p>
        </p:txBody>
      </p:sp>
      <p:sp>
        <p:nvSpPr>
          <p:cNvPr id="8" name="TextBox 7"/>
          <p:cNvSpPr txBox="1">
            <a:spLocks noChangeArrowheads="1"/>
          </p:cNvSpPr>
          <p:nvPr/>
        </p:nvSpPr>
        <p:spPr bwMode="auto">
          <a:xfrm>
            <a:off x="6134474" y="3356992"/>
            <a:ext cx="2698750"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Wingdings" pitchFamily="2" charset="2"/>
              <a:buChar char="§"/>
              <a:defRPr sz="2000" b="1">
                <a:solidFill>
                  <a:schemeClr val="tx1"/>
                </a:solidFill>
                <a:latin typeface="Arial" charset="0"/>
              </a:defRPr>
            </a:lvl1pPr>
            <a:lvl2pPr marL="742950" indent="-285750" eaLnBrk="0" hangingPunct="0">
              <a:spcBef>
                <a:spcPct val="20000"/>
              </a:spcBef>
              <a:buChar char="–"/>
              <a:defRPr sz="2000">
                <a:solidFill>
                  <a:schemeClr val="tx1"/>
                </a:solidFill>
                <a:latin typeface="Arial" charset="0"/>
              </a:defRPr>
            </a:lvl2pPr>
            <a:lvl3pPr marL="1143000" indent="-228600" eaLnBrk="0" hangingPunct="0">
              <a:spcBef>
                <a:spcPct val="20000"/>
              </a:spcBef>
              <a:buChar char="•"/>
              <a:defRPr sz="2000">
                <a:solidFill>
                  <a:schemeClr val="tx1"/>
                </a:solidFill>
                <a:latin typeface="Arial" charset="0"/>
              </a:defRPr>
            </a:lvl3pPr>
            <a:lvl4pPr marL="1600200" indent="-228600" eaLnBrk="0" hangingPunct="0">
              <a:spcBef>
                <a:spcPct val="20000"/>
              </a:spcBef>
              <a:buChar char="–"/>
              <a:defRPr sz="1600">
                <a:solidFill>
                  <a:schemeClr val="tx1"/>
                </a:solidFill>
                <a:latin typeface="Arial" charset="0"/>
              </a:defRPr>
            </a:lvl4pPr>
            <a:lvl5pPr marL="2057400" indent="-228600" eaLnBrk="0" hangingPunct="0">
              <a:spcBef>
                <a:spcPct val="20000"/>
              </a:spcBef>
              <a:buChar char="»"/>
              <a:defRPr sz="1600">
                <a:solidFill>
                  <a:schemeClr val="tx1"/>
                </a:solidFill>
                <a:latin typeface="Arial" charset="0"/>
              </a:defRPr>
            </a:lvl5pPr>
            <a:lvl6pPr marL="2514600" indent="-228600" eaLnBrk="0" fontAlgn="base" hangingPunct="0">
              <a:spcBef>
                <a:spcPct val="20000"/>
              </a:spcBef>
              <a:spcAft>
                <a:spcPct val="0"/>
              </a:spcAft>
              <a:buChar char="»"/>
              <a:defRPr sz="1600">
                <a:solidFill>
                  <a:schemeClr val="tx1"/>
                </a:solidFill>
                <a:latin typeface="Arial" charset="0"/>
              </a:defRPr>
            </a:lvl6pPr>
            <a:lvl7pPr marL="2971800" indent="-228600" eaLnBrk="0" fontAlgn="base" hangingPunct="0">
              <a:spcBef>
                <a:spcPct val="20000"/>
              </a:spcBef>
              <a:spcAft>
                <a:spcPct val="0"/>
              </a:spcAft>
              <a:buChar char="»"/>
              <a:defRPr sz="1600">
                <a:solidFill>
                  <a:schemeClr val="tx1"/>
                </a:solidFill>
                <a:latin typeface="Arial" charset="0"/>
              </a:defRPr>
            </a:lvl7pPr>
            <a:lvl8pPr marL="3429000" indent="-228600" eaLnBrk="0" fontAlgn="base" hangingPunct="0">
              <a:spcBef>
                <a:spcPct val="20000"/>
              </a:spcBef>
              <a:spcAft>
                <a:spcPct val="0"/>
              </a:spcAft>
              <a:buChar char="»"/>
              <a:defRPr sz="1600">
                <a:solidFill>
                  <a:schemeClr val="tx1"/>
                </a:solidFill>
                <a:latin typeface="Arial" charset="0"/>
              </a:defRPr>
            </a:lvl8pPr>
            <a:lvl9pPr marL="3886200" indent="-228600" eaLnBrk="0" fontAlgn="base" hangingPunct="0">
              <a:spcBef>
                <a:spcPct val="20000"/>
              </a:spcBef>
              <a:spcAft>
                <a:spcPct val="0"/>
              </a:spcAft>
              <a:buChar char="»"/>
              <a:defRPr sz="1600">
                <a:solidFill>
                  <a:schemeClr val="tx1"/>
                </a:solidFill>
                <a:latin typeface="Arial" charset="0"/>
              </a:defRPr>
            </a:lvl9pPr>
          </a:lstStyle>
          <a:p>
            <a:pPr eaLnBrk="1" hangingPunct="1">
              <a:spcBef>
                <a:spcPct val="0"/>
              </a:spcBef>
              <a:buFontTx/>
              <a:buNone/>
            </a:pPr>
            <a:r>
              <a:rPr lang="en-GB" altLang="en-US" b="0" dirty="0"/>
              <a:t>4. </a:t>
            </a:r>
            <a:r>
              <a:rPr lang="en-GB" dirty="0">
                <a:cs typeface="Arial" panose="020B0604020202020204" pitchFamily="34" charset="0"/>
              </a:rPr>
              <a:t>Accurate and timely identification </a:t>
            </a:r>
            <a:r>
              <a:rPr lang="en-GB" b="0" dirty="0">
                <a:cs typeface="Arial" panose="020B0604020202020204" pitchFamily="34" charset="0"/>
              </a:rPr>
              <a:t>of </a:t>
            </a:r>
            <a:r>
              <a:rPr lang="en-GB" b="0" dirty="0" smtClean="0">
                <a:cs typeface="Arial" panose="020B0604020202020204" pitchFamily="34" charset="0"/>
              </a:rPr>
              <a:t>SEN </a:t>
            </a:r>
            <a:r>
              <a:rPr lang="en-GB" b="0" dirty="0">
                <a:cs typeface="Arial" panose="020B0604020202020204" pitchFamily="34" charset="0"/>
              </a:rPr>
              <a:t>and disability</a:t>
            </a:r>
            <a:endParaRPr lang="en-GB" altLang="en-US" dirty="0"/>
          </a:p>
        </p:txBody>
      </p:sp>
      <p:sp>
        <p:nvSpPr>
          <p:cNvPr id="10" name="TextBox 9"/>
          <p:cNvSpPr txBox="1">
            <a:spLocks noChangeArrowheads="1"/>
          </p:cNvSpPr>
          <p:nvPr/>
        </p:nvSpPr>
        <p:spPr bwMode="auto">
          <a:xfrm>
            <a:off x="5414936" y="4771410"/>
            <a:ext cx="3095625"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Wingdings" pitchFamily="2" charset="2"/>
              <a:buChar char="§"/>
              <a:defRPr sz="2000" b="1">
                <a:solidFill>
                  <a:schemeClr val="tx1"/>
                </a:solidFill>
                <a:latin typeface="Arial" charset="0"/>
              </a:defRPr>
            </a:lvl1pPr>
            <a:lvl2pPr marL="742950" indent="-285750" eaLnBrk="0" hangingPunct="0">
              <a:spcBef>
                <a:spcPct val="20000"/>
              </a:spcBef>
              <a:buChar char="–"/>
              <a:defRPr sz="2000">
                <a:solidFill>
                  <a:schemeClr val="tx1"/>
                </a:solidFill>
                <a:latin typeface="Arial" charset="0"/>
              </a:defRPr>
            </a:lvl2pPr>
            <a:lvl3pPr marL="1143000" indent="-228600" eaLnBrk="0" hangingPunct="0">
              <a:spcBef>
                <a:spcPct val="20000"/>
              </a:spcBef>
              <a:buChar char="•"/>
              <a:defRPr sz="2000">
                <a:solidFill>
                  <a:schemeClr val="tx1"/>
                </a:solidFill>
                <a:latin typeface="Arial" charset="0"/>
              </a:defRPr>
            </a:lvl3pPr>
            <a:lvl4pPr marL="1600200" indent="-228600" eaLnBrk="0" hangingPunct="0">
              <a:spcBef>
                <a:spcPct val="20000"/>
              </a:spcBef>
              <a:buChar char="–"/>
              <a:defRPr sz="1600">
                <a:solidFill>
                  <a:schemeClr val="tx1"/>
                </a:solidFill>
                <a:latin typeface="Arial" charset="0"/>
              </a:defRPr>
            </a:lvl4pPr>
            <a:lvl5pPr marL="2057400" indent="-228600" eaLnBrk="0" hangingPunct="0">
              <a:spcBef>
                <a:spcPct val="20000"/>
              </a:spcBef>
              <a:buChar char="»"/>
              <a:defRPr sz="1600">
                <a:solidFill>
                  <a:schemeClr val="tx1"/>
                </a:solidFill>
                <a:latin typeface="Arial" charset="0"/>
              </a:defRPr>
            </a:lvl5pPr>
            <a:lvl6pPr marL="2514600" indent="-228600" eaLnBrk="0" fontAlgn="base" hangingPunct="0">
              <a:spcBef>
                <a:spcPct val="20000"/>
              </a:spcBef>
              <a:spcAft>
                <a:spcPct val="0"/>
              </a:spcAft>
              <a:buChar char="»"/>
              <a:defRPr sz="1600">
                <a:solidFill>
                  <a:schemeClr val="tx1"/>
                </a:solidFill>
                <a:latin typeface="Arial" charset="0"/>
              </a:defRPr>
            </a:lvl6pPr>
            <a:lvl7pPr marL="2971800" indent="-228600" eaLnBrk="0" fontAlgn="base" hangingPunct="0">
              <a:spcBef>
                <a:spcPct val="20000"/>
              </a:spcBef>
              <a:spcAft>
                <a:spcPct val="0"/>
              </a:spcAft>
              <a:buChar char="»"/>
              <a:defRPr sz="1600">
                <a:solidFill>
                  <a:schemeClr val="tx1"/>
                </a:solidFill>
                <a:latin typeface="Arial" charset="0"/>
              </a:defRPr>
            </a:lvl7pPr>
            <a:lvl8pPr marL="3429000" indent="-228600" eaLnBrk="0" fontAlgn="base" hangingPunct="0">
              <a:spcBef>
                <a:spcPct val="20000"/>
              </a:spcBef>
              <a:spcAft>
                <a:spcPct val="0"/>
              </a:spcAft>
              <a:buChar char="»"/>
              <a:defRPr sz="1600">
                <a:solidFill>
                  <a:schemeClr val="tx1"/>
                </a:solidFill>
                <a:latin typeface="Arial" charset="0"/>
              </a:defRPr>
            </a:lvl8pPr>
            <a:lvl9pPr marL="3886200" indent="-228600" eaLnBrk="0" fontAlgn="base" hangingPunct="0">
              <a:spcBef>
                <a:spcPct val="20000"/>
              </a:spcBef>
              <a:spcAft>
                <a:spcPct val="0"/>
              </a:spcAft>
              <a:buChar char="»"/>
              <a:defRPr sz="1600">
                <a:solidFill>
                  <a:schemeClr val="tx1"/>
                </a:solidFill>
                <a:latin typeface="Arial" charset="0"/>
              </a:defRPr>
            </a:lvl9pPr>
          </a:lstStyle>
          <a:p>
            <a:pPr eaLnBrk="1" hangingPunct="1">
              <a:spcBef>
                <a:spcPct val="0"/>
              </a:spcBef>
              <a:buFontTx/>
              <a:buNone/>
            </a:pPr>
            <a:r>
              <a:rPr lang="en-GB" altLang="en-US" b="0" dirty="0">
                <a:cs typeface="Arial" charset="0"/>
              </a:rPr>
              <a:t>5. </a:t>
            </a:r>
            <a:r>
              <a:rPr lang="en-GB" altLang="en-US" dirty="0" smtClean="0">
                <a:cs typeface="Arial" charset="0"/>
              </a:rPr>
              <a:t>Improved attainment and narrowing of gap </a:t>
            </a:r>
            <a:r>
              <a:rPr lang="en-GB" altLang="en-US" b="0" dirty="0" smtClean="0">
                <a:cs typeface="Arial" charset="0"/>
              </a:rPr>
              <a:t>for CYP with SEND </a:t>
            </a:r>
            <a:endParaRPr lang="en-GB" altLang="en-US" b="0" dirty="0"/>
          </a:p>
        </p:txBody>
      </p:sp>
      <p:sp>
        <p:nvSpPr>
          <p:cNvPr id="11" name="TextBox 10"/>
          <p:cNvSpPr txBox="1">
            <a:spLocks noChangeArrowheads="1"/>
          </p:cNvSpPr>
          <p:nvPr/>
        </p:nvSpPr>
        <p:spPr bwMode="auto">
          <a:xfrm>
            <a:off x="2525686" y="5613616"/>
            <a:ext cx="2889250" cy="9848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Wingdings" pitchFamily="2" charset="2"/>
              <a:buChar char="§"/>
              <a:defRPr sz="2000" b="1">
                <a:solidFill>
                  <a:schemeClr val="tx1"/>
                </a:solidFill>
                <a:latin typeface="Arial" charset="0"/>
              </a:defRPr>
            </a:lvl1pPr>
            <a:lvl2pPr marL="742950" indent="-285750" eaLnBrk="0" hangingPunct="0">
              <a:spcBef>
                <a:spcPct val="20000"/>
              </a:spcBef>
              <a:buChar char="–"/>
              <a:defRPr sz="2000">
                <a:solidFill>
                  <a:schemeClr val="tx1"/>
                </a:solidFill>
                <a:latin typeface="Arial" charset="0"/>
              </a:defRPr>
            </a:lvl2pPr>
            <a:lvl3pPr marL="1143000" indent="-228600" eaLnBrk="0" hangingPunct="0">
              <a:spcBef>
                <a:spcPct val="20000"/>
              </a:spcBef>
              <a:buChar char="•"/>
              <a:defRPr sz="2000">
                <a:solidFill>
                  <a:schemeClr val="tx1"/>
                </a:solidFill>
                <a:latin typeface="Arial" charset="0"/>
              </a:defRPr>
            </a:lvl3pPr>
            <a:lvl4pPr marL="1600200" indent="-228600" eaLnBrk="0" hangingPunct="0">
              <a:spcBef>
                <a:spcPct val="20000"/>
              </a:spcBef>
              <a:buChar char="–"/>
              <a:defRPr sz="1600">
                <a:solidFill>
                  <a:schemeClr val="tx1"/>
                </a:solidFill>
                <a:latin typeface="Arial" charset="0"/>
              </a:defRPr>
            </a:lvl4pPr>
            <a:lvl5pPr marL="2057400" indent="-228600" eaLnBrk="0" hangingPunct="0">
              <a:spcBef>
                <a:spcPct val="20000"/>
              </a:spcBef>
              <a:buChar char="»"/>
              <a:defRPr sz="1600">
                <a:solidFill>
                  <a:schemeClr val="tx1"/>
                </a:solidFill>
                <a:latin typeface="Arial" charset="0"/>
              </a:defRPr>
            </a:lvl5pPr>
            <a:lvl6pPr marL="2514600" indent="-228600" eaLnBrk="0" fontAlgn="base" hangingPunct="0">
              <a:spcBef>
                <a:spcPct val="20000"/>
              </a:spcBef>
              <a:spcAft>
                <a:spcPct val="0"/>
              </a:spcAft>
              <a:buChar char="»"/>
              <a:defRPr sz="1600">
                <a:solidFill>
                  <a:schemeClr val="tx1"/>
                </a:solidFill>
                <a:latin typeface="Arial" charset="0"/>
              </a:defRPr>
            </a:lvl6pPr>
            <a:lvl7pPr marL="2971800" indent="-228600" eaLnBrk="0" fontAlgn="base" hangingPunct="0">
              <a:spcBef>
                <a:spcPct val="20000"/>
              </a:spcBef>
              <a:spcAft>
                <a:spcPct val="0"/>
              </a:spcAft>
              <a:buChar char="»"/>
              <a:defRPr sz="1600">
                <a:solidFill>
                  <a:schemeClr val="tx1"/>
                </a:solidFill>
                <a:latin typeface="Arial" charset="0"/>
              </a:defRPr>
            </a:lvl7pPr>
            <a:lvl8pPr marL="3429000" indent="-228600" eaLnBrk="0" fontAlgn="base" hangingPunct="0">
              <a:spcBef>
                <a:spcPct val="20000"/>
              </a:spcBef>
              <a:spcAft>
                <a:spcPct val="0"/>
              </a:spcAft>
              <a:buChar char="»"/>
              <a:defRPr sz="1600">
                <a:solidFill>
                  <a:schemeClr val="tx1"/>
                </a:solidFill>
                <a:latin typeface="Arial" charset="0"/>
              </a:defRPr>
            </a:lvl8pPr>
            <a:lvl9pPr marL="3886200" indent="-228600" eaLnBrk="0" fontAlgn="base" hangingPunct="0">
              <a:spcBef>
                <a:spcPct val="20000"/>
              </a:spcBef>
              <a:spcAft>
                <a:spcPct val="0"/>
              </a:spcAft>
              <a:buChar char="»"/>
              <a:defRPr sz="1600">
                <a:solidFill>
                  <a:schemeClr val="tx1"/>
                </a:solidFill>
                <a:latin typeface="Arial" charset="0"/>
              </a:defRPr>
            </a:lvl9pPr>
          </a:lstStyle>
          <a:p>
            <a:pPr eaLnBrk="1" hangingPunct="1">
              <a:spcBef>
                <a:spcPct val="0"/>
              </a:spcBef>
              <a:buFontTx/>
              <a:buNone/>
            </a:pPr>
            <a:r>
              <a:rPr lang="en-GB" altLang="en-US" b="0" dirty="0"/>
              <a:t>6</a:t>
            </a:r>
            <a:r>
              <a:rPr lang="en-GB" altLang="en-US" b="0" dirty="0" smtClean="0"/>
              <a:t>. Strong focus on those at </a:t>
            </a:r>
            <a:r>
              <a:rPr lang="en-GB" altLang="en-US" dirty="0" smtClean="0"/>
              <a:t>SEN Support </a:t>
            </a:r>
            <a:endParaRPr lang="en-GB" altLang="en-US" dirty="0"/>
          </a:p>
          <a:p>
            <a:pPr eaLnBrk="1" hangingPunct="1">
              <a:spcBef>
                <a:spcPct val="0"/>
              </a:spcBef>
              <a:buFontTx/>
              <a:buNone/>
            </a:pPr>
            <a:endParaRPr lang="en-GB" altLang="en-US" sz="1800" b="0" dirty="0"/>
          </a:p>
        </p:txBody>
      </p:sp>
      <p:sp>
        <p:nvSpPr>
          <p:cNvPr id="12" name="TextBox 11"/>
          <p:cNvSpPr txBox="1">
            <a:spLocks noChangeArrowheads="1"/>
          </p:cNvSpPr>
          <p:nvPr/>
        </p:nvSpPr>
        <p:spPr bwMode="auto">
          <a:xfrm>
            <a:off x="479245" y="4295727"/>
            <a:ext cx="3096344" cy="13234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Wingdings" pitchFamily="2" charset="2"/>
              <a:buChar char="§"/>
              <a:defRPr sz="2000" b="1">
                <a:solidFill>
                  <a:schemeClr val="tx1"/>
                </a:solidFill>
                <a:latin typeface="Arial" charset="0"/>
              </a:defRPr>
            </a:lvl1pPr>
            <a:lvl2pPr marL="742950" indent="-285750" eaLnBrk="0" hangingPunct="0">
              <a:spcBef>
                <a:spcPct val="20000"/>
              </a:spcBef>
              <a:buChar char="–"/>
              <a:defRPr sz="2000">
                <a:solidFill>
                  <a:schemeClr val="tx1"/>
                </a:solidFill>
                <a:latin typeface="Arial" charset="0"/>
              </a:defRPr>
            </a:lvl2pPr>
            <a:lvl3pPr marL="1143000" indent="-228600" eaLnBrk="0" hangingPunct="0">
              <a:spcBef>
                <a:spcPct val="20000"/>
              </a:spcBef>
              <a:buChar char="•"/>
              <a:defRPr sz="2000">
                <a:solidFill>
                  <a:schemeClr val="tx1"/>
                </a:solidFill>
                <a:latin typeface="Arial" charset="0"/>
              </a:defRPr>
            </a:lvl3pPr>
            <a:lvl4pPr marL="1600200" indent="-228600" eaLnBrk="0" hangingPunct="0">
              <a:spcBef>
                <a:spcPct val="20000"/>
              </a:spcBef>
              <a:buChar char="–"/>
              <a:defRPr sz="1600">
                <a:solidFill>
                  <a:schemeClr val="tx1"/>
                </a:solidFill>
                <a:latin typeface="Arial" charset="0"/>
              </a:defRPr>
            </a:lvl4pPr>
            <a:lvl5pPr marL="2057400" indent="-228600" eaLnBrk="0" hangingPunct="0">
              <a:spcBef>
                <a:spcPct val="20000"/>
              </a:spcBef>
              <a:buChar char="»"/>
              <a:defRPr sz="1600">
                <a:solidFill>
                  <a:schemeClr val="tx1"/>
                </a:solidFill>
                <a:latin typeface="Arial" charset="0"/>
              </a:defRPr>
            </a:lvl5pPr>
            <a:lvl6pPr marL="2514600" indent="-228600" eaLnBrk="0" fontAlgn="base" hangingPunct="0">
              <a:spcBef>
                <a:spcPct val="20000"/>
              </a:spcBef>
              <a:spcAft>
                <a:spcPct val="0"/>
              </a:spcAft>
              <a:buChar char="»"/>
              <a:defRPr sz="1600">
                <a:solidFill>
                  <a:schemeClr val="tx1"/>
                </a:solidFill>
                <a:latin typeface="Arial" charset="0"/>
              </a:defRPr>
            </a:lvl6pPr>
            <a:lvl7pPr marL="2971800" indent="-228600" eaLnBrk="0" fontAlgn="base" hangingPunct="0">
              <a:spcBef>
                <a:spcPct val="20000"/>
              </a:spcBef>
              <a:spcAft>
                <a:spcPct val="0"/>
              </a:spcAft>
              <a:buChar char="»"/>
              <a:defRPr sz="1600">
                <a:solidFill>
                  <a:schemeClr val="tx1"/>
                </a:solidFill>
                <a:latin typeface="Arial" charset="0"/>
              </a:defRPr>
            </a:lvl7pPr>
            <a:lvl8pPr marL="3429000" indent="-228600" eaLnBrk="0" fontAlgn="base" hangingPunct="0">
              <a:spcBef>
                <a:spcPct val="20000"/>
              </a:spcBef>
              <a:spcAft>
                <a:spcPct val="0"/>
              </a:spcAft>
              <a:buChar char="»"/>
              <a:defRPr sz="1600">
                <a:solidFill>
                  <a:schemeClr val="tx1"/>
                </a:solidFill>
                <a:latin typeface="Arial" charset="0"/>
              </a:defRPr>
            </a:lvl8pPr>
            <a:lvl9pPr marL="3886200" indent="-228600" eaLnBrk="0" fontAlgn="base" hangingPunct="0">
              <a:spcBef>
                <a:spcPct val="20000"/>
              </a:spcBef>
              <a:spcAft>
                <a:spcPct val="0"/>
              </a:spcAft>
              <a:buChar char="»"/>
              <a:defRPr sz="1600">
                <a:solidFill>
                  <a:schemeClr val="tx1"/>
                </a:solidFill>
                <a:latin typeface="Arial" charset="0"/>
              </a:defRPr>
            </a:lvl9pPr>
          </a:lstStyle>
          <a:p>
            <a:pPr eaLnBrk="1" hangingPunct="1">
              <a:spcBef>
                <a:spcPct val="0"/>
              </a:spcBef>
              <a:buNone/>
            </a:pPr>
            <a:r>
              <a:rPr lang="en-GB" altLang="en-US" b="0" dirty="0"/>
              <a:t>7. </a:t>
            </a:r>
            <a:r>
              <a:rPr lang="en-GB" b="0" dirty="0">
                <a:cs typeface="Arial" panose="020B0604020202020204" pitchFamily="34" charset="0"/>
              </a:rPr>
              <a:t>More YP </a:t>
            </a:r>
            <a:r>
              <a:rPr lang="en-GB" b="0" dirty="0" smtClean="0">
                <a:cs typeface="Arial" panose="020B0604020202020204" pitchFamily="34" charset="0"/>
              </a:rPr>
              <a:t>go </a:t>
            </a:r>
            <a:r>
              <a:rPr lang="en-GB" b="0" dirty="0">
                <a:cs typeface="Arial" panose="020B0604020202020204" pitchFamily="34" charset="0"/>
              </a:rPr>
              <a:t>on to </a:t>
            </a:r>
            <a:r>
              <a:rPr lang="en-GB" dirty="0">
                <a:cs typeface="Arial" panose="020B0604020202020204" pitchFamily="34" charset="0"/>
              </a:rPr>
              <a:t>post-16 education, training &amp; employment</a:t>
            </a:r>
          </a:p>
          <a:p>
            <a:pPr eaLnBrk="1" hangingPunct="1">
              <a:spcBef>
                <a:spcPct val="0"/>
              </a:spcBef>
              <a:buFontTx/>
              <a:buNone/>
            </a:pPr>
            <a:endParaRPr lang="en-GB" altLang="en-US" b="0" dirty="0"/>
          </a:p>
        </p:txBody>
      </p:sp>
      <p:pic>
        <p:nvPicPr>
          <p:cNvPr id="13"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035897" y="2230965"/>
            <a:ext cx="2379039" cy="272648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4" name="TextBox 13"/>
          <p:cNvSpPr txBox="1">
            <a:spLocks noChangeArrowheads="1"/>
          </p:cNvSpPr>
          <p:nvPr/>
        </p:nvSpPr>
        <p:spPr bwMode="auto">
          <a:xfrm>
            <a:off x="409807" y="3212976"/>
            <a:ext cx="3096344"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Wingdings" pitchFamily="2" charset="2"/>
              <a:buChar char="§"/>
              <a:defRPr sz="2000" b="1">
                <a:solidFill>
                  <a:schemeClr val="tx1"/>
                </a:solidFill>
                <a:latin typeface="Arial" charset="0"/>
              </a:defRPr>
            </a:lvl1pPr>
            <a:lvl2pPr marL="742950" indent="-285750" eaLnBrk="0" hangingPunct="0">
              <a:spcBef>
                <a:spcPct val="20000"/>
              </a:spcBef>
              <a:buChar char="–"/>
              <a:defRPr sz="2000">
                <a:solidFill>
                  <a:schemeClr val="tx1"/>
                </a:solidFill>
                <a:latin typeface="Arial" charset="0"/>
              </a:defRPr>
            </a:lvl2pPr>
            <a:lvl3pPr marL="1143000" indent="-228600" eaLnBrk="0" hangingPunct="0">
              <a:spcBef>
                <a:spcPct val="20000"/>
              </a:spcBef>
              <a:buChar char="•"/>
              <a:defRPr sz="2000">
                <a:solidFill>
                  <a:schemeClr val="tx1"/>
                </a:solidFill>
                <a:latin typeface="Arial" charset="0"/>
              </a:defRPr>
            </a:lvl3pPr>
            <a:lvl4pPr marL="1600200" indent="-228600" eaLnBrk="0" hangingPunct="0">
              <a:spcBef>
                <a:spcPct val="20000"/>
              </a:spcBef>
              <a:buChar char="–"/>
              <a:defRPr sz="1600">
                <a:solidFill>
                  <a:schemeClr val="tx1"/>
                </a:solidFill>
                <a:latin typeface="Arial" charset="0"/>
              </a:defRPr>
            </a:lvl4pPr>
            <a:lvl5pPr marL="2057400" indent="-228600" eaLnBrk="0" hangingPunct="0">
              <a:spcBef>
                <a:spcPct val="20000"/>
              </a:spcBef>
              <a:buChar char="»"/>
              <a:defRPr sz="1600">
                <a:solidFill>
                  <a:schemeClr val="tx1"/>
                </a:solidFill>
                <a:latin typeface="Arial" charset="0"/>
              </a:defRPr>
            </a:lvl5pPr>
            <a:lvl6pPr marL="2514600" indent="-228600" eaLnBrk="0" fontAlgn="base" hangingPunct="0">
              <a:spcBef>
                <a:spcPct val="20000"/>
              </a:spcBef>
              <a:spcAft>
                <a:spcPct val="0"/>
              </a:spcAft>
              <a:buChar char="»"/>
              <a:defRPr sz="1600">
                <a:solidFill>
                  <a:schemeClr val="tx1"/>
                </a:solidFill>
                <a:latin typeface="Arial" charset="0"/>
              </a:defRPr>
            </a:lvl6pPr>
            <a:lvl7pPr marL="2971800" indent="-228600" eaLnBrk="0" fontAlgn="base" hangingPunct="0">
              <a:spcBef>
                <a:spcPct val="20000"/>
              </a:spcBef>
              <a:spcAft>
                <a:spcPct val="0"/>
              </a:spcAft>
              <a:buChar char="»"/>
              <a:defRPr sz="1600">
                <a:solidFill>
                  <a:schemeClr val="tx1"/>
                </a:solidFill>
                <a:latin typeface="Arial" charset="0"/>
              </a:defRPr>
            </a:lvl7pPr>
            <a:lvl8pPr marL="3429000" indent="-228600" eaLnBrk="0" fontAlgn="base" hangingPunct="0">
              <a:spcBef>
                <a:spcPct val="20000"/>
              </a:spcBef>
              <a:spcAft>
                <a:spcPct val="0"/>
              </a:spcAft>
              <a:buChar char="»"/>
              <a:defRPr sz="1600">
                <a:solidFill>
                  <a:schemeClr val="tx1"/>
                </a:solidFill>
                <a:latin typeface="Arial" charset="0"/>
              </a:defRPr>
            </a:lvl8pPr>
            <a:lvl9pPr marL="3886200" indent="-228600" eaLnBrk="0" fontAlgn="base" hangingPunct="0">
              <a:spcBef>
                <a:spcPct val="20000"/>
              </a:spcBef>
              <a:spcAft>
                <a:spcPct val="0"/>
              </a:spcAft>
              <a:buChar char="»"/>
              <a:defRPr sz="1600">
                <a:solidFill>
                  <a:schemeClr val="tx1"/>
                </a:solidFill>
                <a:latin typeface="Arial" charset="0"/>
              </a:defRPr>
            </a:lvl9pPr>
          </a:lstStyle>
          <a:p>
            <a:pPr eaLnBrk="1" hangingPunct="1">
              <a:spcBef>
                <a:spcPct val="0"/>
              </a:spcBef>
              <a:buNone/>
            </a:pPr>
            <a:r>
              <a:rPr lang="en-GB" altLang="en-US" b="0" dirty="0" smtClean="0"/>
              <a:t>8. Improved </a:t>
            </a:r>
            <a:r>
              <a:rPr lang="en-GB" altLang="en-US" dirty="0" smtClean="0"/>
              <a:t>parental confidence</a:t>
            </a:r>
            <a:endParaRPr lang="en-GB" dirty="0">
              <a:cs typeface="Arial" panose="020B0604020202020204" pitchFamily="34" charset="0"/>
            </a:endParaRPr>
          </a:p>
          <a:p>
            <a:pPr eaLnBrk="1" hangingPunct="1">
              <a:spcBef>
                <a:spcPct val="0"/>
              </a:spcBef>
              <a:buFontTx/>
              <a:buNone/>
            </a:pPr>
            <a:endParaRPr lang="en-GB" altLang="en-US" b="0" dirty="0"/>
          </a:p>
        </p:txBody>
      </p:sp>
    </p:spTree>
    <p:extLst>
      <p:ext uri="{BB962C8B-B14F-4D97-AF65-F5344CB8AC3E}">
        <p14:creationId xmlns:p14="http://schemas.microsoft.com/office/powerpoint/2010/main" val="3663070659"/>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7"/>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8"/>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0"/>
                                        </p:tgtEl>
                                        <p:attrNameLst>
                                          <p:attrName>style.visibility</p:attrName>
                                        </p:attrNameLst>
                                      </p:cBhvr>
                                      <p:to>
                                        <p:strVal val="visible"/>
                                      </p:to>
                                    </p:set>
                                  </p:childTnLst>
                                </p:cTn>
                              </p:par>
                            </p:childTnLst>
                          </p:cTn>
                        </p:par>
                      </p:childTnLst>
                    </p:cTn>
                  </p:par>
                  <p:par>
                    <p:cTn id="23" fill="hold" nodeType="clickPar">
                      <p:stCondLst>
                        <p:cond delay="indefinite"/>
                      </p:stCondLst>
                      <p:childTnLst>
                        <p:par>
                          <p:cTn id="24" fill="hold" nodeType="withGroup">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11"/>
                                        </p:tgtEl>
                                        <p:attrNameLst>
                                          <p:attrName>style.visibility</p:attrName>
                                        </p:attrNameLst>
                                      </p:cBhvr>
                                      <p:to>
                                        <p:strVal val="visible"/>
                                      </p:to>
                                    </p:set>
                                  </p:childTnLst>
                                </p:cTn>
                              </p:par>
                            </p:childTnLst>
                          </p:cTn>
                        </p:par>
                      </p:childTnLst>
                    </p:cTn>
                  </p:par>
                  <p:par>
                    <p:cTn id="27" fill="hold" nodeType="clickPar">
                      <p:stCondLst>
                        <p:cond delay="indefinite"/>
                      </p:stCondLst>
                      <p:childTnLst>
                        <p:par>
                          <p:cTn id="28" fill="hold" nodeType="withGroup">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12"/>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1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7" grpId="0"/>
      <p:bldP spid="8" grpId="0"/>
      <p:bldP spid="10" grpId="0"/>
      <p:bldP spid="11" grpId="0"/>
      <p:bldP spid="12" grpId="0"/>
      <p:bldP spid="14"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0" dirty="0" smtClean="0"/>
              <a:t>Current Challenges</a:t>
            </a:r>
            <a:endParaRPr lang="en-GB" b="0" dirty="0"/>
          </a:p>
        </p:txBody>
      </p:sp>
      <p:sp>
        <p:nvSpPr>
          <p:cNvPr id="3" name="Content Placeholder 2"/>
          <p:cNvSpPr>
            <a:spLocks noGrp="1"/>
          </p:cNvSpPr>
          <p:nvPr>
            <p:ph idx="1"/>
          </p:nvPr>
        </p:nvSpPr>
        <p:spPr>
          <a:xfrm>
            <a:off x="684213" y="1124744"/>
            <a:ext cx="7775575" cy="4679949"/>
          </a:xfrm>
        </p:spPr>
        <p:txBody>
          <a:bodyPr/>
          <a:lstStyle/>
          <a:p>
            <a:r>
              <a:rPr lang="en-GB" sz="2400" b="0" dirty="0" smtClean="0"/>
              <a:t>Increasing requests for EHC plans – </a:t>
            </a:r>
            <a:r>
              <a:rPr lang="en-GB" sz="2400" dirty="0" smtClean="0"/>
              <a:t>+38% </a:t>
            </a:r>
            <a:r>
              <a:rPr lang="en-GB" sz="2400" b="0" dirty="0" smtClean="0"/>
              <a:t>in 3 years</a:t>
            </a:r>
          </a:p>
          <a:p>
            <a:r>
              <a:rPr lang="en-GB" sz="2400" b="0" dirty="0" smtClean="0"/>
              <a:t>More children in special schools – </a:t>
            </a:r>
            <a:r>
              <a:rPr lang="en-GB" sz="2400" dirty="0" smtClean="0"/>
              <a:t>+20% </a:t>
            </a:r>
            <a:r>
              <a:rPr lang="en-GB" sz="2400" b="0" dirty="0" smtClean="0"/>
              <a:t>in 3 years</a:t>
            </a:r>
          </a:p>
          <a:p>
            <a:r>
              <a:rPr lang="en-GB" sz="2400" b="0" dirty="0" smtClean="0"/>
              <a:t>Children with SEN are </a:t>
            </a:r>
            <a:r>
              <a:rPr lang="en-GB" sz="2400" dirty="0" smtClean="0"/>
              <a:t>5 times </a:t>
            </a:r>
            <a:r>
              <a:rPr lang="en-GB" sz="2400" b="0" dirty="0" smtClean="0"/>
              <a:t>more likely to be permanently excluded </a:t>
            </a:r>
          </a:p>
          <a:p>
            <a:r>
              <a:rPr lang="en-GB" sz="2400" b="0" dirty="0" smtClean="0"/>
              <a:t>Off-rolling concerns</a:t>
            </a:r>
          </a:p>
          <a:p>
            <a:r>
              <a:rPr lang="en-GB" sz="2400" b="0" dirty="0" smtClean="0"/>
              <a:t>Some schools ‘do not welcome’ children with SEN</a:t>
            </a:r>
          </a:p>
          <a:p>
            <a:r>
              <a:rPr lang="en-GB" sz="2400" b="0" dirty="0" smtClean="0"/>
              <a:t>Capacity across the SEN workforce</a:t>
            </a:r>
          </a:p>
          <a:p>
            <a:r>
              <a:rPr lang="en-GB" sz="2400" b="0" dirty="0" smtClean="0"/>
              <a:t>Developing effective post-19 provision</a:t>
            </a:r>
          </a:p>
          <a:p>
            <a:r>
              <a:rPr lang="en-GB" sz="2400" b="0" dirty="0" smtClean="0"/>
              <a:t>Differences across LAs in delivery</a:t>
            </a:r>
          </a:p>
          <a:p>
            <a:r>
              <a:rPr lang="en-GB" sz="2400" b="0" dirty="0" smtClean="0"/>
              <a:t>Funding issues</a:t>
            </a:r>
          </a:p>
          <a:p>
            <a:endParaRPr lang="en-GB" dirty="0"/>
          </a:p>
        </p:txBody>
      </p:sp>
      <p:sp>
        <p:nvSpPr>
          <p:cNvPr id="4" name="Slide Number Placeholder 3"/>
          <p:cNvSpPr>
            <a:spLocks noGrp="1"/>
          </p:cNvSpPr>
          <p:nvPr>
            <p:ph type="sldNum" sz="quarter" idx="4"/>
          </p:nvPr>
        </p:nvSpPr>
        <p:spPr/>
        <p:txBody>
          <a:bodyPr/>
          <a:lstStyle/>
          <a:p>
            <a:fld id="{5DB98E5A-76C0-453E-B1E0-BC4AB04722D5}" type="slidenum">
              <a:rPr lang="en-GB" smtClean="0"/>
              <a:pPr/>
              <a:t>11</a:t>
            </a:fld>
            <a:endParaRPr lang="en-GB" dirty="0"/>
          </a:p>
        </p:txBody>
      </p:sp>
    </p:spTree>
    <p:extLst>
      <p:ext uri="{BB962C8B-B14F-4D97-AF65-F5344CB8AC3E}">
        <p14:creationId xmlns:p14="http://schemas.microsoft.com/office/powerpoint/2010/main" val="1832769116"/>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0" dirty="0" smtClean="0"/>
              <a:t>NAO – Key findings (I)</a:t>
            </a:r>
            <a:endParaRPr lang="en-GB" b="0" dirty="0"/>
          </a:p>
        </p:txBody>
      </p:sp>
      <p:sp>
        <p:nvSpPr>
          <p:cNvPr id="3" name="Content Placeholder 2"/>
          <p:cNvSpPr>
            <a:spLocks noGrp="1"/>
          </p:cNvSpPr>
          <p:nvPr>
            <p:ph idx="1"/>
          </p:nvPr>
        </p:nvSpPr>
        <p:spPr/>
        <p:txBody>
          <a:bodyPr/>
          <a:lstStyle/>
          <a:p>
            <a:r>
              <a:rPr lang="en-GB" b="0" dirty="0" smtClean="0"/>
              <a:t>The </a:t>
            </a:r>
            <a:r>
              <a:rPr lang="en-GB" b="0" dirty="0"/>
              <a:t>number of pupils identified as having the greatest needs has risen since 2014, increasing the demand for support. </a:t>
            </a:r>
            <a:endParaRPr lang="en-GB" b="0" dirty="0" smtClean="0"/>
          </a:p>
          <a:p>
            <a:r>
              <a:rPr lang="en-GB" b="0" dirty="0" smtClean="0"/>
              <a:t>DfE does </a:t>
            </a:r>
            <a:r>
              <a:rPr lang="en-GB" b="0" dirty="0"/>
              <a:t>not know the impact of the support provided for pupils with SEND. </a:t>
            </a:r>
          </a:p>
          <a:p>
            <a:r>
              <a:rPr lang="en-GB" b="0" dirty="0" smtClean="0"/>
              <a:t>DfE provided </a:t>
            </a:r>
            <a:r>
              <a:rPr lang="en-GB" b="0" dirty="0"/>
              <a:t>£9.4 billion in 2018-19 specifically to support pupils with SEND. </a:t>
            </a:r>
            <a:endParaRPr lang="en-GB" b="0" dirty="0" smtClean="0"/>
          </a:p>
          <a:p>
            <a:r>
              <a:rPr lang="en-GB" b="0" dirty="0" smtClean="0"/>
              <a:t>DfE has </a:t>
            </a:r>
            <a:r>
              <a:rPr lang="en-GB" b="0" dirty="0"/>
              <a:t>increased school funding, particularly for high needs, but funding has not kept pace with the rise in </a:t>
            </a:r>
            <a:r>
              <a:rPr lang="en-GB" b="0" dirty="0" smtClean="0"/>
              <a:t>number </a:t>
            </a:r>
            <a:r>
              <a:rPr lang="en-GB" b="0" dirty="0"/>
              <a:t>of pupils. </a:t>
            </a:r>
            <a:endParaRPr lang="en-GB" b="0" dirty="0" smtClean="0"/>
          </a:p>
          <a:p>
            <a:r>
              <a:rPr lang="en-GB" b="0" dirty="0" smtClean="0"/>
              <a:t>LAs are </a:t>
            </a:r>
            <a:r>
              <a:rPr lang="en-GB" b="0" dirty="0"/>
              <a:t>increasingly overspending their budgets for supporting pupils with high needs. </a:t>
            </a:r>
            <a:endParaRPr lang="en-GB" b="0" dirty="0" smtClean="0"/>
          </a:p>
          <a:p>
            <a:r>
              <a:rPr lang="en-GB" b="0" dirty="0" smtClean="0"/>
              <a:t>The </a:t>
            </a:r>
            <a:r>
              <a:rPr lang="en-GB" b="0" dirty="0"/>
              <a:t>main reason why </a:t>
            </a:r>
            <a:r>
              <a:rPr lang="en-GB" b="0" dirty="0" smtClean="0"/>
              <a:t>LAs have </a:t>
            </a:r>
            <a:r>
              <a:rPr lang="en-GB" b="0" dirty="0"/>
              <a:t>overspent their high-needs budgets is that more pupils are attending special schools </a:t>
            </a:r>
          </a:p>
          <a:p>
            <a:endParaRPr lang="en-GB" b="0" dirty="0"/>
          </a:p>
          <a:p>
            <a:endParaRPr lang="en-GB" b="0" dirty="0"/>
          </a:p>
          <a:p>
            <a:endParaRPr lang="en-GB" dirty="0"/>
          </a:p>
        </p:txBody>
      </p:sp>
      <p:sp>
        <p:nvSpPr>
          <p:cNvPr id="4" name="Slide Number Placeholder 3"/>
          <p:cNvSpPr>
            <a:spLocks noGrp="1"/>
          </p:cNvSpPr>
          <p:nvPr>
            <p:ph type="sldNum" sz="quarter" idx="4"/>
          </p:nvPr>
        </p:nvSpPr>
        <p:spPr/>
        <p:txBody>
          <a:bodyPr/>
          <a:lstStyle/>
          <a:p>
            <a:fld id="{5DB98E5A-76C0-453E-B1E0-BC4AB04722D5}" type="slidenum">
              <a:rPr lang="en-GB" smtClean="0"/>
              <a:pPr/>
              <a:t>12</a:t>
            </a:fld>
            <a:endParaRPr lang="en-GB" dirty="0"/>
          </a:p>
        </p:txBody>
      </p:sp>
      <p:pic>
        <p:nvPicPr>
          <p:cNvPr id="5" name="Picture 4"/>
          <p:cNvPicPr>
            <a:picLocks noChangeAspect="1"/>
          </p:cNvPicPr>
          <p:nvPr/>
        </p:nvPicPr>
        <p:blipFill>
          <a:blip r:embed="rId2"/>
          <a:stretch>
            <a:fillRect/>
          </a:stretch>
        </p:blipFill>
        <p:spPr>
          <a:xfrm>
            <a:off x="7954687" y="153428"/>
            <a:ext cx="850556" cy="1172696"/>
          </a:xfrm>
          <a:prstGeom prst="rect">
            <a:avLst/>
          </a:prstGeom>
        </p:spPr>
      </p:pic>
    </p:spTree>
    <p:extLst>
      <p:ext uri="{BB962C8B-B14F-4D97-AF65-F5344CB8AC3E}">
        <p14:creationId xmlns:p14="http://schemas.microsoft.com/office/powerpoint/2010/main" val="4082568061"/>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0" dirty="0"/>
              <a:t>NAO – Key findings (</a:t>
            </a:r>
            <a:r>
              <a:rPr lang="en-GB" b="0" dirty="0" smtClean="0"/>
              <a:t>II)</a:t>
            </a:r>
            <a:endParaRPr lang="en-GB" dirty="0"/>
          </a:p>
        </p:txBody>
      </p:sp>
      <p:sp>
        <p:nvSpPr>
          <p:cNvPr id="3" name="Content Placeholder 2"/>
          <p:cNvSpPr>
            <a:spLocks noGrp="1"/>
          </p:cNvSpPr>
          <p:nvPr>
            <p:ph idx="1"/>
          </p:nvPr>
        </p:nvSpPr>
        <p:spPr/>
        <p:txBody>
          <a:bodyPr/>
          <a:lstStyle/>
          <a:p>
            <a:r>
              <a:rPr lang="en-GB" b="0" dirty="0" smtClean="0"/>
              <a:t>DfE did </a:t>
            </a:r>
            <a:r>
              <a:rPr lang="en-GB" b="0" dirty="0"/>
              <a:t>not fully assess the likely financial consequences of the 2014 reforms. </a:t>
            </a:r>
            <a:endParaRPr lang="en-GB" b="0" dirty="0" smtClean="0"/>
          </a:p>
          <a:p>
            <a:r>
              <a:rPr lang="en-GB" b="0" dirty="0" smtClean="0"/>
              <a:t>The </a:t>
            </a:r>
            <a:r>
              <a:rPr lang="en-GB" b="0" dirty="0"/>
              <a:t>ways in which </a:t>
            </a:r>
            <a:r>
              <a:rPr lang="en-GB" b="0" dirty="0" smtClean="0"/>
              <a:t>DfE and LAs are </a:t>
            </a:r>
            <a:r>
              <a:rPr lang="en-GB" b="0" dirty="0"/>
              <a:t>responding to overspending on high-needs budgets are not making the system sustainable.</a:t>
            </a:r>
          </a:p>
          <a:p>
            <a:r>
              <a:rPr lang="en-GB" b="0" dirty="0" smtClean="0"/>
              <a:t>DfE has </a:t>
            </a:r>
            <a:r>
              <a:rPr lang="en-GB" b="0" dirty="0"/>
              <a:t>limited assurance about the quality of support for pupils with SEND in mainstream schools. </a:t>
            </a:r>
            <a:endParaRPr lang="en-GB" b="0" dirty="0" smtClean="0"/>
          </a:p>
          <a:p>
            <a:r>
              <a:rPr lang="en-GB" b="0" dirty="0" smtClean="0"/>
              <a:t>Pupils </a:t>
            </a:r>
            <a:r>
              <a:rPr lang="en-GB" b="0" dirty="0"/>
              <a:t>with </a:t>
            </a:r>
            <a:r>
              <a:rPr lang="en-GB" b="0" dirty="0" smtClean="0"/>
              <a:t>SEND </a:t>
            </a:r>
            <a:r>
              <a:rPr lang="en-GB" b="0" dirty="0"/>
              <a:t>are more likely to be permanently excluded from school than pupils without SEND. </a:t>
            </a:r>
            <a:endParaRPr lang="en-GB" b="0" dirty="0" smtClean="0"/>
          </a:p>
          <a:p>
            <a:r>
              <a:rPr lang="en-GB" b="0" dirty="0" smtClean="0"/>
              <a:t>Inspections </a:t>
            </a:r>
            <a:r>
              <a:rPr lang="en-GB" b="0" dirty="0"/>
              <a:t>indicate that many local areas are not supporting </a:t>
            </a:r>
            <a:r>
              <a:rPr lang="en-GB" b="0" dirty="0" smtClean="0"/>
              <a:t>CYP with </a:t>
            </a:r>
            <a:r>
              <a:rPr lang="en-GB" b="0" dirty="0"/>
              <a:t>SEND as effectively as they should be. </a:t>
            </a:r>
            <a:endParaRPr lang="en-GB" b="0" dirty="0" smtClean="0"/>
          </a:p>
          <a:p>
            <a:r>
              <a:rPr lang="en-GB" b="0" dirty="0" smtClean="0"/>
              <a:t>Substantial </a:t>
            </a:r>
            <a:r>
              <a:rPr lang="en-GB" b="0" dirty="0"/>
              <a:t>unexplained local variation raises questions about whether pupils receive consistent support across the country</a:t>
            </a:r>
            <a:r>
              <a:rPr lang="en-GB" b="0" dirty="0" smtClean="0"/>
              <a:t>.</a:t>
            </a:r>
            <a:endParaRPr lang="en-GB" b="0" dirty="0"/>
          </a:p>
          <a:p>
            <a:endParaRPr lang="en-GB" b="0" dirty="0"/>
          </a:p>
          <a:p>
            <a:endParaRPr lang="en-GB" dirty="0"/>
          </a:p>
        </p:txBody>
      </p:sp>
      <p:sp>
        <p:nvSpPr>
          <p:cNvPr id="4" name="Slide Number Placeholder 3"/>
          <p:cNvSpPr>
            <a:spLocks noGrp="1"/>
          </p:cNvSpPr>
          <p:nvPr>
            <p:ph type="sldNum" sz="quarter" idx="4"/>
          </p:nvPr>
        </p:nvSpPr>
        <p:spPr/>
        <p:txBody>
          <a:bodyPr/>
          <a:lstStyle/>
          <a:p>
            <a:fld id="{5DB98E5A-76C0-453E-B1E0-BC4AB04722D5}" type="slidenum">
              <a:rPr lang="en-GB" smtClean="0"/>
              <a:pPr/>
              <a:t>13</a:t>
            </a:fld>
            <a:endParaRPr lang="en-GB" dirty="0"/>
          </a:p>
        </p:txBody>
      </p:sp>
    </p:spTree>
    <p:extLst>
      <p:ext uri="{BB962C8B-B14F-4D97-AF65-F5344CB8AC3E}">
        <p14:creationId xmlns:p14="http://schemas.microsoft.com/office/powerpoint/2010/main" val="1426768182"/>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0" dirty="0" smtClean="0"/>
              <a:t>Key recommendations – for DfE</a:t>
            </a:r>
            <a:endParaRPr lang="en-GB" b="0" dirty="0"/>
          </a:p>
        </p:txBody>
      </p:sp>
      <p:sp>
        <p:nvSpPr>
          <p:cNvPr id="3" name="Content Placeholder 2"/>
          <p:cNvSpPr>
            <a:spLocks noGrp="1"/>
          </p:cNvSpPr>
          <p:nvPr>
            <p:ph idx="1"/>
          </p:nvPr>
        </p:nvSpPr>
        <p:spPr>
          <a:xfrm>
            <a:off x="539552" y="1124744"/>
            <a:ext cx="8424292" cy="4679949"/>
          </a:xfrm>
        </p:spPr>
        <p:txBody>
          <a:bodyPr/>
          <a:lstStyle/>
          <a:p>
            <a:r>
              <a:rPr lang="en-GB" sz="1900" b="0" dirty="0" smtClean="0"/>
              <a:t>Make an </a:t>
            </a:r>
            <a:r>
              <a:rPr lang="en-GB" sz="1900" b="0" dirty="0"/>
              <a:t>evidence-based assessment of how much it would cost to provide the system for supporting pupils with </a:t>
            </a:r>
            <a:r>
              <a:rPr lang="en-GB" sz="1900" b="0" dirty="0" smtClean="0"/>
              <a:t>SEND. </a:t>
            </a:r>
          </a:p>
          <a:p>
            <a:r>
              <a:rPr lang="en-GB" sz="1900" b="0" dirty="0" smtClean="0"/>
              <a:t>Set </a:t>
            </a:r>
            <a:r>
              <a:rPr lang="en-GB" sz="1900" b="0" dirty="0"/>
              <a:t>quantified goals, for 2020-21 onwards, including outcome measures such as metrics relating to preparing </a:t>
            </a:r>
            <a:r>
              <a:rPr lang="en-GB" sz="1900" b="0" dirty="0" smtClean="0"/>
              <a:t>for adulthood. </a:t>
            </a:r>
          </a:p>
          <a:p>
            <a:r>
              <a:rPr lang="en-GB" sz="1900" b="0" dirty="0" smtClean="0"/>
              <a:t>Review the incentives </a:t>
            </a:r>
            <a:r>
              <a:rPr lang="en-GB" sz="1900" b="0" dirty="0"/>
              <a:t>in </a:t>
            </a:r>
            <a:r>
              <a:rPr lang="en-GB" sz="1900" b="0" dirty="0" smtClean="0"/>
              <a:t>funding and accountability </a:t>
            </a:r>
            <a:r>
              <a:rPr lang="en-GB" sz="1900" b="0" dirty="0"/>
              <a:t>system, and make changes </a:t>
            </a:r>
            <a:r>
              <a:rPr lang="en-GB" sz="1900" b="0" dirty="0" smtClean="0"/>
              <a:t>to encourage/ support </a:t>
            </a:r>
            <a:r>
              <a:rPr lang="en-GB" sz="1900" b="0" dirty="0"/>
              <a:t>mainstream schools to be more </a:t>
            </a:r>
            <a:r>
              <a:rPr lang="en-GB" sz="1900" b="0" dirty="0" smtClean="0"/>
              <a:t>inclusive.</a:t>
            </a:r>
            <a:endParaRPr lang="en-GB" sz="1900" b="0" dirty="0"/>
          </a:p>
          <a:p>
            <a:r>
              <a:rPr lang="en-GB" sz="1900" b="0" dirty="0" smtClean="0"/>
              <a:t>Identify </a:t>
            </a:r>
            <a:r>
              <a:rPr lang="en-GB" sz="1900" b="0" dirty="0"/>
              <a:t>and share good practice on how mainstream schools can effectively meet the needs of </a:t>
            </a:r>
            <a:r>
              <a:rPr lang="en-GB" sz="1900" b="0" dirty="0" smtClean="0"/>
              <a:t>pupils </a:t>
            </a:r>
            <a:r>
              <a:rPr lang="en-GB" sz="1900" b="0" dirty="0"/>
              <a:t>with SEND </a:t>
            </a:r>
            <a:r>
              <a:rPr lang="en-GB" sz="1900" b="0" dirty="0" smtClean="0"/>
              <a:t>on SEN Support.</a:t>
            </a:r>
            <a:endParaRPr lang="en-GB" sz="1900" b="0" dirty="0"/>
          </a:p>
          <a:p>
            <a:r>
              <a:rPr lang="en-GB" sz="1900" b="0" dirty="0" smtClean="0"/>
              <a:t>Set </a:t>
            </a:r>
            <a:r>
              <a:rPr lang="en-GB" sz="1900" b="0" dirty="0"/>
              <a:t>out publicly the </a:t>
            </a:r>
            <a:r>
              <a:rPr lang="en-GB" sz="1900" b="0" dirty="0" smtClean="0"/>
              <a:t>circumstances when </a:t>
            </a:r>
            <a:r>
              <a:rPr lang="en-GB" sz="1900" b="0" dirty="0"/>
              <a:t>public money should be used to pay for independent provision for pupils with SEND. </a:t>
            </a:r>
            <a:endParaRPr lang="en-GB" sz="1900" b="0" dirty="0" smtClean="0"/>
          </a:p>
          <a:p>
            <a:r>
              <a:rPr lang="en-GB" sz="1900" b="0" dirty="0" smtClean="0"/>
              <a:t>Work </a:t>
            </a:r>
            <a:r>
              <a:rPr lang="en-GB" sz="1900" b="0" dirty="0"/>
              <a:t>with Ofsted to </a:t>
            </a:r>
            <a:r>
              <a:rPr lang="en-GB" sz="1900" b="0" dirty="0" smtClean="0"/>
              <a:t>make </a:t>
            </a:r>
            <a:r>
              <a:rPr lang="en-GB" sz="1900" b="0" dirty="0"/>
              <a:t>inspections of mainstream schools, </a:t>
            </a:r>
            <a:r>
              <a:rPr lang="en-GB" sz="1900" b="0" dirty="0" smtClean="0"/>
              <a:t>esp. short </a:t>
            </a:r>
            <a:r>
              <a:rPr lang="en-GB" sz="1900" b="0" dirty="0"/>
              <a:t>inspections, provide more assurance specifically about SEND </a:t>
            </a:r>
            <a:r>
              <a:rPr lang="en-GB" sz="1900" b="0" dirty="0" smtClean="0"/>
              <a:t>provision</a:t>
            </a:r>
          </a:p>
          <a:p>
            <a:r>
              <a:rPr lang="en-GB" sz="1900" b="0" dirty="0" smtClean="0"/>
              <a:t>More </a:t>
            </a:r>
            <a:r>
              <a:rPr lang="en-GB" sz="1900" b="0" dirty="0"/>
              <a:t>robustly investigate the reasons for local </a:t>
            </a:r>
            <a:r>
              <a:rPr lang="en-GB" sz="1900" b="0" dirty="0" smtClean="0"/>
              <a:t>variations </a:t>
            </a:r>
            <a:endParaRPr lang="en-GB" sz="1900" b="0" dirty="0"/>
          </a:p>
          <a:p>
            <a:endParaRPr lang="en-GB" sz="1400" b="0" dirty="0"/>
          </a:p>
          <a:p>
            <a:endParaRPr lang="en-GB" sz="1400" dirty="0"/>
          </a:p>
        </p:txBody>
      </p:sp>
      <p:sp>
        <p:nvSpPr>
          <p:cNvPr id="4" name="Slide Number Placeholder 3"/>
          <p:cNvSpPr>
            <a:spLocks noGrp="1"/>
          </p:cNvSpPr>
          <p:nvPr>
            <p:ph type="sldNum" sz="quarter" idx="4"/>
          </p:nvPr>
        </p:nvSpPr>
        <p:spPr/>
        <p:txBody>
          <a:bodyPr/>
          <a:lstStyle/>
          <a:p>
            <a:fld id="{5DB98E5A-76C0-453E-B1E0-BC4AB04722D5}" type="slidenum">
              <a:rPr lang="en-GB" smtClean="0"/>
              <a:pPr/>
              <a:t>14</a:t>
            </a:fld>
            <a:endParaRPr lang="en-GB" dirty="0"/>
          </a:p>
        </p:txBody>
      </p:sp>
    </p:spTree>
    <p:extLst>
      <p:ext uri="{BB962C8B-B14F-4D97-AF65-F5344CB8AC3E}">
        <p14:creationId xmlns:p14="http://schemas.microsoft.com/office/powerpoint/2010/main" val="268518486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a:xfrm>
            <a:off x="359274" y="606725"/>
            <a:ext cx="8893620" cy="1470025"/>
          </a:xfrm>
        </p:spPr>
        <p:txBody>
          <a:bodyPr rtlCol="0"/>
          <a:lstStyle/>
          <a:p>
            <a:pPr algn="ctr"/>
            <a:r>
              <a:rPr sz="4400" dirty="0"/>
              <a:t/>
            </a:r>
            <a:br>
              <a:rPr sz="4400" dirty="0"/>
            </a:br>
            <a:r>
              <a:rPr lang="en-GB" b="0" dirty="0" smtClean="0"/>
              <a:t>The SEND Review</a:t>
            </a:r>
            <a:br>
              <a:rPr lang="en-GB" b="0" dirty="0" smtClean="0"/>
            </a:br>
            <a:r>
              <a:rPr lang="en-GB" b="0" dirty="0"/>
              <a:t/>
            </a:r>
            <a:br>
              <a:rPr lang="en-GB" b="0" dirty="0"/>
            </a:br>
            <a:endParaRPr sz="3200" b="0" dirty="0">
              <a:solidFill>
                <a:schemeClr val="tx1"/>
              </a:solidFill>
            </a:endParaRPr>
          </a:p>
        </p:txBody>
      </p:sp>
      <p:sp>
        <p:nvSpPr>
          <p:cNvPr id="2051" name="Subtitle 4"/>
          <p:cNvSpPr>
            <a:spLocks noGrp="1"/>
          </p:cNvSpPr>
          <p:nvPr>
            <p:ph type="subTitle" idx="1"/>
          </p:nvPr>
        </p:nvSpPr>
        <p:spPr>
          <a:xfrm>
            <a:off x="755576" y="3933056"/>
            <a:ext cx="8101016" cy="1752600"/>
          </a:xfrm>
        </p:spPr>
        <p:txBody>
          <a:bodyPr/>
          <a:lstStyle/>
          <a:p>
            <a:pPr eaLnBrk="1" hangingPunct="1"/>
            <a:endParaRPr lang="en-GB" altLang="en-US" dirty="0" smtClean="0">
              <a:latin typeface="Arial" charset="0"/>
              <a:cs typeface="Arial" charset="0"/>
            </a:endParaRPr>
          </a:p>
          <a:p>
            <a:pPr algn="ctr"/>
            <a:endParaRPr lang="en-GB" altLang="en-US" b="0" dirty="0" smtClean="0">
              <a:latin typeface="Arial" charset="0"/>
              <a:cs typeface="Arial" charset="0"/>
            </a:endParaRPr>
          </a:p>
          <a:p>
            <a:pPr algn="ctr"/>
            <a:endParaRPr lang="en-GB" altLang="en-US" b="0" dirty="0" smtClean="0">
              <a:latin typeface="Arial" charset="0"/>
              <a:cs typeface="Arial" charset="0"/>
            </a:endParaRPr>
          </a:p>
          <a:p>
            <a:pPr algn="ctr"/>
            <a:r>
              <a:rPr lang="en-GB" altLang="en-US" b="0" dirty="0" smtClean="0">
                <a:latin typeface="Arial" charset="0"/>
                <a:cs typeface="Arial" charset="0"/>
              </a:rPr>
              <a:t>September 2019</a:t>
            </a:r>
          </a:p>
        </p:txBody>
      </p:sp>
      <p:sp>
        <p:nvSpPr>
          <p:cNvPr id="2052" name="Rectangle 1"/>
          <p:cNvSpPr>
            <a:spLocks noChangeArrowheads="1"/>
          </p:cNvSpPr>
          <p:nvPr/>
        </p:nvSpPr>
        <p:spPr bwMode="auto">
          <a:xfrm>
            <a:off x="2195736" y="6336970"/>
            <a:ext cx="648176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lnSpc>
                <a:spcPct val="120000"/>
              </a:lnSpc>
              <a:spcAft>
                <a:spcPts val="600"/>
              </a:spcAft>
              <a:buClr>
                <a:schemeClr val="tx2"/>
              </a:buClr>
              <a:buFont typeface="Wingdings" pitchFamily="2" charset="2"/>
              <a:buChar char="§"/>
              <a:defRPr sz="2000" b="1">
                <a:solidFill>
                  <a:schemeClr val="tx1"/>
                </a:solidFill>
                <a:latin typeface="Arial" charset="0"/>
              </a:defRPr>
            </a:lvl1pPr>
            <a:lvl2pPr marL="742950" indent="-285750" eaLnBrk="0" hangingPunct="0">
              <a:lnSpc>
                <a:spcPct val="120000"/>
              </a:lnSpc>
              <a:spcAft>
                <a:spcPts val="600"/>
              </a:spcAft>
              <a:buClr>
                <a:schemeClr val="tx2"/>
              </a:buClr>
              <a:buFont typeface="Wingdings" pitchFamily="2" charset="2"/>
              <a:buChar char="§"/>
              <a:defRPr sz="2000">
                <a:solidFill>
                  <a:schemeClr val="tx1"/>
                </a:solidFill>
                <a:latin typeface="Arial" charset="0"/>
              </a:defRPr>
            </a:lvl2pPr>
            <a:lvl3pPr marL="1143000" indent="-228600" eaLnBrk="0" hangingPunct="0">
              <a:lnSpc>
                <a:spcPct val="120000"/>
              </a:lnSpc>
              <a:spcAft>
                <a:spcPts val="600"/>
              </a:spcAft>
              <a:buClr>
                <a:schemeClr val="tx2"/>
              </a:buClr>
              <a:buFont typeface="Wingdings" pitchFamily="2" charset="2"/>
              <a:buChar char="§"/>
              <a:defRPr sz="2000">
                <a:solidFill>
                  <a:schemeClr val="tx1"/>
                </a:solidFill>
                <a:latin typeface="Arial" charset="0"/>
              </a:defRPr>
            </a:lvl3pPr>
            <a:lvl4pPr marL="1600200" indent="-228600" eaLnBrk="0" hangingPunct="0">
              <a:lnSpc>
                <a:spcPct val="120000"/>
              </a:lnSpc>
              <a:spcAft>
                <a:spcPts val="600"/>
              </a:spcAft>
              <a:buClr>
                <a:schemeClr val="tx2"/>
              </a:buClr>
              <a:buFont typeface="Wingdings" pitchFamily="2" charset="2"/>
              <a:buChar char="§"/>
              <a:defRPr sz="1600">
                <a:solidFill>
                  <a:schemeClr val="tx1"/>
                </a:solidFill>
                <a:latin typeface="Arial" charset="0"/>
              </a:defRPr>
            </a:lvl4pPr>
            <a:lvl5pPr marL="2057400" indent="-228600" eaLnBrk="0" hangingPunct="0">
              <a:lnSpc>
                <a:spcPct val="120000"/>
              </a:lnSpc>
              <a:spcAft>
                <a:spcPts val="600"/>
              </a:spcAft>
              <a:buClr>
                <a:schemeClr val="tx2"/>
              </a:buClr>
              <a:buFont typeface="Wingdings" pitchFamily="2" charset="2"/>
              <a:buChar char="§"/>
              <a:defRPr sz="1600">
                <a:solidFill>
                  <a:schemeClr val="tx1"/>
                </a:solidFill>
                <a:latin typeface="Arial" charset="0"/>
              </a:defRPr>
            </a:lvl5pPr>
            <a:lvl6pPr marL="2514600" indent="-228600" eaLnBrk="0" fontAlgn="base" hangingPunct="0">
              <a:lnSpc>
                <a:spcPct val="120000"/>
              </a:lnSpc>
              <a:spcBef>
                <a:spcPct val="0"/>
              </a:spcBef>
              <a:spcAft>
                <a:spcPts val="600"/>
              </a:spcAft>
              <a:buClr>
                <a:schemeClr val="tx2"/>
              </a:buClr>
              <a:buFont typeface="Wingdings" pitchFamily="2" charset="2"/>
              <a:buChar char="§"/>
              <a:defRPr sz="1600">
                <a:solidFill>
                  <a:schemeClr val="tx1"/>
                </a:solidFill>
                <a:latin typeface="Arial" charset="0"/>
              </a:defRPr>
            </a:lvl6pPr>
            <a:lvl7pPr marL="2971800" indent="-228600" eaLnBrk="0" fontAlgn="base" hangingPunct="0">
              <a:lnSpc>
                <a:spcPct val="120000"/>
              </a:lnSpc>
              <a:spcBef>
                <a:spcPct val="0"/>
              </a:spcBef>
              <a:spcAft>
                <a:spcPts val="600"/>
              </a:spcAft>
              <a:buClr>
                <a:schemeClr val="tx2"/>
              </a:buClr>
              <a:buFont typeface="Wingdings" pitchFamily="2" charset="2"/>
              <a:buChar char="§"/>
              <a:defRPr sz="1600">
                <a:solidFill>
                  <a:schemeClr val="tx1"/>
                </a:solidFill>
                <a:latin typeface="Arial" charset="0"/>
              </a:defRPr>
            </a:lvl7pPr>
            <a:lvl8pPr marL="3429000" indent="-228600" eaLnBrk="0" fontAlgn="base" hangingPunct="0">
              <a:lnSpc>
                <a:spcPct val="120000"/>
              </a:lnSpc>
              <a:spcBef>
                <a:spcPct val="0"/>
              </a:spcBef>
              <a:spcAft>
                <a:spcPts val="600"/>
              </a:spcAft>
              <a:buClr>
                <a:schemeClr val="tx2"/>
              </a:buClr>
              <a:buFont typeface="Wingdings" pitchFamily="2" charset="2"/>
              <a:buChar char="§"/>
              <a:defRPr sz="1600">
                <a:solidFill>
                  <a:schemeClr val="tx1"/>
                </a:solidFill>
                <a:latin typeface="Arial" charset="0"/>
              </a:defRPr>
            </a:lvl8pPr>
            <a:lvl9pPr marL="3886200" indent="-228600" eaLnBrk="0" fontAlgn="base" hangingPunct="0">
              <a:lnSpc>
                <a:spcPct val="120000"/>
              </a:lnSpc>
              <a:spcBef>
                <a:spcPct val="0"/>
              </a:spcBef>
              <a:spcAft>
                <a:spcPts val="600"/>
              </a:spcAft>
              <a:buClr>
                <a:schemeClr val="tx2"/>
              </a:buClr>
              <a:buFont typeface="Wingdings" pitchFamily="2" charset="2"/>
              <a:buChar char="§"/>
              <a:defRPr sz="1600">
                <a:solidFill>
                  <a:schemeClr val="tx1"/>
                </a:solidFill>
                <a:latin typeface="Arial" charset="0"/>
              </a:defRPr>
            </a:lvl9pPr>
          </a:lstStyle>
          <a:p>
            <a:pPr algn="ctr" eaLnBrk="1" hangingPunct="1">
              <a:lnSpc>
                <a:spcPct val="100000"/>
              </a:lnSpc>
              <a:spcBef>
                <a:spcPct val="50000"/>
              </a:spcBef>
              <a:spcAft>
                <a:spcPct val="0"/>
              </a:spcAft>
              <a:buClrTx/>
              <a:buFontTx/>
              <a:buNone/>
            </a:pPr>
            <a:r>
              <a:rPr lang="en-GB" altLang="en-US" sz="1800" b="0" dirty="0"/>
              <a:t>André </a:t>
            </a:r>
            <a:r>
              <a:rPr lang="en-GB" altLang="en-US" sz="1800" b="0" dirty="0" smtClean="0"/>
              <a:t>Imich, SEN </a:t>
            </a:r>
            <a:r>
              <a:rPr lang="en-GB" altLang="en-US" sz="1800" b="0" dirty="0"/>
              <a:t>and Disability Professional Adviser, DfE</a:t>
            </a:r>
          </a:p>
        </p:txBody>
      </p:sp>
      <p:pic>
        <p:nvPicPr>
          <p:cNvPr id="2053" name="Picture 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19672" y="2420888"/>
            <a:ext cx="5905696" cy="218561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06496210"/>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0" dirty="0" smtClean="0"/>
              <a:t>The focus of the </a:t>
            </a:r>
            <a:r>
              <a:rPr lang="en-GB" b="0" dirty="0" smtClean="0"/>
              <a:t>SEND </a:t>
            </a:r>
            <a:r>
              <a:rPr lang="en-GB" b="0" dirty="0" smtClean="0"/>
              <a:t>Review</a:t>
            </a:r>
            <a:endParaRPr lang="en-GB" b="0" dirty="0"/>
          </a:p>
        </p:txBody>
      </p:sp>
      <p:sp>
        <p:nvSpPr>
          <p:cNvPr id="3" name="Content Placeholder 2"/>
          <p:cNvSpPr>
            <a:spLocks noGrp="1"/>
          </p:cNvSpPr>
          <p:nvPr>
            <p:ph idx="1"/>
          </p:nvPr>
        </p:nvSpPr>
        <p:spPr/>
        <p:txBody>
          <a:bodyPr/>
          <a:lstStyle/>
          <a:p>
            <a:r>
              <a:rPr lang="en-GB" sz="2400" b="0" dirty="0" smtClean="0"/>
              <a:t>How </a:t>
            </a:r>
            <a:r>
              <a:rPr lang="en-GB" sz="2400" b="0" dirty="0"/>
              <a:t>the </a:t>
            </a:r>
            <a:r>
              <a:rPr lang="en-GB" sz="2400" b="0" dirty="0" smtClean="0"/>
              <a:t>SEND system </a:t>
            </a:r>
            <a:r>
              <a:rPr lang="en-GB" sz="2400" b="0" dirty="0"/>
              <a:t>has evolved since </a:t>
            </a:r>
            <a:r>
              <a:rPr lang="en-GB" sz="2400" b="0" dirty="0" smtClean="0"/>
              <a:t>2014;</a:t>
            </a:r>
          </a:p>
          <a:p>
            <a:r>
              <a:rPr lang="en-GB" sz="2400" b="0" dirty="0" smtClean="0"/>
              <a:t>How the system can </a:t>
            </a:r>
            <a:r>
              <a:rPr lang="en-GB" sz="2400" b="0" dirty="0"/>
              <a:t>be made to work best for all families and ensure quality of provision is the same across the </a:t>
            </a:r>
            <a:r>
              <a:rPr lang="en-GB" sz="2400" b="0" dirty="0" smtClean="0"/>
              <a:t>country;</a:t>
            </a:r>
          </a:p>
          <a:p>
            <a:r>
              <a:rPr lang="en-GB" sz="2400" b="0" dirty="0" smtClean="0"/>
              <a:t>The </a:t>
            </a:r>
            <a:r>
              <a:rPr lang="en-GB" sz="2400" b="0" dirty="0"/>
              <a:t>role of health </a:t>
            </a:r>
            <a:r>
              <a:rPr lang="en-GB" sz="2400" b="0" dirty="0" smtClean="0"/>
              <a:t>and social care </a:t>
            </a:r>
            <a:r>
              <a:rPr lang="en-GB" sz="2400" b="0" dirty="0"/>
              <a:t>in SEND in collaboration with the Department of Health and Social </a:t>
            </a:r>
            <a:r>
              <a:rPr lang="en-GB" sz="2400" b="0" dirty="0" smtClean="0"/>
              <a:t>Care, recognising </a:t>
            </a:r>
            <a:r>
              <a:rPr lang="en-GB" sz="2400" b="0" dirty="0"/>
              <a:t>the importance of joined-up </a:t>
            </a:r>
            <a:r>
              <a:rPr lang="en-GB" sz="2400" b="0" dirty="0" smtClean="0"/>
              <a:t>support</a:t>
            </a:r>
            <a:endParaRPr lang="en-GB" sz="2400" b="0" dirty="0"/>
          </a:p>
        </p:txBody>
      </p:sp>
      <p:sp>
        <p:nvSpPr>
          <p:cNvPr id="4" name="Slide Number Placeholder 3"/>
          <p:cNvSpPr>
            <a:spLocks noGrp="1"/>
          </p:cNvSpPr>
          <p:nvPr>
            <p:ph type="sldNum" sz="quarter" idx="4"/>
          </p:nvPr>
        </p:nvSpPr>
        <p:spPr/>
        <p:txBody>
          <a:bodyPr/>
          <a:lstStyle/>
          <a:p>
            <a:fld id="{5DB98E5A-76C0-453E-B1E0-BC4AB04722D5}" type="slidenum">
              <a:rPr lang="en-GB" smtClean="0"/>
              <a:pPr/>
              <a:t>16</a:t>
            </a:fld>
            <a:endParaRPr lang="en-GB" dirty="0"/>
          </a:p>
        </p:txBody>
      </p:sp>
    </p:spTree>
    <p:extLst>
      <p:ext uri="{BB962C8B-B14F-4D97-AF65-F5344CB8AC3E}">
        <p14:creationId xmlns:p14="http://schemas.microsoft.com/office/powerpoint/2010/main" val="36746439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01018" y="188640"/>
            <a:ext cx="7775575" cy="647701"/>
          </a:xfrm>
        </p:spPr>
        <p:txBody>
          <a:bodyPr/>
          <a:lstStyle/>
          <a:p>
            <a:r>
              <a:rPr lang="en-GB" b="0" dirty="0" smtClean="0"/>
              <a:t>Review will put forward new actions on:</a:t>
            </a:r>
            <a:endParaRPr lang="en-GB" b="0" dirty="0"/>
          </a:p>
        </p:txBody>
      </p:sp>
      <p:sp>
        <p:nvSpPr>
          <p:cNvPr id="3" name="Content Placeholder 2"/>
          <p:cNvSpPr>
            <a:spLocks noGrp="1"/>
          </p:cNvSpPr>
          <p:nvPr>
            <p:ph idx="1"/>
          </p:nvPr>
        </p:nvSpPr>
        <p:spPr>
          <a:xfrm>
            <a:off x="678313" y="981075"/>
            <a:ext cx="7775575" cy="4679949"/>
          </a:xfrm>
        </p:spPr>
        <p:txBody>
          <a:bodyPr/>
          <a:lstStyle/>
          <a:p>
            <a:r>
              <a:rPr lang="en-GB" b="0" dirty="0" smtClean="0"/>
              <a:t>The provision of the </a:t>
            </a:r>
            <a:r>
              <a:rPr lang="en-GB" b="0" dirty="0"/>
              <a:t>highest quality support </a:t>
            </a:r>
            <a:r>
              <a:rPr lang="en-GB" b="0" dirty="0" smtClean="0"/>
              <a:t>to enable CYP with </a:t>
            </a:r>
            <a:r>
              <a:rPr lang="en-GB" b="0" dirty="0"/>
              <a:t>SEND to thrive and prepare for </a:t>
            </a:r>
            <a:r>
              <a:rPr lang="en-GB" b="0" dirty="0" smtClean="0"/>
              <a:t>adulthood</a:t>
            </a:r>
          </a:p>
          <a:p>
            <a:r>
              <a:rPr lang="en-GB" b="0" dirty="0" smtClean="0"/>
              <a:t>Better </a:t>
            </a:r>
            <a:r>
              <a:rPr lang="en-GB" b="0" dirty="0"/>
              <a:t>helping parents to make decisions about </a:t>
            </a:r>
            <a:r>
              <a:rPr lang="en-GB" b="0" dirty="0" smtClean="0"/>
              <a:t>the best kind </a:t>
            </a:r>
            <a:r>
              <a:rPr lang="en-GB" b="0" dirty="0"/>
              <a:t>of support </a:t>
            </a:r>
            <a:r>
              <a:rPr lang="en-GB" b="0" dirty="0" smtClean="0"/>
              <a:t>for </a:t>
            </a:r>
            <a:r>
              <a:rPr lang="en-GB" b="0" dirty="0"/>
              <a:t>their child;</a:t>
            </a:r>
          </a:p>
          <a:p>
            <a:r>
              <a:rPr lang="en-GB" b="0" dirty="0"/>
              <a:t>M</a:t>
            </a:r>
            <a:r>
              <a:rPr lang="en-GB" b="0" dirty="0" smtClean="0"/>
              <a:t>aking </a:t>
            </a:r>
            <a:r>
              <a:rPr lang="en-GB" b="0" dirty="0"/>
              <a:t>sure support in different local areas is consistent, joined up across health, care and education </a:t>
            </a:r>
            <a:r>
              <a:rPr lang="en-GB" b="0" dirty="0" smtClean="0"/>
              <a:t>services;</a:t>
            </a:r>
          </a:p>
          <a:p>
            <a:r>
              <a:rPr lang="en-GB" b="0" dirty="0"/>
              <a:t>H</a:t>
            </a:r>
            <a:r>
              <a:rPr lang="en-GB" b="0" dirty="0" smtClean="0"/>
              <a:t>ow </a:t>
            </a:r>
            <a:r>
              <a:rPr lang="en-GB" b="0" dirty="0"/>
              <a:t>we strike the right balance of state-funded provision across inclusive mainstream and specialist places;</a:t>
            </a:r>
          </a:p>
          <a:p>
            <a:r>
              <a:rPr lang="en-GB" b="0" dirty="0"/>
              <a:t>A</a:t>
            </a:r>
            <a:r>
              <a:rPr lang="en-GB" b="0" dirty="0" smtClean="0"/>
              <a:t>ligning </a:t>
            </a:r>
            <a:r>
              <a:rPr lang="en-GB" b="0" dirty="0"/>
              <a:t>incentives and accountability for schools, colleges and </a:t>
            </a:r>
            <a:r>
              <a:rPr lang="en-GB" b="0" dirty="0" smtClean="0"/>
              <a:t>LAs </a:t>
            </a:r>
            <a:r>
              <a:rPr lang="en-GB" b="0" dirty="0"/>
              <a:t>to </a:t>
            </a:r>
            <a:r>
              <a:rPr lang="en-GB" b="0" dirty="0" smtClean="0"/>
              <a:t>provide </a:t>
            </a:r>
            <a:r>
              <a:rPr lang="en-GB" b="0" dirty="0"/>
              <a:t>the best possible support for </a:t>
            </a:r>
            <a:r>
              <a:rPr lang="en-GB" b="0" dirty="0" smtClean="0"/>
              <a:t>CYP with </a:t>
            </a:r>
            <a:r>
              <a:rPr lang="en-GB" b="0" dirty="0"/>
              <a:t>SEND;</a:t>
            </a:r>
          </a:p>
          <a:p>
            <a:r>
              <a:rPr lang="en-GB" b="0" dirty="0"/>
              <a:t>U</a:t>
            </a:r>
            <a:r>
              <a:rPr lang="en-GB" b="0" dirty="0" smtClean="0"/>
              <a:t>nderstanding </a:t>
            </a:r>
            <a:r>
              <a:rPr lang="en-GB" b="0" dirty="0"/>
              <a:t>what is behind the rise in </a:t>
            </a:r>
            <a:r>
              <a:rPr lang="en-GB" b="0" dirty="0" smtClean="0"/>
              <a:t>EHC plans; and</a:t>
            </a:r>
          </a:p>
          <a:p>
            <a:r>
              <a:rPr lang="en-GB" b="0" dirty="0"/>
              <a:t>E</a:t>
            </a:r>
            <a:r>
              <a:rPr lang="en-GB" b="0" dirty="0" smtClean="0"/>
              <a:t>nsuring </a:t>
            </a:r>
            <a:r>
              <a:rPr lang="en-GB" b="0" dirty="0"/>
              <a:t>that public money is spent in an efficient, effective and sustainable </a:t>
            </a:r>
            <a:r>
              <a:rPr lang="en-GB" b="0" dirty="0" smtClean="0"/>
              <a:t>manner. </a:t>
            </a:r>
            <a:endParaRPr lang="en-GB" dirty="0"/>
          </a:p>
        </p:txBody>
      </p:sp>
      <p:sp>
        <p:nvSpPr>
          <p:cNvPr id="4" name="Slide Number Placeholder 3"/>
          <p:cNvSpPr>
            <a:spLocks noGrp="1"/>
          </p:cNvSpPr>
          <p:nvPr>
            <p:ph type="sldNum" sz="quarter" idx="4"/>
          </p:nvPr>
        </p:nvSpPr>
        <p:spPr/>
        <p:txBody>
          <a:bodyPr/>
          <a:lstStyle/>
          <a:p>
            <a:fld id="{5DB98E5A-76C0-453E-B1E0-BC4AB04722D5}" type="slidenum">
              <a:rPr lang="en-GB" smtClean="0"/>
              <a:pPr/>
              <a:t>17</a:t>
            </a:fld>
            <a:endParaRPr lang="en-GB" dirty="0"/>
          </a:p>
        </p:txBody>
      </p:sp>
    </p:spTree>
    <p:extLst>
      <p:ext uri="{BB962C8B-B14F-4D97-AF65-F5344CB8AC3E}">
        <p14:creationId xmlns:p14="http://schemas.microsoft.com/office/powerpoint/2010/main" val="2964870581"/>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0" dirty="0" smtClean="0">
                <a:solidFill>
                  <a:schemeClr val="tx2"/>
                </a:solidFill>
              </a:rPr>
              <a:t>The review process</a:t>
            </a:r>
            <a:endParaRPr lang="en-GB" b="0" dirty="0">
              <a:solidFill>
                <a:schemeClr val="tx2"/>
              </a:solidFill>
            </a:endParaRPr>
          </a:p>
        </p:txBody>
      </p:sp>
      <p:sp>
        <p:nvSpPr>
          <p:cNvPr id="3" name="Content Placeholder 2"/>
          <p:cNvSpPr>
            <a:spLocks noGrp="1"/>
          </p:cNvSpPr>
          <p:nvPr>
            <p:ph idx="1"/>
          </p:nvPr>
        </p:nvSpPr>
        <p:spPr/>
        <p:txBody>
          <a:bodyPr/>
          <a:lstStyle/>
          <a:p>
            <a:r>
              <a:rPr lang="en-GB" sz="2400" b="0" dirty="0" smtClean="0"/>
              <a:t>A DfE-led government review </a:t>
            </a:r>
            <a:r>
              <a:rPr lang="en-GB" sz="2400" b="0" dirty="0"/>
              <a:t>team </a:t>
            </a:r>
            <a:endParaRPr lang="en-GB" sz="2400" b="0" dirty="0" smtClean="0"/>
          </a:p>
          <a:p>
            <a:r>
              <a:rPr lang="en-GB" sz="2400" b="0" dirty="0" smtClean="0"/>
              <a:t>Support from 3 </a:t>
            </a:r>
            <a:r>
              <a:rPr lang="en-GB" sz="2400" b="0" dirty="0"/>
              <a:t>independent advisers: Tony </a:t>
            </a:r>
            <a:r>
              <a:rPr lang="en-GB" sz="2400" b="0" dirty="0" smtClean="0"/>
              <a:t>McArdle (Chair SEND </a:t>
            </a:r>
            <a:r>
              <a:rPr lang="en-GB" sz="2400" b="0" dirty="0"/>
              <a:t>System Leadership </a:t>
            </a:r>
            <a:r>
              <a:rPr lang="en-GB" sz="2400" b="0" dirty="0" smtClean="0"/>
              <a:t>Board); </a:t>
            </a:r>
            <a:r>
              <a:rPr lang="en-GB" sz="2400" b="0" dirty="0" smtClean="0"/>
              <a:t>Kevan</a:t>
            </a:r>
            <a:r>
              <a:rPr lang="en-GB" sz="2400" b="0" dirty="0" smtClean="0"/>
              <a:t> Collins (Chair </a:t>
            </a:r>
            <a:r>
              <a:rPr lang="en-GB" sz="2400" b="0" dirty="0"/>
              <a:t>of </a:t>
            </a:r>
            <a:r>
              <a:rPr lang="en-GB" sz="2400" b="0" dirty="0" smtClean="0"/>
              <a:t>Education </a:t>
            </a:r>
            <a:r>
              <a:rPr lang="en-GB" sz="2400" b="0" dirty="0"/>
              <a:t>Endowment </a:t>
            </a:r>
            <a:r>
              <a:rPr lang="en-GB" sz="2400" b="0" dirty="0" smtClean="0"/>
              <a:t>Foundation</a:t>
            </a:r>
            <a:r>
              <a:rPr lang="en-GB" sz="2400" b="0" dirty="0" smtClean="0"/>
              <a:t>); Anne </a:t>
            </a:r>
            <a:r>
              <a:rPr lang="en-GB" sz="2400" b="0" dirty="0" smtClean="0"/>
              <a:t>Heavey (Whole </a:t>
            </a:r>
            <a:r>
              <a:rPr lang="en-GB" sz="2400" b="0" dirty="0"/>
              <a:t>School </a:t>
            </a:r>
            <a:r>
              <a:rPr lang="en-GB" sz="2400" b="0" dirty="0" smtClean="0"/>
              <a:t>SEND).</a:t>
            </a:r>
          </a:p>
          <a:p>
            <a:r>
              <a:rPr lang="en-GB" sz="2400" b="0" dirty="0" smtClean="0"/>
              <a:t>Engagement with </a:t>
            </a:r>
            <a:r>
              <a:rPr lang="en-GB" sz="2400" b="0" dirty="0"/>
              <a:t>external stakeholders </a:t>
            </a:r>
            <a:endParaRPr lang="en-GB" sz="2400" b="0" dirty="0" smtClean="0"/>
          </a:p>
          <a:p>
            <a:r>
              <a:rPr lang="en-GB" sz="2400" b="0" dirty="0"/>
              <a:t>Initial update December, working towards Easter 2020 </a:t>
            </a:r>
            <a:r>
              <a:rPr lang="en-GB" sz="2400" b="0" dirty="0" smtClean="0"/>
              <a:t>report</a:t>
            </a:r>
          </a:p>
          <a:p>
            <a:r>
              <a:rPr lang="en-GB" sz="2400" b="0" dirty="0" smtClean="0"/>
              <a:t>Will </a:t>
            </a:r>
            <a:r>
              <a:rPr lang="en-GB" sz="2400" b="0" dirty="0"/>
              <a:t>inform update to Code of Practice </a:t>
            </a:r>
            <a:r>
              <a:rPr lang="en-GB" sz="2400" b="0" dirty="0" smtClean="0"/>
              <a:t>(by </a:t>
            </a:r>
            <a:r>
              <a:rPr lang="en-GB" sz="2400" b="0" dirty="0"/>
              <a:t>end </a:t>
            </a:r>
            <a:r>
              <a:rPr lang="en-GB" sz="2400" b="0" dirty="0" smtClean="0"/>
              <a:t>2020)</a:t>
            </a:r>
            <a:endParaRPr lang="en-GB" sz="2400" b="0" dirty="0"/>
          </a:p>
        </p:txBody>
      </p:sp>
      <p:sp>
        <p:nvSpPr>
          <p:cNvPr id="4" name="Slide Number Placeholder 3"/>
          <p:cNvSpPr>
            <a:spLocks noGrp="1"/>
          </p:cNvSpPr>
          <p:nvPr>
            <p:ph type="sldNum" sz="quarter" idx="4"/>
          </p:nvPr>
        </p:nvSpPr>
        <p:spPr/>
        <p:txBody>
          <a:bodyPr/>
          <a:lstStyle/>
          <a:p>
            <a:fld id="{5DB98E5A-76C0-453E-B1E0-BC4AB04722D5}" type="slidenum">
              <a:rPr lang="en-GB" smtClean="0"/>
              <a:pPr/>
              <a:t>18</a:t>
            </a:fld>
            <a:endParaRPr lang="en-GB" dirty="0"/>
          </a:p>
        </p:txBody>
      </p:sp>
    </p:spTree>
    <p:extLst>
      <p:ext uri="{BB962C8B-B14F-4D97-AF65-F5344CB8AC3E}">
        <p14:creationId xmlns:p14="http://schemas.microsoft.com/office/powerpoint/2010/main" val="1593472944"/>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nvPr>
        </p:nvGraphicFramePr>
        <p:xfrm>
          <a:off x="1187624" y="2026728"/>
          <a:ext cx="5112568" cy="2286000"/>
        </p:xfrm>
        <a:graphic>
          <a:graphicData uri="http://schemas.openxmlformats.org/drawingml/2006/table">
            <a:tbl>
              <a:tblPr firstRow="1" bandRow="1">
                <a:tableStyleId>{5C22544A-7EE6-4342-B048-85BDC9FD1C3A}</a:tableStyleId>
              </a:tblPr>
              <a:tblGrid>
                <a:gridCol w="5112568">
                  <a:extLst>
                    <a:ext uri="{9D8B030D-6E8A-4147-A177-3AD203B41FA5}">
                      <a16:colId xmlns:a16="http://schemas.microsoft.com/office/drawing/2014/main" val="4236392043"/>
                    </a:ext>
                  </a:extLst>
                </a:gridCol>
              </a:tblGrid>
              <a:tr h="1751726">
                <a:tc>
                  <a:txBody>
                    <a:bodyPr/>
                    <a:lstStyle/>
                    <a:p>
                      <a:pPr algn="ctr" eaLnBrk="1" hangingPunct="1">
                        <a:spcBef>
                          <a:spcPct val="0"/>
                        </a:spcBef>
                        <a:buNone/>
                      </a:pPr>
                      <a:r>
                        <a:rPr lang="en-GB" altLang="en-US" sz="3600" dirty="0" smtClean="0">
                          <a:solidFill>
                            <a:schemeClr val="tx1"/>
                          </a:solidFill>
                        </a:rPr>
                        <a:t>MOVING</a:t>
                      </a:r>
                      <a:r>
                        <a:rPr lang="en-GB" altLang="en-US" sz="3600" baseline="0" dirty="0" smtClean="0">
                          <a:solidFill>
                            <a:schemeClr val="tx1"/>
                          </a:solidFill>
                        </a:rPr>
                        <a:t> FORWARD </a:t>
                      </a:r>
                      <a:r>
                        <a:rPr lang="en-GB" altLang="en-US" sz="3600" dirty="0" smtClean="0">
                          <a:solidFill>
                            <a:schemeClr val="tx1"/>
                          </a:solidFill>
                        </a:rPr>
                        <a:t>Strengthening</a:t>
                      </a:r>
                      <a:r>
                        <a:rPr lang="en-GB" altLang="en-US" sz="3600" baseline="0" dirty="0" smtClean="0">
                          <a:solidFill>
                            <a:schemeClr val="tx1"/>
                          </a:solidFill>
                        </a:rPr>
                        <a:t> </a:t>
                      </a:r>
                      <a:r>
                        <a:rPr lang="en-GB" altLang="en-US" sz="3600" dirty="0" smtClean="0">
                          <a:solidFill>
                            <a:schemeClr val="tx1"/>
                          </a:solidFill>
                        </a:rPr>
                        <a:t>Implementation of the SEND Reforms</a:t>
                      </a:r>
                      <a:endParaRPr lang="en-GB" sz="36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160508132"/>
                  </a:ext>
                </a:extLst>
              </a:tr>
            </a:tbl>
          </a:graphicData>
        </a:graphic>
      </p:graphicFrame>
      <p:graphicFrame>
        <p:nvGraphicFramePr>
          <p:cNvPr id="16" name="Table 15"/>
          <p:cNvGraphicFramePr>
            <a:graphicFrameLocks noGrp="1"/>
          </p:cNvGraphicFramePr>
          <p:nvPr>
            <p:extLst/>
          </p:nvPr>
        </p:nvGraphicFramePr>
        <p:xfrm>
          <a:off x="4860032" y="429168"/>
          <a:ext cx="3528392" cy="1213369"/>
        </p:xfrm>
        <a:graphic>
          <a:graphicData uri="http://schemas.openxmlformats.org/drawingml/2006/table">
            <a:tbl>
              <a:tblPr firstRow="1" bandRow="1">
                <a:tableStyleId>{5C22544A-7EE6-4342-B048-85BDC9FD1C3A}</a:tableStyleId>
              </a:tblPr>
              <a:tblGrid>
                <a:gridCol w="3528392">
                  <a:extLst>
                    <a:ext uri="{9D8B030D-6E8A-4147-A177-3AD203B41FA5}">
                      <a16:colId xmlns:a16="http://schemas.microsoft.com/office/drawing/2014/main" val="4236392043"/>
                    </a:ext>
                  </a:extLst>
                </a:gridCol>
              </a:tblGrid>
              <a:tr h="1213369">
                <a:tc>
                  <a:txBody>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lang="en-GB" altLang="en-US" sz="2800" b="0" dirty="0" smtClean="0">
                          <a:solidFill>
                            <a:schemeClr val="tx1"/>
                          </a:solidFill>
                        </a:rPr>
                        <a:t>National Audit Office Report (Sept 2019)</a:t>
                      </a:r>
                      <a:endParaRPr lang="en-GB" sz="36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160508132"/>
                  </a:ext>
                </a:extLst>
              </a:tr>
            </a:tbl>
          </a:graphicData>
        </a:graphic>
      </p:graphicFrame>
      <p:graphicFrame>
        <p:nvGraphicFramePr>
          <p:cNvPr id="17" name="Table 16"/>
          <p:cNvGraphicFramePr>
            <a:graphicFrameLocks noGrp="1"/>
          </p:cNvGraphicFramePr>
          <p:nvPr>
            <p:extLst/>
          </p:nvPr>
        </p:nvGraphicFramePr>
        <p:xfrm>
          <a:off x="648769" y="429168"/>
          <a:ext cx="2754190" cy="944880"/>
        </p:xfrm>
        <a:graphic>
          <a:graphicData uri="http://schemas.openxmlformats.org/drawingml/2006/table">
            <a:tbl>
              <a:tblPr firstRow="1" bandRow="1">
                <a:tableStyleId>{5C22544A-7EE6-4342-B048-85BDC9FD1C3A}</a:tableStyleId>
              </a:tblPr>
              <a:tblGrid>
                <a:gridCol w="2754190">
                  <a:extLst>
                    <a:ext uri="{9D8B030D-6E8A-4147-A177-3AD203B41FA5}">
                      <a16:colId xmlns:a16="http://schemas.microsoft.com/office/drawing/2014/main" val="4236392043"/>
                    </a:ext>
                  </a:extLst>
                </a:gridCol>
              </a:tblGrid>
              <a:tr h="688573">
                <a:tc>
                  <a:txBody>
                    <a:bodyPr/>
                    <a:lstStyle/>
                    <a:p>
                      <a:pPr algn="ctr" eaLnBrk="1" hangingPunct="1">
                        <a:spcBef>
                          <a:spcPct val="0"/>
                        </a:spcBef>
                        <a:buFontTx/>
                        <a:buNone/>
                      </a:pPr>
                      <a:r>
                        <a:rPr lang="en-GB" altLang="en-US" sz="2800" b="0" dirty="0" smtClean="0">
                          <a:solidFill>
                            <a:schemeClr val="tx1"/>
                          </a:solidFill>
                        </a:rPr>
                        <a:t>Government-led SEN Review</a:t>
                      </a:r>
                      <a:endParaRPr lang="en-GB" altLang="en-US" sz="2800" b="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160508132"/>
                  </a:ext>
                </a:extLst>
              </a:tr>
            </a:tbl>
          </a:graphicData>
        </a:graphic>
      </p:graphicFrame>
      <p:graphicFrame>
        <p:nvGraphicFramePr>
          <p:cNvPr id="21" name="Table 20"/>
          <p:cNvGraphicFramePr>
            <a:graphicFrameLocks noGrp="1"/>
          </p:cNvGraphicFramePr>
          <p:nvPr>
            <p:extLst/>
          </p:nvPr>
        </p:nvGraphicFramePr>
        <p:xfrm>
          <a:off x="1097730" y="5229199"/>
          <a:ext cx="2754190" cy="1371600"/>
        </p:xfrm>
        <a:graphic>
          <a:graphicData uri="http://schemas.openxmlformats.org/drawingml/2006/table">
            <a:tbl>
              <a:tblPr firstRow="1" bandRow="1">
                <a:tableStyleId>{5C22544A-7EE6-4342-B048-85BDC9FD1C3A}</a:tableStyleId>
              </a:tblPr>
              <a:tblGrid>
                <a:gridCol w="2754190">
                  <a:extLst>
                    <a:ext uri="{9D8B030D-6E8A-4147-A177-3AD203B41FA5}">
                      <a16:colId xmlns:a16="http://schemas.microsoft.com/office/drawing/2014/main" val="4236392043"/>
                    </a:ext>
                  </a:extLst>
                </a:gridCol>
              </a:tblGrid>
              <a:tr h="742864">
                <a:tc>
                  <a:txBody>
                    <a:bodyPr/>
                    <a:lstStyle/>
                    <a:p>
                      <a:pPr algn="ctr" eaLnBrk="1" hangingPunct="1">
                        <a:spcBef>
                          <a:spcPct val="0"/>
                        </a:spcBef>
                        <a:buFontTx/>
                        <a:buNone/>
                      </a:pPr>
                      <a:r>
                        <a:rPr lang="en-GB" altLang="en-US" sz="2800" b="0" dirty="0" smtClean="0">
                          <a:solidFill>
                            <a:schemeClr val="tx1"/>
                          </a:solidFill>
                        </a:rPr>
                        <a:t>SEND Leadership Board</a:t>
                      </a:r>
                      <a:endParaRPr lang="en-GB" altLang="en-US" sz="28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160508132"/>
                  </a:ext>
                </a:extLst>
              </a:tr>
            </a:tbl>
          </a:graphicData>
        </a:graphic>
      </p:graphicFrame>
      <p:graphicFrame>
        <p:nvGraphicFramePr>
          <p:cNvPr id="22" name="Table 21"/>
          <p:cNvGraphicFramePr>
            <a:graphicFrameLocks noGrp="1"/>
          </p:cNvGraphicFramePr>
          <p:nvPr>
            <p:extLst/>
          </p:nvPr>
        </p:nvGraphicFramePr>
        <p:xfrm>
          <a:off x="6996665" y="2492896"/>
          <a:ext cx="2067232" cy="1478429"/>
        </p:xfrm>
        <a:graphic>
          <a:graphicData uri="http://schemas.openxmlformats.org/drawingml/2006/table">
            <a:tbl>
              <a:tblPr firstRow="1" bandRow="1">
                <a:tableStyleId>{5C22544A-7EE6-4342-B048-85BDC9FD1C3A}</a:tableStyleId>
              </a:tblPr>
              <a:tblGrid>
                <a:gridCol w="2067232">
                  <a:extLst>
                    <a:ext uri="{9D8B030D-6E8A-4147-A177-3AD203B41FA5}">
                      <a16:colId xmlns:a16="http://schemas.microsoft.com/office/drawing/2014/main" val="4236392043"/>
                    </a:ext>
                  </a:extLst>
                </a:gridCol>
              </a:tblGrid>
              <a:tr h="1478429">
                <a:tc>
                  <a:txBody>
                    <a:bodyPr/>
                    <a:lstStyle/>
                    <a:p>
                      <a:pPr algn="ctr" eaLnBrk="1" hangingPunct="1">
                        <a:spcBef>
                          <a:spcPct val="0"/>
                        </a:spcBef>
                        <a:buFontTx/>
                        <a:buNone/>
                      </a:pPr>
                      <a:r>
                        <a:rPr lang="en-GB" altLang="en-US" sz="2800" b="0" dirty="0" smtClean="0">
                          <a:solidFill>
                            <a:schemeClr val="tx1"/>
                          </a:solidFill>
                        </a:rPr>
                        <a:t>Local area SEND inspections</a:t>
                      </a:r>
                      <a:endParaRPr lang="en-GB" altLang="en-US" sz="28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160508132"/>
                  </a:ext>
                </a:extLst>
              </a:tr>
            </a:tbl>
          </a:graphicData>
        </a:graphic>
      </p:graphicFrame>
      <p:sp>
        <p:nvSpPr>
          <p:cNvPr id="23" name="TextBox 22"/>
          <p:cNvSpPr txBox="1">
            <a:spLocks noChangeArrowheads="1"/>
          </p:cNvSpPr>
          <p:nvPr/>
        </p:nvSpPr>
        <p:spPr bwMode="auto">
          <a:xfrm>
            <a:off x="4422942" y="4763044"/>
            <a:ext cx="2713376"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Wingdings" pitchFamily="2" charset="2"/>
              <a:buChar char="§"/>
              <a:defRPr sz="2000" b="1">
                <a:solidFill>
                  <a:schemeClr val="tx1"/>
                </a:solidFill>
                <a:latin typeface="Arial" charset="0"/>
              </a:defRPr>
            </a:lvl1pPr>
            <a:lvl2pPr marL="742950" indent="-285750" eaLnBrk="0" hangingPunct="0">
              <a:spcBef>
                <a:spcPct val="20000"/>
              </a:spcBef>
              <a:buChar char="–"/>
              <a:defRPr sz="2000">
                <a:solidFill>
                  <a:schemeClr val="tx1"/>
                </a:solidFill>
                <a:latin typeface="Arial" charset="0"/>
              </a:defRPr>
            </a:lvl2pPr>
            <a:lvl3pPr marL="1143000" indent="-228600" eaLnBrk="0" hangingPunct="0">
              <a:spcBef>
                <a:spcPct val="20000"/>
              </a:spcBef>
              <a:buChar char="•"/>
              <a:defRPr sz="2000">
                <a:solidFill>
                  <a:schemeClr val="tx1"/>
                </a:solidFill>
                <a:latin typeface="Arial" charset="0"/>
              </a:defRPr>
            </a:lvl3pPr>
            <a:lvl4pPr marL="1600200" indent="-228600" eaLnBrk="0" hangingPunct="0">
              <a:spcBef>
                <a:spcPct val="20000"/>
              </a:spcBef>
              <a:buChar char="–"/>
              <a:defRPr sz="1600">
                <a:solidFill>
                  <a:schemeClr val="tx1"/>
                </a:solidFill>
                <a:latin typeface="Arial" charset="0"/>
              </a:defRPr>
            </a:lvl4pPr>
            <a:lvl5pPr marL="2057400" indent="-228600" eaLnBrk="0" hangingPunct="0">
              <a:spcBef>
                <a:spcPct val="20000"/>
              </a:spcBef>
              <a:buChar char="»"/>
              <a:defRPr sz="1600">
                <a:solidFill>
                  <a:schemeClr val="tx1"/>
                </a:solidFill>
                <a:latin typeface="Arial" charset="0"/>
              </a:defRPr>
            </a:lvl5pPr>
            <a:lvl6pPr marL="2514600" indent="-228600" eaLnBrk="0" fontAlgn="base" hangingPunct="0">
              <a:spcBef>
                <a:spcPct val="20000"/>
              </a:spcBef>
              <a:spcAft>
                <a:spcPct val="0"/>
              </a:spcAft>
              <a:buChar char="»"/>
              <a:defRPr sz="1600">
                <a:solidFill>
                  <a:schemeClr val="tx1"/>
                </a:solidFill>
                <a:latin typeface="Arial" charset="0"/>
              </a:defRPr>
            </a:lvl6pPr>
            <a:lvl7pPr marL="2971800" indent="-228600" eaLnBrk="0" fontAlgn="base" hangingPunct="0">
              <a:spcBef>
                <a:spcPct val="20000"/>
              </a:spcBef>
              <a:spcAft>
                <a:spcPct val="0"/>
              </a:spcAft>
              <a:buChar char="»"/>
              <a:defRPr sz="1600">
                <a:solidFill>
                  <a:schemeClr val="tx1"/>
                </a:solidFill>
                <a:latin typeface="Arial" charset="0"/>
              </a:defRPr>
            </a:lvl7pPr>
            <a:lvl8pPr marL="3429000" indent="-228600" eaLnBrk="0" fontAlgn="base" hangingPunct="0">
              <a:spcBef>
                <a:spcPct val="20000"/>
              </a:spcBef>
              <a:spcAft>
                <a:spcPct val="0"/>
              </a:spcAft>
              <a:buChar char="»"/>
              <a:defRPr sz="1600">
                <a:solidFill>
                  <a:schemeClr val="tx1"/>
                </a:solidFill>
                <a:latin typeface="Arial" charset="0"/>
              </a:defRPr>
            </a:lvl8pPr>
            <a:lvl9pPr marL="3886200" indent="-228600" eaLnBrk="0" fontAlgn="base" hangingPunct="0">
              <a:spcBef>
                <a:spcPct val="20000"/>
              </a:spcBef>
              <a:spcAft>
                <a:spcPct val="0"/>
              </a:spcAft>
              <a:buChar char="»"/>
              <a:defRPr sz="1600">
                <a:solidFill>
                  <a:schemeClr val="tx1"/>
                </a:solidFill>
                <a:latin typeface="Arial" charset="0"/>
              </a:defRPr>
            </a:lvl9pPr>
          </a:lstStyle>
          <a:p>
            <a:pPr algn="ctr" eaLnBrk="1" hangingPunct="1">
              <a:spcBef>
                <a:spcPct val="0"/>
              </a:spcBef>
              <a:buFontTx/>
              <a:buNone/>
            </a:pPr>
            <a:endParaRPr lang="en-GB" altLang="en-US" sz="2800" dirty="0"/>
          </a:p>
        </p:txBody>
      </p:sp>
      <p:graphicFrame>
        <p:nvGraphicFramePr>
          <p:cNvPr id="24" name="Table 23"/>
          <p:cNvGraphicFramePr>
            <a:graphicFrameLocks noGrp="1"/>
          </p:cNvGraphicFramePr>
          <p:nvPr>
            <p:extLst/>
          </p:nvPr>
        </p:nvGraphicFramePr>
        <p:xfrm>
          <a:off x="5011785" y="4938761"/>
          <a:ext cx="3528392" cy="1584177"/>
        </p:xfrm>
        <a:graphic>
          <a:graphicData uri="http://schemas.openxmlformats.org/drawingml/2006/table">
            <a:tbl>
              <a:tblPr firstRow="1" bandRow="1">
                <a:tableStyleId>{5C22544A-7EE6-4342-B048-85BDC9FD1C3A}</a:tableStyleId>
              </a:tblPr>
              <a:tblGrid>
                <a:gridCol w="3528392">
                  <a:extLst>
                    <a:ext uri="{9D8B030D-6E8A-4147-A177-3AD203B41FA5}">
                      <a16:colId xmlns:a16="http://schemas.microsoft.com/office/drawing/2014/main" val="4236392043"/>
                    </a:ext>
                  </a:extLst>
                </a:gridCol>
              </a:tblGrid>
              <a:tr h="1584177">
                <a:tc>
                  <a:txBody>
                    <a:bodyPr/>
                    <a:lstStyle/>
                    <a:p>
                      <a:pPr algn="ctr" eaLnBrk="1" hangingPunct="1">
                        <a:spcBef>
                          <a:spcPct val="0"/>
                        </a:spcBef>
                        <a:buFontTx/>
                        <a:buNone/>
                      </a:pPr>
                      <a:r>
                        <a:rPr lang="en-GB" altLang="en-US" sz="2800" b="0" dirty="0" smtClean="0">
                          <a:solidFill>
                            <a:schemeClr val="tx1"/>
                          </a:solidFill>
                        </a:rPr>
                        <a:t>High Needs Funding</a:t>
                      </a:r>
                    </a:p>
                    <a:p>
                      <a:pPr marL="342900" indent="-342900" algn="ctr" eaLnBrk="1" hangingPunct="1">
                        <a:spcBef>
                          <a:spcPct val="0"/>
                        </a:spcBef>
                        <a:buFontTx/>
                        <a:buChar char="-"/>
                      </a:pPr>
                      <a:r>
                        <a:rPr lang="en-GB" altLang="en-US" sz="2800" b="0" dirty="0" smtClean="0">
                          <a:solidFill>
                            <a:schemeClr val="tx1"/>
                          </a:solidFill>
                        </a:rPr>
                        <a:t>+£700m</a:t>
                      </a:r>
                    </a:p>
                    <a:p>
                      <a:pPr marL="342900" indent="-342900" algn="ctr" eaLnBrk="1" hangingPunct="1">
                        <a:spcBef>
                          <a:spcPct val="0"/>
                        </a:spcBef>
                        <a:buFontTx/>
                        <a:buChar char="-"/>
                      </a:pPr>
                      <a:r>
                        <a:rPr lang="en-GB" altLang="en-US" sz="2800" b="0" dirty="0" smtClean="0">
                          <a:solidFill>
                            <a:schemeClr val="tx1"/>
                          </a:solidFill>
                        </a:rPr>
                        <a:t>Call for Evidence</a:t>
                      </a:r>
                      <a:endParaRPr lang="en-GB" altLang="en-US" sz="28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160508132"/>
                  </a:ext>
                </a:extLst>
              </a:tr>
            </a:tbl>
          </a:graphicData>
        </a:graphic>
      </p:graphicFrame>
      <p:sp>
        <p:nvSpPr>
          <p:cNvPr id="25" name="Right Arrow 24"/>
          <p:cNvSpPr/>
          <p:nvPr/>
        </p:nvSpPr>
        <p:spPr>
          <a:xfrm rot="19134324">
            <a:off x="1349392" y="4632496"/>
            <a:ext cx="1429311" cy="473576"/>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6" name="Right Arrow 25"/>
          <p:cNvSpPr/>
          <p:nvPr/>
        </p:nvSpPr>
        <p:spPr>
          <a:xfrm rot="8994294">
            <a:off x="5899703" y="1717099"/>
            <a:ext cx="2193924" cy="48905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7" name="Right Arrow 26"/>
          <p:cNvSpPr/>
          <p:nvPr/>
        </p:nvSpPr>
        <p:spPr>
          <a:xfrm rot="10800000">
            <a:off x="5795864" y="2926495"/>
            <a:ext cx="1340454" cy="385215"/>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8" name="Right Arrow 27"/>
          <p:cNvSpPr/>
          <p:nvPr/>
        </p:nvSpPr>
        <p:spPr>
          <a:xfrm rot="12602156">
            <a:off x="5658333" y="4231400"/>
            <a:ext cx="2036873" cy="342718"/>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9" name="Right Arrow 28"/>
          <p:cNvSpPr/>
          <p:nvPr/>
        </p:nvSpPr>
        <p:spPr>
          <a:xfrm rot="4049912">
            <a:off x="231629" y="1883998"/>
            <a:ext cx="1862987" cy="341746"/>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Tree>
    <p:extLst>
      <p:ext uri="{BB962C8B-B14F-4D97-AF65-F5344CB8AC3E}">
        <p14:creationId xmlns:p14="http://schemas.microsoft.com/office/powerpoint/2010/main" val="39348468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nodePh="1">
                                  <p:stCondLst>
                                    <p:cond delay="0"/>
                                  </p:stCondLst>
                                  <p:endCondLst>
                                    <p:cond evt="begin" delay="0">
                                      <p:tn val="5"/>
                                    </p:cond>
                                  </p:endCondLst>
                                  <p:childTnLst>
                                    <p:set>
                                      <p:cBhvr>
                                        <p:cTn id="6" dur="1" fill="hold">
                                          <p:stCondLst>
                                            <p:cond delay="0"/>
                                          </p:stCondLst>
                                        </p:cTn>
                                        <p:tgtEl>
                                          <p:spTgt spid="2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p:bld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Custom 1">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BD17B44D47A728488F65D9C43EFCFE2F" ma:contentTypeVersion="11" ma:contentTypeDescription="Create a new document." ma:contentTypeScope="" ma:versionID="cfdb05213030e4519fd2d79972a2fb85">
  <xsd:schema xmlns:xsd="http://www.w3.org/2001/XMLSchema" xmlns:xs="http://www.w3.org/2001/XMLSchema" xmlns:p="http://schemas.microsoft.com/office/2006/metadata/properties" xmlns:ns3="0b5b71a2-06e1-4c1d-a571-53e4d83ad5b0" xmlns:ns4="555c19f3-c827-4013-84b1-e728aca3249c" targetNamespace="http://schemas.microsoft.com/office/2006/metadata/properties" ma:root="true" ma:fieldsID="eda53db0aba6ae604a0af06cf70486bf" ns3:_="" ns4:_="">
    <xsd:import namespace="0b5b71a2-06e1-4c1d-a571-53e4d83ad5b0"/>
    <xsd:import namespace="555c19f3-c827-4013-84b1-e728aca3249c"/>
    <xsd:element name="properties">
      <xsd:complexType>
        <xsd:sequence>
          <xsd:element name="documentManagement">
            <xsd:complexType>
              <xsd:all>
                <xsd:element ref="ns3:SharedWithUsers" minOccurs="0"/>
                <xsd:element ref="ns3:SharedWithDetails" minOccurs="0"/>
                <xsd:element ref="ns3:SharingHintHash" minOccurs="0"/>
                <xsd:element ref="ns4:MediaServiceMetadata" minOccurs="0"/>
                <xsd:element ref="ns4:MediaServiceFastMetadata" minOccurs="0"/>
                <xsd:element ref="ns4:MediaServiceDateTaken" minOccurs="0"/>
                <xsd:element ref="ns4:MediaServiceAutoTags" minOccurs="0"/>
                <xsd:element ref="ns4:MediaServiceLocation" minOccurs="0"/>
                <xsd:element ref="ns4:MediaServiceOCR" minOccurs="0"/>
                <xsd:element ref="ns4:MediaServiceGenerationTime" minOccurs="0"/>
                <xsd:element ref="ns4:MediaServiceEventHashCod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0b5b71a2-06e1-4c1d-a571-53e4d83ad5b0" elementFormDefault="qualified">
    <xsd:import namespace="http://schemas.microsoft.com/office/2006/documentManagement/types"/>
    <xsd:import namespace="http://schemas.microsoft.com/office/infopath/2007/PartnerControls"/>
    <xsd:element name="SharedWithUsers" ma:index="8"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description="" ma:internalName="SharedWithDetails" ma:readOnly="true">
      <xsd:simpleType>
        <xsd:restriction base="dms:Note">
          <xsd:maxLength value="255"/>
        </xsd:restriction>
      </xsd:simpleType>
    </xsd:element>
    <xsd:element name="SharingHintHash" ma:index="10" nillable="true" ma:displayName="Sharing Hint Hash" ma:description="" ma:hidden="true" ma:internalName="SharingHintHash"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555c19f3-c827-4013-84b1-e728aca3249c" elementFormDefault="qualified">
    <xsd:import namespace="http://schemas.microsoft.com/office/2006/documentManagement/types"/>
    <xsd:import namespace="http://schemas.microsoft.com/office/infopath/2007/PartnerControls"/>
    <xsd:element name="MediaServiceMetadata" ma:index="11" nillable="true" ma:displayName="MediaServiceMetadata" ma:description="" ma:hidden="true" ma:internalName="MediaServiceMetadata" ma:readOnly="true">
      <xsd:simpleType>
        <xsd:restriction base="dms:Note"/>
      </xsd:simpleType>
    </xsd:element>
    <xsd:element name="MediaServiceFastMetadata" ma:index="12" nillable="true" ma:displayName="MediaServiceFastMetadata" ma:description="" ma:hidden="true" ma:internalName="MediaServiceFastMetadata" ma:readOnly="true">
      <xsd:simpleType>
        <xsd:restriction base="dms:Note"/>
      </xsd:simpleType>
    </xsd:element>
    <xsd:element name="MediaServiceDateTaken" ma:index="13" nillable="true" ma:displayName="MediaServiceDateTaken" ma:description="" ma:hidden="true" ma:internalName="MediaServiceDateTaken" ma:readOnly="true">
      <xsd:simpleType>
        <xsd:restriction base="dms:Text"/>
      </xsd:simpleType>
    </xsd:element>
    <xsd:element name="MediaServiceAutoTags" ma:index="14" nillable="true" ma:displayName="MediaServiceAutoTags" ma:description="" ma:internalName="MediaServiceAutoTags" ma:readOnly="true">
      <xsd:simpleType>
        <xsd:restriction base="dms:Text"/>
      </xsd:simpleType>
    </xsd:element>
    <xsd:element name="MediaServiceLocation" ma:index="15" nillable="true" ma:displayName="MediaServiceLocation" ma:description="" ma:internalName="MediaServiceLocation" ma:readOnly="true">
      <xsd:simpleType>
        <xsd:restriction base="dms:Text"/>
      </xsd:simpleType>
    </xsd:element>
    <xsd:element name="MediaServiceOCR" ma:index="16" nillable="true" ma:displayName="MediaServiceOCR" ma:internalName="MediaServiceOCR" ma:readOnly="true">
      <xsd:simpleType>
        <xsd:restriction base="dms:Note">
          <xsd:maxLength value="255"/>
        </xsd:restriction>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6067115E-5ADF-4C00-90EB-4608B9C91ADC}">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0b5b71a2-06e1-4c1d-a571-53e4d83ad5b0"/>
    <ds:schemaRef ds:uri="555c19f3-c827-4013-84b1-e728aca3249c"/>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9FD3942E-F7FA-4AD8-9A69-5FDFB1F490D1}">
  <ds:schemaRefs>
    <ds:schemaRef ds:uri="http://schemas.microsoft.com/office/2006/documentManagement/types"/>
    <ds:schemaRef ds:uri="http://schemas.microsoft.com/office/infopath/2007/PartnerControls"/>
    <ds:schemaRef ds:uri="0b5b71a2-06e1-4c1d-a571-53e4d83ad5b0"/>
    <ds:schemaRef ds:uri="http://purl.org/dc/elements/1.1/"/>
    <ds:schemaRef ds:uri="http://schemas.microsoft.com/office/2006/metadata/properties"/>
    <ds:schemaRef ds:uri="555c19f3-c827-4013-84b1-e728aca3249c"/>
    <ds:schemaRef ds:uri="http://purl.org/dc/terms/"/>
    <ds:schemaRef ds:uri="http://schemas.openxmlformats.org/package/2006/metadata/core-properties"/>
    <ds:schemaRef ds:uri="http://www.w3.org/XML/1998/namespace"/>
    <ds:schemaRef ds:uri="http://purl.org/dc/dcmitype/"/>
  </ds:schemaRefs>
</ds:datastoreItem>
</file>

<file path=customXml/itemProps3.xml><?xml version="1.0" encoding="utf-8"?>
<ds:datastoreItem xmlns:ds="http://schemas.openxmlformats.org/officeDocument/2006/customXml" ds:itemID="{718918D8-6743-472F-9133-546308218B28}">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1461</TotalTime>
  <Words>1725</Words>
  <Application>Microsoft Office PowerPoint</Application>
  <PresentationFormat>On-screen Show (4:3)</PresentationFormat>
  <Paragraphs>142</Paragraphs>
  <Slides>19</Slides>
  <Notes>5</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19</vt:i4>
      </vt:variant>
    </vt:vector>
  </HeadingPairs>
  <TitlesOfParts>
    <vt:vector size="23" baseType="lpstr">
      <vt:lpstr>Arial</vt:lpstr>
      <vt:lpstr>Calibri</vt:lpstr>
      <vt:lpstr>Wingdings</vt:lpstr>
      <vt:lpstr>Office Theme</vt:lpstr>
      <vt:lpstr>  Update from DfE and Select Committee Report on SEND  </vt:lpstr>
      <vt:lpstr>Contents</vt:lpstr>
      <vt:lpstr>The SEN assessment system – more….</vt:lpstr>
      <vt:lpstr>Examples of good practice in implementing key elements of SEND reforms (all from 2019 inspections)</vt:lpstr>
      <vt:lpstr>PowerPoint Presentation</vt:lpstr>
      <vt:lpstr>3. Increased satisfaction with access to local services – </vt:lpstr>
      <vt:lpstr>PowerPoint Presentation</vt:lpstr>
      <vt:lpstr>5. Improved attainment and narrowing of gap for CYP with SEND</vt:lpstr>
      <vt:lpstr>PowerPoint Presentation</vt:lpstr>
      <vt:lpstr>What successful implementation of the SEND reforms looks like</vt:lpstr>
      <vt:lpstr>Current Challenges</vt:lpstr>
      <vt:lpstr>NAO – Key findings (I)</vt:lpstr>
      <vt:lpstr>NAO – Key findings (II)</vt:lpstr>
      <vt:lpstr>Key recommendations – for DfE</vt:lpstr>
      <vt:lpstr> The SEND Review  </vt:lpstr>
      <vt:lpstr>The focus of the SEND Review</vt:lpstr>
      <vt:lpstr>Review will put forward new actions on:</vt:lpstr>
      <vt:lpstr>The review process</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DfE presentation template</dc:title>
  <dc:creator>Publishing.TEAM@education.gsi.gov.uk</dc:creator>
  <cp:lastModifiedBy>IMICH, Andre</cp:lastModifiedBy>
  <cp:revision>142</cp:revision>
  <cp:lastPrinted>2018-06-07T08:00:47Z</cp:lastPrinted>
  <dcterms:created xsi:type="dcterms:W3CDTF">2013-06-06T10:14:36Z</dcterms:created>
  <dcterms:modified xsi:type="dcterms:W3CDTF">2019-09-20T07:24:31Z</dcterms:modified>
  <cp:category>Master-Pres-v1.0</cp:category>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0x010100BD17B44D47A728488F65D9C43EFCFE2F</vt:lpwstr>
  </property>
</Properties>
</file>