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9" r:id="rId3"/>
    <p:sldId id="266" r:id="rId4"/>
    <p:sldId id="26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8080"/>
    <a:srgbClr val="969696"/>
    <a:srgbClr val="B2B2B2"/>
    <a:srgbClr val="4D4D4D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D6C5-BF43-46F1-A7AF-14B31A468F62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C27BE-36C3-4A6B-BFB2-027952DD9C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620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D6C5-BF43-46F1-A7AF-14B31A468F62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C27BE-36C3-4A6B-BFB2-027952DD9C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986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D6C5-BF43-46F1-A7AF-14B31A468F62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C27BE-36C3-4A6B-BFB2-027952DD9C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058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D6C5-BF43-46F1-A7AF-14B31A468F62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C27BE-36C3-4A6B-BFB2-027952DD9C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424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D6C5-BF43-46F1-A7AF-14B31A468F62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C27BE-36C3-4A6B-BFB2-027952DD9C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299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D6C5-BF43-46F1-A7AF-14B31A468F62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C27BE-36C3-4A6B-BFB2-027952DD9C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835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D6C5-BF43-46F1-A7AF-14B31A468F62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C27BE-36C3-4A6B-BFB2-027952DD9C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825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D6C5-BF43-46F1-A7AF-14B31A468F62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C27BE-36C3-4A6B-BFB2-027952DD9C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900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D6C5-BF43-46F1-A7AF-14B31A468F62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C27BE-36C3-4A6B-BFB2-027952DD9C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984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D6C5-BF43-46F1-A7AF-14B31A468F62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C27BE-36C3-4A6B-BFB2-027952DD9C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143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D6C5-BF43-46F1-A7AF-14B31A468F62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C27BE-36C3-4A6B-BFB2-027952DD9C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554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08080"/>
            </a:gs>
            <a:gs pos="81000">
              <a:srgbClr val="272727"/>
            </a:gs>
            <a:gs pos="41000">
              <a:srgbClr val="4D4D4D"/>
            </a:gs>
            <a:gs pos="97000">
              <a:srgbClr val="000000"/>
            </a:gs>
          </a:gsLst>
          <a:lin ang="13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3D6C5-BF43-46F1-A7AF-14B31A468F62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C27BE-36C3-4A6B-BFB2-027952DD9C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610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427" y="43243"/>
            <a:ext cx="7886700" cy="1325563"/>
          </a:xfrm>
        </p:spPr>
        <p:txBody>
          <a:bodyPr/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Specialist VI Centre, Oxted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5126" y="1727129"/>
            <a:ext cx="7886700" cy="45374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Background: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Situated in SE Surrey. Students also join us from surrounding authorities. We are one of 3 secondary schools with a VI Specialist Centre in Surrey.  There are also 2 primary schools.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 Students. 10 </a:t>
            </a:r>
            <a:r>
              <a:rPr lang="en-GB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braillists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7 LPUs. Growing fast. Almost at capacity.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80" y="230194"/>
            <a:ext cx="1228847" cy="1309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055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427" y="43243"/>
            <a:ext cx="7886700" cy="1325563"/>
          </a:xfrm>
        </p:spPr>
        <p:txBody>
          <a:bodyPr/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Specialist VI Centre, Oxted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5126" y="1727129"/>
            <a:ext cx="7886700" cy="453741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WWW: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Having students in a specialist Centre educated in mainstream but with VI peer group.</a:t>
            </a: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Strong friendships are forged.</a:t>
            </a: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Event providers seek us out: amazing opportunities.  Goalball, VI football, cricket, theatre productions, careers workshops, RSLB money workshops, coding, chess club with a master. </a:t>
            </a:r>
          </a:p>
          <a:p>
            <a:pPr lvl="0"/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Close liaison with feeder primary schools – joint events </a:t>
            </a:r>
            <a:r>
              <a:rPr lang="en-GB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eg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weekly sailing (jointly funded), trips to seaside, orientation from </a:t>
            </a:r>
            <a:r>
              <a:rPr lang="en-GB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hab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workers in year 6, so that students come into year 7 confident of their routes.</a:t>
            </a:r>
          </a:p>
          <a:p>
            <a:pPr lvl="0"/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Specialist VITAs. 100 years’ experience in VI between us. Mainly braille trained.  5 have mastery in maths and science code. ELSA.</a:t>
            </a:r>
          </a:p>
          <a:p>
            <a:pPr lvl="0"/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Mobility provided from Sight for Surrey. Very close relationship.</a:t>
            </a:r>
          </a:p>
          <a:p>
            <a:pPr lvl="0"/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Very well supported from Surrey PSSS with technology and VITA with teaching qualification.</a:t>
            </a:r>
          </a:p>
          <a:p>
            <a:pPr lvl="0"/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Well supported by governors and SLT.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80" y="230194"/>
            <a:ext cx="1228847" cy="1309984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481384" y="38367"/>
            <a:ext cx="4662616" cy="776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400"/>
              </a:spcAft>
              <a:buClrTx/>
              <a:buSzTx/>
              <a:buFontTx/>
              <a:buNone/>
              <a:tabLst/>
            </a:pPr>
            <a:endParaRPr kumimoji="0" lang="en-GB" altLang="en-US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40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584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427" y="43243"/>
            <a:ext cx="7886700" cy="1325563"/>
          </a:xfrm>
        </p:spPr>
        <p:txBody>
          <a:bodyPr/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Specialist VI Centre, Oxted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5126" y="1905001"/>
            <a:ext cx="7886700" cy="4359542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EBI:</a:t>
            </a:r>
          </a:p>
          <a:p>
            <a:pPr lvl="0"/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Students struggle to join extra-curricular clubs if they live far afield due to taxi restrictions.</a:t>
            </a:r>
          </a:p>
          <a:p>
            <a:pPr lvl="0"/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Need to adapt our eligibility criteria or we will have some tribunals looming…</a:t>
            </a:r>
          </a:p>
          <a:p>
            <a:pPr lvl="0"/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Staff pay – job families.</a:t>
            </a:r>
          </a:p>
          <a:p>
            <a:pPr lvl="0"/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Succession planning as staff near retirement. </a:t>
            </a:r>
            <a:r>
              <a:rPr lang="en-GB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Derth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experienced staff from which to recruit. Getting VI expertise recognised financially…</a:t>
            </a:r>
          </a:p>
          <a:p>
            <a:pPr marL="0" indent="0">
              <a:buNone/>
            </a:pP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80" y="230194"/>
            <a:ext cx="1228847" cy="1309984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481384" y="38367"/>
            <a:ext cx="4662616" cy="776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400"/>
              </a:spcAft>
              <a:buClrTx/>
              <a:buSzTx/>
              <a:buFontTx/>
              <a:buNone/>
              <a:tabLst/>
            </a:pPr>
            <a:endParaRPr kumimoji="0" lang="en-GB" altLang="en-US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40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153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427" y="43243"/>
            <a:ext cx="7886700" cy="1325563"/>
          </a:xfrm>
        </p:spPr>
        <p:txBody>
          <a:bodyPr/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Specialist VI Centre, Oxted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5126" y="1905001"/>
            <a:ext cx="7886700" cy="4359542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 last thought…</a:t>
            </a:r>
          </a:p>
          <a:p>
            <a:pPr marL="0" indent="0">
              <a:buNone/>
            </a:pP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you do know of any Specialist VI Centres in your area, please let me know.  It would be really helpful to plan a day together next term to share our experiences and concerns.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80" y="230194"/>
            <a:ext cx="1228847" cy="1309984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481384" y="38367"/>
            <a:ext cx="4662616" cy="776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400"/>
              </a:spcAft>
              <a:buClrTx/>
              <a:buSzTx/>
              <a:buFontTx/>
              <a:buNone/>
              <a:tabLst/>
            </a:pPr>
            <a:endParaRPr kumimoji="0" lang="en-GB" altLang="en-US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40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976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xted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BF0000"/>
      </a:accent1>
      <a:accent2>
        <a:srgbClr val="00B451"/>
      </a:accent2>
      <a:accent3>
        <a:srgbClr val="BF9000"/>
      </a:accent3>
      <a:accent4>
        <a:srgbClr val="C80000"/>
      </a:accent4>
      <a:accent5>
        <a:srgbClr val="92D050"/>
      </a:accent5>
      <a:accent6>
        <a:srgbClr val="7F6000"/>
      </a:accent6>
      <a:hlink>
        <a:srgbClr val="FF0000"/>
      </a:hlink>
      <a:folHlink>
        <a:srgbClr val="C80000"/>
      </a:folHlink>
    </a:clrScheme>
    <a:fontScheme name="Oxted">
      <a:majorFont>
        <a:latin typeface="BensonOldStyleOpti"/>
        <a:ea typeface=""/>
        <a:cs typeface=""/>
      </a:majorFont>
      <a:minorFont>
        <a:latin typeface="Trebuchet MS"/>
        <a:ea typeface=""/>
        <a:cs typeface=""/>
      </a:minorFont>
    </a:fontScheme>
    <a:fmtScheme name="Inset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 template" id="{95CBB451-FC81-42D5-B95F-E486CC3BCE2B}" vid="{79F0F948-A126-4443-9E5F-3EF23A78DF4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Oxted Template</Template>
  <TotalTime>235</TotalTime>
  <Words>283</Words>
  <Application>Microsoft Office PowerPoint</Application>
  <PresentationFormat>On-screen Show (4:3)</PresentationFormat>
  <Paragraphs>36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BensonOldStyleOpti</vt:lpstr>
      <vt:lpstr>Tahoma</vt:lpstr>
      <vt:lpstr>Trebuchet MS</vt:lpstr>
      <vt:lpstr>Office Theme</vt:lpstr>
      <vt:lpstr>Specialist VI Centre, Oxted School</vt:lpstr>
      <vt:lpstr>Specialist VI Centre, Oxted School</vt:lpstr>
      <vt:lpstr>Specialist VI Centre, Oxted School</vt:lpstr>
      <vt:lpstr>Specialist VI Centre, Oxted School</vt:lpstr>
    </vt:vector>
  </TitlesOfParts>
  <Company>RM Education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MARCHANT</dc:creator>
  <cp:lastModifiedBy>Jon Leech</cp:lastModifiedBy>
  <cp:revision>16</cp:revision>
  <dcterms:created xsi:type="dcterms:W3CDTF">2013-10-17T08:28:35Z</dcterms:created>
  <dcterms:modified xsi:type="dcterms:W3CDTF">2018-09-30T19:01:28Z</dcterms:modified>
</cp:coreProperties>
</file>